
<file path=[Content_Types].xml><?xml version="1.0" encoding="utf-8"?>
<Types xmlns="http://schemas.openxmlformats.org/package/2006/content-types">
  <Default Extension="mp3" ContentType="audio/mpeg"/>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mp4" ContentType="video/mp4"/>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5"/>
  </p:notesMasterIdLst>
  <p:sldIdLst>
    <p:sldId id="322" r:id="rId2"/>
    <p:sldId id="325" r:id="rId3"/>
    <p:sldId id="326" r:id="rId4"/>
    <p:sldId id="324" r:id="rId5"/>
    <p:sldId id="327" r:id="rId6"/>
    <p:sldId id="323" r:id="rId7"/>
    <p:sldId id="329" r:id="rId8"/>
    <p:sldId id="336" r:id="rId9"/>
    <p:sldId id="351" r:id="rId10"/>
    <p:sldId id="359" r:id="rId11"/>
    <p:sldId id="340" r:id="rId12"/>
    <p:sldId id="344" r:id="rId13"/>
    <p:sldId id="346" r:id="rId14"/>
    <p:sldId id="337" r:id="rId15"/>
    <p:sldId id="360" r:id="rId16"/>
    <p:sldId id="353" r:id="rId17"/>
    <p:sldId id="349" r:id="rId18"/>
    <p:sldId id="352" r:id="rId19"/>
    <p:sldId id="341" r:id="rId20"/>
    <p:sldId id="343" r:id="rId21"/>
    <p:sldId id="338" r:id="rId22"/>
    <p:sldId id="347" r:id="rId23"/>
    <p:sldId id="354" r:id="rId24"/>
    <p:sldId id="342" r:id="rId25"/>
    <p:sldId id="335" r:id="rId26"/>
    <p:sldId id="339" r:id="rId27"/>
    <p:sldId id="348" r:id="rId28"/>
    <p:sldId id="355" r:id="rId29"/>
    <p:sldId id="361" r:id="rId30"/>
    <p:sldId id="356" r:id="rId31"/>
    <p:sldId id="345" r:id="rId32"/>
    <p:sldId id="269" r:id="rId33"/>
    <p:sldId id="357" r:id="rId34"/>
  </p:sldIdLst>
  <p:sldSz cx="12192000" cy="6858000"/>
  <p:notesSz cx="6858000" cy="9144000"/>
  <p:custDataLst>
    <p:tags r:id="rId3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39392"/>
    <a:srgbClr val="7FA9A8"/>
    <a:srgbClr val="CDDCD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096" autoAdjust="0"/>
    <p:restoredTop sz="89677" autoAdjust="0"/>
  </p:normalViewPr>
  <p:slideViewPr>
    <p:cSldViewPr snapToGrid="0">
      <p:cViewPr varScale="1">
        <p:scale>
          <a:sx n="92" d="100"/>
          <a:sy n="92" d="100"/>
        </p:scale>
        <p:origin x="540" y="84"/>
      </p:cViewPr>
      <p:guideLst/>
    </p:cSldViewPr>
  </p:slideViewPr>
  <p:notesTextViewPr>
    <p:cViewPr>
      <p:scale>
        <a:sx n="1" d="1"/>
        <a:sy n="1" d="1"/>
      </p:scale>
      <p:origin x="0" y="0"/>
    </p:cViewPr>
  </p:notesTextViewPr>
  <p:sorterViewPr>
    <p:cViewPr>
      <p:scale>
        <a:sx n="100" d="100"/>
        <a:sy n="100" d="100"/>
      </p:scale>
      <p:origin x="0" y="-12042"/>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notesMaster" Target="notesMasters/notesMaster1.xml"/><Relationship Id="rId8" Type="http://schemas.openxmlformats.org/officeDocument/2006/relationships/slide" Target="slides/slide7.xml"/><Relationship Id="rId3" Type="http://schemas.openxmlformats.org/officeDocument/2006/relationships/slide" Target="slides/slide2.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___1.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___2.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___3.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___4.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___5.xlsx"/><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913982307231088E-2"/>
          <c:y val="0"/>
          <c:w val="0.97217203538553787"/>
          <c:h val="0.80032434130018071"/>
        </c:manualLayout>
      </c:layout>
      <c:lineChart>
        <c:grouping val="standard"/>
        <c:varyColors val="0"/>
        <c:ser>
          <c:idx val="0"/>
          <c:order val="0"/>
          <c:tx>
            <c:strRef>
              <c:f>Sheet1!$B$1</c:f>
              <c:strCache>
                <c:ptCount val="1"/>
                <c:pt idx="0">
                  <c:v>列1</c:v>
                </c:pt>
              </c:strCache>
            </c:strRef>
          </c:tx>
          <c:spPr>
            <a:ln w="28575" cap="rnd">
              <a:solidFill>
                <a:schemeClr val="accent1"/>
              </a:solidFill>
              <a:round/>
            </a:ln>
            <a:effectLst/>
          </c:spPr>
          <c:marker>
            <c:symbol val="none"/>
          </c:marker>
          <c:cat>
            <c:strRef>
              <c:f>Sheet1!$A$2:$A$6</c:f>
              <c:strCache>
                <c:ptCount val="5"/>
                <c:pt idx="0">
                  <c:v>六月</c:v>
                </c:pt>
                <c:pt idx="1">
                  <c:v>七月</c:v>
                </c:pt>
                <c:pt idx="2">
                  <c:v>八月</c:v>
                </c:pt>
                <c:pt idx="3">
                  <c:v>九月</c:v>
                </c:pt>
                <c:pt idx="4">
                  <c:v>十月</c:v>
                </c:pt>
              </c:strCache>
            </c:strRef>
          </c:cat>
          <c:val>
            <c:numRef>
              <c:f>Sheet1!$B$2:$B$6</c:f>
              <c:numCache>
                <c:formatCode>General</c:formatCode>
                <c:ptCount val="5"/>
              </c:numCache>
            </c:numRef>
          </c:val>
          <c:smooth val="0"/>
          <c:extLst xmlns:c16r2="http://schemas.microsoft.com/office/drawing/2015/06/chart">
            <c:ext xmlns:c16="http://schemas.microsoft.com/office/drawing/2014/chart" uri="{C3380CC4-5D6E-409C-BE32-E72D297353CC}">
              <c16:uniqueId val="{00000000-3614-4AB4-BEE7-94D0FDC966F3}"/>
            </c:ext>
          </c:extLst>
        </c:ser>
        <c:ser>
          <c:idx val="1"/>
          <c:order val="1"/>
          <c:tx>
            <c:strRef>
              <c:f>Sheet1!$C$1</c:f>
              <c:strCache>
                <c:ptCount val="1"/>
                <c:pt idx="0">
                  <c:v>列2</c:v>
                </c:pt>
              </c:strCache>
            </c:strRef>
          </c:tx>
          <c:spPr>
            <a:ln w="28575" cap="rnd">
              <a:solidFill>
                <a:schemeClr val="accent2"/>
              </a:solidFill>
              <a:round/>
            </a:ln>
            <a:effectLst/>
          </c:spPr>
          <c:marker>
            <c:symbol val="none"/>
          </c:marker>
          <c:cat>
            <c:strRef>
              <c:f>Sheet1!$A$2:$A$6</c:f>
              <c:strCache>
                <c:ptCount val="5"/>
                <c:pt idx="0">
                  <c:v>六月</c:v>
                </c:pt>
                <c:pt idx="1">
                  <c:v>七月</c:v>
                </c:pt>
                <c:pt idx="2">
                  <c:v>八月</c:v>
                </c:pt>
                <c:pt idx="3">
                  <c:v>九月</c:v>
                </c:pt>
                <c:pt idx="4">
                  <c:v>十月</c:v>
                </c:pt>
              </c:strCache>
            </c:strRef>
          </c:cat>
          <c:val>
            <c:numRef>
              <c:f>Sheet1!$C$2:$C$6</c:f>
              <c:numCache>
                <c:formatCode>General</c:formatCode>
                <c:ptCount val="5"/>
              </c:numCache>
            </c:numRef>
          </c:val>
          <c:smooth val="0"/>
          <c:extLst xmlns:c16r2="http://schemas.microsoft.com/office/drawing/2015/06/chart">
            <c:ext xmlns:c16="http://schemas.microsoft.com/office/drawing/2014/chart" uri="{C3380CC4-5D6E-409C-BE32-E72D297353CC}">
              <c16:uniqueId val="{00000001-3614-4AB4-BEE7-94D0FDC966F3}"/>
            </c:ext>
          </c:extLst>
        </c:ser>
        <c:ser>
          <c:idx val="2"/>
          <c:order val="2"/>
          <c:tx>
            <c:strRef>
              <c:f>Sheet1!$D$1</c:f>
              <c:strCache>
                <c:ptCount val="1"/>
                <c:pt idx="0">
                  <c:v>系列 3</c:v>
                </c:pt>
              </c:strCache>
            </c:strRef>
          </c:tx>
          <c:spPr>
            <a:ln w="28575" cap="rnd">
              <a:solidFill>
                <a:schemeClr val="bg1"/>
              </a:solidFill>
              <a:round/>
            </a:ln>
            <a:effectLst/>
          </c:spPr>
          <c:marker>
            <c:symbol val="none"/>
          </c:marker>
          <c:cat>
            <c:strRef>
              <c:f>Sheet1!$A$2:$A$6</c:f>
              <c:strCache>
                <c:ptCount val="5"/>
                <c:pt idx="0">
                  <c:v>六月</c:v>
                </c:pt>
                <c:pt idx="1">
                  <c:v>七月</c:v>
                </c:pt>
                <c:pt idx="2">
                  <c:v>八月</c:v>
                </c:pt>
                <c:pt idx="3">
                  <c:v>九月</c:v>
                </c:pt>
                <c:pt idx="4">
                  <c:v>十月</c:v>
                </c:pt>
              </c:strCache>
            </c:strRef>
          </c:cat>
          <c:val>
            <c:numRef>
              <c:f>Sheet1!$D$2:$D$6</c:f>
              <c:numCache>
                <c:formatCode>General</c:formatCode>
                <c:ptCount val="5"/>
                <c:pt idx="0">
                  <c:v>2</c:v>
                </c:pt>
                <c:pt idx="1">
                  <c:v>2</c:v>
                </c:pt>
                <c:pt idx="2">
                  <c:v>3</c:v>
                </c:pt>
                <c:pt idx="3">
                  <c:v>5</c:v>
                </c:pt>
                <c:pt idx="4">
                  <c:v>6</c:v>
                </c:pt>
              </c:numCache>
            </c:numRef>
          </c:val>
          <c:smooth val="0"/>
          <c:extLst xmlns:c16r2="http://schemas.microsoft.com/office/drawing/2015/06/chart">
            <c:ext xmlns:c16="http://schemas.microsoft.com/office/drawing/2014/chart" uri="{C3380CC4-5D6E-409C-BE32-E72D297353CC}">
              <c16:uniqueId val="{00000002-3614-4AB4-BEE7-94D0FDC966F3}"/>
            </c:ext>
          </c:extLst>
        </c:ser>
        <c:dLbls>
          <c:showLegendKey val="0"/>
          <c:showVal val="0"/>
          <c:showCatName val="0"/>
          <c:showSerName val="0"/>
          <c:showPercent val="0"/>
          <c:showBubbleSize val="0"/>
        </c:dLbls>
        <c:smooth val="0"/>
        <c:axId val="-1568395824"/>
        <c:axId val="-1568394192"/>
      </c:lineChart>
      <c:catAx>
        <c:axId val="-156839582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bg1"/>
                </a:solidFill>
                <a:latin typeface="方正清刻本悦宋简体" panose="02000000000000000000" pitchFamily="2" charset="-122"/>
                <a:ea typeface="方正清刻本悦宋简体" panose="02000000000000000000" pitchFamily="2" charset="-122"/>
                <a:cs typeface="+mn-cs"/>
              </a:defRPr>
            </a:pPr>
            <a:endParaRPr lang="zh-CN"/>
          </a:p>
        </c:txPr>
        <c:crossAx val="-1568394192"/>
        <c:crosses val="autoZero"/>
        <c:auto val="1"/>
        <c:lblAlgn val="ctr"/>
        <c:lblOffset val="100"/>
        <c:noMultiLvlLbl val="0"/>
      </c:catAx>
      <c:valAx>
        <c:axId val="-1568394192"/>
        <c:scaling>
          <c:orientation val="minMax"/>
        </c:scaling>
        <c:delete val="0"/>
        <c:axPos val="l"/>
        <c:majorGridlines>
          <c:spPr>
            <a:ln w="9525" cap="flat" cmpd="sng" algn="ctr">
              <a:solidFill>
                <a:schemeClr val="bg1">
                  <a:alpha val="25000"/>
                </a:schemeClr>
              </a:solidFill>
              <a:round/>
            </a:ln>
            <a:effectLst/>
          </c:spPr>
        </c:majorGridlines>
        <c:minorGridlines>
          <c:spPr>
            <a:ln w="9525" cap="flat" cmpd="sng" algn="ctr">
              <a:solidFill>
                <a:schemeClr val="bg1">
                  <a:alpha val="31000"/>
                </a:schemeClr>
              </a:solid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lgn="ctr">
              <a:defRPr lang="zh-CN" altLang="en-US" sz="1197" b="0" i="0" u="none" strike="noStrike" kern="1200" baseline="0">
                <a:solidFill>
                  <a:schemeClr val="bg1"/>
                </a:solidFill>
                <a:latin typeface="汉仪家书简" panose="02010609000101010101" pitchFamily="49" charset="-122"/>
                <a:ea typeface="汉仪家书简" panose="02010609000101010101" pitchFamily="49" charset="-122"/>
                <a:cs typeface="+mn-cs"/>
              </a:defRPr>
            </a:pPr>
            <a:endParaRPr lang="zh-CN"/>
          </a:p>
        </c:txPr>
        <c:crossAx val="-15683958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y值</c:v>
                </c:pt>
              </c:strCache>
            </c:strRef>
          </c:tx>
          <c:spPr>
            <a:ln>
              <a:noFill/>
            </a:ln>
          </c:spPr>
          <c:dPt>
            <c:idx val="0"/>
            <c:bubble3D val="0"/>
            <c:spPr>
              <a:solidFill>
                <a:schemeClr val="bg1">
                  <a:alpha val="21000"/>
                </a:schemeClr>
              </a:solidFill>
              <a:ln w="25400">
                <a:noFill/>
              </a:ln>
              <a:effectLst/>
              <a:sp3d/>
            </c:spPr>
            <c:extLst xmlns:c16r2="http://schemas.microsoft.com/office/drawing/2015/06/chart">
              <c:ext xmlns:c16="http://schemas.microsoft.com/office/drawing/2014/chart" uri="{C3380CC4-5D6E-409C-BE32-E72D297353CC}">
                <c16:uniqueId val="{00000001-C0B9-4ACD-8377-14639061FF71}"/>
              </c:ext>
            </c:extLst>
          </c:dPt>
          <c:dPt>
            <c:idx val="1"/>
            <c:bubble3D val="0"/>
            <c:spPr>
              <a:solidFill>
                <a:schemeClr val="bg1"/>
              </a:solidFill>
              <a:ln w="25400">
                <a:noFill/>
              </a:ln>
              <a:effectLst/>
              <a:sp3d/>
            </c:spPr>
            <c:extLst xmlns:c16r2="http://schemas.microsoft.com/office/drawing/2015/06/chart">
              <c:ext xmlns:c16="http://schemas.microsoft.com/office/drawing/2014/chart" uri="{C3380CC4-5D6E-409C-BE32-E72D297353CC}">
                <c16:uniqueId val="{00000003-C0B9-4ACD-8377-14639061FF71}"/>
              </c:ext>
            </c:extLst>
          </c:dPt>
          <c:dPt>
            <c:idx val="2"/>
            <c:bubble3D val="0"/>
            <c:spPr>
              <a:solidFill>
                <a:srgbClr val="A9C4C4"/>
              </a:solidFill>
              <a:ln w="25400">
                <a:noFill/>
              </a:ln>
              <a:effectLst/>
              <a:sp3d/>
            </c:spPr>
            <c:extLst xmlns:c16r2="http://schemas.microsoft.com/office/drawing/2015/06/chart">
              <c:ext xmlns:c16="http://schemas.microsoft.com/office/drawing/2014/chart" uri="{C3380CC4-5D6E-409C-BE32-E72D297353CC}">
                <c16:uniqueId val="{00000005-C0B9-4ACD-8377-14639061FF71}"/>
              </c:ext>
            </c:extLst>
          </c:dPt>
          <c:dPt>
            <c:idx val="3"/>
            <c:bubble3D val="0"/>
            <c:spPr>
              <a:solidFill>
                <a:srgbClr val="7F9A9A"/>
              </a:solidFill>
              <a:ln w="25400">
                <a:noFill/>
              </a:ln>
              <a:effectLst/>
              <a:sp3d/>
            </c:spPr>
            <c:extLst xmlns:c16r2="http://schemas.microsoft.com/office/drawing/2015/06/chart">
              <c:ext xmlns:c16="http://schemas.microsoft.com/office/drawing/2014/chart" uri="{C3380CC4-5D6E-409C-BE32-E72D297353CC}">
                <c16:uniqueId val="{00000007-C0B9-4ACD-8377-14639061FF71}"/>
              </c:ext>
            </c:extLst>
          </c:dPt>
          <c:dLbls>
            <c:delete val="1"/>
          </c:dLbls>
          <c:cat>
            <c:strRef>
              <c:f>Sheet1!$A$2:$A$5</c:f>
              <c:strCache>
                <c:ptCount val="4"/>
                <c:pt idx="0">
                  <c:v>项目一</c:v>
                </c:pt>
                <c:pt idx="1">
                  <c:v>项目二</c:v>
                </c:pt>
                <c:pt idx="2">
                  <c:v>项目三</c:v>
                </c:pt>
                <c:pt idx="3">
                  <c:v>项目四</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C0B9-4ACD-8377-14639061FF71}"/>
            </c:ext>
          </c:extLst>
        </c:ser>
        <c:dLbls>
          <c:dLblPos val="ctr"/>
          <c:showLegendKey val="0"/>
          <c:showVal val="1"/>
          <c:showCatName val="0"/>
          <c:showSerName val="0"/>
          <c:showPercent val="0"/>
          <c:showBubbleSize val="0"/>
          <c:showLeaderLines val="1"/>
        </c:dLbls>
      </c:pie3DChart>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bg1"/>
              </a:solidFill>
              <a:latin typeface="造字工房悦黑体验版纤细体" pitchFamily="50" charset="-122"/>
              <a:ea typeface="造字工房悦黑体验版纤细体" pitchFamily="50" charset="-122"/>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639392"/>
              </a:solidFill>
              <a:ln w="19050">
                <a:noFill/>
              </a:ln>
              <a:effectLst>
                <a:outerShdw blurRad="50800" dist="38100" dir="8100000" algn="tr" rotWithShape="0">
                  <a:prstClr val="black">
                    <a:alpha val="40000"/>
                  </a:prstClr>
                </a:outerShdw>
              </a:effectLst>
            </c:spPr>
            <c:extLst xmlns:c16r2="http://schemas.microsoft.com/office/drawing/2015/06/chart">
              <c:ext xmlns:c16="http://schemas.microsoft.com/office/drawing/2014/chart" uri="{C3380CC4-5D6E-409C-BE32-E72D297353CC}">
                <c16:uniqueId val="{00000001-4AE9-4C6E-B098-AB958FE7D2BB}"/>
              </c:ext>
            </c:extLst>
          </c:dPt>
          <c:dPt>
            <c:idx val="1"/>
            <c:bubble3D val="0"/>
            <c:spPr>
              <a:noFill/>
              <a:ln w="19050">
                <a:noFill/>
              </a:ln>
              <a:effectLst/>
            </c:spPr>
            <c:extLst xmlns:c16r2="http://schemas.microsoft.com/office/drawing/2015/06/chart">
              <c:ext xmlns:c16="http://schemas.microsoft.com/office/drawing/2014/chart" uri="{C3380CC4-5D6E-409C-BE32-E72D297353CC}">
                <c16:uniqueId val="{00000003-4AE9-4C6E-B098-AB958FE7D2BB}"/>
              </c:ext>
            </c:extLst>
          </c:dPt>
          <c:cat>
            <c:strRef>
              <c:f>Sheet1!$A$2:$A$3</c:f>
              <c:strCache>
                <c:ptCount val="2"/>
                <c:pt idx="0">
                  <c:v>第一季度</c:v>
                </c:pt>
                <c:pt idx="1">
                  <c:v>第二季度</c:v>
                </c:pt>
              </c:strCache>
            </c:strRef>
          </c:cat>
          <c:val>
            <c:numRef>
              <c:f>Sheet1!$B$2:$B$3</c:f>
              <c:numCache>
                <c:formatCode>General</c:formatCode>
                <c:ptCount val="2"/>
                <c:pt idx="0">
                  <c:v>80</c:v>
                </c:pt>
                <c:pt idx="1">
                  <c:v>20</c:v>
                </c:pt>
              </c:numCache>
            </c:numRef>
          </c:val>
          <c:extLst xmlns:c16r2="http://schemas.microsoft.com/office/drawing/2015/06/chart">
            <c:ext xmlns:c16="http://schemas.microsoft.com/office/drawing/2014/chart" uri="{C3380CC4-5D6E-409C-BE32-E72D297353CC}">
              <c16:uniqueId val="{00000004-4AE9-4C6E-B098-AB958FE7D2B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639392"/>
              </a:solidFill>
              <a:ln w="19050">
                <a:noFill/>
              </a:ln>
              <a:effectLst>
                <a:outerShdw blurRad="50800" dist="38100" dir="8100000" algn="tr" rotWithShape="0">
                  <a:prstClr val="black">
                    <a:alpha val="40000"/>
                  </a:prstClr>
                </a:outerShdw>
              </a:effectLst>
            </c:spPr>
            <c:extLst xmlns:c16r2="http://schemas.microsoft.com/office/drawing/2015/06/chart">
              <c:ext xmlns:c16="http://schemas.microsoft.com/office/drawing/2014/chart" uri="{C3380CC4-5D6E-409C-BE32-E72D297353CC}">
                <c16:uniqueId val="{00000001-BEBF-4C0F-AE3A-FCC0A88D59BB}"/>
              </c:ext>
            </c:extLst>
          </c:dPt>
          <c:dPt>
            <c:idx val="1"/>
            <c:bubble3D val="0"/>
            <c:spPr>
              <a:noFill/>
              <a:ln w="19050">
                <a:noFill/>
              </a:ln>
              <a:effectLst/>
            </c:spPr>
            <c:extLst xmlns:c16r2="http://schemas.microsoft.com/office/drawing/2015/06/chart">
              <c:ext xmlns:c16="http://schemas.microsoft.com/office/drawing/2014/chart" uri="{C3380CC4-5D6E-409C-BE32-E72D297353CC}">
                <c16:uniqueId val="{00000003-BEBF-4C0F-AE3A-FCC0A88D59BB}"/>
              </c:ext>
            </c:extLst>
          </c:dPt>
          <c:cat>
            <c:strRef>
              <c:f>Sheet1!$A$2:$A$3</c:f>
              <c:strCache>
                <c:ptCount val="2"/>
                <c:pt idx="0">
                  <c:v>第一季度</c:v>
                </c:pt>
                <c:pt idx="1">
                  <c:v>第二季度</c:v>
                </c:pt>
              </c:strCache>
            </c:strRef>
          </c:cat>
          <c:val>
            <c:numRef>
              <c:f>Sheet1!$B$2:$B$3</c:f>
              <c:numCache>
                <c:formatCode>General</c:formatCode>
                <c:ptCount val="2"/>
                <c:pt idx="0">
                  <c:v>95</c:v>
                </c:pt>
                <c:pt idx="1">
                  <c:v>20</c:v>
                </c:pt>
              </c:numCache>
            </c:numRef>
          </c:val>
          <c:extLst xmlns:c16r2="http://schemas.microsoft.com/office/drawing/2015/06/chart">
            <c:ext xmlns:c16="http://schemas.microsoft.com/office/drawing/2014/chart" uri="{C3380CC4-5D6E-409C-BE32-E72D297353CC}">
              <c16:uniqueId val="{00000004-BEBF-4C0F-AE3A-FCC0A88D59B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dPt>
            <c:idx val="0"/>
            <c:bubble3D val="0"/>
            <c:spPr>
              <a:solidFill>
                <a:srgbClr val="639392"/>
              </a:solidFill>
              <a:ln w="19050">
                <a:noFill/>
              </a:ln>
              <a:effectLst>
                <a:outerShdw blurRad="50800" dist="38100" dir="8100000" algn="tr" rotWithShape="0">
                  <a:prstClr val="black">
                    <a:alpha val="40000"/>
                  </a:prstClr>
                </a:outerShdw>
              </a:effectLst>
            </c:spPr>
            <c:extLst xmlns:c16r2="http://schemas.microsoft.com/office/drawing/2015/06/chart">
              <c:ext xmlns:c16="http://schemas.microsoft.com/office/drawing/2014/chart" uri="{C3380CC4-5D6E-409C-BE32-E72D297353CC}">
                <c16:uniqueId val="{00000001-EE76-4EED-AD48-4F65B34F9F89}"/>
              </c:ext>
            </c:extLst>
          </c:dPt>
          <c:dPt>
            <c:idx val="1"/>
            <c:bubble3D val="0"/>
            <c:spPr>
              <a:noFill/>
              <a:ln w="19050">
                <a:noFill/>
              </a:ln>
              <a:effectLst/>
            </c:spPr>
            <c:extLst xmlns:c16r2="http://schemas.microsoft.com/office/drawing/2015/06/chart">
              <c:ext xmlns:c16="http://schemas.microsoft.com/office/drawing/2014/chart" uri="{C3380CC4-5D6E-409C-BE32-E72D297353CC}">
                <c16:uniqueId val="{00000003-EE76-4EED-AD48-4F65B34F9F89}"/>
              </c:ext>
            </c:extLst>
          </c:dPt>
          <c:cat>
            <c:strRef>
              <c:f>Sheet1!$A$2:$A$3</c:f>
              <c:strCache>
                <c:ptCount val="2"/>
                <c:pt idx="0">
                  <c:v>第一季度</c:v>
                </c:pt>
                <c:pt idx="1">
                  <c:v>第二季度</c:v>
                </c:pt>
              </c:strCache>
            </c:strRef>
          </c:cat>
          <c:val>
            <c:numRef>
              <c:f>Sheet1!$B$2:$B$3</c:f>
              <c:numCache>
                <c:formatCode>General</c:formatCode>
                <c:ptCount val="2"/>
                <c:pt idx="0">
                  <c:v>60</c:v>
                </c:pt>
                <c:pt idx="1">
                  <c:v>40</c:v>
                </c:pt>
              </c:numCache>
            </c:numRef>
          </c:val>
          <c:extLst xmlns:c16r2="http://schemas.microsoft.com/office/drawing/2015/06/chart">
            <c:ext xmlns:c16="http://schemas.microsoft.com/office/drawing/2014/chart" uri="{C3380CC4-5D6E-409C-BE32-E72D297353CC}">
              <c16:uniqueId val="{00000004-EE76-4EED-AD48-4F65B34F9F8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DA860E8-95BA-4C5A-B943-797CA23C05D4}" type="datetimeFigureOut">
              <a:rPr lang="zh-CN" altLang="en-US" smtClean="0"/>
              <a:t>2018/10/9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AEABE26-92B1-44B0-BBF0-A4340C603933}" type="slidenum">
              <a:rPr lang="zh-CN" altLang="en-US" smtClean="0"/>
              <a:t>‹#›</a:t>
            </a:fld>
            <a:endParaRPr lang="zh-CN" altLang="en-US"/>
          </a:p>
        </p:txBody>
      </p:sp>
    </p:spTree>
    <p:extLst>
      <p:ext uri="{BB962C8B-B14F-4D97-AF65-F5344CB8AC3E}">
        <p14:creationId xmlns:p14="http://schemas.microsoft.com/office/powerpoint/2010/main" val="35242215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请用</a:t>
            </a:r>
            <a:r>
              <a:rPr lang="en-US" altLang="zh-CN" dirty="0"/>
              <a:t>PPT2016</a:t>
            </a:r>
            <a:r>
              <a:rPr lang="zh-CN" altLang="en-US" dirty="0"/>
              <a:t>或</a:t>
            </a:r>
            <a:r>
              <a:rPr lang="en-US" altLang="zh-CN" dirty="0"/>
              <a:t>365</a:t>
            </a:r>
            <a:r>
              <a:rPr lang="zh-CN" altLang="en-US" dirty="0"/>
              <a:t>播放，</a:t>
            </a:r>
            <a:r>
              <a:rPr lang="en-US" altLang="zh-CN" dirty="0"/>
              <a:t>2016</a:t>
            </a:r>
            <a:r>
              <a:rPr lang="zh-CN" altLang="en-US"/>
              <a:t>升到最高级才会有平滑变体效果</a:t>
            </a:r>
          </a:p>
        </p:txBody>
      </p:sp>
      <p:sp>
        <p:nvSpPr>
          <p:cNvPr id="4" name="灯片编号占位符 3"/>
          <p:cNvSpPr>
            <a:spLocks noGrp="1"/>
          </p:cNvSpPr>
          <p:nvPr>
            <p:ph type="sldNum" sz="quarter" idx="10"/>
          </p:nvPr>
        </p:nvSpPr>
        <p:spPr/>
        <p:txBody>
          <a:bodyPr/>
          <a:lstStyle/>
          <a:p>
            <a:fld id="{9AEABE26-92B1-44B0-BBF0-A4340C603933}" type="slidenum">
              <a:rPr lang="zh-CN" altLang="en-US" smtClean="0"/>
              <a:t>1</a:t>
            </a:fld>
            <a:endParaRPr lang="zh-CN" altLang="en-US"/>
          </a:p>
        </p:txBody>
      </p:sp>
    </p:spTree>
    <p:extLst>
      <p:ext uri="{BB962C8B-B14F-4D97-AF65-F5344CB8AC3E}">
        <p14:creationId xmlns:p14="http://schemas.microsoft.com/office/powerpoint/2010/main" val="5484009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a:t>
            </a:fld>
            <a:endParaRPr lang="zh-CN" altLang="en-US"/>
          </a:p>
        </p:txBody>
      </p:sp>
    </p:spTree>
    <p:extLst>
      <p:ext uri="{BB962C8B-B14F-4D97-AF65-F5344CB8AC3E}">
        <p14:creationId xmlns:p14="http://schemas.microsoft.com/office/powerpoint/2010/main" val="2771103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3</a:t>
            </a:fld>
            <a:endParaRPr lang="zh-CN" altLang="en-US"/>
          </a:p>
        </p:txBody>
      </p:sp>
    </p:spTree>
    <p:extLst>
      <p:ext uri="{BB962C8B-B14F-4D97-AF65-F5344CB8AC3E}">
        <p14:creationId xmlns:p14="http://schemas.microsoft.com/office/powerpoint/2010/main" val="1219197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4</a:t>
            </a:fld>
            <a:endParaRPr lang="zh-CN" altLang="en-US"/>
          </a:p>
        </p:txBody>
      </p:sp>
    </p:spTree>
    <p:extLst>
      <p:ext uri="{BB962C8B-B14F-4D97-AF65-F5344CB8AC3E}">
        <p14:creationId xmlns:p14="http://schemas.microsoft.com/office/powerpoint/2010/main" val="13992511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5</a:t>
            </a:fld>
            <a:endParaRPr lang="zh-CN" altLang="en-US"/>
          </a:p>
        </p:txBody>
      </p:sp>
    </p:spTree>
    <p:extLst>
      <p:ext uri="{BB962C8B-B14F-4D97-AF65-F5344CB8AC3E}">
        <p14:creationId xmlns:p14="http://schemas.microsoft.com/office/powerpoint/2010/main" val="35736035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6</a:t>
            </a:fld>
            <a:endParaRPr lang="zh-CN" altLang="en-US"/>
          </a:p>
        </p:txBody>
      </p:sp>
    </p:spTree>
    <p:extLst>
      <p:ext uri="{BB962C8B-B14F-4D97-AF65-F5344CB8AC3E}">
        <p14:creationId xmlns:p14="http://schemas.microsoft.com/office/powerpoint/2010/main" val="40191599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7</a:t>
            </a:fld>
            <a:endParaRPr lang="zh-CN" altLang="en-US"/>
          </a:p>
        </p:txBody>
      </p:sp>
    </p:spTree>
    <p:extLst>
      <p:ext uri="{BB962C8B-B14F-4D97-AF65-F5344CB8AC3E}">
        <p14:creationId xmlns:p14="http://schemas.microsoft.com/office/powerpoint/2010/main" val="187015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8</a:t>
            </a:fld>
            <a:endParaRPr lang="zh-CN" altLang="en-US"/>
          </a:p>
        </p:txBody>
      </p:sp>
    </p:spTree>
    <p:extLst>
      <p:ext uri="{BB962C8B-B14F-4D97-AF65-F5344CB8AC3E}">
        <p14:creationId xmlns:p14="http://schemas.microsoft.com/office/powerpoint/2010/main" val="10418035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9</a:t>
            </a:fld>
            <a:endParaRPr lang="zh-CN" altLang="en-US"/>
          </a:p>
        </p:txBody>
      </p:sp>
    </p:spTree>
    <p:extLst>
      <p:ext uri="{BB962C8B-B14F-4D97-AF65-F5344CB8AC3E}">
        <p14:creationId xmlns:p14="http://schemas.microsoft.com/office/powerpoint/2010/main" val="19592186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10</a:t>
            </a:fld>
            <a:endParaRPr lang="zh-CN" altLang="en-US"/>
          </a:p>
        </p:txBody>
      </p:sp>
    </p:spTree>
    <p:extLst>
      <p:ext uri="{BB962C8B-B14F-4D97-AF65-F5344CB8AC3E}">
        <p14:creationId xmlns:p14="http://schemas.microsoft.com/office/powerpoint/2010/main" val="194983070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11</a:t>
            </a:fld>
            <a:endParaRPr lang="zh-CN" altLang="en-US"/>
          </a:p>
        </p:txBody>
      </p:sp>
    </p:spTree>
    <p:extLst>
      <p:ext uri="{BB962C8B-B14F-4D97-AF65-F5344CB8AC3E}">
        <p14:creationId xmlns:p14="http://schemas.microsoft.com/office/powerpoint/2010/main" val="281284366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12</a:t>
            </a:fld>
            <a:endParaRPr lang="zh-CN" altLang="en-US"/>
          </a:p>
        </p:txBody>
      </p:sp>
    </p:spTree>
    <p:extLst>
      <p:ext uri="{BB962C8B-B14F-4D97-AF65-F5344CB8AC3E}">
        <p14:creationId xmlns:p14="http://schemas.microsoft.com/office/powerpoint/2010/main" val="26535752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13</a:t>
            </a:fld>
            <a:endParaRPr lang="zh-CN" altLang="en-US"/>
          </a:p>
        </p:txBody>
      </p:sp>
    </p:spTree>
    <p:extLst>
      <p:ext uri="{BB962C8B-B14F-4D97-AF65-F5344CB8AC3E}">
        <p14:creationId xmlns:p14="http://schemas.microsoft.com/office/powerpoint/2010/main" val="427640838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14</a:t>
            </a:fld>
            <a:endParaRPr lang="zh-CN" altLang="en-US"/>
          </a:p>
        </p:txBody>
      </p:sp>
    </p:spTree>
    <p:extLst>
      <p:ext uri="{BB962C8B-B14F-4D97-AF65-F5344CB8AC3E}">
        <p14:creationId xmlns:p14="http://schemas.microsoft.com/office/powerpoint/2010/main" val="273675737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15</a:t>
            </a:fld>
            <a:endParaRPr lang="zh-CN" altLang="en-US"/>
          </a:p>
        </p:txBody>
      </p:sp>
    </p:spTree>
    <p:extLst>
      <p:ext uri="{BB962C8B-B14F-4D97-AF65-F5344CB8AC3E}">
        <p14:creationId xmlns:p14="http://schemas.microsoft.com/office/powerpoint/2010/main" val="35708217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16</a:t>
            </a:fld>
            <a:endParaRPr lang="zh-CN" altLang="en-US"/>
          </a:p>
        </p:txBody>
      </p:sp>
    </p:spTree>
    <p:extLst>
      <p:ext uri="{BB962C8B-B14F-4D97-AF65-F5344CB8AC3E}">
        <p14:creationId xmlns:p14="http://schemas.microsoft.com/office/powerpoint/2010/main" val="37320991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17</a:t>
            </a:fld>
            <a:endParaRPr lang="zh-CN" altLang="en-US"/>
          </a:p>
        </p:txBody>
      </p:sp>
    </p:spTree>
    <p:extLst>
      <p:ext uri="{BB962C8B-B14F-4D97-AF65-F5344CB8AC3E}">
        <p14:creationId xmlns:p14="http://schemas.microsoft.com/office/powerpoint/2010/main" val="66230537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18</a:t>
            </a:fld>
            <a:endParaRPr lang="zh-CN" altLang="en-US"/>
          </a:p>
        </p:txBody>
      </p:sp>
    </p:spTree>
    <p:extLst>
      <p:ext uri="{BB962C8B-B14F-4D97-AF65-F5344CB8AC3E}">
        <p14:creationId xmlns:p14="http://schemas.microsoft.com/office/powerpoint/2010/main" val="366918168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19</a:t>
            </a:fld>
            <a:endParaRPr lang="zh-CN" altLang="en-US"/>
          </a:p>
        </p:txBody>
      </p:sp>
    </p:spTree>
    <p:extLst>
      <p:ext uri="{BB962C8B-B14F-4D97-AF65-F5344CB8AC3E}">
        <p14:creationId xmlns:p14="http://schemas.microsoft.com/office/powerpoint/2010/main" val="31274786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20</a:t>
            </a:fld>
            <a:endParaRPr lang="zh-CN" altLang="en-US"/>
          </a:p>
        </p:txBody>
      </p:sp>
    </p:spTree>
    <p:extLst>
      <p:ext uri="{BB962C8B-B14F-4D97-AF65-F5344CB8AC3E}">
        <p14:creationId xmlns:p14="http://schemas.microsoft.com/office/powerpoint/2010/main" val="8248290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21</a:t>
            </a:fld>
            <a:endParaRPr lang="zh-CN" altLang="en-US"/>
          </a:p>
        </p:txBody>
      </p:sp>
    </p:spTree>
    <p:extLst>
      <p:ext uri="{BB962C8B-B14F-4D97-AF65-F5344CB8AC3E}">
        <p14:creationId xmlns:p14="http://schemas.microsoft.com/office/powerpoint/2010/main" val="332826523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22</a:t>
            </a:fld>
            <a:endParaRPr lang="zh-CN" altLang="en-US"/>
          </a:p>
        </p:txBody>
      </p:sp>
    </p:spTree>
    <p:extLst>
      <p:ext uri="{BB962C8B-B14F-4D97-AF65-F5344CB8AC3E}">
        <p14:creationId xmlns:p14="http://schemas.microsoft.com/office/powerpoint/2010/main" val="21592225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23</a:t>
            </a:fld>
            <a:endParaRPr lang="zh-CN" altLang="en-US"/>
          </a:p>
        </p:txBody>
      </p:sp>
    </p:spTree>
    <p:extLst>
      <p:ext uri="{BB962C8B-B14F-4D97-AF65-F5344CB8AC3E}">
        <p14:creationId xmlns:p14="http://schemas.microsoft.com/office/powerpoint/2010/main" val="156526777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24</a:t>
            </a:fld>
            <a:endParaRPr lang="zh-CN" altLang="en-US"/>
          </a:p>
        </p:txBody>
      </p:sp>
    </p:spTree>
    <p:extLst>
      <p:ext uri="{BB962C8B-B14F-4D97-AF65-F5344CB8AC3E}">
        <p14:creationId xmlns:p14="http://schemas.microsoft.com/office/powerpoint/2010/main" val="18204274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25</a:t>
            </a:fld>
            <a:endParaRPr lang="zh-CN" altLang="en-US"/>
          </a:p>
        </p:txBody>
      </p:sp>
    </p:spTree>
    <p:extLst>
      <p:ext uri="{BB962C8B-B14F-4D97-AF65-F5344CB8AC3E}">
        <p14:creationId xmlns:p14="http://schemas.microsoft.com/office/powerpoint/2010/main" val="252589448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26</a:t>
            </a:fld>
            <a:endParaRPr lang="zh-CN" altLang="en-US"/>
          </a:p>
        </p:txBody>
      </p:sp>
    </p:spTree>
    <p:extLst>
      <p:ext uri="{BB962C8B-B14F-4D97-AF65-F5344CB8AC3E}">
        <p14:creationId xmlns:p14="http://schemas.microsoft.com/office/powerpoint/2010/main" val="202584012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27</a:t>
            </a:fld>
            <a:endParaRPr lang="zh-CN" altLang="en-US"/>
          </a:p>
        </p:txBody>
      </p:sp>
    </p:spTree>
    <p:extLst>
      <p:ext uri="{BB962C8B-B14F-4D97-AF65-F5344CB8AC3E}">
        <p14:creationId xmlns:p14="http://schemas.microsoft.com/office/powerpoint/2010/main" val="332161318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28</a:t>
            </a:fld>
            <a:endParaRPr lang="zh-CN" altLang="en-US"/>
          </a:p>
        </p:txBody>
      </p:sp>
    </p:spTree>
    <p:extLst>
      <p:ext uri="{BB962C8B-B14F-4D97-AF65-F5344CB8AC3E}">
        <p14:creationId xmlns:p14="http://schemas.microsoft.com/office/powerpoint/2010/main" val="252814144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29</a:t>
            </a:fld>
            <a:endParaRPr lang="zh-CN" altLang="en-US"/>
          </a:p>
        </p:txBody>
      </p:sp>
    </p:spTree>
    <p:extLst>
      <p:ext uri="{BB962C8B-B14F-4D97-AF65-F5344CB8AC3E}">
        <p14:creationId xmlns:p14="http://schemas.microsoft.com/office/powerpoint/2010/main" val="175483124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30</a:t>
            </a:fld>
            <a:endParaRPr lang="zh-CN" altLang="en-US"/>
          </a:p>
        </p:txBody>
      </p:sp>
    </p:spTree>
    <p:extLst>
      <p:ext uri="{BB962C8B-B14F-4D97-AF65-F5344CB8AC3E}">
        <p14:creationId xmlns:p14="http://schemas.microsoft.com/office/powerpoint/2010/main" val="188803434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31</a:t>
            </a:fld>
            <a:endParaRPr lang="zh-CN" altLang="en-US"/>
          </a:p>
        </p:txBody>
      </p:sp>
    </p:spTree>
    <p:extLst>
      <p:ext uri="{BB962C8B-B14F-4D97-AF65-F5344CB8AC3E}">
        <p14:creationId xmlns:p14="http://schemas.microsoft.com/office/powerpoint/2010/main" val="25853391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32</a:t>
            </a:fld>
            <a:endParaRPr lang="zh-CN" altLang="en-US"/>
          </a:p>
        </p:txBody>
      </p:sp>
    </p:spTree>
    <p:extLst>
      <p:ext uri="{BB962C8B-B14F-4D97-AF65-F5344CB8AC3E}">
        <p14:creationId xmlns:p14="http://schemas.microsoft.com/office/powerpoint/2010/main" val="6389403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AEABE26-92B1-44B0-BBF0-A4340C603933}" type="slidenum">
              <a:rPr lang="zh-CN" altLang="en-US" smtClean="0"/>
              <a:t>33</a:t>
            </a:fld>
            <a:endParaRPr lang="zh-CN" altLang="en-US"/>
          </a:p>
        </p:txBody>
      </p:sp>
    </p:spTree>
    <p:extLst>
      <p:ext uri="{BB962C8B-B14F-4D97-AF65-F5344CB8AC3E}">
        <p14:creationId xmlns:p14="http://schemas.microsoft.com/office/powerpoint/2010/main" val="339914953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7" name="矩形 6">
            <a:extLst>
              <a:ext uri="{FF2B5EF4-FFF2-40B4-BE49-F238E27FC236}">
                <a16:creationId xmlns="" xmlns:a16="http://schemas.microsoft.com/office/drawing/2014/main" id="{F80307C2-404D-4610-8633-E41E962F2DB9}"/>
              </a:ext>
            </a:extLst>
          </p:cNvPr>
          <p:cNvSpPr/>
          <p:nvPr userDrawn="1"/>
        </p:nvSpPr>
        <p:spPr>
          <a:xfrm>
            <a:off x="-29568" y="0"/>
            <a:ext cx="12221568" cy="6858000"/>
          </a:xfrm>
          <a:prstGeom prst="rect">
            <a:avLst/>
          </a:prstGeom>
          <a:gradFill flip="none" rotWithShape="1">
            <a:gsLst>
              <a:gs pos="8000">
                <a:schemeClr val="bg1"/>
              </a:gs>
              <a:gs pos="61000">
                <a:srgbClr val="A9C4C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Tree>
    <p:extLst>
      <p:ext uri="{BB962C8B-B14F-4D97-AF65-F5344CB8AC3E}">
        <p14:creationId xmlns:p14="http://schemas.microsoft.com/office/powerpoint/2010/main" val="19234409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7" name="矩形 6">
            <a:extLst>
              <a:ext uri="{FF2B5EF4-FFF2-40B4-BE49-F238E27FC236}">
                <a16:creationId xmlns="" xmlns:a16="http://schemas.microsoft.com/office/drawing/2014/main" id="{AD067D2A-4FDE-44D0-99D2-1977F1A4E364}"/>
              </a:ext>
            </a:extLst>
          </p:cNvPr>
          <p:cNvSpPr/>
          <p:nvPr userDrawn="1"/>
        </p:nvSpPr>
        <p:spPr>
          <a:xfrm>
            <a:off x="2481222" y="836784"/>
            <a:ext cx="7229556" cy="4301562"/>
          </a:xfrm>
          <a:prstGeom prst="rect">
            <a:avLst/>
          </a:prstGeom>
        </p:spPr>
        <p:txBody>
          <a:bodyPr wrap="square">
            <a:spAutoFit/>
          </a:bodyPr>
          <a:lstStyle/>
          <a:p>
            <a:pPr algn="ctr">
              <a:lnSpc>
                <a:spcPct val="150000"/>
              </a:lnSpc>
            </a:pPr>
            <a:r>
              <a:rPr lang="zh-CN" altLang="en-US" sz="4000" b="1" dirty="0">
                <a:solidFill>
                  <a:schemeClr val="bg1"/>
                </a:solidFill>
                <a:latin typeface="微软雅黑" panose="020B0503020204020204" pitchFamily="34" charset="-122"/>
                <a:ea typeface="微软雅黑" panose="020B0503020204020204" pitchFamily="34" charset="-122"/>
              </a:rPr>
              <a:t>版权声明</a:t>
            </a:r>
          </a:p>
          <a:p>
            <a:pPr algn="just">
              <a:lnSpc>
                <a:spcPct val="150000"/>
              </a:lnSpc>
            </a:pPr>
            <a:endParaRPr lang="zh-CN" altLang="en-US" dirty="0">
              <a:solidFill>
                <a:schemeClr val="bg1"/>
              </a:solidFill>
              <a:latin typeface="微软雅黑" panose="020B0503020204020204" pitchFamily="34" charset="-122"/>
              <a:ea typeface="微软雅黑" panose="020B0503020204020204" pitchFamily="34" charset="-122"/>
            </a:endParaRPr>
          </a:p>
          <a:p>
            <a:pPr algn="just">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感谢您下载觅知网平台上提供的</a:t>
            </a:r>
            <a:r>
              <a:rPr lang="en-US" altLang="zh-CN" sz="1400" dirty="0">
                <a:solidFill>
                  <a:schemeClr val="bg1"/>
                </a:solidFill>
                <a:latin typeface="微软雅黑" panose="020B0503020204020204" pitchFamily="34" charset="-122"/>
                <a:ea typeface="微软雅黑" panose="020B0503020204020204" pitchFamily="34" charset="-122"/>
              </a:rPr>
              <a:t>PPT</a:t>
            </a:r>
            <a:r>
              <a:rPr lang="zh-CN" altLang="en-US" sz="1400" dirty="0">
                <a:solidFill>
                  <a:schemeClr val="bg1"/>
                </a:solidFill>
                <a:latin typeface="微软雅黑" panose="020B0503020204020204" pitchFamily="34" charset="-122"/>
                <a:ea typeface="微软雅黑" panose="020B0503020204020204" pitchFamily="34" charset="-122"/>
              </a:rPr>
              <a:t>作品，为了您和觅知网以及原创作者的利益，请勿复制、传播、销售，否则将承担法律责任！觅知网将对作品进行维权，按照传播下载次数进行十倍的索取赔偿！</a:t>
            </a:r>
            <a:endParaRPr lang="en-US" altLang="zh-CN" sz="1400" dirty="0">
              <a:solidFill>
                <a:schemeClr val="bg1"/>
              </a:solidFill>
              <a:latin typeface="微软雅黑" panose="020B0503020204020204" pitchFamily="34" charset="-122"/>
              <a:ea typeface="微软雅黑" panose="020B0503020204020204" pitchFamily="34" charset="-122"/>
            </a:endParaRPr>
          </a:p>
          <a:p>
            <a:pPr algn="just">
              <a:lnSpc>
                <a:spcPct val="150000"/>
              </a:lnSpc>
            </a:pPr>
            <a:endParaRPr lang="zh-CN" altLang="en-US" sz="1400" dirty="0">
              <a:solidFill>
                <a:schemeClr val="bg1"/>
              </a:solidFill>
              <a:latin typeface="微软雅黑" panose="020B0503020204020204" pitchFamily="34" charset="-122"/>
              <a:ea typeface="微软雅黑" panose="020B0503020204020204" pitchFamily="34" charset="-122"/>
            </a:endParaRPr>
          </a:p>
          <a:p>
            <a:pPr algn="just">
              <a:lnSpc>
                <a:spcPct val="150000"/>
              </a:lnSpc>
            </a:pPr>
            <a:r>
              <a:rPr lang="en-US" altLang="zh-CN" sz="1400" dirty="0">
                <a:solidFill>
                  <a:schemeClr val="bg1"/>
                </a:solidFill>
                <a:latin typeface="微软雅黑" panose="020B0503020204020204" pitchFamily="34" charset="-122"/>
                <a:ea typeface="微软雅黑" panose="020B0503020204020204" pitchFamily="34" charset="-122"/>
              </a:rPr>
              <a:t>1.</a:t>
            </a:r>
            <a:r>
              <a:rPr lang="zh-CN" altLang="en-US" sz="1400" dirty="0">
                <a:solidFill>
                  <a:schemeClr val="bg1"/>
                </a:solidFill>
                <a:latin typeface="微软雅黑" panose="020B0503020204020204" pitchFamily="34" charset="-122"/>
                <a:ea typeface="微软雅黑" panose="020B0503020204020204" pitchFamily="34" charset="-122"/>
              </a:rPr>
              <a:t>在觅知网出售的</a:t>
            </a:r>
            <a:r>
              <a:rPr lang="en-US" altLang="zh-CN" sz="1400" dirty="0">
                <a:solidFill>
                  <a:schemeClr val="bg1"/>
                </a:solidFill>
                <a:latin typeface="微软雅黑" panose="020B0503020204020204" pitchFamily="34" charset="-122"/>
                <a:ea typeface="微软雅黑" panose="020B0503020204020204" pitchFamily="34" charset="-122"/>
              </a:rPr>
              <a:t>PPT</a:t>
            </a:r>
            <a:r>
              <a:rPr lang="zh-CN" altLang="en-US" sz="1400" dirty="0">
                <a:solidFill>
                  <a:schemeClr val="bg1"/>
                </a:solidFill>
                <a:latin typeface="微软雅黑" panose="020B0503020204020204" pitchFamily="34" charset="-122"/>
                <a:ea typeface="微软雅黑" panose="020B0503020204020204" pitchFamily="34" charset="-122"/>
              </a:rPr>
              <a:t>模板是免版税类（</a:t>
            </a:r>
            <a:r>
              <a:rPr lang="en-US" altLang="zh-CN" sz="1400" dirty="0">
                <a:solidFill>
                  <a:schemeClr val="bg1"/>
                </a:solidFill>
                <a:latin typeface="微软雅黑" panose="020B0503020204020204" pitchFamily="34" charset="-122"/>
                <a:ea typeface="微软雅黑" panose="020B0503020204020204" pitchFamily="34" charset="-122"/>
              </a:rPr>
              <a:t>RF</a:t>
            </a:r>
            <a:r>
              <a:rPr lang="zh-CN" altLang="en-US" sz="1400" dirty="0">
                <a:solidFill>
                  <a:schemeClr val="bg1"/>
                </a:solidFill>
                <a:latin typeface="微软雅黑" panose="020B0503020204020204" pitchFamily="34" charset="-122"/>
                <a:ea typeface="微软雅黑" panose="020B0503020204020204" pitchFamily="34" charset="-122"/>
              </a:rPr>
              <a:t>：</a:t>
            </a:r>
            <a:r>
              <a:rPr lang="en-US" altLang="zh-CN" sz="1400" dirty="0">
                <a:solidFill>
                  <a:schemeClr val="bg1"/>
                </a:solidFill>
                <a:latin typeface="微软雅黑" panose="020B0503020204020204" pitchFamily="34" charset="-122"/>
                <a:ea typeface="微软雅黑" panose="020B0503020204020204" pitchFamily="34" charset="-122"/>
              </a:rPr>
              <a:t>Royalty-Free</a:t>
            </a:r>
            <a:r>
              <a:rPr lang="zh-CN" altLang="en-US" sz="1400" dirty="0">
                <a:solidFill>
                  <a:schemeClr val="bg1"/>
                </a:solidFill>
                <a:latin typeface="微软雅黑" panose="020B0503020204020204" pitchFamily="34" charset="-122"/>
                <a:ea typeface="微软雅黑" panose="020B0503020204020204" pitchFamily="34" charset="-122"/>
              </a:rPr>
              <a:t>）正版受</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中国人民共和国著作法</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和</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世界版权公约</a:t>
            </a:r>
            <a:r>
              <a:rPr lang="en-US" altLang="zh-CN" sz="1400" dirty="0">
                <a:solidFill>
                  <a:schemeClr val="bg1"/>
                </a:solidFill>
                <a:latin typeface="微软雅黑" panose="020B0503020204020204" pitchFamily="34" charset="-122"/>
                <a:ea typeface="微软雅黑" panose="020B0503020204020204" pitchFamily="34" charset="-122"/>
              </a:rPr>
              <a:t>》</a:t>
            </a:r>
            <a:r>
              <a:rPr lang="zh-CN" altLang="en-US" sz="1400" dirty="0">
                <a:solidFill>
                  <a:schemeClr val="bg1"/>
                </a:solidFill>
                <a:latin typeface="微软雅黑" panose="020B0503020204020204" pitchFamily="34" charset="-122"/>
                <a:ea typeface="微软雅黑" panose="020B0503020204020204" pitchFamily="34" charset="-122"/>
              </a:rPr>
              <a:t>的保护，作品的所有权、版权和著作权归觅知网所有，您下载的是</a:t>
            </a:r>
            <a:r>
              <a:rPr lang="en-US" altLang="zh-CN" sz="1400" dirty="0">
                <a:solidFill>
                  <a:schemeClr val="bg1"/>
                </a:solidFill>
                <a:latin typeface="微软雅黑" panose="020B0503020204020204" pitchFamily="34" charset="-122"/>
                <a:ea typeface="微软雅黑" panose="020B0503020204020204" pitchFamily="34" charset="-122"/>
              </a:rPr>
              <a:t>PPT</a:t>
            </a:r>
            <a:r>
              <a:rPr lang="zh-CN" altLang="en-US" sz="1400" dirty="0">
                <a:solidFill>
                  <a:schemeClr val="bg1"/>
                </a:solidFill>
                <a:latin typeface="微软雅黑" panose="020B0503020204020204" pitchFamily="34" charset="-122"/>
                <a:ea typeface="微软雅黑" panose="020B0503020204020204" pitchFamily="34" charset="-122"/>
              </a:rPr>
              <a:t>模板素材的使用权。</a:t>
            </a:r>
          </a:p>
          <a:p>
            <a:pPr algn="just">
              <a:lnSpc>
                <a:spcPct val="150000"/>
              </a:lnSpc>
            </a:pPr>
            <a:r>
              <a:rPr lang="en-US" altLang="zh-CN" sz="1400" dirty="0">
                <a:solidFill>
                  <a:schemeClr val="bg1"/>
                </a:solidFill>
                <a:latin typeface="微软雅黑" panose="020B0503020204020204" pitchFamily="34" charset="-122"/>
                <a:ea typeface="微软雅黑" panose="020B0503020204020204" pitchFamily="34" charset="-122"/>
              </a:rPr>
              <a:t>2.</a:t>
            </a:r>
            <a:r>
              <a:rPr lang="zh-CN" altLang="en-US" sz="1400" dirty="0">
                <a:solidFill>
                  <a:schemeClr val="bg1"/>
                </a:solidFill>
                <a:latin typeface="微软雅黑" panose="020B0503020204020204" pitchFamily="34" charset="-122"/>
                <a:ea typeface="微软雅黑" panose="020B0503020204020204" pitchFamily="34" charset="-122"/>
              </a:rPr>
              <a:t>不得将觅知网的</a:t>
            </a:r>
            <a:r>
              <a:rPr lang="en-US" altLang="zh-CN" sz="1400" dirty="0">
                <a:solidFill>
                  <a:schemeClr val="bg1"/>
                </a:solidFill>
                <a:latin typeface="微软雅黑" panose="020B0503020204020204" pitchFamily="34" charset="-122"/>
                <a:ea typeface="微软雅黑" panose="020B0503020204020204" pitchFamily="34" charset="-122"/>
              </a:rPr>
              <a:t>PPT</a:t>
            </a:r>
            <a:r>
              <a:rPr lang="zh-CN" altLang="en-US" sz="1400" dirty="0">
                <a:solidFill>
                  <a:schemeClr val="bg1"/>
                </a:solidFill>
                <a:latin typeface="微软雅黑" panose="020B0503020204020204" pitchFamily="34" charset="-122"/>
                <a:ea typeface="微软雅黑" panose="020B0503020204020204" pitchFamily="34" charset="-122"/>
              </a:rPr>
              <a:t>模板、</a:t>
            </a:r>
            <a:r>
              <a:rPr lang="en-US" altLang="zh-CN" sz="1400" dirty="0">
                <a:solidFill>
                  <a:schemeClr val="bg1"/>
                </a:solidFill>
                <a:latin typeface="微软雅黑" panose="020B0503020204020204" pitchFamily="34" charset="-122"/>
                <a:ea typeface="微软雅黑" panose="020B0503020204020204" pitchFamily="34" charset="-122"/>
              </a:rPr>
              <a:t>PPT</a:t>
            </a:r>
            <a:r>
              <a:rPr lang="zh-CN" altLang="en-US" sz="1400" dirty="0">
                <a:solidFill>
                  <a:schemeClr val="bg1"/>
                </a:solidFill>
                <a:latin typeface="微软雅黑" panose="020B0503020204020204" pitchFamily="34" charset="-122"/>
                <a:ea typeface="微软雅黑" panose="020B0503020204020204" pitchFamily="34" charset="-122"/>
              </a:rPr>
              <a:t>素材，本身用于再出售，或者出租、出借、转让、分销、发布或者作为礼物供他人使用，不得转授权、出卖、转让本协议或者本协议中的权利。</a:t>
            </a:r>
          </a:p>
        </p:txBody>
      </p:sp>
      <p:sp>
        <p:nvSpPr>
          <p:cNvPr id="8" name="矩形 7">
            <a:extLst>
              <a:ext uri="{FF2B5EF4-FFF2-40B4-BE49-F238E27FC236}">
                <a16:creationId xmlns="" xmlns:a16="http://schemas.microsoft.com/office/drawing/2014/main" id="{CBA61D8A-0518-4449-9E4D-8E22CBD7741E}"/>
              </a:ext>
            </a:extLst>
          </p:cNvPr>
          <p:cNvSpPr/>
          <p:nvPr userDrawn="1"/>
        </p:nvSpPr>
        <p:spPr>
          <a:xfrm>
            <a:off x="2121993" y="5353855"/>
            <a:ext cx="7739592" cy="458908"/>
          </a:xfrm>
          <a:prstGeom prst="rect">
            <a:avLst/>
          </a:prstGeom>
        </p:spPr>
        <p:txBody>
          <a:bodyPr wrap="square">
            <a:spAutoFit/>
          </a:bodyPr>
          <a:lstStyle/>
          <a:p>
            <a:pPr algn="ctr">
              <a:lnSpc>
                <a:spcPct val="150000"/>
              </a:lnSpc>
            </a:pPr>
            <a:r>
              <a:rPr lang="zh-CN" altLang="en-US" b="1" dirty="0">
                <a:solidFill>
                  <a:schemeClr val="bg1"/>
                </a:solidFill>
                <a:latin typeface="微软雅黑" panose="020B0503020204020204" pitchFamily="34" charset="-122"/>
                <a:ea typeface="微软雅黑" panose="020B0503020204020204" pitchFamily="34" charset="-122"/>
              </a:rPr>
              <a:t>更多模板烦请登陆：</a:t>
            </a:r>
            <a:r>
              <a:rPr lang="en-US" altLang="zh-CN" b="1" dirty="0">
                <a:solidFill>
                  <a:schemeClr val="bg1"/>
                </a:solidFill>
                <a:latin typeface="微软雅黑" panose="020B0503020204020204" pitchFamily="34" charset="-122"/>
                <a:ea typeface="微软雅黑" panose="020B0503020204020204" pitchFamily="34" charset="-122"/>
              </a:rPr>
              <a:t>http://www.51miz.com/ppt/</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6898160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 xmlns:a16="http://schemas.microsoft.com/office/drawing/2014/main" id="{1DBD97A6-949C-48D1-B794-99E6952B8C28}"/>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 xmlns:a16="http://schemas.microsoft.com/office/drawing/2014/main" id="{71B4884C-A953-4C62-A730-5B4ACF6D0C3B}"/>
              </a:ext>
            </a:extLst>
          </p:cNvPr>
          <p:cNvSpPr>
            <a:spLocks noGrp="1"/>
          </p:cNvSpPr>
          <p:nvPr>
            <p:ph sz="half" idx="1"/>
          </p:nvPr>
        </p:nvSpPr>
        <p:spPr>
          <a:xfrm>
            <a:off x="838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 xmlns:a16="http://schemas.microsoft.com/office/drawing/2014/main" id="{B4CDE5F7-BAE4-41A2-81B2-201DA6B34D6A}"/>
              </a:ext>
            </a:extLst>
          </p:cNvPr>
          <p:cNvSpPr>
            <a:spLocks noGrp="1"/>
          </p:cNvSpPr>
          <p:nvPr>
            <p:ph sz="half" idx="2"/>
          </p:nvPr>
        </p:nvSpPr>
        <p:spPr>
          <a:xfrm>
            <a:off x="6172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 xmlns:a16="http://schemas.microsoft.com/office/drawing/2014/main" id="{101B7EC1-D396-4726-BD6C-BE4CB0DBFC9A}"/>
              </a:ext>
            </a:extLst>
          </p:cNvPr>
          <p:cNvSpPr>
            <a:spLocks noGrp="1"/>
          </p:cNvSpPr>
          <p:nvPr>
            <p:ph type="dt" sz="half" idx="10"/>
          </p:nvPr>
        </p:nvSpPr>
        <p:spPr/>
        <p:txBody>
          <a:bodyPr/>
          <a:lstStyle/>
          <a:p>
            <a:fld id="{86C55486-F8ED-47DD-86D5-6F41795C64A0}" type="datetimeFigureOut">
              <a:rPr lang="zh-CN" altLang="en-US" smtClean="0"/>
              <a:t>2018/10/9</a:t>
            </a:fld>
            <a:endParaRPr lang="zh-CN" altLang="en-US"/>
          </a:p>
        </p:txBody>
      </p:sp>
      <p:sp>
        <p:nvSpPr>
          <p:cNvPr id="6" name="页脚占位符 5">
            <a:extLst>
              <a:ext uri="{FF2B5EF4-FFF2-40B4-BE49-F238E27FC236}">
                <a16:creationId xmlns="" xmlns:a16="http://schemas.microsoft.com/office/drawing/2014/main" id="{ED549C13-B02A-4B9D-A924-2556AC98844B}"/>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 xmlns:a16="http://schemas.microsoft.com/office/drawing/2014/main" id="{D188E5AE-555B-4F2E-B9F0-BDA60B3B3685}"/>
              </a:ext>
            </a:extLst>
          </p:cNvPr>
          <p:cNvSpPr>
            <a:spLocks noGrp="1"/>
          </p:cNvSpPr>
          <p:nvPr>
            <p:ph type="sldNum" sz="quarter" idx="12"/>
          </p:nvPr>
        </p:nvSpPr>
        <p:spPr/>
        <p:txBody>
          <a:bodyPr/>
          <a:lstStyle/>
          <a:p>
            <a:fld id="{7408B509-7BAF-4F4C-A13C-DF3CB97F0FF6}" type="slidenum">
              <a:rPr lang="zh-CN" altLang="en-US" smtClean="0"/>
              <a:t>‹#›</a:t>
            </a:fld>
            <a:endParaRPr lang="zh-CN" altLang="en-US"/>
          </a:p>
        </p:txBody>
      </p:sp>
    </p:spTree>
    <p:extLst>
      <p:ext uri="{BB962C8B-B14F-4D97-AF65-F5344CB8AC3E}">
        <p14:creationId xmlns:p14="http://schemas.microsoft.com/office/powerpoint/2010/main" val="227446178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 xmlns:a16="http://schemas.microsoft.com/office/drawing/2014/main" id="{D3BA9ACD-081A-4705-B91F-BF381D22F913}"/>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 xmlns:a16="http://schemas.microsoft.com/office/drawing/2014/main" id="{3794C0DC-C53D-44B2-A6ED-5ED8BC0449D3}"/>
              </a:ext>
            </a:extLst>
          </p:cNvPr>
          <p:cNvSpPr>
            <a:spLocks noGrp="1"/>
          </p:cNvSpPr>
          <p:nvPr>
            <p:ph type="dt" sz="half" idx="10"/>
          </p:nvPr>
        </p:nvSpPr>
        <p:spPr/>
        <p:txBody>
          <a:bodyPr/>
          <a:lstStyle/>
          <a:p>
            <a:fld id="{86C55486-F8ED-47DD-86D5-6F41795C64A0}" type="datetimeFigureOut">
              <a:rPr lang="zh-CN" altLang="en-US" smtClean="0"/>
              <a:t>2018/10/9</a:t>
            </a:fld>
            <a:endParaRPr lang="zh-CN" altLang="en-US"/>
          </a:p>
        </p:txBody>
      </p:sp>
      <p:sp>
        <p:nvSpPr>
          <p:cNvPr id="4" name="页脚占位符 3">
            <a:extLst>
              <a:ext uri="{FF2B5EF4-FFF2-40B4-BE49-F238E27FC236}">
                <a16:creationId xmlns="" xmlns:a16="http://schemas.microsoft.com/office/drawing/2014/main" id="{8ACE8D4F-4E3C-4C1B-934E-AFDC3646B8B4}"/>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 xmlns:a16="http://schemas.microsoft.com/office/drawing/2014/main" id="{38E9454D-D6ED-4017-8E0E-9E8501A0C9FF}"/>
              </a:ext>
            </a:extLst>
          </p:cNvPr>
          <p:cNvSpPr>
            <a:spLocks noGrp="1"/>
          </p:cNvSpPr>
          <p:nvPr>
            <p:ph type="sldNum" sz="quarter" idx="12"/>
          </p:nvPr>
        </p:nvSpPr>
        <p:spPr/>
        <p:txBody>
          <a:bodyPr/>
          <a:lstStyle/>
          <a:p>
            <a:fld id="{7408B509-7BAF-4F4C-A13C-DF3CB97F0FF6}" type="slidenum">
              <a:rPr lang="zh-CN" altLang="en-US" smtClean="0"/>
              <a:t>‹#›</a:t>
            </a:fld>
            <a:endParaRPr lang="zh-CN" altLang="en-US"/>
          </a:p>
        </p:txBody>
      </p:sp>
    </p:spTree>
    <p:extLst>
      <p:ext uri="{BB962C8B-B14F-4D97-AF65-F5344CB8AC3E}">
        <p14:creationId xmlns:p14="http://schemas.microsoft.com/office/powerpoint/2010/main" val="176915047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 xmlns:a16="http://schemas.microsoft.com/office/drawing/2014/main" id="{A9FB5C56-DC4C-465E-B6DC-09A93D5E726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 xmlns:a16="http://schemas.microsoft.com/office/drawing/2014/main" id="{C3B9B67D-9440-4A49-A0B1-3366C22B260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 xmlns:a16="http://schemas.microsoft.com/office/drawing/2014/main" id="{F3B4D017-6FAE-4D5E-886F-3E49665ED179}"/>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6C55486-F8ED-47DD-86D5-6F41795C64A0}" type="datetimeFigureOut">
              <a:rPr lang="zh-CN" altLang="en-US" smtClean="0"/>
              <a:t>2018/10/9</a:t>
            </a:fld>
            <a:endParaRPr lang="zh-CN" altLang="en-US"/>
          </a:p>
        </p:txBody>
      </p:sp>
      <p:sp>
        <p:nvSpPr>
          <p:cNvPr id="5" name="页脚占位符 4">
            <a:extLst>
              <a:ext uri="{FF2B5EF4-FFF2-40B4-BE49-F238E27FC236}">
                <a16:creationId xmlns="" xmlns:a16="http://schemas.microsoft.com/office/drawing/2014/main" id="{4393758C-CD8F-42D8-A1FD-77ADE911269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 xmlns:a16="http://schemas.microsoft.com/office/drawing/2014/main" id="{D3BE4A49-47B8-4C1A-9B55-99F2878928E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408B509-7BAF-4F4C-A13C-DF3CB97F0FF6}" type="slidenum">
              <a:rPr lang="zh-CN" altLang="en-US" smtClean="0"/>
              <a:t>‹#›</a:t>
            </a:fld>
            <a:endParaRPr lang="zh-CN" altLang="en-US"/>
          </a:p>
        </p:txBody>
      </p:sp>
    </p:spTree>
    <p:extLst>
      <p:ext uri="{BB962C8B-B14F-4D97-AF65-F5344CB8AC3E}">
        <p14:creationId xmlns:p14="http://schemas.microsoft.com/office/powerpoint/2010/main" val="4204592677"/>
      </p:ext>
    </p:extLst>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4"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audio" Target="NULL" TargetMode="External"/><Relationship Id="rId7" Type="http://schemas.openxmlformats.org/officeDocument/2006/relationships/image" Target="../media/image1.png"/><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notesSlide" Target="../notesSlides/notesSlide1.xml"/><Relationship Id="rId11" Type="http://schemas.openxmlformats.org/officeDocument/2006/relationships/image" Target="../media/image5.png"/><Relationship Id="rId5" Type="http://schemas.openxmlformats.org/officeDocument/2006/relationships/slideLayout" Target="../slideLayouts/slideLayout1.xml"/><Relationship Id="rId10" Type="http://schemas.openxmlformats.org/officeDocument/2006/relationships/image" Target="../media/image4.png"/><Relationship Id="rId4" Type="http://schemas.microsoft.com/office/2007/relationships/media" Target="../media/media2.mp3"/><Relationship Id="rId9"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0.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3.png"/></Relationships>
</file>

<file path=ppt/slides/_rels/slide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3.png"/></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5.xml"/><Relationship Id="rId1" Type="http://schemas.openxmlformats.org/officeDocument/2006/relationships/slideLayout" Target="../slideLayouts/slideLayout1.xml"/><Relationship Id="rId4" Type="http://schemas.openxmlformats.org/officeDocument/2006/relationships/chart" Target="../charts/chart2.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8.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0.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0.png"/></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1.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2.xml"/><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3.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6.png"/></Relationships>
</file>

<file path=ppt/slides/_rels/slide2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4.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3.png"/></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26.xml.rels><?xml version="1.0" encoding="UTF-8" standalone="yes"?>
<Relationships xmlns="http://schemas.openxmlformats.org/package/2006/relationships"><Relationship Id="rId3" Type="http://schemas.openxmlformats.org/officeDocument/2006/relationships/chart" Target="../charts/chart3.xml"/><Relationship Id="rId7" Type="http://schemas.openxmlformats.org/officeDocument/2006/relationships/image" Target="../media/image5.png"/><Relationship Id="rId2" Type="http://schemas.openxmlformats.org/officeDocument/2006/relationships/notesSlide" Target="../notesSlides/notesSlide26.xml"/><Relationship Id="rId1" Type="http://schemas.openxmlformats.org/officeDocument/2006/relationships/slideLayout" Target="../slideLayouts/slideLayout1.xml"/><Relationship Id="rId6" Type="http://schemas.openxmlformats.org/officeDocument/2006/relationships/image" Target="../media/image3.png"/><Relationship Id="rId5" Type="http://schemas.openxmlformats.org/officeDocument/2006/relationships/chart" Target="../charts/chart5.xml"/><Relationship Id="rId4" Type="http://schemas.openxmlformats.org/officeDocument/2006/relationships/chart" Target="../charts/chart4.xml"/></Relationships>
</file>

<file path=ppt/slides/_rels/slide2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7.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5.png"/></Relationships>
</file>

<file path=ppt/slides/_rels/slide2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8.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9.xml"/><Relationship Id="rId1" Type="http://schemas.openxmlformats.org/officeDocument/2006/relationships/slideLayout" Target="../slideLayouts/slideLayout1.xml"/><Relationship Id="rId4" Type="http://schemas.openxmlformats.org/officeDocument/2006/relationships/image" Target="../media/image17.png"/></Relationships>
</file>

<file path=ppt/slides/_rels/slide30.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0.xml"/><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3.png"/><Relationship Id="rId4" Type="http://schemas.openxmlformats.org/officeDocument/2006/relationships/image" Target="../media/image19.png"/></Relationships>
</file>

<file path=ppt/slides/_rels/slide3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1.xml"/><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3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Layout" Target="../slideLayouts/slideLayout1.xml"/><Relationship Id="rId7" Type="http://schemas.openxmlformats.org/officeDocument/2006/relationships/image" Target="../media/image6.png"/><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notesSlide" Target="../notesSlides/notesSlide3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 name="图片1_大">
            <a:hlinkClick r:id="" action="ppaction://media"/>
            <a:extLst>
              <a:ext uri="{FF2B5EF4-FFF2-40B4-BE49-F238E27FC236}">
                <a16:creationId xmlns="" xmlns:a16="http://schemas.microsoft.com/office/drawing/2014/main" id="{204463E0-D244-4D49-BD4B-1A15625DADD8}"/>
              </a:ext>
            </a:extLst>
          </p:cNvPr>
          <p:cNvPicPr>
            <a:picLocks noChangeAspect="1"/>
          </p:cNvPicPr>
          <p:nvPr>
            <a:videoFile r:link="rId2"/>
            <p:extLst>
              <p:ext uri="{DAA4B4D4-6D71-4841-9C94-3DE7FCFB9230}">
                <p14:media xmlns:p14="http://schemas.microsoft.com/office/powerpoint/2010/main" r:embed="rId1"/>
              </p:ext>
            </p:extLst>
          </p:nvPr>
        </p:nvPicPr>
        <p:blipFill>
          <a:blip r:embed="rId7"/>
          <a:stretch>
            <a:fillRect/>
          </a:stretch>
        </p:blipFill>
        <p:spPr>
          <a:xfrm>
            <a:off x="0" y="0"/>
            <a:ext cx="12192000" cy="6858000"/>
          </a:xfrm>
          <a:prstGeom prst="rect">
            <a:avLst/>
          </a:prstGeom>
        </p:spPr>
      </p:pic>
      <p:sp>
        <p:nvSpPr>
          <p:cNvPr id="104" name="Freeform 5">
            <a:extLst>
              <a:ext uri="{FF2B5EF4-FFF2-40B4-BE49-F238E27FC236}">
                <a16:creationId xmlns="" xmlns:a16="http://schemas.microsoft.com/office/drawing/2014/main" id="{6C4E62F5-2442-4E87-83EC-8D23233393D9}"/>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
            <a:extLst>
              <a:ext uri="{FF2B5EF4-FFF2-40B4-BE49-F238E27FC236}">
                <a16:creationId xmlns="" xmlns:a16="http://schemas.microsoft.com/office/drawing/2014/main" id="{4D52DAE2-E803-4AE3-8C3F-7DFE2A217C83}"/>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76" name="图片 75" descr="new尘4.png">
            <a:extLst>
              <a:ext uri="{FF2B5EF4-FFF2-40B4-BE49-F238E27FC236}">
                <a16:creationId xmlns="" xmlns:a16="http://schemas.microsoft.com/office/drawing/2014/main" id="{B4CEC82E-6CF1-474C-A46E-F9C8B29BFD81}"/>
              </a:ext>
            </a:extLst>
          </p:cNvPr>
          <p:cNvPicPr>
            <a:picLocks noChangeAspect="1"/>
          </p:cNvPicPr>
          <p:nvPr/>
        </p:nvPicPr>
        <p:blipFill>
          <a:blip r:embed="rId8" cstate="screen">
            <a:extLst>
              <a:ext uri="{28A0092B-C50C-407E-A947-70E740481C1C}">
                <a14:useLocalDpi xmlns:a14="http://schemas.microsoft.com/office/drawing/2010/main"/>
              </a:ext>
            </a:extLst>
          </a:blip>
          <a:srcRect/>
          <a:stretch>
            <a:fillRect/>
          </a:stretch>
        </p:blipFill>
        <p:spPr bwMode="auto">
          <a:xfrm>
            <a:off x="3862958" y="2709714"/>
            <a:ext cx="3954463" cy="220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阴影">
            <a:extLst>
              <a:ext uri="{FF2B5EF4-FFF2-40B4-BE49-F238E27FC236}">
                <a16:creationId xmlns="" xmlns:a16="http://schemas.microsoft.com/office/drawing/2014/main" id="{C3910FDD-3446-48DC-858A-6662B286FC47}"/>
              </a:ext>
            </a:extLst>
          </p:cNvPr>
          <p:cNvSpPr/>
          <p:nvPr/>
        </p:nvSpPr>
        <p:spPr bwMode="auto">
          <a:xfrm rot="15952635">
            <a:off x="3413785" y="1414612"/>
            <a:ext cx="4026679" cy="427247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 name="任意多边形4">
            <a:extLst>
              <a:ext uri="{FF2B5EF4-FFF2-40B4-BE49-F238E27FC236}">
                <a16:creationId xmlns="" xmlns:a16="http://schemas.microsoft.com/office/drawing/2014/main" id="{D7AD953D-B515-44B6-9DED-8DEE487D0189}"/>
              </a:ext>
            </a:extLst>
          </p:cNvPr>
          <p:cNvSpPr/>
          <p:nvPr/>
        </p:nvSpPr>
        <p:spPr bwMode="auto">
          <a:xfrm>
            <a:off x="5541650" y="2776411"/>
            <a:ext cx="1147247" cy="1744155"/>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 name="任意多边形 5">
            <a:extLst>
              <a:ext uri="{FF2B5EF4-FFF2-40B4-BE49-F238E27FC236}">
                <a16:creationId xmlns="" xmlns:a16="http://schemas.microsoft.com/office/drawing/2014/main" id="{A569300B-4C24-4580-A265-DB70AF5D8068}"/>
              </a:ext>
            </a:extLst>
          </p:cNvPr>
          <p:cNvSpPr/>
          <p:nvPr/>
        </p:nvSpPr>
        <p:spPr bwMode="auto">
          <a:xfrm>
            <a:off x="6175339" y="2749033"/>
            <a:ext cx="1496807" cy="1166954"/>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 name="任意多边形 6">
            <a:extLst>
              <a:ext uri="{FF2B5EF4-FFF2-40B4-BE49-F238E27FC236}">
                <a16:creationId xmlns="" xmlns:a16="http://schemas.microsoft.com/office/drawing/2014/main" id="{94CBB878-4496-463F-8234-823D51E1BB4B}"/>
              </a:ext>
            </a:extLst>
          </p:cNvPr>
          <p:cNvSpPr/>
          <p:nvPr/>
        </p:nvSpPr>
        <p:spPr bwMode="auto">
          <a:xfrm>
            <a:off x="6166208" y="1816177"/>
            <a:ext cx="1490353" cy="1013181"/>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 name="任意多边形 1">
            <a:extLst>
              <a:ext uri="{FF2B5EF4-FFF2-40B4-BE49-F238E27FC236}">
                <a16:creationId xmlns="" xmlns:a16="http://schemas.microsoft.com/office/drawing/2014/main" id="{9085C1BC-2E3A-4019-AA72-99524E0417B4}"/>
              </a:ext>
            </a:extLst>
          </p:cNvPr>
          <p:cNvSpPr/>
          <p:nvPr/>
        </p:nvSpPr>
        <p:spPr bwMode="auto">
          <a:xfrm>
            <a:off x="5599113" y="1206501"/>
            <a:ext cx="1128712" cy="1497013"/>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 name="任意多边形 2">
            <a:extLst>
              <a:ext uri="{FF2B5EF4-FFF2-40B4-BE49-F238E27FC236}">
                <a16:creationId xmlns="" xmlns:a16="http://schemas.microsoft.com/office/drawing/2014/main" id="{6211C2F9-9FA3-413A-93B2-F305FF5F9F0B}"/>
              </a:ext>
            </a:extLst>
          </p:cNvPr>
          <p:cNvSpPr/>
          <p:nvPr/>
        </p:nvSpPr>
        <p:spPr bwMode="auto">
          <a:xfrm>
            <a:off x="4623410" y="1757886"/>
            <a:ext cx="1495630" cy="1006579"/>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 name="任意多边形 3">
            <a:extLst>
              <a:ext uri="{FF2B5EF4-FFF2-40B4-BE49-F238E27FC236}">
                <a16:creationId xmlns="" xmlns:a16="http://schemas.microsoft.com/office/drawing/2014/main" id="{9C689359-6E66-4D22-B554-F0C1003BFE9B}"/>
              </a:ext>
            </a:extLst>
          </p:cNvPr>
          <p:cNvSpPr/>
          <p:nvPr/>
        </p:nvSpPr>
        <p:spPr bwMode="auto">
          <a:xfrm>
            <a:off x="4578343" y="2776410"/>
            <a:ext cx="1505702" cy="1124667"/>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 name="组合 108">
            <a:extLst>
              <a:ext uri="{FF2B5EF4-FFF2-40B4-BE49-F238E27FC236}">
                <a16:creationId xmlns="" xmlns:a16="http://schemas.microsoft.com/office/drawing/2014/main" id="{328216BE-9DF5-4D69-92E9-AC4E5C5C432B}"/>
              </a:ext>
            </a:extLst>
          </p:cNvPr>
          <p:cNvGrpSpPr>
            <a:grpSpLocks/>
          </p:cNvGrpSpPr>
          <p:nvPr/>
        </p:nvGrpSpPr>
        <p:grpSpPr bwMode="auto">
          <a:xfrm>
            <a:off x="6176826" y="1919414"/>
            <a:ext cx="1781312" cy="909705"/>
            <a:chOff x="7264400" y="2182977"/>
            <a:chExt cx="2768600" cy="1414311"/>
          </a:xfrm>
        </p:grpSpPr>
        <p:sp>
          <p:nvSpPr>
            <p:cNvPr id="10" name="任意多边形 9">
              <a:extLst>
                <a:ext uri="{FF2B5EF4-FFF2-40B4-BE49-F238E27FC236}">
                  <a16:creationId xmlns="" xmlns:a16="http://schemas.microsoft.com/office/drawing/2014/main" id="{AAFA7A8B-BFB9-4629-A11F-913291A02B48}"/>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 name="任意多边形 10">
              <a:extLst>
                <a:ext uri="{FF2B5EF4-FFF2-40B4-BE49-F238E27FC236}">
                  <a16:creationId xmlns="" xmlns:a16="http://schemas.microsoft.com/office/drawing/2014/main" id="{6C9360E9-69B3-4813-B200-92A3E1F24D83}"/>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 name="组合 109">
            <a:extLst>
              <a:ext uri="{FF2B5EF4-FFF2-40B4-BE49-F238E27FC236}">
                <a16:creationId xmlns="" xmlns:a16="http://schemas.microsoft.com/office/drawing/2014/main" id="{5A83A2A0-E4E6-4420-AF5D-DCEDC1EA7650}"/>
              </a:ext>
            </a:extLst>
          </p:cNvPr>
          <p:cNvGrpSpPr>
            <a:grpSpLocks/>
          </p:cNvGrpSpPr>
          <p:nvPr/>
        </p:nvGrpSpPr>
        <p:grpSpPr bwMode="auto">
          <a:xfrm>
            <a:off x="6168655" y="2851575"/>
            <a:ext cx="1748627" cy="943994"/>
            <a:chOff x="7251700" y="3632200"/>
            <a:chExt cx="2717800" cy="1467621"/>
          </a:xfrm>
        </p:grpSpPr>
        <p:sp>
          <p:nvSpPr>
            <p:cNvPr id="13" name="任意多边形 12">
              <a:extLst>
                <a:ext uri="{FF2B5EF4-FFF2-40B4-BE49-F238E27FC236}">
                  <a16:creationId xmlns="" xmlns:a16="http://schemas.microsoft.com/office/drawing/2014/main" id="{3A1416AD-695E-4AEF-A2A1-B3E765991317}"/>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 name="任意多边形 13">
              <a:extLst>
                <a:ext uri="{FF2B5EF4-FFF2-40B4-BE49-F238E27FC236}">
                  <a16:creationId xmlns="" xmlns:a16="http://schemas.microsoft.com/office/drawing/2014/main" id="{3A6258CF-63A9-4296-8464-ED61AA35A52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110">
            <a:extLst>
              <a:ext uri="{FF2B5EF4-FFF2-40B4-BE49-F238E27FC236}">
                <a16:creationId xmlns="" xmlns:a16="http://schemas.microsoft.com/office/drawing/2014/main" id="{BA46D785-0197-44DB-B531-883C55F3014C}"/>
              </a:ext>
            </a:extLst>
          </p:cNvPr>
          <p:cNvGrpSpPr>
            <a:grpSpLocks/>
          </p:cNvGrpSpPr>
          <p:nvPr/>
        </p:nvGrpSpPr>
        <p:grpSpPr bwMode="auto">
          <a:xfrm>
            <a:off x="6114991" y="2851575"/>
            <a:ext cx="980182" cy="1764580"/>
            <a:chOff x="7168293" y="3632200"/>
            <a:chExt cx="1523446" cy="2743380"/>
          </a:xfrm>
        </p:grpSpPr>
        <p:sp>
          <p:nvSpPr>
            <p:cNvPr id="16" name="任意多边形 15">
              <a:extLst>
                <a:ext uri="{FF2B5EF4-FFF2-40B4-BE49-F238E27FC236}">
                  <a16:creationId xmlns="" xmlns:a16="http://schemas.microsoft.com/office/drawing/2014/main" id="{56F1ADE1-6871-4908-BB7C-A958D11A823B}"/>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E2D1CBEF-E78F-441B-A034-E467992E213D}"/>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 name="组合 111">
            <a:extLst>
              <a:ext uri="{FF2B5EF4-FFF2-40B4-BE49-F238E27FC236}">
                <a16:creationId xmlns="" xmlns:a16="http://schemas.microsoft.com/office/drawing/2014/main" id="{8BBDD5DD-C03B-4AC4-9115-2AB6BFE3F301}"/>
              </a:ext>
            </a:extLst>
          </p:cNvPr>
          <p:cNvGrpSpPr>
            <a:grpSpLocks/>
          </p:cNvGrpSpPr>
          <p:nvPr/>
        </p:nvGrpSpPr>
        <p:grpSpPr bwMode="auto">
          <a:xfrm>
            <a:off x="5092182" y="2853617"/>
            <a:ext cx="1008565" cy="1775201"/>
            <a:chOff x="5578594" y="3635375"/>
            <a:chExt cx="1567560" cy="2759892"/>
          </a:xfrm>
        </p:grpSpPr>
        <p:sp>
          <p:nvSpPr>
            <p:cNvPr id="19" name="任意多边形 18">
              <a:extLst>
                <a:ext uri="{FF2B5EF4-FFF2-40B4-BE49-F238E27FC236}">
                  <a16:creationId xmlns="" xmlns:a16="http://schemas.microsoft.com/office/drawing/2014/main" id="{DA22FBB0-8856-4D7C-9F76-93C6558743C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CCE10D8A-DA4A-4759-9591-00F46C77312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 name="组合 99">
            <a:extLst>
              <a:ext uri="{FF2B5EF4-FFF2-40B4-BE49-F238E27FC236}">
                <a16:creationId xmlns="" xmlns:a16="http://schemas.microsoft.com/office/drawing/2014/main" id="{3292FBF4-C06A-4BAA-B22B-AC8DD0E18850}"/>
              </a:ext>
            </a:extLst>
          </p:cNvPr>
          <p:cNvGrpSpPr>
            <a:grpSpLocks/>
          </p:cNvGrpSpPr>
          <p:nvPr/>
        </p:nvGrpSpPr>
        <p:grpSpPr bwMode="auto">
          <a:xfrm>
            <a:off x="6135970" y="1136114"/>
            <a:ext cx="1001759" cy="1674617"/>
            <a:chOff x="7200900" y="965186"/>
            <a:chExt cx="1556982" cy="2603514"/>
          </a:xfrm>
        </p:grpSpPr>
        <p:sp>
          <p:nvSpPr>
            <p:cNvPr id="22" name="任意多边形 21">
              <a:extLst>
                <a:ext uri="{FF2B5EF4-FFF2-40B4-BE49-F238E27FC236}">
                  <a16:creationId xmlns="" xmlns:a16="http://schemas.microsoft.com/office/drawing/2014/main" id="{1C3BC343-6505-4022-ABC4-F254E01DD143}"/>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 name="任意多边形 22">
              <a:extLst>
                <a:ext uri="{FF2B5EF4-FFF2-40B4-BE49-F238E27FC236}">
                  <a16:creationId xmlns="" xmlns:a16="http://schemas.microsoft.com/office/drawing/2014/main" id="{FDF541C2-5F3C-478D-8DEF-FA60C2112654}"/>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 name="组合 98">
            <a:extLst>
              <a:ext uri="{FF2B5EF4-FFF2-40B4-BE49-F238E27FC236}">
                <a16:creationId xmlns="" xmlns:a16="http://schemas.microsoft.com/office/drawing/2014/main" id="{60799772-1E86-4E42-98B2-B5DE8E614A74}"/>
              </a:ext>
            </a:extLst>
          </p:cNvPr>
          <p:cNvGrpSpPr>
            <a:grpSpLocks/>
          </p:cNvGrpSpPr>
          <p:nvPr/>
        </p:nvGrpSpPr>
        <p:grpSpPr bwMode="auto">
          <a:xfrm>
            <a:off x="5172946" y="1068730"/>
            <a:ext cx="964476" cy="1719536"/>
            <a:chOff x="5704122" y="860425"/>
            <a:chExt cx="1499035" cy="2673350"/>
          </a:xfrm>
        </p:grpSpPr>
        <p:sp>
          <p:nvSpPr>
            <p:cNvPr id="25" name="任意多边形 24">
              <a:extLst>
                <a:ext uri="{FF2B5EF4-FFF2-40B4-BE49-F238E27FC236}">
                  <a16:creationId xmlns="" xmlns:a16="http://schemas.microsoft.com/office/drawing/2014/main" id="{D808A31B-D765-4058-BA7B-9846DB1153F4}"/>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任意多边形 25">
              <a:extLst>
                <a:ext uri="{FF2B5EF4-FFF2-40B4-BE49-F238E27FC236}">
                  <a16:creationId xmlns="" xmlns:a16="http://schemas.microsoft.com/office/drawing/2014/main" id="{FFB39338-969B-4C63-8CA9-4EA3AD09E587}"/>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 name="组合 113">
            <a:extLst>
              <a:ext uri="{FF2B5EF4-FFF2-40B4-BE49-F238E27FC236}">
                <a16:creationId xmlns="" xmlns:a16="http://schemas.microsoft.com/office/drawing/2014/main" id="{7E7553DD-D164-4F26-81C3-C16A3530872E}"/>
              </a:ext>
            </a:extLst>
          </p:cNvPr>
          <p:cNvGrpSpPr>
            <a:grpSpLocks/>
          </p:cNvGrpSpPr>
          <p:nvPr/>
        </p:nvGrpSpPr>
        <p:grpSpPr bwMode="auto">
          <a:xfrm>
            <a:off x="4321974" y="1885999"/>
            <a:ext cx="1764970" cy="953322"/>
            <a:chOff x="4381500" y="2131027"/>
            <a:chExt cx="2743200" cy="1482122"/>
          </a:xfrm>
        </p:grpSpPr>
        <p:sp>
          <p:nvSpPr>
            <p:cNvPr id="28" name="任意多边形 27">
              <a:extLst>
                <a:ext uri="{FF2B5EF4-FFF2-40B4-BE49-F238E27FC236}">
                  <a16:creationId xmlns="" xmlns:a16="http://schemas.microsoft.com/office/drawing/2014/main" id="{B6366D70-8846-4577-9534-BFEF62E4E225}"/>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 name="任意多边形 28">
              <a:extLst>
                <a:ext uri="{FF2B5EF4-FFF2-40B4-BE49-F238E27FC236}">
                  <a16:creationId xmlns="" xmlns:a16="http://schemas.microsoft.com/office/drawing/2014/main" id="{1849022E-A00E-4016-9A5D-93E3940DEA0D}"/>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112">
            <a:extLst>
              <a:ext uri="{FF2B5EF4-FFF2-40B4-BE49-F238E27FC236}">
                <a16:creationId xmlns="" xmlns:a16="http://schemas.microsoft.com/office/drawing/2014/main" id="{9EB3FCCE-AD13-485B-9857-11147D2435D1}"/>
              </a:ext>
            </a:extLst>
          </p:cNvPr>
          <p:cNvGrpSpPr>
            <a:grpSpLocks/>
          </p:cNvGrpSpPr>
          <p:nvPr/>
        </p:nvGrpSpPr>
        <p:grpSpPr bwMode="auto">
          <a:xfrm>
            <a:off x="4294396" y="2845449"/>
            <a:ext cx="1784376" cy="926821"/>
            <a:chOff x="4338637" y="3622676"/>
            <a:chExt cx="2773363" cy="1440922"/>
          </a:xfrm>
        </p:grpSpPr>
        <p:sp>
          <p:nvSpPr>
            <p:cNvPr id="31" name="任意多边形 30">
              <a:extLst>
                <a:ext uri="{FF2B5EF4-FFF2-40B4-BE49-F238E27FC236}">
                  <a16:creationId xmlns="" xmlns:a16="http://schemas.microsoft.com/office/drawing/2014/main" id="{5D63C819-DDDA-4431-8C23-DA9EE00C73FB}"/>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 name="任意多边形 31">
              <a:extLst>
                <a:ext uri="{FF2B5EF4-FFF2-40B4-BE49-F238E27FC236}">
                  <a16:creationId xmlns="" xmlns:a16="http://schemas.microsoft.com/office/drawing/2014/main" id="{20202A04-8E5B-41A5-AC0F-AA81C18E11E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 name="组合 69">
            <a:extLst>
              <a:ext uri="{FF2B5EF4-FFF2-40B4-BE49-F238E27FC236}">
                <a16:creationId xmlns="" xmlns:a16="http://schemas.microsoft.com/office/drawing/2014/main" id="{14034850-A92C-4CFE-ABF7-051E60C2A4C6}"/>
              </a:ext>
            </a:extLst>
          </p:cNvPr>
          <p:cNvGrpSpPr>
            <a:grpSpLocks/>
          </p:cNvGrpSpPr>
          <p:nvPr/>
        </p:nvGrpSpPr>
        <p:grpSpPr bwMode="auto">
          <a:xfrm>
            <a:off x="6085545" y="1556859"/>
            <a:ext cx="1427443" cy="1270869"/>
            <a:chOff x="2682875" y="2154503"/>
            <a:chExt cx="1179452" cy="1050341"/>
          </a:xfrm>
        </p:grpSpPr>
        <p:sp>
          <p:nvSpPr>
            <p:cNvPr id="34" name="任意多边形 33">
              <a:extLst>
                <a:ext uri="{FF2B5EF4-FFF2-40B4-BE49-F238E27FC236}">
                  <a16:creationId xmlns="" xmlns:a16="http://schemas.microsoft.com/office/drawing/2014/main" id="{E3F63E3E-D989-436C-924A-5DEFC7D1DE93}"/>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 name="任意多边形 34">
              <a:extLst>
                <a:ext uri="{FF2B5EF4-FFF2-40B4-BE49-F238E27FC236}">
                  <a16:creationId xmlns="" xmlns:a16="http://schemas.microsoft.com/office/drawing/2014/main" id="{0C767050-ECC0-48DE-BEB8-9F19CFC9028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 name="组合 80">
            <a:extLst>
              <a:ext uri="{FF2B5EF4-FFF2-40B4-BE49-F238E27FC236}">
                <a16:creationId xmlns="" xmlns:a16="http://schemas.microsoft.com/office/drawing/2014/main" id="{31AB1EAD-13E4-440B-AE12-41391C4404BD}"/>
              </a:ext>
            </a:extLst>
          </p:cNvPr>
          <p:cNvGrpSpPr>
            <a:grpSpLocks/>
          </p:cNvGrpSpPr>
          <p:nvPr/>
        </p:nvGrpSpPr>
        <p:grpSpPr bwMode="auto">
          <a:xfrm>
            <a:off x="6104357" y="2671135"/>
            <a:ext cx="1415604" cy="875635"/>
            <a:chOff x="2895600" y="3487261"/>
            <a:chExt cx="1169670" cy="723690"/>
          </a:xfrm>
        </p:grpSpPr>
        <p:sp>
          <p:nvSpPr>
            <p:cNvPr id="37" name="任意多边形 36">
              <a:extLst>
                <a:ext uri="{FF2B5EF4-FFF2-40B4-BE49-F238E27FC236}">
                  <a16:creationId xmlns="" xmlns:a16="http://schemas.microsoft.com/office/drawing/2014/main" id="{AB1D29D3-B268-46BA-B918-3AB80F35E3DA}"/>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40BFFB45-CCE9-406E-8C54-D86502D8C106}"/>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 name="组合 82">
            <a:extLst>
              <a:ext uri="{FF2B5EF4-FFF2-40B4-BE49-F238E27FC236}">
                <a16:creationId xmlns="" xmlns:a16="http://schemas.microsoft.com/office/drawing/2014/main" id="{C97D2771-C614-4711-9345-A4A55B5E5258}"/>
              </a:ext>
            </a:extLst>
          </p:cNvPr>
          <p:cNvGrpSpPr>
            <a:grpSpLocks/>
          </p:cNvGrpSpPr>
          <p:nvPr/>
        </p:nvGrpSpPr>
        <p:grpSpPr bwMode="auto">
          <a:xfrm>
            <a:off x="5547204" y="2827367"/>
            <a:ext cx="1029368" cy="1225843"/>
            <a:chOff x="4720449" y="4163858"/>
            <a:chExt cx="850535" cy="1013128"/>
          </a:xfrm>
        </p:grpSpPr>
        <p:sp>
          <p:nvSpPr>
            <p:cNvPr id="40" name="任意多边形 39">
              <a:extLst>
                <a:ext uri="{FF2B5EF4-FFF2-40B4-BE49-F238E27FC236}">
                  <a16:creationId xmlns="" xmlns:a16="http://schemas.microsoft.com/office/drawing/2014/main" id="{C3E890B6-9CC2-4416-B3EE-9342926318E5}"/>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sp>
          <p:nvSpPr>
            <p:cNvPr id="41" name="任意多边形 40">
              <a:extLst>
                <a:ext uri="{FF2B5EF4-FFF2-40B4-BE49-F238E27FC236}">
                  <a16:creationId xmlns="" xmlns:a16="http://schemas.microsoft.com/office/drawing/2014/main" id="{DD4A406D-8DAE-41DE-8AAF-0ACD0118E9C3}"/>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grpSp>
      <p:grpSp>
        <p:nvGrpSpPr>
          <p:cNvPr id="42" name="组合 76">
            <a:extLst>
              <a:ext uri="{FF2B5EF4-FFF2-40B4-BE49-F238E27FC236}">
                <a16:creationId xmlns="" xmlns:a16="http://schemas.microsoft.com/office/drawing/2014/main" id="{2CB21230-DD04-4D9F-96E5-460F86FA4B30}"/>
              </a:ext>
            </a:extLst>
          </p:cNvPr>
          <p:cNvGrpSpPr>
            <a:grpSpLocks/>
          </p:cNvGrpSpPr>
          <p:nvPr/>
        </p:nvGrpSpPr>
        <p:grpSpPr bwMode="auto">
          <a:xfrm>
            <a:off x="4639764" y="1560326"/>
            <a:ext cx="1418552" cy="1278884"/>
            <a:chOff x="-1553841" y="2119273"/>
            <a:chExt cx="1172106" cy="1056965"/>
          </a:xfrm>
        </p:grpSpPr>
        <p:sp>
          <p:nvSpPr>
            <p:cNvPr id="43" name="Freeform 75_1" hidden="1">
              <a:extLst>
                <a:ext uri="{FF2B5EF4-FFF2-40B4-BE49-F238E27FC236}">
                  <a16:creationId xmlns="" xmlns:a16="http://schemas.microsoft.com/office/drawing/2014/main" id="{9E56418B-AEB3-4918-9A2C-CD604DDC0A0C}"/>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9342E522-AFCE-4C74-9306-DC360DEB772B}"/>
                </a:ext>
              </a:extLst>
            </p:cNvPr>
            <p:cNvSpPr/>
            <p:nvPr/>
          </p:nvSpPr>
          <p:spPr>
            <a:xfrm>
              <a:off x="-1553841"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 name="组合 77">
            <a:extLst>
              <a:ext uri="{FF2B5EF4-FFF2-40B4-BE49-F238E27FC236}">
                <a16:creationId xmlns="" xmlns:a16="http://schemas.microsoft.com/office/drawing/2014/main" id="{27A4F473-4260-4DF8-B8E5-4FCC40E3F06A}"/>
              </a:ext>
            </a:extLst>
          </p:cNvPr>
          <p:cNvGrpSpPr>
            <a:grpSpLocks/>
          </p:cNvGrpSpPr>
          <p:nvPr/>
        </p:nvGrpSpPr>
        <p:grpSpPr bwMode="auto">
          <a:xfrm>
            <a:off x="4656974" y="2666992"/>
            <a:ext cx="1418735" cy="889922"/>
            <a:chOff x="227370" y="4232048"/>
            <a:chExt cx="1172257" cy="735498"/>
          </a:xfrm>
        </p:grpSpPr>
        <p:sp>
          <p:nvSpPr>
            <p:cNvPr id="46" name="任意多边形 45">
              <a:extLst>
                <a:ext uri="{FF2B5EF4-FFF2-40B4-BE49-F238E27FC236}">
                  <a16:creationId xmlns="" xmlns:a16="http://schemas.microsoft.com/office/drawing/2014/main" id="{BF9A3DBB-4763-497A-BF13-FC9662362CC4}"/>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 name="任意多边形 46">
              <a:extLst>
                <a:ext uri="{FF2B5EF4-FFF2-40B4-BE49-F238E27FC236}">
                  <a16:creationId xmlns="" xmlns:a16="http://schemas.microsoft.com/office/drawing/2014/main" id="{D6D30EB9-D7C3-4DBC-B41C-BE9426AC9A62}"/>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68">
            <a:extLst>
              <a:ext uri="{FF2B5EF4-FFF2-40B4-BE49-F238E27FC236}">
                <a16:creationId xmlns="" xmlns:a16="http://schemas.microsoft.com/office/drawing/2014/main" id="{CAA46788-7BB3-4956-8794-85D81F5E4ACC}"/>
              </a:ext>
            </a:extLst>
          </p:cNvPr>
          <p:cNvGrpSpPr>
            <a:grpSpLocks/>
          </p:cNvGrpSpPr>
          <p:nvPr/>
        </p:nvGrpSpPr>
        <p:grpSpPr bwMode="auto">
          <a:xfrm>
            <a:off x="5589948" y="903288"/>
            <a:ext cx="1036869" cy="1918504"/>
            <a:chOff x="2911092" y="1154430"/>
            <a:chExt cx="856733" cy="1585595"/>
          </a:xfrm>
        </p:grpSpPr>
        <p:sp>
          <p:nvSpPr>
            <p:cNvPr id="49" name="任意多边形 48">
              <a:extLst>
                <a:ext uri="{FF2B5EF4-FFF2-40B4-BE49-F238E27FC236}">
                  <a16:creationId xmlns="" xmlns:a16="http://schemas.microsoft.com/office/drawing/2014/main" id="{B5191109-E286-4F8F-B93B-2CC7A0D0FD4C}"/>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 name="任意多边形 49">
              <a:extLst>
                <a:ext uri="{FF2B5EF4-FFF2-40B4-BE49-F238E27FC236}">
                  <a16:creationId xmlns="" xmlns:a16="http://schemas.microsoft.com/office/drawing/2014/main" id="{FADEB0F7-0048-4D04-9631-9CB0D2186FD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阴影2">
            <a:extLst>
              <a:ext uri="{FF2B5EF4-FFF2-40B4-BE49-F238E27FC236}">
                <a16:creationId xmlns="" xmlns:a16="http://schemas.microsoft.com/office/drawing/2014/main" id="{58F759CC-8882-44F6-8E70-008C8E3764BF}"/>
              </a:ext>
            </a:extLst>
          </p:cNvPr>
          <p:cNvGrpSpPr>
            <a:grpSpLocks/>
          </p:cNvGrpSpPr>
          <p:nvPr/>
        </p:nvGrpSpPr>
        <p:grpSpPr bwMode="auto">
          <a:xfrm>
            <a:off x="4208599" y="2140089"/>
            <a:ext cx="2554236" cy="2007720"/>
            <a:chOff x="-104553" y="2352286"/>
            <a:chExt cx="3969643" cy="3121056"/>
          </a:xfrm>
        </p:grpSpPr>
        <p:sp>
          <p:nvSpPr>
            <p:cNvPr id="52" name="椭圆 51">
              <a:extLst>
                <a:ext uri="{FF2B5EF4-FFF2-40B4-BE49-F238E27FC236}">
                  <a16:creationId xmlns="" xmlns:a16="http://schemas.microsoft.com/office/drawing/2014/main" id="{D2EA9668-EC53-4A1F-BA09-42FAF389B32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 name="椭圆 52">
              <a:extLst>
                <a:ext uri="{FF2B5EF4-FFF2-40B4-BE49-F238E27FC236}">
                  <a16:creationId xmlns="" xmlns:a16="http://schemas.microsoft.com/office/drawing/2014/main" id="{FDE78B64-2917-4BC3-95EF-62BC8EB61EF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4" name="组合 19">
            <a:extLst>
              <a:ext uri="{FF2B5EF4-FFF2-40B4-BE49-F238E27FC236}">
                <a16:creationId xmlns="" xmlns:a16="http://schemas.microsoft.com/office/drawing/2014/main" id="{382CBD6A-0801-4BC9-9773-BDBA081E2827}"/>
              </a:ext>
            </a:extLst>
          </p:cNvPr>
          <p:cNvGrpSpPr>
            <a:grpSpLocks/>
          </p:cNvGrpSpPr>
          <p:nvPr/>
        </p:nvGrpSpPr>
        <p:grpSpPr bwMode="auto">
          <a:xfrm>
            <a:off x="6101685" y="1854458"/>
            <a:ext cx="671222" cy="995374"/>
            <a:chOff x="8202642" y="1331438"/>
            <a:chExt cx="1043173" cy="1547336"/>
          </a:xfrm>
        </p:grpSpPr>
        <p:sp>
          <p:nvSpPr>
            <p:cNvPr id="55" name="任意多边形 54">
              <a:extLst>
                <a:ext uri="{FF2B5EF4-FFF2-40B4-BE49-F238E27FC236}">
                  <a16:creationId xmlns="" xmlns:a16="http://schemas.microsoft.com/office/drawing/2014/main" id="{85710619-38D7-4D0B-A8DE-28BCB639D172}"/>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3F06DFFC-0D28-4110-B159-30C5AB92AE94}"/>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 name="组合 39">
            <a:extLst>
              <a:ext uri="{FF2B5EF4-FFF2-40B4-BE49-F238E27FC236}">
                <a16:creationId xmlns="" xmlns:a16="http://schemas.microsoft.com/office/drawing/2014/main" id="{66A63E60-79DA-44CC-BB1E-48C6574DB8E9}"/>
              </a:ext>
            </a:extLst>
          </p:cNvPr>
          <p:cNvGrpSpPr>
            <a:grpSpLocks/>
          </p:cNvGrpSpPr>
          <p:nvPr/>
        </p:nvGrpSpPr>
        <p:grpSpPr bwMode="auto">
          <a:xfrm>
            <a:off x="5436097" y="1831851"/>
            <a:ext cx="691379" cy="1009402"/>
            <a:chOff x="4018410" y="869821"/>
            <a:chExt cx="1074500" cy="1569143"/>
          </a:xfrm>
        </p:grpSpPr>
        <p:sp>
          <p:nvSpPr>
            <p:cNvPr id="58" name="任意多边形 57">
              <a:extLst>
                <a:ext uri="{FF2B5EF4-FFF2-40B4-BE49-F238E27FC236}">
                  <a16:creationId xmlns="" xmlns:a16="http://schemas.microsoft.com/office/drawing/2014/main" id="{990F975C-ED08-4FBF-AE0A-C87A91CE1518}"/>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 name="任意多边形 58">
              <a:extLst>
                <a:ext uri="{FF2B5EF4-FFF2-40B4-BE49-F238E27FC236}">
                  <a16:creationId xmlns="" xmlns:a16="http://schemas.microsoft.com/office/drawing/2014/main" id="{EBA69552-8D1F-4E72-BC63-1187BB957D74}"/>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 name="组合 23">
            <a:extLst>
              <a:ext uri="{FF2B5EF4-FFF2-40B4-BE49-F238E27FC236}">
                <a16:creationId xmlns="" xmlns:a16="http://schemas.microsoft.com/office/drawing/2014/main" id="{C758536D-385D-42B1-84CE-FBE83CF34DA6}"/>
              </a:ext>
            </a:extLst>
          </p:cNvPr>
          <p:cNvGrpSpPr>
            <a:grpSpLocks/>
          </p:cNvGrpSpPr>
          <p:nvPr/>
        </p:nvGrpSpPr>
        <p:grpSpPr bwMode="auto">
          <a:xfrm>
            <a:off x="6098602" y="2671586"/>
            <a:ext cx="655492" cy="533621"/>
            <a:chOff x="7348022" y="2790825"/>
            <a:chExt cx="1018726" cy="829528"/>
          </a:xfrm>
        </p:grpSpPr>
        <p:sp>
          <p:nvSpPr>
            <p:cNvPr id="61" name="任意多边形 60" hidden="1">
              <a:extLst>
                <a:ext uri="{FF2B5EF4-FFF2-40B4-BE49-F238E27FC236}">
                  <a16:creationId xmlns="" xmlns:a16="http://schemas.microsoft.com/office/drawing/2014/main" id="{EEE3914D-6D1C-40BE-8C9F-67571466477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5704608F-C56E-4267-A578-A0D9BF312908}"/>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 name="组合 33">
            <a:extLst>
              <a:ext uri="{FF2B5EF4-FFF2-40B4-BE49-F238E27FC236}">
                <a16:creationId xmlns="" xmlns:a16="http://schemas.microsoft.com/office/drawing/2014/main" id="{6D4CD66C-35C6-4F59-BC8D-286E2336925D}"/>
              </a:ext>
            </a:extLst>
          </p:cNvPr>
          <p:cNvGrpSpPr>
            <a:grpSpLocks/>
          </p:cNvGrpSpPr>
          <p:nvPr/>
        </p:nvGrpSpPr>
        <p:grpSpPr bwMode="auto">
          <a:xfrm>
            <a:off x="5405919" y="2649731"/>
            <a:ext cx="686383" cy="567471"/>
            <a:chOff x="8334175" y="1062762"/>
            <a:chExt cx="1066735" cy="882149"/>
          </a:xfrm>
        </p:grpSpPr>
        <p:sp>
          <p:nvSpPr>
            <p:cNvPr id="64" name="任意多边形 63">
              <a:extLst>
                <a:ext uri="{FF2B5EF4-FFF2-40B4-BE49-F238E27FC236}">
                  <a16:creationId xmlns="" xmlns:a16="http://schemas.microsoft.com/office/drawing/2014/main" id="{F614D2D4-A44D-474C-B6F1-D01FD87A858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 name="任意多边形 64">
              <a:extLst>
                <a:ext uri="{FF2B5EF4-FFF2-40B4-BE49-F238E27FC236}">
                  <a16:creationId xmlns="" xmlns:a16="http://schemas.microsoft.com/office/drawing/2014/main" id="{8E218333-2B8D-45BF-9AD7-944D08A8E3F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E51BF0A6-595E-4DD5-A33F-FB5E23F40B93}"/>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sp>
        <p:nvSpPr>
          <p:cNvPr id="69" name="椭圆 68">
            <a:extLst>
              <a:ext uri="{FF2B5EF4-FFF2-40B4-BE49-F238E27FC236}">
                <a16:creationId xmlns="" xmlns:a16="http://schemas.microsoft.com/office/drawing/2014/main" id="{51CF4D86-0062-48BA-8515-C361A7255752}"/>
              </a:ext>
            </a:extLst>
          </p:cNvPr>
          <p:cNvSpPr/>
          <p:nvPr/>
        </p:nvSpPr>
        <p:spPr>
          <a:xfrm rot="18039408">
            <a:off x="4875213" y="1416050"/>
            <a:ext cx="2514600" cy="2514600"/>
          </a:xfrm>
          <a:prstGeom prst="ellipse">
            <a:avLst/>
          </a:prstGeom>
          <a:noFill/>
          <a:ln>
            <a:solidFill>
              <a:srgbClr val="41719C">
                <a:alpha val="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点击选择】NSECOND DESIGN PREAENTS">
            <a:extLst>
              <a:ext uri="{FF2B5EF4-FFF2-40B4-BE49-F238E27FC236}">
                <a16:creationId xmlns="" xmlns:a16="http://schemas.microsoft.com/office/drawing/2014/main" id="{A4FB184A-4935-411B-8F30-7EF2A57B7DDF}"/>
              </a:ext>
            </a:extLst>
          </p:cNvPr>
          <p:cNvSpPr txBox="1"/>
          <p:nvPr/>
        </p:nvSpPr>
        <p:spPr>
          <a:xfrm>
            <a:off x="3848100" y="5657850"/>
            <a:ext cx="4724400" cy="261610"/>
          </a:xfrm>
          <a:prstGeom prst="rect">
            <a:avLst/>
          </a:prstGeom>
          <a:noFill/>
        </p:spPr>
        <p:txBody>
          <a:bodyPr>
            <a:spAutoFit/>
          </a:bodyPr>
          <a:lstStyle>
            <a:defPPr>
              <a:defRPr lang="zh-CN"/>
            </a:defPPr>
            <a:lvl1pPr algn="ctr">
              <a:defRPr sz="3600" spc="600">
                <a:gradFill flip="none" rotWithShape="1">
                  <a:gsLst>
                    <a:gs pos="0">
                      <a:srgbClr val="D3E3DD"/>
                    </a:gs>
                    <a:gs pos="100000">
                      <a:srgbClr val="EEF4F2">
                        <a:alpha val="40000"/>
                      </a:srgbClr>
                    </a:gs>
                    <a:gs pos="93000">
                      <a:srgbClr val="F5F4F3"/>
                    </a:gs>
                  </a:gsLst>
                  <a:lin ang="16200000" scaled="1"/>
                  <a:tileRect/>
                </a:gradFill>
                <a:latin typeface="方正清刻本悦宋简体" panose="02000000000000000000" pitchFamily="2" charset="-122"/>
                <a:ea typeface="方正清刻本悦宋简体" panose="02000000000000000000" pitchFamily="2" charset="-122"/>
              </a:defRPr>
            </a:lvl1pPr>
          </a:lstStyle>
          <a:p>
            <a:pPr>
              <a:defRPr/>
            </a:pPr>
            <a:r>
              <a:rPr lang="en-US" altLang="zh-CN" sz="1100" spc="650" dirty="0">
                <a:solidFill>
                  <a:schemeClr val="bg1"/>
                </a:solidFill>
                <a:latin typeface="Arial" panose="020B0604020202020204" pitchFamily="34" charset="0"/>
                <a:ea typeface="张海山锐线体2.0" panose="02000000000000000000" pitchFamily="2" charset="-122"/>
                <a:cs typeface="Arial" panose="020B0604020202020204" pitchFamily="34" charset="0"/>
              </a:rPr>
              <a:t>BUHUISHENQING DESIGN</a:t>
            </a:r>
            <a:endParaRPr lang="zh-CN" altLang="en-US" sz="1100" spc="650" dirty="0">
              <a:solidFill>
                <a:schemeClr val="bg1"/>
              </a:solidFill>
              <a:latin typeface="Arial" panose="020B0604020202020204" pitchFamily="34" charset="0"/>
              <a:ea typeface="张海山锐线体2.0" panose="02000000000000000000" pitchFamily="2" charset="-122"/>
              <a:cs typeface="Arial" panose="020B0604020202020204" pitchFamily="34" charset="0"/>
            </a:endParaRPr>
          </a:p>
        </p:txBody>
      </p:sp>
      <p:sp>
        <p:nvSpPr>
          <p:cNvPr id="106" name="【点击选择】雪之莲，七月清冥">
            <a:extLst>
              <a:ext uri="{FF2B5EF4-FFF2-40B4-BE49-F238E27FC236}">
                <a16:creationId xmlns="" xmlns:a16="http://schemas.microsoft.com/office/drawing/2014/main" id="{B7897306-2F34-4B9E-B1E9-3ED9B91B2041}"/>
              </a:ext>
            </a:extLst>
          </p:cNvPr>
          <p:cNvSpPr txBox="1"/>
          <p:nvPr/>
        </p:nvSpPr>
        <p:spPr>
          <a:xfrm>
            <a:off x="1971448" y="5092125"/>
            <a:ext cx="8439603" cy="646331"/>
          </a:xfrm>
          <a:prstGeom prst="rect">
            <a:avLst/>
          </a:prstGeom>
          <a:noFill/>
        </p:spPr>
        <p:txBody>
          <a:bodyPr>
            <a:spAutoFit/>
          </a:bodyPr>
          <a:lstStyle/>
          <a:p>
            <a:pPr algn="ctr">
              <a:defRPr/>
            </a:pPr>
            <a:r>
              <a:rPr lang="zh-CN" altLang="en-US" sz="3600" b="1" spc="830" dirty="0">
                <a:solidFill>
                  <a:schemeClr val="bg1"/>
                </a:solidFill>
                <a:latin typeface="造字工房悦黑体验版纤细体" pitchFamily="50" charset="-122"/>
                <a:ea typeface="造字工房悦黑体验版纤细体" pitchFamily="50" charset="-122"/>
              </a:rPr>
              <a:t>古典动态中国风</a:t>
            </a:r>
            <a:r>
              <a:rPr lang="en-US" altLang="zh-CN" sz="3600" b="1" spc="830" dirty="0" err="1">
                <a:solidFill>
                  <a:schemeClr val="bg1"/>
                </a:solidFill>
                <a:latin typeface="造字工房悦黑体验版纤细体" pitchFamily="50" charset="-122"/>
                <a:ea typeface="造字工房悦黑体验版纤细体" pitchFamily="50" charset="-122"/>
              </a:rPr>
              <a:t>ppt</a:t>
            </a:r>
            <a:r>
              <a:rPr lang="zh-CN" altLang="en-US" sz="3600" b="1" spc="830" dirty="0">
                <a:solidFill>
                  <a:schemeClr val="bg1"/>
                </a:solidFill>
                <a:latin typeface="造字工房悦黑体验版纤细体" pitchFamily="50" charset="-122"/>
                <a:ea typeface="造字工房悦黑体验版纤细体" pitchFamily="50" charset="-122"/>
              </a:rPr>
              <a:t>模板</a:t>
            </a:r>
          </a:p>
        </p:txBody>
      </p:sp>
      <p:sp>
        <p:nvSpPr>
          <p:cNvPr id="101" name="【点击选择】NSECOND·DESIGN">
            <a:extLst>
              <a:ext uri="{FF2B5EF4-FFF2-40B4-BE49-F238E27FC236}">
                <a16:creationId xmlns="" xmlns:a16="http://schemas.microsoft.com/office/drawing/2014/main" id="{400BF781-2273-4364-B84B-A2B8D610716A}"/>
              </a:ext>
            </a:extLst>
          </p:cNvPr>
          <p:cNvSpPr txBox="1"/>
          <p:nvPr/>
        </p:nvSpPr>
        <p:spPr>
          <a:xfrm>
            <a:off x="4175406" y="6596063"/>
            <a:ext cx="3914214" cy="230832"/>
          </a:xfrm>
          <a:prstGeom prst="rect">
            <a:avLst/>
          </a:prstGeom>
          <a:noFill/>
        </p:spPr>
        <p:txBody>
          <a:bodyPr wrap="square">
            <a:spAutoFit/>
          </a:bodyPr>
          <a:lstStyle>
            <a:defPPr>
              <a:defRPr lang="zh-CN"/>
            </a:defPPr>
            <a:lvl1pPr algn="ctr">
              <a:defRPr sz="3600" spc="600">
                <a:gradFill flip="none" rotWithShape="1">
                  <a:gsLst>
                    <a:gs pos="0">
                      <a:srgbClr val="D3E3DD"/>
                    </a:gs>
                    <a:gs pos="100000">
                      <a:srgbClr val="EEF4F2">
                        <a:alpha val="40000"/>
                      </a:srgbClr>
                    </a:gs>
                    <a:gs pos="93000">
                      <a:srgbClr val="F5F4F3"/>
                    </a:gs>
                  </a:gsLst>
                  <a:lin ang="16200000" scaled="1"/>
                  <a:tileRect/>
                </a:gradFill>
                <a:latin typeface="方正清刻本悦宋简体" panose="02000000000000000000" pitchFamily="2" charset="-122"/>
                <a:ea typeface="方正清刻本悦宋简体" panose="02000000000000000000" pitchFamily="2" charset="-122"/>
              </a:defRPr>
            </a:lvl1pPr>
          </a:lstStyle>
          <a:p>
            <a:pPr>
              <a:defRPr/>
            </a:pPr>
            <a:r>
              <a:rPr lang="en-US" altLang="zh-CN" sz="900" dirty="0">
                <a:solidFill>
                  <a:schemeClr val="bg1">
                    <a:alpha val="44000"/>
                  </a:schemeClr>
                </a:solidFill>
                <a:latin typeface="微软雅黑" panose="020B0503020204020204" pitchFamily="34" charset="-122"/>
                <a:ea typeface="微软雅黑" panose="020B0503020204020204" pitchFamily="34" charset="-122"/>
              </a:rPr>
              <a:t>www.51miz.com</a:t>
            </a:r>
            <a:endParaRPr lang="zh-CN" altLang="en-US" sz="900" dirty="0">
              <a:solidFill>
                <a:schemeClr val="bg1">
                  <a:alpha val="44000"/>
                </a:schemeClr>
              </a:solidFill>
              <a:latin typeface="微软雅黑" panose="020B0503020204020204" pitchFamily="34" charset="-122"/>
              <a:ea typeface="微软雅黑" panose="020B0503020204020204" pitchFamily="34" charset="-122"/>
            </a:endParaRPr>
          </a:p>
        </p:txBody>
      </p:sp>
      <p:pic>
        <p:nvPicPr>
          <p:cNvPr id="75" name="图片 74">
            <a:extLst>
              <a:ext uri="{FF2B5EF4-FFF2-40B4-BE49-F238E27FC236}">
                <a16:creationId xmlns="" xmlns:a16="http://schemas.microsoft.com/office/drawing/2014/main" id="{99AAAEB3-DCE8-47F7-8C7E-3914C4BB428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221879" flipV="1">
            <a:off x="7647235" y="4390796"/>
            <a:ext cx="1442171" cy="1402659"/>
          </a:xfrm>
          <a:prstGeom prst="rect">
            <a:avLst/>
          </a:prstGeom>
        </p:spPr>
      </p:pic>
      <p:pic>
        <p:nvPicPr>
          <p:cNvPr id="78" name="配乐-万花谷花海">
            <a:hlinkClick r:id="" action="ppaction://media"/>
            <a:extLst>
              <a:ext uri="{FF2B5EF4-FFF2-40B4-BE49-F238E27FC236}">
                <a16:creationId xmlns="" xmlns:a16="http://schemas.microsoft.com/office/drawing/2014/main" id="{9661584F-8B17-4409-908A-659BF81E20D4}"/>
              </a:ext>
            </a:extLst>
          </p:cNvPr>
          <p:cNvPicPr>
            <a:picLocks noChangeAspect="1"/>
          </p:cNvPicPr>
          <p:nvPr>
            <a:audioFile r:link="rId3"/>
            <p:extLst>
              <p:ext uri="{DAA4B4D4-6D71-4841-9C94-3DE7FCFB9230}">
                <p14:media xmlns:p14="http://schemas.microsoft.com/office/powerpoint/2010/main" r:embed="rId4">
                  <p14:trim st="3804" end="6004.375"/>
                </p14:media>
              </p:ext>
            </p:extLst>
          </p:nvPr>
        </p:nvPicPr>
        <p:blipFill>
          <a:blip r:embed="rId10"/>
          <a:stretch>
            <a:fillRect/>
          </a:stretch>
        </p:blipFill>
        <p:spPr>
          <a:xfrm>
            <a:off x="-609600" y="239993"/>
            <a:ext cx="609600" cy="609600"/>
          </a:xfrm>
          <a:prstGeom prst="rect">
            <a:avLst/>
          </a:prstGeom>
        </p:spPr>
      </p:pic>
      <p:pic>
        <p:nvPicPr>
          <p:cNvPr id="79" name="图片 78">
            <a:extLst>
              <a:ext uri="{FF2B5EF4-FFF2-40B4-BE49-F238E27FC236}">
                <a16:creationId xmlns="" xmlns:a16="http://schemas.microsoft.com/office/drawing/2014/main" id="{340F07E9-6442-4700-9981-26CDB57C027C}"/>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0781089" y="739697"/>
            <a:ext cx="318916" cy="476794"/>
          </a:xfrm>
          <a:prstGeom prst="rect">
            <a:avLst/>
          </a:prstGeom>
        </p:spPr>
      </p:pic>
    </p:spTree>
    <p:extLst>
      <p:ext uri="{BB962C8B-B14F-4D97-AF65-F5344CB8AC3E}">
        <p14:creationId xmlns:p14="http://schemas.microsoft.com/office/powerpoint/2010/main" val="4293174703"/>
      </p:ext>
    </p:extLst>
  </p:cSld>
  <p:clrMapOvr>
    <a:masterClrMapping/>
  </p:clrMapOvr>
  <mc:AlternateContent xmlns:mc="http://schemas.openxmlformats.org/markup-compatibility/2006" xmlns:p14="http://schemas.microsoft.com/office/powerpoint/2010/main">
    <mc:Choice Requires="p14">
      <p:transition spd="slow" p14:dur="2000" advTm="0"/>
    </mc:Choice>
    <mc:Fallback xmlns="">
      <p:transition spd="slow" advTm="0"/>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78"/>
                                            </p:tgtEl>
                                          </p:cBhvr>
                                        </p:cmd>
                                      </p:childTnLst>
                                    </p:cTn>
                                  </p:par>
                                  <p:par>
                                    <p:cTn id="7" presetID="1" presetClass="mediacall" presetSubtype="0" fill="hold" nodeType="withEffect">
                                      <p:stCondLst>
                                        <p:cond delay="0"/>
                                      </p:stCondLst>
                                      <p:childTnLst>
                                        <p:cmd type="call" cmd="playFrom(0.0)">
                                          <p:cBhvr>
                                            <p:cTn id="8" dur="5056" fill="hold"/>
                                            <p:tgtEl>
                                              <p:spTgt spid="77"/>
                                            </p:tgtEl>
                                          </p:cBhvr>
                                        </p:cmd>
                                      </p:childTnLst>
                                    </p:cTn>
                                  </p:par>
                                  <p:par>
                                    <p:cTn id="9" presetID="23" presetClass="entr" presetSubtype="528" fill="hold" nodeType="withEffect">
                                      <p:stCondLst>
                                        <p:cond delay="0"/>
                                      </p:stCondLst>
                                      <p:childTnLst>
                                        <p:set>
                                          <p:cBhvr>
                                            <p:cTn id="10" dur="1" fill="hold">
                                              <p:stCondLst>
                                                <p:cond delay="0"/>
                                              </p:stCondLst>
                                            </p:cTn>
                                            <p:tgtEl>
                                              <p:spTgt spid="57"/>
                                            </p:tgtEl>
                                            <p:attrNameLst>
                                              <p:attrName>style.visibility</p:attrName>
                                            </p:attrNameLst>
                                          </p:cBhvr>
                                          <p:to>
                                            <p:strVal val="visible"/>
                                          </p:to>
                                        </p:set>
                                        <p:anim calcmode="lin" valueType="num">
                                          <p:cBhvr>
                                            <p:cTn id="11" dur="350" fill="hold"/>
                                            <p:tgtEl>
                                              <p:spTgt spid="57"/>
                                            </p:tgtEl>
                                            <p:attrNameLst>
                                              <p:attrName>ppt_w</p:attrName>
                                            </p:attrNameLst>
                                          </p:cBhvr>
                                          <p:tavLst>
                                            <p:tav tm="0">
                                              <p:val>
                                                <p:fltVal val="0"/>
                                              </p:val>
                                            </p:tav>
                                            <p:tav tm="100000">
                                              <p:val>
                                                <p:strVal val="#ppt_w"/>
                                              </p:val>
                                            </p:tav>
                                          </p:tavLst>
                                        </p:anim>
                                        <p:anim calcmode="lin" valueType="num">
                                          <p:cBhvr>
                                            <p:cTn id="12" dur="350" fill="hold"/>
                                            <p:tgtEl>
                                              <p:spTgt spid="57"/>
                                            </p:tgtEl>
                                            <p:attrNameLst>
                                              <p:attrName>ppt_h</p:attrName>
                                            </p:attrNameLst>
                                          </p:cBhvr>
                                          <p:tavLst>
                                            <p:tav tm="0">
                                              <p:val>
                                                <p:fltVal val="0"/>
                                              </p:val>
                                            </p:tav>
                                            <p:tav tm="100000">
                                              <p:val>
                                                <p:strVal val="#ppt_h"/>
                                              </p:val>
                                            </p:tav>
                                          </p:tavLst>
                                        </p:anim>
                                        <p:anim calcmode="lin" valueType="num">
                                          <p:cBhvr>
                                            <p:cTn id="13" dur="350" fill="hold"/>
                                            <p:tgtEl>
                                              <p:spTgt spid="57"/>
                                            </p:tgtEl>
                                            <p:attrNameLst>
                                              <p:attrName>ppt_x</p:attrName>
                                            </p:attrNameLst>
                                          </p:cBhvr>
                                          <p:tavLst>
                                            <p:tav tm="0">
                                              <p:val>
                                                <p:fltVal val="0.5"/>
                                              </p:val>
                                            </p:tav>
                                            <p:tav tm="100000">
                                              <p:val>
                                                <p:strVal val="#ppt_x"/>
                                              </p:val>
                                            </p:tav>
                                          </p:tavLst>
                                        </p:anim>
                                        <p:anim calcmode="lin" valueType="num">
                                          <p:cBhvr>
                                            <p:cTn id="14" dur="350" fill="hold"/>
                                            <p:tgtEl>
                                              <p:spTgt spid="57"/>
                                            </p:tgtEl>
                                            <p:attrNameLst>
                                              <p:attrName>ppt_y</p:attrName>
                                            </p:attrNameLst>
                                          </p:cBhvr>
                                          <p:tavLst>
                                            <p:tav tm="0">
                                              <p:val>
                                                <p:fltVal val="0.5"/>
                                              </p:val>
                                            </p:tav>
                                            <p:tav tm="100000">
                                              <p:val>
                                                <p:strVal val="#ppt_y"/>
                                              </p:val>
                                            </p:tav>
                                          </p:tavLst>
                                        </p:anim>
                                      </p:childTnLst>
                                    </p:cTn>
                                  </p:par>
                                  <p:par>
                                    <p:cTn id="15" presetID="23" presetClass="entr" presetSubtype="528" fill="hold" nodeType="withEffect">
                                      <p:stCondLst>
                                        <p:cond delay="100"/>
                                      </p:stCondLst>
                                      <p:childTnLst>
                                        <p:set>
                                          <p:cBhvr>
                                            <p:cTn id="16" dur="1" fill="hold">
                                              <p:stCondLst>
                                                <p:cond delay="0"/>
                                              </p:stCondLst>
                                            </p:cTn>
                                            <p:tgtEl>
                                              <p:spTgt spid="63"/>
                                            </p:tgtEl>
                                            <p:attrNameLst>
                                              <p:attrName>style.visibility</p:attrName>
                                            </p:attrNameLst>
                                          </p:cBhvr>
                                          <p:to>
                                            <p:strVal val="visible"/>
                                          </p:to>
                                        </p:set>
                                        <p:anim calcmode="lin" valueType="num">
                                          <p:cBhvr>
                                            <p:cTn id="17" dur="350" fill="hold"/>
                                            <p:tgtEl>
                                              <p:spTgt spid="63"/>
                                            </p:tgtEl>
                                            <p:attrNameLst>
                                              <p:attrName>ppt_w</p:attrName>
                                            </p:attrNameLst>
                                          </p:cBhvr>
                                          <p:tavLst>
                                            <p:tav tm="0">
                                              <p:val>
                                                <p:fltVal val="0"/>
                                              </p:val>
                                            </p:tav>
                                            <p:tav tm="100000">
                                              <p:val>
                                                <p:strVal val="#ppt_w"/>
                                              </p:val>
                                            </p:tav>
                                          </p:tavLst>
                                        </p:anim>
                                        <p:anim calcmode="lin" valueType="num">
                                          <p:cBhvr>
                                            <p:cTn id="18" dur="350" fill="hold"/>
                                            <p:tgtEl>
                                              <p:spTgt spid="63"/>
                                            </p:tgtEl>
                                            <p:attrNameLst>
                                              <p:attrName>ppt_h</p:attrName>
                                            </p:attrNameLst>
                                          </p:cBhvr>
                                          <p:tavLst>
                                            <p:tav tm="0">
                                              <p:val>
                                                <p:fltVal val="0"/>
                                              </p:val>
                                            </p:tav>
                                            <p:tav tm="100000">
                                              <p:val>
                                                <p:strVal val="#ppt_h"/>
                                              </p:val>
                                            </p:tav>
                                          </p:tavLst>
                                        </p:anim>
                                        <p:anim calcmode="lin" valueType="num">
                                          <p:cBhvr>
                                            <p:cTn id="19" dur="350" fill="hold"/>
                                            <p:tgtEl>
                                              <p:spTgt spid="63"/>
                                            </p:tgtEl>
                                            <p:attrNameLst>
                                              <p:attrName>ppt_x</p:attrName>
                                            </p:attrNameLst>
                                          </p:cBhvr>
                                          <p:tavLst>
                                            <p:tav tm="0">
                                              <p:val>
                                                <p:fltVal val="0.5"/>
                                              </p:val>
                                            </p:tav>
                                            <p:tav tm="100000">
                                              <p:val>
                                                <p:strVal val="#ppt_x"/>
                                              </p:val>
                                            </p:tav>
                                          </p:tavLst>
                                        </p:anim>
                                        <p:anim calcmode="lin" valueType="num">
                                          <p:cBhvr>
                                            <p:cTn id="20" dur="350" fill="hold"/>
                                            <p:tgtEl>
                                              <p:spTgt spid="63"/>
                                            </p:tgtEl>
                                            <p:attrNameLst>
                                              <p:attrName>ppt_y</p:attrName>
                                            </p:attrNameLst>
                                          </p:cBhvr>
                                          <p:tavLst>
                                            <p:tav tm="0">
                                              <p:val>
                                                <p:fltVal val="0.5"/>
                                              </p:val>
                                            </p:tav>
                                            <p:tav tm="100000">
                                              <p:val>
                                                <p:strVal val="#ppt_y"/>
                                              </p:val>
                                            </p:tav>
                                          </p:tavLst>
                                        </p:anim>
                                      </p:childTnLst>
                                    </p:cTn>
                                  </p:par>
                                  <p:par>
                                    <p:cTn id="21" presetID="23" presetClass="entr" presetSubtype="528" fill="hold" nodeType="withEffect">
                                      <p:stCondLst>
                                        <p:cond delay="200"/>
                                      </p:stCondLst>
                                      <p:childTnLst>
                                        <p:set>
                                          <p:cBhvr>
                                            <p:cTn id="22" dur="1" fill="hold">
                                              <p:stCondLst>
                                                <p:cond delay="0"/>
                                              </p:stCondLst>
                                            </p:cTn>
                                            <p:tgtEl>
                                              <p:spTgt spid="60"/>
                                            </p:tgtEl>
                                            <p:attrNameLst>
                                              <p:attrName>style.visibility</p:attrName>
                                            </p:attrNameLst>
                                          </p:cBhvr>
                                          <p:to>
                                            <p:strVal val="visible"/>
                                          </p:to>
                                        </p:set>
                                        <p:anim calcmode="lin" valueType="num">
                                          <p:cBhvr>
                                            <p:cTn id="23" dur="350" fill="hold"/>
                                            <p:tgtEl>
                                              <p:spTgt spid="60"/>
                                            </p:tgtEl>
                                            <p:attrNameLst>
                                              <p:attrName>ppt_w</p:attrName>
                                            </p:attrNameLst>
                                          </p:cBhvr>
                                          <p:tavLst>
                                            <p:tav tm="0">
                                              <p:val>
                                                <p:fltVal val="0"/>
                                              </p:val>
                                            </p:tav>
                                            <p:tav tm="100000">
                                              <p:val>
                                                <p:strVal val="#ppt_w"/>
                                              </p:val>
                                            </p:tav>
                                          </p:tavLst>
                                        </p:anim>
                                        <p:anim calcmode="lin" valueType="num">
                                          <p:cBhvr>
                                            <p:cTn id="24" dur="350" fill="hold"/>
                                            <p:tgtEl>
                                              <p:spTgt spid="60"/>
                                            </p:tgtEl>
                                            <p:attrNameLst>
                                              <p:attrName>ppt_h</p:attrName>
                                            </p:attrNameLst>
                                          </p:cBhvr>
                                          <p:tavLst>
                                            <p:tav tm="0">
                                              <p:val>
                                                <p:fltVal val="0"/>
                                              </p:val>
                                            </p:tav>
                                            <p:tav tm="100000">
                                              <p:val>
                                                <p:strVal val="#ppt_h"/>
                                              </p:val>
                                            </p:tav>
                                          </p:tavLst>
                                        </p:anim>
                                        <p:anim calcmode="lin" valueType="num">
                                          <p:cBhvr>
                                            <p:cTn id="25" dur="350" fill="hold"/>
                                            <p:tgtEl>
                                              <p:spTgt spid="60"/>
                                            </p:tgtEl>
                                            <p:attrNameLst>
                                              <p:attrName>ppt_x</p:attrName>
                                            </p:attrNameLst>
                                          </p:cBhvr>
                                          <p:tavLst>
                                            <p:tav tm="0">
                                              <p:val>
                                                <p:fltVal val="0.5"/>
                                              </p:val>
                                            </p:tav>
                                            <p:tav tm="100000">
                                              <p:val>
                                                <p:strVal val="#ppt_x"/>
                                              </p:val>
                                            </p:tav>
                                          </p:tavLst>
                                        </p:anim>
                                        <p:anim calcmode="lin" valueType="num">
                                          <p:cBhvr>
                                            <p:cTn id="26" dur="350" fill="hold"/>
                                            <p:tgtEl>
                                              <p:spTgt spid="60"/>
                                            </p:tgtEl>
                                            <p:attrNameLst>
                                              <p:attrName>ppt_y</p:attrName>
                                            </p:attrNameLst>
                                          </p:cBhvr>
                                          <p:tavLst>
                                            <p:tav tm="0">
                                              <p:val>
                                                <p:fltVal val="0.5"/>
                                              </p:val>
                                            </p:tav>
                                            <p:tav tm="100000">
                                              <p:val>
                                                <p:strVal val="#ppt_y"/>
                                              </p:val>
                                            </p:tav>
                                          </p:tavLst>
                                        </p:anim>
                                      </p:childTnLst>
                                    </p:cTn>
                                  </p:par>
                                  <p:par>
                                    <p:cTn id="27" presetID="23" presetClass="entr" presetSubtype="528" fill="hold" nodeType="withEffect">
                                      <p:stCondLst>
                                        <p:cond delay="300"/>
                                      </p:stCondLst>
                                      <p:childTnLst>
                                        <p:set>
                                          <p:cBhvr>
                                            <p:cTn id="28" dur="1" fill="hold">
                                              <p:stCondLst>
                                                <p:cond delay="0"/>
                                              </p:stCondLst>
                                            </p:cTn>
                                            <p:tgtEl>
                                              <p:spTgt spid="54"/>
                                            </p:tgtEl>
                                            <p:attrNameLst>
                                              <p:attrName>style.visibility</p:attrName>
                                            </p:attrNameLst>
                                          </p:cBhvr>
                                          <p:to>
                                            <p:strVal val="visible"/>
                                          </p:to>
                                        </p:set>
                                        <p:anim calcmode="lin" valueType="num">
                                          <p:cBhvr>
                                            <p:cTn id="29" dur="350" fill="hold"/>
                                            <p:tgtEl>
                                              <p:spTgt spid="54"/>
                                            </p:tgtEl>
                                            <p:attrNameLst>
                                              <p:attrName>ppt_w</p:attrName>
                                            </p:attrNameLst>
                                          </p:cBhvr>
                                          <p:tavLst>
                                            <p:tav tm="0">
                                              <p:val>
                                                <p:fltVal val="0"/>
                                              </p:val>
                                            </p:tav>
                                            <p:tav tm="100000">
                                              <p:val>
                                                <p:strVal val="#ppt_w"/>
                                              </p:val>
                                            </p:tav>
                                          </p:tavLst>
                                        </p:anim>
                                        <p:anim calcmode="lin" valueType="num">
                                          <p:cBhvr>
                                            <p:cTn id="30" dur="350" fill="hold"/>
                                            <p:tgtEl>
                                              <p:spTgt spid="54"/>
                                            </p:tgtEl>
                                            <p:attrNameLst>
                                              <p:attrName>ppt_h</p:attrName>
                                            </p:attrNameLst>
                                          </p:cBhvr>
                                          <p:tavLst>
                                            <p:tav tm="0">
                                              <p:val>
                                                <p:fltVal val="0"/>
                                              </p:val>
                                            </p:tav>
                                            <p:tav tm="100000">
                                              <p:val>
                                                <p:strVal val="#ppt_h"/>
                                              </p:val>
                                            </p:tav>
                                          </p:tavLst>
                                        </p:anim>
                                        <p:anim calcmode="lin" valueType="num">
                                          <p:cBhvr>
                                            <p:cTn id="31" dur="350" fill="hold"/>
                                            <p:tgtEl>
                                              <p:spTgt spid="54"/>
                                            </p:tgtEl>
                                            <p:attrNameLst>
                                              <p:attrName>ppt_x</p:attrName>
                                            </p:attrNameLst>
                                          </p:cBhvr>
                                          <p:tavLst>
                                            <p:tav tm="0">
                                              <p:val>
                                                <p:fltVal val="0.5"/>
                                              </p:val>
                                            </p:tav>
                                            <p:tav tm="100000">
                                              <p:val>
                                                <p:strVal val="#ppt_x"/>
                                              </p:val>
                                            </p:tav>
                                          </p:tavLst>
                                        </p:anim>
                                        <p:anim calcmode="lin" valueType="num">
                                          <p:cBhvr>
                                            <p:cTn id="32" dur="350" fill="hold"/>
                                            <p:tgtEl>
                                              <p:spTgt spid="54"/>
                                            </p:tgtEl>
                                            <p:attrNameLst>
                                              <p:attrName>ppt_y</p:attrName>
                                            </p:attrNameLst>
                                          </p:cBhvr>
                                          <p:tavLst>
                                            <p:tav tm="0">
                                              <p:val>
                                                <p:fltVal val="0.5"/>
                                              </p:val>
                                            </p:tav>
                                            <p:tav tm="100000">
                                              <p:val>
                                                <p:strVal val="#ppt_y"/>
                                              </p:val>
                                            </p:tav>
                                          </p:tavLst>
                                        </p:anim>
                                      </p:childTnLst>
                                    </p:cTn>
                                  </p:par>
                                  <p:par>
                                    <p:cTn id="33" presetID="23" presetClass="entr" presetSubtype="528" fill="hold" nodeType="withEffect">
                                      <p:stCondLst>
                                        <p:cond delay="400"/>
                                      </p:stCondLst>
                                      <p:childTnLst>
                                        <p:set>
                                          <p:cBhvr>
                                            <p:cTn id="34" dur="1" fill="hold">
                                              <p:stCondLst>
                                                <p:cond delay="0"/>
                                              </p:stCondLst>
                                            </p:cTn>
                                            <p:tgtEl>
                                              <p:spTgt spid="48"/>
                                            </p:tgtEl>
                                            <p:attrNameLst>
                                              <p:attrName>style.visibility</p:attrName>
                                            </p:attrNameLst>
                                          </p:cBhvr>
                                          <p:to>
                                            <p:strVal val="visible"/>
                                          </p:to>
                                        </p:set>
                                        <p:anim calcmode="lin" valueType="num">
                                          <p:cBhvr>
                                            <p:cTn id="35" dur="350" fill="hold"/>
                                            <p:tgtEl>
                                              <p:spTgt spid="48"/>
                                            </p:tgtEl>
                                            <p:attrNameLst>
                                              <p:attrName>ppt_w</p:attrName>
                                            </p:attrNameLst>
                                          </p:cBhvr>
                                          <p:tavLst>
                                            <p:tav tm="0">
                                              <p:val>
                                                <p:fltVal val="0"/>
                                              </p:val>
                                            </p:tav>
                                            <p:tav tm="100000">
                                              <p:val>
                                                <p:strVal val="#ppt_w"/>
                                              </p:val>
                                            </p:tav>
                                          </p:tavLst>
                                        </p:anim>
                                        <p:anim calcmode="lin" valueType="num">
                                          <p:cBhvr>
                                            <p:cTn id="36" dur="350" fill="hold"/>
                                            <p:tgtEl>
                                              <p:spTgt spid="48"/>
                                            </p:tgtEl>
                                            <p:attrNameLst>
                                              <p:attrName>ppt_h</p:attrName>
                                            </p:attrNameLst>
                                          </p:cBhvr>
                                          <p:tavLst>
                                            <p:tav tm="0">
                                              <p:val>
                                                <p:fltVal val="0"/>
                                              </p:val>
                                            </p:tav>
                                            <p:tav tm="100000">
                                              <p:val>
                                                <p:strVal val="#ppt_h"/>
                                              </p:val>
                                            </p:tav>
                                          </p:tavLst>
                                        </p:anim>
                                        <p:anim calcmode="lin" valueType="num">
                                          <p:cBhvr>
                                            <p:cTn id="37" dur="350" fill="hold"/>
                                            <p:tgtEl>
                                              <p:spTgt spid="48"/>
                                            </p:tgtEl>
                                            <p:attrNameLst>
                                              <p:attrName>ppt_x</p:attrName>
                                            </p:attrNameLst>
                                          </p:cBhvr>
                                          <p:tavLst>
                                            <p:tav tm="0">
                                              <p:val>
                                                <p:fltVal val="0.5"/>
                                              </p:val>
                                            </p:tav>
                                            <p:tav tm="100000">
                                              <p:val>
                                                <p:strVal val="#ppt_x"/>
                                              </p:val>
                                            </p:tav>
                                          </p:tavLst>
                                        </p:anim>
                                        <p:anim calcmode="lin" valueType="num">
                                          <p:cBhvr>
                                            <p:cTn id="38" dur="350" fill="hold"/>
                                            <p:tgtEl>
                                              <p:spTgt spid="48"/>
                                            </p:tgtEl>
                                            <p:attrNameLst>
                                              <p:attrName>ppt_y</p:attrName>
                                            </p:attrNameLst>
                                          </p:cBhvr>
                                          <p:tavLst>
                                            <p:tav tm="0">
                                              <p:val>
                                                <p:fltVal val="0.5"/>
                                              </p:val>
                                            </p:tav>
                                            <p:tav tm="100000">
                                              <p:val>
                                                <p:strVal val="#ppt_y"/>
                                              </p:val>
                                            </p:tav>
                                          </p:tavLst>
                                        </p:anim>
                                      </p:childTnLst>
                                    </p:cTn>
                                  </p:par>
                                  <p:par>
                                    <p:cTn id="39" presetID="23" presetClass="entr" presetSubtype="528" fill="hold" nodeType="withEffect">
                                      <p:stCondLst>
                                        <p:cond delay="500"/>
                                      </p:stCondLst>
                                      <p:childTnLst>
                                        <p:set>
                                          <p:cBhvr>
                                            <p:cTn id="40" dur="1" fill="hold">
                                              <p:stCondLst>
                                                <p:cond delay="0"/>
                                              </p:stCondLst>
                                            </p:cTn>
                                            <p:tgtEl>
                                              <p:spTgt spid="42"/>
                                            </p:tgtEl>
                                            <p:attrNameLst>
                                              <p:attrName>style.visibility</p:attrName>
                                            </p:attrNameLst>
                                          </p:cBhvr>
                                          <p:to>
                                            <p:strVal val="visible"/>
                                          </p:to>
                                        </p:set>
                                        <p:anim calcmode="lin" valueType="num">
                                          <p:cBhvr>
                                            <p:cTn id="41" dur="350" fill="hold"/>
                                            <p:tgtEl>
                                              <p:spTgt spid="42"/>
                                            </p:tgtEl>
                                            <p:attrNameLst>
                                              <p:attrName>ppt_w</p:attrName>
                                            </p:attrNameLst>
                                          </p:cBhvr>
                                          <p:tavLst>
                                            <p:tav tm="0">
                                              <p:val>
                                                <p:fltVal val="0"/>
                                              </p:val>
                                            </p:tav>
                                            <p:tav tm="100000">
                                              <p:val>
                                                <p:strVal val="#ppt_w"/>
                                              </p:val>
                                            </p:tav>
                                          </p:tavLst>
                                        </p:anim>
                                        <p:anim calcmode="lin" valueType="num">
                                          <p:cBhvr>
                                            <p:cTn id="42" dur="350" fill="hold"/>
                                            <p:tgtEl>
                                              <p:spTgt spid="42"/>
                                            </p:tgtEl>
                                            <p:attrNameLst>
                                              <p:attrName>ppt_h</p:attrName>
                                            </p:attrNameLst>
                                          </p:cBhvr>
                                          <p:tavLst>
                                            <p:tav tm="0">
                                              <p:val>
                                                <p:fltVal val="0"/>
                                              </p:val>
                                            </p:tav>
                                            <p:tav tm="100000">
                                              <p:val>
                                                <p:strVal val="#ppt_h"/>
                                              </p:val>
                                            </p:tav>
                                          </p:tavLst>
                                        </p:anim>
                                        <p:anim calcmode="lin" valueType="num">
                                          <p:cBhvr>
                                            <p:cTn id="43" dur="350" fill="hold"/>
                                            <p:tgtEl>
                                              <p:spTgt spid="42"/>
                                            </p:tgtEl>
                                            <p:attrNameLst>
                                              <p:attrName>ppt_x</p:attrName>
                                            </p:attrNameLst>
                                          </p:cBhvr>
                                          <p:tavLst>
                                            <p:tav tm="0">
                                              <p:val>
                                                <p:fltVal val="0.5"/>
                                              </p:val>
                                            </p:tav>
                                            <p:tav tm="100000">
                                              <p:val>
                                                <p:strVal val="#ppt_x"/>
                                              </p:val>
                                            </p:tav>
                                          </p:tavLst>
                                        </p:anim>
                                        <p:anim calcmode="lin" valueType="num">
                                          <p:cBhvr>
                                            <p:cTn id="44" dur="350" fill="hold"/>
                                            <p:tgtEl>
                                              <p:spTgt spid="42"/>
                                            </p:tgtEl>
                                            <p:attrNameLst>
                                              <p:attrName>ppt_y</p:attrName>
                                            </p:attrNameLst>
                                          </p:cBhvr>
                                          <p:tavLst>
                                            <p:tav tm="0">
                                              <p:val>
                                                <p:fltVal val="0.5"/>
                                              </p:val>
                                            </p:tav>
                                            <p:tav tm="100000">
                                              <p:val>
                                                <p:strVal val="#ppt_y"/>
                                              </p:val>
                                            </p:tav>
                                          </p:tavLst>
                                        </p:anim>
                                      </p:childTnLst>
                                    </p:cTn>
                                  </p:par>
                                  <p:par>
                                    <p:cTn id="45" presetID="23" presetClass="entr" presetSubtype="528" fill="hold" nodeType="withEffect">
                                      <p:stCondLst>
                                        <p:cond delay="600"/>
                                      </p:stCondLst>
                                      <p:childTnLst>
                                        <p:set>
                                          <p:cBhvr>
                                            <p:cTn id="46" dur="1" fill="hold">
                                              <p:stCondLst>
                                                <p:cond delay="0"/>
                                              </p:stCondLst>
                                            </p:cTn>
                                            <p:tgtEl>
                                              <p:spTgt spid="45"/>
                                            </p:tgtEl>
                                            <p:attrNameLst>
                                              <p:attrName>style.visibility</p:attrName>
                                            </p:attrNameLst>
                                          </p:cBhvr>
                                          <p:to>
                                            <p:strVal val="visible"/>
                                          </p:to>
                                        </p:set>
                                        <p:anim calcmode="lin" valueType="num">
                                          <p:cBhvr>
                                            <p:cTn id="47" dur="350" fill="hold"/>
                                            <p:tgtEl>
                                              <p:spTgt spid="45"/>
                                            </p:tgtEl>
                                            <p:attrNameLst>
                                              <p:attrName>ppt_w</p:attrName>
                                            </p:attrNameLst>
                                          </p:cBhvr>
                                          <p:tavLst>
                                            <p:tav tm="0">
                                              <p:val>
                                                <p:fltVal val="0"/>
                                              </p:val>
                                            </p:tav>
                                            <p:tav tm="100000">
                                              <p:val>
                                                <p:strVal val="#ppt_w"/>
                                              </p:val>
                                            </p:tav>
                                          </p:tavLst>
                                        </p:anim>
                                        <p:anim calcmode="lin" valueType="num">
                                          <p:cBhvr>
                                            <p:cTn id="48" dur="350" fill="hold"/>
                                            <p:tgtEl>
                                              <p:spTgt spid="45"/>
                                            </p:tgtEl>
                                            <p:attrNameLst>
                                              <p:attrName>ppt_h</p:attrName>
                                            </p:attrNameLst>
                                          </p:cBhvr>
                                          <p:tavLst>
                                            <p:tav tm="0">
                                              <p:val>
                                                <p:fltVal val="0"/>
                                              </p:val>
                                            </p:tav>
                                            <p:tav tm="100000">
                                              <p:val>
                                                <p:strVal val="#ppt_h"/>
                                              </p:val>
                                            </p:tav>
                                          </p:tavLst>
                                        </p:anim>
                                        <p:anim calcmode="lin" valueType="num">
                                          <p:cBhvr>
                                            <p:cTn id="49" dur="350" fill="hold"/>
                                            <p:tgtEl>
                                              <p:spTgt spid="45"/>
                                            </p:tgtEl>
                                            <p:attrNameLst>
                                              <p:attrName>ppt_x</p:attrName>
                                            </p:attrNameLst>
                                          </p:cBhvr>
                                          <p:tavLst>
                                            <p:tav tm="0">
                                              <p:val>
                                                <p:fltVal val="0.5"/>
                                              </p:val>
                                            </p:tav>
                                            <p:tav tm="100000">
                                              <p:val>
                                                <p:strVal val="#ppt_x"/>
                                              </p:val>
                                            </p:tav>
                                          </p:tavLst>
                                        </p:anim>
                                        <p:anim calcmode="lin" valueType="num">
                                          <p:cBhvr>
                                            <p:cTn id="50" dur="350" fill="hold"/>
                                            <p:tgtEl>
                                              <p:spTgt spid="45"/>
                                            </p:tgtEl>
                                            <p:attrNameLst>
                                              <p:attrName>ppt_y</p:attrName>
                                            </p:attrNameLst>
                                          </p:cBhvr>
                                          <p:tavLst>
                                            <p:tav tm="0">
                                              <p:val>
                                                <p:fltVal val="0.5"/>
                                              </p:val>
                                            </p:tav>
                                            <p:tav tm="100000">
                                              <p:val>
                                                <p:strVal val="#ppt_y"/>
                                              </p:val>
                                            </p:tav>
                                          </p:tavLst>
                                        </p:anim>
                                      </p:childTnLst>
                                    </p:cTn>
                                  </p:par>
                                  <p:par>
                                    <p:cTn id="51" presetID="23" presetClass="entr" presetSubtype="528" fill="hold" nodeType="withEffect">
                                      <p:stCondLst>
                                        <p:cond delay="7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350" fill="hold"/>
                                            <p:tgtEl>
                                              <p:spTgt spid="39"/>
                                            </p:tgtEl>
                                            <p:attrNameLst>
                                              <p:attrName>ppt_w</p:attrName>
                                            </p:attrNameLst>
                                          </p:cBhvr>
                                          <p:tavLst>
                                            <p:tav tm="0">
                                              <p:val>
                                                <p:fltVal val="0"/>
                                              </p:val>
                                            </p:tav>
                                            <p:tav tm="100000">
                                              <p:val>
                                                <p:strVal val="#ppt_w"/>
                                              </p:val>
                                            </p:tav>
                                          </p:tavLst>
                                        </p:anim>
                                        <p:anim calcmode="lin" valueType="num">
                                          <p:cBhvr>
                                            <p:cTn id="54" dur="350" fill="hold"/>
                                            <p:tgtEl>
                                              <p:spTgt spid="39"/>
                                            </p:tgtEl>
                                            <p:attrNameLst>
                                              <p:attrName>ppt_h</p:attrName>
                                            </p:attrNameLst>
                                          </p:cBhvr>
                                          <p:tavLst>
                                            <p:tav tm="0">
                                              <p:val>
                                                <p:fltVal val="0"/>
                                              </p:val>
                                            </p:tav>
                                            <p:tav tm="100000">
                                              <p:val>
                                                <p:strVal val="#ppt_h"/>
                                              </p:val>
                                            </p:tav>
                                          </p:tavLst>
                                        </p:anim>
                                        <p:anim calcmode="lin" valueType="num">
                                          <p:cBhvr>
                                            <p:cTn id="55" dur="350" fill="hold"/>
                                            <p:tgtEl>
                                              <p:spTgt spid="39"/>
                                            </p:tgtEl>
                                            <p:attrNameLst>
                                              <p:attrName>ppt_x</p:attrName>
                                            </p:attrNameLst>
                                          </p:cBhvr>
                                          <p:tavLst>
                                            <p:tav tm="0">
                                              <p:val>
                                                <p:fltVal val="0.5"/>
                                              </p:val>
                                            </p:tav>
                                            <p:tav tm="100000">
                                              <p:val>
                                                <p:strVal val="#ppt_x"/>
                                              </p:val>
                                            </p:tav>
                                          </p:tavLst>
                                        </p:anim>
                                        <p:anim calcmode="lin" valueType="num">
                                          <p:cBhvr>
                                            <p:cTn id="56" dur="350" fill="hold"/>
                                            <p:tgtEl>
                                              <p:spTgt spid="39"/>
                                            </p:tgtEl>
                                            <p:attrNameLst>
                                              <p:attrName>ppt_y</p:attrName>
                                            </p:attrNameLst>
                                          </p:cBhvr>
                                          <p:tavLst>
                                            <p:tav tm="0">
                                              <p:val>
                                                <p:fltVal val="0.5"/>
                                              </p:val>
                                            </p:tav>
                                            <p:tav tm="100000">
                                              <p:val>
                                                <p:strVal val="#ppt_y"/>
                                              </p:val>
                                            </p:tav>
                                          </p:tavLst>
                                        </p:anim>
                                      </p:childTnLst>
                                    </p:cTn>
                                  </p:par>
                                  <p:par>
                                    <p:cTn id="57" presetID="23" presetClass="entr" presetSubtype="528" fill="hold" nodeType="withEffect">
                                      <p:stCondLst>
                                        <p:cond delay="800"/>
                                      </p:stCondLst>
                                      <p:childTnLst>
                                        <p:set>
                                          <p:cBhvr>
                                            <p:cTn id="58" dur="1" fill="hold">
                                              <p:stCondLst>
                                                <p:cond delay="0"/>
                                              </p:stCondLst>
                                            </p:cTn>
                                            <p:tgtEl>
                                              <p:spTgt spid="36"/>
                                            </p:tgtEl>
                                            <p:attrNameLst>
                                              <p:attrName>style.visibility</p:attrName>
                                            </p:attrNameLst>
                                          </p:cBhvr>
                                          <p:to>
                                            <p:strVal val="visible"/>
                                          </p:to>
                                        </p:set>
                                        <p:anim calcmode="lin" valueType="num">
                                          <p:cBhvr>
                                            <p:cTn id="59" dur="350" fill="hold"/>
                                            <p:tgtEl>
                                              <p:spTgt spid="36"/>
                                            </p:tgtEl>
                                            <p:attrNameLst>
                                              <p:attrName>ppt_w</p:attrName>
                                            </p:attrNameLst>
                                          </p:cBhvr>
                                          <p:tavLst>
                                            <p:tav tm="0">
                                              <p:val>
                                                <p:fltVal val="0"/>
                                              </p:val>
                                            </p:tav>
                                            <p:tav tm="100000">
                                              <p:val>
                                                <p:strVal val="#ppt_w"/>
                                              </p:val>
                                            </p:tav>
                                          </p:tavLst>
                                        </p:anim>
                                        <p:anim calcmode="lin" valueType="num">
                                          <p:cBhvr>
                                            <p:cTn id="60" dur="350" fill="hold"/>
                                            <p:tgtEl>
                                              <p:spTgt spid="36"/>
                                            </p:tgtEl>
                                            <p:attrNameLst>
                                              <p:attrName>ppt_h</p:attrName>
                                            </p:attrNameLst>
                                          </p:cBhvr>
                                          <p:tavLst>
                                            <p:tav tm="0">
                                              <p:val>
                                                <p:fltVal val="0"/>
                                              </p:val>
                                            </p:tav>
                                            <p:tav tm="100000">
                                              <p:val>
                                                <p:strVal val="#ppt_h"/>
                                              </p:val>
                                            </p:tav>
                                          </p:tavLst>
                                        </p:anim>
                                        <p:anim calcmode="lin" valueType="num">
                                          <p:cBhvr>
                                            <p:cTn id="61" dur="350" fill="hold"/>
                                            <p:tgtEl>
                                              <p:spTgt spid="36"/>
                                            </p:tgtEl>
                                            <p:attrNameLst>
                                              <p:attrName>ppt_x</p:attrName>
                                            </p:attrNameLst>
                                          </p:cBhvr>
                                          <p:tavLst>
                                            <p:tav tm="0">
                                              <p:val>
                                                <p:fltVal val="0.5"/>
                                              </p:val>
                                            </p:tav>
                                            <p:tav tm="100000">
                                              <p:val>
                                                <p:strVal val="#ppt_x"/>
                                              </p:val>
                                            </p:tav>
                                          </p:tavLst>
                                        </p:anim>
                                        <p:anim calcmode="lin" valueType="num">
                                          <p:cBhvr>
                                            <p:cTn id="62" dur="350" fill="hold"/>
                                            <p:tgtEl>
                                              <p:spTgt spid="36"/>
                                            </p:tgtEl>
                                            <p:attrNameLst>
                                              <p:attrName>ppt_y</p:attrName>
                                            </p:attrNameLst>
                                          </p:cBhvr>
                                          <p:tavLst>
                                            <p:tav tm="0">
                                              <p:val>
                                                <p:fltVal val="0.5"/>
                                              </p:val>
                                            </p:tav>
                                            <p:tav tm="100000">
                                              <p:val>
                                                <p:strVal val="#ppt_y"/>
                                              </p:val>
                                            </p:tav>
                                          </p:tavLst>
                                        </p:anim>
                                      </p:childTnLst>
                                    </p:cTn>
                                  </p:par>
                                  <p:par>
                                    <p:cTn id="63" presetID="23" presetClass="entr" presetSubtype="528" fill="hold" nodeType="withEffect">
                                      <p:stCondLst>
                                        <p:cond delay="900"/>
                                      </p:stCondLst>
                                      <p:childTnLst>
                                        <p:set>
                                          <p:cBhvr>
                                            <p:cTn id="64" dur="1" fill="hold">
                                              <p:stCondLst>
                                                <p:cond delay="0"/>
                                              </p:stCondLst>
                                            </p:cTn>
                                            <p:tgtEl>
                                              <p:spTgt spid="33"/>
                                            </p:tgtEl>
                                            <p:attrNameLst>
                                              <p:attrName>style.visibility</p:attrName>
                                            </p:attrNameLst>
                                          </p:cBhvr>
                                          <p:to>
                                            <p:strVal val="visible"/>
                                          </p:to>
                                        </p:set>
                                        <p:anim calcmode="lin" valueType="num">
                                          <p:cBhvr>
                                            <p:cTn id="65" dur="350" fill="hold"/>
                                            <p:tgtEl>
                                              <p:spTgt spid="33"/>
                                            </p:tgtEl>
                                            <p:attrNameLst>
                                              <p:attrName>ppt_w</p:attrName>
                                            </p:attrNameLst>
                                          </p:cBhvr>
                                          <p:tavLst>
                                            <p:tav tm="0">
                                              <p:val>
                                                <p:fltVal val="0"/>
                                              </p:val>
                                            </p:tav>
                                            <p:tav tm="100000">
                                              <p:val>
                                                <p:strVal val="#ppt_w"/>
                                              </p:val>
                                            </p:tav>
                                          </p:tavLst>
                                        </p:anim>
                                        <p:anim calcmode="lin" valueType="num">
                                          <p:cBhvr>
                                            <p:cTn id="66" dur="350" fill="hold"/>
                                            <p:tgtEl>
                                              <p:spTgt spid="33"/>
                                            </p:tgtEl>
                                            <p:attrNameLst>
                                              <p:attrName>ppt_h</p:attrName>
                                            </p:attrNameLst>
                                          </p:cBhvr>
                                          <p:tavLst>
                                            <p:tav tm="0">
                                              <p:val>
                                                <p:fltVal val="0"/>
                                              </p:val>
                                            </p:tav>
                                            <p:tav tm="100000">
                                              <p:val>
                                                <p:strVal val="#ppt_h"/>
                                              </p:val>
                                            </p:tav>
                                          </p:tavLst>
                                        </p:anim>
                                        <p:anim calcmode="lin" valueType="num">
                                          <p:cBhvr>
                                            <p:cTn id="67" dur="350" fill="hold"/>
                                            <p:tgtEl>
                                              <p:spTgt spid="33"/>
                                            </p:tgtEl>
                                            <p:attrNameLst>
                                              <p:attrName>ppt_x</p:attrName>
                                            </p:attrNameLst>
                                          </p:cBhvr>
                                          <p:tavLst>
                                            <p:tav tm="0">
                                              <p:val>
                                                <p:fltVal val="0.5"/>
                                              </p:val>
                                            </p:tav>
                                            <p:tav tm="100000">
                                              <p:val>
                                                <p:strVal val="#ppt_x"/>
                                              </p:val>
                                            </p:tav>
                                          </p:tavLst>
                                        </p:anim>
                                        <p:anim calcmode="lin" valueType="num">
                                          <p:cBhvr>
                                            <p:cTn id="68" dur="350" fill="hold"/>
                                            <p:tgtEl>
                                              <p:spTgt spid="33"/>
                                            </p:tgtEl>
                                            <p:attrNameLst>
                                              <p:attrName>ppt_y</p:attrName>
                                            </p:attrNameLst>
                                          </p:cBhvr>
                                          <p:tavLst>
                                            <p:tav tm="0">
                                              <p:val>
                                                <p:fltVal val="0.5"/>
                                              </p:val>
                                            </p:tav>
                                            <p:tav tm="100000">
                                              <p:val>
                                                <p:strVal val="#ppt_y"/>
                                              </p:val>
                                            </p:tav>
                                          </p:tavLst>
                                        </p:anim>
                                      </p:childTnLst>
                                    </p:cTn>
                                  </p:par>
                                  <p:par>
                                    <p:cTn id="69" presetID="23" presetClass="entr" presetSubtype="528" fill="hold" nodeType="withEffect">
                                      <p:stCondLst>
                                        <p:cond delay="1000"/>
                                      </p:stCondLst>
                                      <p:childTnLst>
                                        <p:set>
                                          <p:cBhvr>
                                            <p:cTn id="70" dur="1" fill="hold">
                                              <p:stCondLst>
                                                <p:cond delay="0"/>
                                              </p:stCondLst>
                                            </p:cTn>
                                            <p:tgtEl>
                                              <p:spTgt spid="24"/>
                                            </p:tgtEl>
                                            <p:attrNameLst>
                                              <p:attrName>style.visibility</p:attrName>
                                            </p:attrNameLst>
                                          </p:cBhvr>
                                          <p:to>
                                            <p:strVal val="visible"/>
                                          </p:to>
                                        </p:set>
                                        <p:anim calcmode="lin" valueType="num">
                                          <p:cBhvr>
                                            <p:cTn id="71" dur="350" fill="hold"/>
                                            <p:tgtEl>
                                              <p:spTgt spid="24"/>
                                            </p:tgtEl>
                                            <p:attrNameLst>
                                              <p:attrName>ppt_w</p:attrName>
                                            </p:attrNameLst>
                                          </p:cBhvr>
                                          <p:tavLst>
                                            <p:tav tm="0">
                                              <p:val>
                                                <p:fltVal val="0"/>
                                              </p:val>
                                            </p:tav>
                                            <p:tav tm="100000">
                                              <p:val>
                                                <p:strVal val="#ppt_w"/>
                                              </p:val>
                                            </p:tav>
                                          </p:tavLst>
                                        </p:anim>
                                        <p:anim calcmode="lin" valueType="num">
                                          <p:cBhvr>
                                            <p:cTn id="72" dur="350" fill="hold"/>
                                            <p:tgtEl>
                                              <p:spTgt spid="24"/>
                                            </p:tgtEl>
                                            <p:attrNameLst>
                                              <p:attrName>ppt_h</p:attrName>
                                            </p:attrNameLst>
                                          </p:cBhvr>
                                          <p:tavLst>
                                            <p:tav tm="0">
                                              <p:val>
                                                <p:fltVal val="0"/>
                                              </p:val>
                                            </p:tav>
                                            <p:tav tm="100000">
                                              <p:val>
                                                <p:strVal val="#ppt_h"/>
                                              </p:val>
                                            </p:tav>
                                          </p:tavLst>
                                        </p:anim>
                                        <p:anim calcmode="lin" valueType="num">
                                          <p:cBhvr>
                                            <p:cTn id="73" dur="350" fill="hold"/>
                                            <p:tgtEl>
                                              <p:spTgt spid="24"/>
                                            </p:tgtEl>
                                            <p:attrNameLst>
                                              <p:attrName>ppt_x</p:attrName>
                                            </p:attrNameLst>
                                          </p:cBhvr>
                                          <p:tavLst>
                                            <p:tav tm="0">
                                              <p:val>
                                                <p:fltVal val="0.5"/>
                                              </p:val>
                                            </p:tav>
                                            <p:tav tm="100000">
                                              <p:val>
                                                <p:strVal val="#ppt_x"/>
                                              </p:val>
                                            </p:tav>
                                          </p:tavLst>
                                        </p:anim>
                                        <p:anim calcmode="lin" valueType="num">
                                          <p:cBhvr>
                                            <p:cTn id="74" dur="350" fill="hold"/>
                                            <p:tgtEl>
                                              <p:spTgt spid="24"/>
                                            </p:tgtEl>
                                            <p:attrNameLst>
                                              <p:attrName>ppt_y</p:attrName>
                                            </p:attrNameLst>
                                          </p:cBhvr>
                                          <p:tavLst>
                                            <p:tav tm="0">
                                              <p:val>
                                                <p:fltVal val="0.5"/>
                                              </p:val>
                                            </p:tav>
                                            <p:tav tm="100000">
                                              <p:val>
                                                <p:strVal val="#ppt_y"/>
                                              </p:val>
                                            </p:tav>
                                          </p:tavLst>
                                        </p:anim>
                                      </p:childTnLst>
                                    </p:cTn>
                                  </p:par>
                                  <p:par>
                                    <p:cTn id="75" presetID="23" presetClass="entr" presetSubtype="528" fill="hold" nodeType="withEffect">
                                      <p:stCondLst>
                                        <p:cond delay="1100"/>
                                      </p:stCondLst>
                                      <p:childTnLst>
                                        <p:set>
                                          <p:cBhvr>
                                            <p:cTn id="76" dur="1" fill="hold">
                                              <p:stCondLst>
                                                <p:cond delay="0"/>
                                              </p:stCondLst>
                                            </p:cTn>
                                            <p:tgtEl>
                                              <p:spTgt spid="27"/>
                                            </p:tgtEl>
                                            <p:attrNameLst>
                                              <p:attrName>style.visibility</p:attrName>
                                            </p:attrNameLst>
                                          </p:cBhvr>
                                          <p:to>
                                            <p:strVal val="visible"/>
                                          </p:to>
                                        </p:set>
                                        <p:anim calcmode="lin" valueType="num">
                                          <p:cBhvr>
                                            <p:cTn id="77" dur="350" fill="hold"/>
                                            <p:tgtEl>
                                              <p:spTgt spid="27"/>
                                            </p:tgtEl>
                                            <p:attrNameLst>
                                              <p:attrName>ppt_w</p:attrName>
                                            </p:attrNameLst>
                                          </p:cBhvr>
                                          <p:tavLst>
                                            <p:tav tm="0">
                                              <p:val>
                                                <p:fltVal val="0"/>
                                              </p:val>
                                            </p:tav>
                                            <p:tav tm="100000">
                                              <p:val>
                                                <p:strVal val="#ppt_w"/>
                                              </p:val>
                                            </p:tav>
                                          </p:tavLst>
                                        </p:anim>
                                        <p:anim calcmode="lin" valueType="num">
                                          <p:cBhvr>
                                            <p:cTn id="78" dur="350" fill="hold"/>
                                            <p:tgtEl>
                                              <p:spTgt spid="27"/>
                                            </p:tgtEl>
                                            <p:attrNameLst>
                                              <p:attrName>ppt_h</p:attrName>
                                            </p:attrNameLst>
                                          </p:cBhvr>
                                          <p:tavLst>
                                            <p:tav tm="0">
                                              <p:val>
                                                <p:fltVal val="0"/>
                                              </p:val>
                                            </p:tav>
                                            <p:tav tm="100000">
                                              <p:val>
                                                <p:strVal val="#ppt_h"/>
                                              </p:val>
                                            </p:tav>
                                          </p:tavLst>
                                        </p:anim>
                                        <p:anim calcmode="lin" valueType="num">
                                          <p:cBhvr>
                                            <p:cTn id="79" dur="350" fill="hold"/>
                                            <p:tgtEl>
                                              <p:spTgt spid="27"/>
                                            </p:tgtEl>
                                            <p:attrNameLst>
                                              <p:attrName>ppt_x</p:attrName>
                                            </p:attrNameLst>
                                          </p:cBhvr>
                                          <p:tavLst>
                                            <p:tav tm="0">
                                              <p:val>
                                                <p:fltVal val="0.5"/>
                                              </p:val>
                                            </p:tav>
                                            <p:tav tm="100000">
                                              <p:val>
                                                <p:strVal val="#ppt_x"/>
                                              </p:val>
                                            </p:tav>
                                          </p:tavLst>
                                        </p:anim>
                                        <p:anim calcmode="lin" valueType="num">
                                          <p:cBhvr>
                                            <p:cTn id="80" dur="350" fill="hold"/>
                                            <p:tgtEl>
                                              <p:spTgt spid="27"/>
                                            </p:tgtEl>
                                            <p:attrNameLst>
                                              <p:attrName>ppt_y</p:attrName>
                                            </p:attrNameLst>
                                          </p:cBhvr>
                                          <p:tavLst>
                                            <p:tav tm="0">
                                              <p:val>
                                                <p:fltVal val="0.5"/>
                                              </p:val>
                                            </p:tav>
                                            <p:tav tm="100000">
                                              <p:val>
                                                <p:strVal val="#ppt_y"/>
                                              </p:val>
                                            </p:tav>
                                          </p:tavLst>
                                        </p:anim>
                                      </p:childTnLst>
                                    </p:cTn>
                                  </p:par>
                                  <p:par>
                                    <p:cTn id="81" presetID="23" presetClass="entr" presetSubtype="528" fill="hold" nodeType="withEffect">
                                      <p:stCondLst>
                                        <p:cond delay="1200"/>
                                      </p:stCondLst>
                                      <p:childTnLst>
                                        <p:set>
                                          <p:cBhvr>
                                            <p:cTn id="82" dur="1" fill="hold">
                                              <p:stCondLst>
                                                <p:cond delay="0"/>
                                              </p:stCondLst>
                                            </p:cTn>
                                            <p:tgtEl>
                                              <p:spTgt spid="30"/>
                                            </p:tgtEl>
                                            <p:attrNameLst>
                                              <p:attrName>style.visibility</p:attrName>
                                            </p:attrNameLst>
                                          </p:cBhvr>
                                          <p:to>
                                            <p:strVal val="visible"/>
                                          </p:to>
                                        </p:set>
                                        <p:anim calcmode="lin" valueType="num">
                                          <p:cBhvr>
                                            <p:cTn id="83" dur="350" fill="hold"/>
                                            <p:tgtEl>
                                              <p:spTgt spid="30"/>
                                            </p:tgtEl>
                                            <p:attrNameLst>
                                              <p:attrName>ppt_w</p:attrName>
                                            </p:attrNameLst>
                                          </p:cBhvr>
                                          <p:tavLst>
                                            <p:tav tm="0">
                                              <p:val>
                                                <p:fltVal val="0"/>
                                              </p:val>
                                            </p:tav>
                                            <p:tav tm="100000">
                                              <p:val>
                                                <p:strVal val="#ppt_w"/>
                                              </p:val>
                                            </p:tav>
                                          </p:tavLst>
                                        </p:anim>
                                        <p:anim calcmode="lin" valueType="num">
                                          <p:cBhvr>
                                            <p:cTn id="84" dur="350" fill="hold"/>
                                            <p:tgtEl>
                                              <p:spTgt spid="30"/>
                                            </p:tgtEl>
                                            <p:attrNameLst>
                                              <p:attrName>ppt_h</p:attrName>
                                            </p:attrNameLst>
                                          </p:cBhvr>
                                          <p:tavLst>
                                            <p:tav tm="0">
                                              <p:val>
                                                <p:fltVal val="0"/>
                                              </p:val>
                                            </p:tav>
                                            <p:tav tm="100000">
                                              <p:val>
                                                <p:strVal val="#ppt_h"/>
                                              </p:val>
                                            </p:tav>
                                          </p:tavLst>
                                        </p:anim>
                                        <p:anim calcmode="lin" valueType="num">
                                          <p:cBhvr>
                                            <p:cTn id="85" dur="350" fill="hold"/>
                                            <p:tgtEl>
                                              <p:spTgt spid="30"/>
                                            </p:tgtEl>
                                            <p:attrNameLst>
                                              <p:attrName>ppt_x</p:attrName>
                                            </p:attrNameLst>
                                          </p:cBhvr>
                                          <p:tavLst>
                                            <p:tav tm="0">
                                              <p:val>
                                                <p:fltVal val="0.5"/>
                                              </p:val>
                                            </p:tav>
                                            <p:tav tm="100000">
                                              <p:val>
                                                <p:strVal val="#ppt_x"/>
                                              </p:val>
                                            </p:tav>
                                          </p:tavLst>
                                        </p:anim>
                                        <p:anim calcmode="lin" valueType="num">
                                          <p:cBhvr>
                                            <p:cTn id="86" dur="350" fill="hold"/>
                                            <p:tgtEl>
                                              <p:spTgt spid="30"/>
                                            </p:tgtEl>
                                            <p:attrNameLst>
                                              <p:attrName>ppt_y</p:attrName>
                                            </p:attrNameLst>
                                          </p:cBhvr>
                                          <p:tavLst>
                                            <p:tav tm="0">
                                              <p:val>
                                                <p:fltVal val="0.5"/>
                                              </p:val>
                                            </p:tav>
                                            <p:tav tm="100000">
                                              <p:val>
                                                <p:strVal val="#ppt_y"/>
                                              </p:val>
                                            </p:tav>
                                          </p:tavLst>
                                        </p:anim>
                                      </p:childTnLst>
                                    </p:cTn>
                                  </p:par>
                                  <p:par>
                                    <p:cTn id="87" presetID="23" presetClass="entr" presetSubtype="528" fill="hold" nodeType="withEffect">
                                      <p:stCondLst>
                                        <p:cond delay="1300"/>
                                      </p:stCondLst>
                                      <p:childTnLst>
                                        <p:set>
                                          <p:cBhvr>
                                            <p:cTn id="88" dur="1" fill="hold">
                                              <p:stCondLst>
                                                <p:cond delay="0"/>
                                              </p:stCondLst>
                                            </p:cTn>
                                            <p:tgtEl>
                                              <p:spTgt spid="18"/>
                                            </p:tgtEl>
                                            <p:attrNameLst>
                                              <p:attrName>style.visibility</p:attrName>
                                            </p:attrNameLst>
                                          </p:cBhvr>
                                          <p:to>
                                            <p:strVal val="visible"/>
                                          </p:to>
                                        </p:set>
                                        <p:anim calcmode="lin" valueType="num">
                                          <p:cBhvr>
                                            <p:cTn id="89" dur="350" fill="hold"/>
                                            <p:tgtEl>
                                              <p:spTgt spid="18"/>
                                            </p:tgtEl>
                                            <p:attrNameLst>
                                              <p:attrName>ppt_w</p:attrName>
                                            </p:attrNameLst>
                                          </p:cBhvr>
                                          <p:tavLst>
                                            <p:tav tm="0">
                                              <p:val>
                                                <p:fltVal val="0"/>
                                              </p:val>
                                            </p:tav>
                                            <p:tav tm="100000">
                                              <p:val>
                                                <p:strVal val="#ppt_w"/>
                                              </p:val>
                                            </p:tav>
                                          </p:tavLst>
                                        </p:anim>
                                        <p:anim calcmode="lin" valueType="num">
                                          <p:cBhvr>
                                            <p:cTn id="90" dur="350" fill="hold"/>
                                            <p:tgtEl>
                                              <p:spTgt spid="18"/>
                                            </p:tgtEl>
                                            <p:attrNameLst>
                                              <p:attrName>ppt_h</p:attrName>
                                            </p:attrNameLst>
                                          </p:cBhvr>
                                          <p:tavLst>
                                            <p:tav tm="0">
                                              <p:val>
                                                <p:fltVal val="0"/>
                                              </p:val>
                                            </p:tav>
                                            <p:tav tm="100000">
                                              <p:val>
                                                <p:strVal val="#ppt_h"/>
                                              </p:val>
                                            </p:tav>
                                          </p:tavLst>
                                        </p:anim>
                                        <p:anim calcmode="lin" valueType="num">
                                          <p:cBhvr>
                                            <p:cTn id="91" dur="350" fill="hold"/>
                                            <p:tgtEl>
                                              <p:spTgt spid="18"/>
                                            </p:tgtEl>
                                            <p:attrNameLst>
                                              <p:attrName>ppt_x</p:attrName>
                                            </p:attrNameLst>
                                          </p:cBhvr>
                                          <p:tavLst>
                                            <p:tav tm="0">
                                              <p:val>
                                                <p:fltVal val="0.5"/>
                                              </p:val>
                                            </p:tav>
                                            <p:tav tm="100000">
                                              <p:val>
                                                <p:strVal val="#ppt_x"/>
                                              </p:val>
                                            </p:tav>
                                          </p:tavLst>
                                        </p:anim>
                                        <p:anim calcmode="lin" valueType="num">
                                          <p:cBhvr>
                                            <p:cTn id="92" dur="350" fill="hold"/>
                                            <p:tgtEl>
                                              <p:spTgt spid="18"/>
                                            </p:tgtEl>
                                            <p:attrNameLst>
                                              <p:attrName>ppt_y</p:attrName>
                                            </p:attrNameLst>
                                          </p:cBhvr>
                                          <p:tavLst>
                                            <p:tav tm="0">
                                              <p:val>
                                                <p:fltVal val="0.5"/>
                                              </p:val>
                                            </p:tav>
                                            <p:tav tm="100000">
                                              <p:val>
                                                <p:strVal val="#ppt_y"/>
                                              </p:val>
                                            </p:tav>
                                          </p:tavLst>
                                        </p:anim>
                                      </p:childTnLst>
                                    </p:cTn>
                                  </p:par>
                                  <p:par>
                                    <p:cTn id="93" presetID="23" presetClass="entr" presetSubtype="528" fill="hold" nodeType="withEffect">
                                      <p:stCondLst>
                                        <p:cond delay="1400"/>
                                      </p:stCondLst>
                                      <p:childTnLst>
                                        <p:set>
                                          <p:cBhvr>
                                            <p:cTn id="94" dur="1" fill="hold">
                                              <p:stCondLst>
                                                <p:cond delay="0"/>
                                              </p:stCondLst>
                                            </p:cTn>
                                            <p:tgtEl>
                                              <p:spTgt spid="15"/>
                                            </p:tgtEl>
                                            <p:attrNameLst>
                                              <p:attrName>style.visibility</p:attrName>
                                            </p:attrNameLst>
                                          </p:cBhvr>
                                          <p:to>
                                            <p:strVal val="visible"/>
                                          </p:to>
                                        </p:set>
                                        <p:anim calcmode="lin" valueType="num">
                                          <p:cBhvr>
                                            <p:cTn id="95" dur="350" fill="hold"/>
                                            <p:tgtEl>
                                              <p:spTgt spid="15"/>
                                            </p:tgtEl>
                                            <p:attrNameLst>
                                              <p:attrName>ppt_w</p:attrName>
                                            </p:attrNameLst>
                                          </p:cBhvr>
                                          <p:tavLst>
                                            <p:tav tm="0">
                                              <p:val>
                                                <p:fltVal val="0"/>
                                              </p:val>
                                            </p:tav>
                                            <p:tav tm="100000">
                                              <p:val>
                                                <p:strVal val="#ppt_w"/>
                                              </p:val>
                                            </p:tav>
                                          </p:tavLst>
                                        </p:anim>
                                        <p:anim calcmode="lin" valueType="num">
                                          <p:cBhvr>
                                            <p:cTn id="96" dur="350" fill="hold"/>
                                            <p:tgtEl>
                                              <p:spTgt spid="15"/>
                                            </p:tgtEl>
                                            <p:attrNameLst>
                                              <p:attrName>ppt_h</p:attrName>
                                            </p:attrNameLst>
                                          </p:cBhvr>
                                          <p:tavLst>
                                            <p:tav tm="0">
                                              <p:val>
                                                <p:fltVal val="0"/>
                                              </p:val>
                                            </p:tav>
                                            <p:tav tm="100000">
                                              <p:val>
                                                <p:strVal val="#ppt_h"/>
                                              </p:val>
                                            </p:tav>
                                          </p:tavLst>
                                        </p:anim>
                                        <p:anim calcmode="lin" valueType="num">
                                          <p:cBhvr>
                                            <p:cTn id="97" dur="350" fill="hold"/>
                                            <p:tgtEl>
                                              <p:spTgt spid="15"/>
                                            </p:tgtEl>
                                            <p:attrNameLst>
                                              <p:attrName>ppt_x</p:attrName>
                                            </p:attrNameLst>
                                          </p:cBhvr>
                                          <p:tavLst>
                                            <p:tav tm="0">
                                              <p:val>
                                                <p:fltVal val="0.5"/>
                                              </p:val>
                                            </p:tav>
                                            <p:tav tm="100000">
                                              <p:val>
                                                <p:strVal val="#ppt_x"/>
                                              </p:val>
                                            </p:tav>
                                          </p:tavLst>
                                        </p:anim>
                                        <p:anim calcmode="lin" valueType="num">
                                          <p:cBhvr>
                                            <p:cTn id="98" dur="350" fill="hold"/>
                                            <p:tgtEl>
                                              <p:spTgt spid="15"/>
                                            </p:tgtEl>
                                            <p:attrNameLst>
                                              <p:attrName>ppt_y</p:attrName>
                                            </p:attrNameLst>
                                          </p:cBhvr>
                                          <p:tavLst>
                                            <p:tav tm="0">
                                              <p:val>
                                                <p:fltVal val="0.5"/>
                                              </p:val>
                                            </p:tav>
                                            <p:tav tm="100000">
                                              <p:val>
                                                <p:strVal val="#ppt_y"/>
                                              </p:val>
                                            </p:tav>
                                          </p:tavLst>
                                        </p:anim>
                                      </p:childTnLst>
                                    </p:cTn>
                                  </p:par>
                                  <p:par>
                                    <p:cTn id="99" presetID="23" presetClass="entr" presetSubtype="528" fill="hold" nodeType="withEffect">
                                      <p:stCondLst>
                                        <p:cond delay="1500"/>
                                      </p:stCondLst>
                                      <p:childTnLst>
                                        <p:set>
                                          <p:cBhvr>
                                            <p:cTn id="100" dur="1" fill="hold">
                                              <p:stCondLst>
                                                <p:cond delay="0"/>
                                              </p:stCondLst>
                                            </p:cTn>
                                            <p:tgtEl>
                                              <p:spTgt spid="12"/>
                                            </p:tgtEl>
                                            <p:attrNameLst>
                                              <p:attrName>style.visibility</p:attrName>
                                            </p:attrNameLst>
                                          </p:cBhvr>
                                          <p:to>
                                            <p:strVal val="visible"/>
                                          </p:to>
                                        </p:set>
                                        <p:anim calcmode="lin" valueType="num">
                                          <p:cBhvr>
                                            <p:cTn id="101" dur="350" fill="hold"/>
                                            <p:tgtEl>
                                              <p:spTgt spid="12"/>
                                            </p:tgtEl>
                                            <p:attrNameLst>
                                              <p:attrName>ppt_w</p:attrName>
                                            </p:attrNameLst>
                                          </p:cBhvr>
                                          <p:tavLst>
                                            <p:tav tm="0">
                                              <p:val>
                                                <p:fltVal val="0"/>
                                              </p:val>
                                            </p:tav>
                                            <p:tav tm="100000">
                                              <p:val>
                                                <p:strVal val="#ppt_w"/>
                                              </p:val>
                                            </p:tav>
                                          </p:tavLst>
                                        </p:anim>
                                        <p:anim calcmode="lin" valueType="num">
                                          <p:cBhvr>
                                            <p:cTn id="102" dur="350" fill="hold"/>
                                            <p:tgtEl>
                                              <p:spTgt spid="12"/>
                                            </p:tgtEl>
                                            <p:attrNameLst>
                                              <p:attrName>ppt_h</p:attrName>
                                            </p:attrNameLst>
                                          </p:cBhvr>
                                          <p:tavLst>
                                            <p:tav tm="0">
                                              <p:val>
                                                <p:fltVal val="0"/>
                                              </p:val>
                                            </p:tav>
                                            <p:tav tm="100000">
                                              <p:val>
                                                <p:strVal val="#ppt_h"/>
                                              </p:val>
                                            </p:tav>
                                          </p:tavLst>
                                        </p:anim>
                                        <p:anim calcmode="lin" valueType="num">
                                          <p:cBhvr>
                                            <p:cTn id="103" dur="350" fill="hold"/>
                                            <p:tgtEl>
                                              <p:spTgt spid="12"/>
                                            </p:tgtEl>
                                            <p:attrNameLst>
                                              <p:attrName>ppt_x</p:attrName>
                                            </p:attrNameLst>
                                          </p:cBhvr>
                                          <p:tavLst>
                                            <p:tav tm="0">
                                              <p:val>
                                                <p:fltVal val="0.5"/>
                                              </p:val>
                                            </p:tav>
                                            <p:tav tm="100000">
                                              <p:val>
                                                <p:strVal val="#ppt_x"/>
                                              </p:val>
                                            </p:tav>
                                          </p:tavLst>
                                        </p:anim>
                                        <p:anim calcmode="lin" valueType="num">
                                          <p:cBhvr>
                                            <p:cTn id="104" dur="350" fill="hold"/>
                                            <p:tgtEl>
                                              <p:spTgt spid="12"/>
                                            </p:tgtEl>
                                            <p:attrNameLst>
                                              <p:attrName>ppt_y</p:attrName>
                                            </p:attrNameLst>
                                          </p:cBhvr>
                                          <p:tavLst>
                                            <p:tav tm="0">
                                              <p:val>
                                                <p:fltVal val="0.5"/>
                                              </p:val>
                                            </p:tav>
                                            <p:tav tm="100000">
                                              <p:val>
                                                <p:strVal val="#ppt_y"/>
                                              </p:val>
                                            </p:tav>
                                          </p:tavLst>
                                        </p:anim>
                                      </p:childTnLst>
                                    </p:cTn>
                                  </p:par>
                                  <p:par>
                                    <p:cTn id="105" presetID="23" presetClass="entr" presetSubtype="528" fill="hold" nodeType="withEffect">
                                      <p:stCondLst>
                                        <p:cond delay="1600"/>
                                      </p:stCondLst>
                                      <p:childTnLst>
                                        <p:set>
                                          <p:cBhvr>
                                            <p:cTn id="106" dur="1" fill="hold">
                                              <p:stCondLst>
                                                <p:cond delay="0"/>
                                              </p:stCondLst>
                                            </p:cTn>
                                            <p:tgtEl>
                                              <p:spTgt spid="9"/>
                                            </p:tgtEl>
                                            <p:attrNameLst>
                                              <p:attrName>style.visibility</p:attrName>
                                            </p:attrNameLst>
                                          </p:cBhvr>
                                          <p:to>
                                            <p:strVal val="visible"/>
                                          </p:to>
                                        </p:set>
                                        <p:anim calcmode="lin" valueType="num">
                                          <p:cBhvr>
                                            <p:cTn id="107" dur="350" fill="hold"/>
                                            <p:tgtEl>
                                              <p:spTgt spid="9"/>
                                            </p:tgtEl>
                                            <p:attrNameLst>
                                              <p:attrName>ppt_w</p:attrName>
                                            </p:attrNameLst>
                                          </p:cBhvr>
                                          <p:tavLst>
                                            <p:tav tm="0">
                                              <p:val>
                                                <p:fltVal val="0"/>
                                              </p:val>
                                            </p:tav>
                                            <p:tav tm="100000">
                                              <p:val>
                                                <p:strVal val="#ppt_w"/>
                                              </p:val>
                                            </p:tav>
                                          </p:tavLst>
                                        </p:anim>
                                        <p:anim calcmode="lin" valueType="num">
                                          <p:cBhvr>
                                            <p:cTn id="108" dur="350" fill="hold"/>
                                            <p:tgtEl>
                                              <p:spTgt spid="9"/>
                                            </p:tgtEl>
                                            <p:attrNameLst>
                                              <p:attrName>ppt_h</p:attrName>
                                            </p:attrNameLst>
                                          </p:cBhvr>
                                          <p:tavLst>
                                            <p:tav tm="0">
                                              <p:val>
                                                <p:fltVal val="0"/>
                                              </p:val>
                                            </p:tav>
                                            <p:tav tm="100000">
                                              <p:val>
                                                <p:strVal val="#ppt_h"/>
                                              </p:val>
                                            </p:tav>
                                          </p:tavLst>
                                        </p:anim>
                                        <p:anim calcmode="lin" valueType="num">
                                          <p:cBhvr>
                                            <p:cTn id="109" dur="350" fill="hold"/>
                                            <p:tgtEl>
                                              <p:spTgt spid="9"/>
                                            </p:tgtEl>
                                            <p:attrNameLst>
                                              <p:attrName>ppt_x</p:attrName>
                                            </p:attrNameLst>
                                          </p:cBhvr>
                                          <p:tavLst>
                                            <p:tav tm="0">
                                              <p:val>
                                                <p:fltVal val="0.5"/>
                                              </p:val>
                                            </p:tav>
                                            <p:tav tm="100000">
                                              <p:val>
                                                <p:strVal val="#ppt_x"/>
                                              </p:val>
                                            </p:tav>
                                          </p:tavLst>
                                        </p:anim>
                                        <p:anim calcmode="lin" valueType="num">
                                          <p:cBhvr>
                                            <p:cTn id="110" dur="350" fill="hold"/>
                                            <p:tgtEl>
                                              <p:spTgt spid="9"/>
                                            </p:tgtEl>
                                            <p:attrNameLst>
                                              <p:attrName>ppt_y</p:attrName>
                                            </p:attrNameLst>
                                          </p:cBhvr>
                                          <p:tavLst>
                                            <p:tav tm="0">
                                              <p:val>
                                                <p:fltVal val="0.5"/>
                                              </p:val>
                                            </p:tav>
                                            <p:tav tm="100000">
                                              <p:val>
                                                <p:strVal val="#ppt_y"/>
                                              </p:val>
                                            </p:tav>
                                          </p:tavLst>
                                        </p:anim>
                                      </p:childTnLst>
                                    </p:cTn>
                                  </p:par>
                                  <p:par>
                                    <p:cTn id="111" presetID="23" presetClass="entr" presetSubtype="528" fill="hold" nodeType="withEffect">
                                      <p:stCondLst>
                                        <p:cond delay="1700"/>
                                      </p:stCondLst>
                                      <p:childTnLst>
                                        <p:set>
                                          <p:cBhvr>
                                            <p:cTn id="112" dur="1" fill="hold">
                                              <p:stCondLst>
                                                <p:cond delay="0"/>
                                              </p:stCondLst>
                                            </p:cTn>
                                            <p:tgtEl>
                                              <p:spTgt spid="21"/>
                                            </p:tgtEl>
                                            <p:attrNameLst>
                                              <p:attrName>style.visibility</p:attrName>
                                            </p:attrNameLst>
                                          </p:cBhvr>
                                          <p:to>
                                            <p:strVal val="visible"/>
                                          </p:to>
                                        </p:set>
                                        <p:anim calcmode="lin" valueType="num">
                                          <p:cBhvr>
                                            <p:cTn id="113" dur="350" fill="hold"/>
                                            <p:tgtEl>
                                              <p:spTgt spid="21"/>
                                            </p:tgtEl>
                                            <p:attrNameLst>
                                              <p:attrName>ppt_w</p:attrName>
                                            </p:attrNameLst>
                                          </p:cBhvr>
                                          <p:tavLst>
                                            <p:tav tm="0">
                                              <p:val>
                                                <p:fltVal val="0"/>
                                              </p:val>
                                            </p:tav>
                                            <p:tav tm="100000">
                                              <p:val>
                                                <p:strVal val="#ppt_w"/>
                                              </p:val>
                                            </p:tav>
                                          </p:tavLst>
                                        </p:anim>
                                        <p:anim calcmode="lin" valueType="num">
                                          <p:cBhvr>
                                            <p:cTn id="114" dur="350" fill="hold"/>
                                            <p:tgtEl>
                                              <p:spTgt spid="21"/>
                                            </p:tgtEl>
                                            <p:attrNameLst>
                                              <p:attrName>ppt_h</p:attrName>
                                            </p:attrNameLst>
                                          </p:cBhvr>
                                          <p:tavLst>
                                            <p:tav tm="0">
                                              <p:val>
                                                <p:fltVal val="0"/>
                                              </p:val>
                                            </p:tav>
                                            <p:tav tm="100000">
                                              <p:val>
                                                <p:strVal val="#ppt_h"/>
                                              </p:val>
                                            </p:tav>
                                          </p:tavLst>
                                        </p:anim>
                                        <p:anim calcmode="lin" valueType="num">
                                          <p:cBhvr>
                                            <p:cTn id="115" dur="350" fill="hold"/>
                                            <p:tgtEl>
                                              <p:spTgt spid="21"/>
                                            </p:tgtEl>
                                            <p:attrNameLst>
                                              <p:attrName>ppt_x</p:attrName>
                                            </p:attrNameLst>
                                          </p:cBhvr>
                                          <p:tavLst>
                                            <p:tav tm="0">
                                              <p:val>
                                                <p:fltVal val="0.5"/>
                                              </p:val>
                                            </p:tav>
                                            <p:tav tm="100000">
                                              <p:val>
                                                <p:strVal val="#ppt_x"/>
                                              </p:val>
                                            </p:tav>
                                          </p:tavLst>
                                        </p:anim>
                                        <p:anim calcmode="lin" valueType="num">
                                          <p:cBhvr>
                                            <p:cTn id="116" dur="350" fill="hold"/>
                                            <p:tgtEl>
                                              <p:spTgt spid="21"/>
                                            </p:tgtEl>
                                            <p:attrNameLst>
                                              <p:attrName>ppt_y</p:attrName>
                                            </p:attrNameLst>
                                          </p:cBhvr>
                                          <p:tavLst>
                                            <p:tav tm="0">
                                              <p:val>
                                                <p:fltVal val="0.5"/>
                                              </p:val>
                                            </p:tav>
                                            <p:tav tm="100000">
                                              <p:val>
                                                <p:strVal val="#ppt_y"/>
                                              </p:val>
                                            </p:tav>
                                          </p:tavLst>
                                        </p:anim>
                                      </p:childTnLst>
                                    </p:cTn>
                                  </p:par>
                                  <p:par>
                                    <p:cTn id="117" presetID="23" presetClass="entr" presetSubtype="16" fill="hold" grpId="0" nodeType="withEffect">
                                      <p:stCondLst>
                                        <p:cond delay="1800"/>
                                      </p:stCondLst>
                                      <p:childTnLst>
                                        <p:set>
                                          <p:cBhvr>
                                            <p:cTn id="118" dur="1" fill="hold">
                                              <p:stCondLst>
                                                <p:cond delay="0"/>
                                              </p:stCondLst>
                                            </p:cTn>
                                            <p:tgtEl>
                                              <p:spTgt spid="6"/>
                                            </p:tgtEl>
                                            <p:attrNameLst>
                                              <p:attrName>style.visibility</p:attrName>
                                            </p:attrNameLst>
                                          </p:cBhvr>
                                          <p:to>
                                            <p:strVal val="visible"/>
                                          </p:to>
                                        </p:set>
                                        <p:anim calcmode="lin" valueType="num">
                                          <p:cBhvr>
                                            <p:cTn id="119" dur="350" fill="hold"/>
                                            <p:tgtEl>
                                              <p:spTgt spid="6"/>
                                            </p:tgtEl>
                                            <p:attrNameLst>
                                              <p:attrName>ppt_w</p:attrName>
                                            </p:attrNameLst>
                                          </p:cBhvr>
                                          <p:tavLst>
                                            <p:tav tm="0">
                                              <p:val>
                                                <p:fltVal val="0"/>
                                              </p:val>
                                            </p:tav>
                                            <p:tav tm="100000">
                                              <p:val>
                                                <p:strVal val="#ppt_w"/>
                                              </p:val>
                                            </p:tav>
                                          </p:tavLst>
                                        </p:anim>
                                        <p:anim calcmode="lin" valueType="num">
                                          <p:cBhvr>
                                            <p:cTn id="120" dur="350" fill="hold"/>
                                            <p:tgtEl>
                                              <p:spTgt spid="6"/>
                                            </p:tgtEl>
                                            <p:attrNameLst>
                                              <p:attrName>ppt_h</p:attrName>
                                            </p:attrNameLst>
                                          </p:cBhvr>
                                          <p:tavLst>
                                            <p:tav tm="0">
                                              <p:val>
                                                <p:fltVal val="0"/>
                                              </p:val>
                                            </p:tav>
                                            <p:tav tm="100000">
                                              <p:val>
                                                <p:strVal val="#ppt_h"/>
                                              </p:val>
                                            </p:tav>
                                          </p:tavLst>
                                        </p:anim>
                                      </p:childTnLst>
                                    </p:cTn>
                                  </p:par>
                                  <p:par>
                                    <p:cTn id="121" presetID="23" presetClass="entr" presetSubtype="16" fill="hold" grpId="0" nodeType="withEffect">
                                      <p:stCondLst>
                                        <p:cond delay="1900"/>
                                      </p:stCondLst>
                                      <p:childTnLst>
                                        <p:set>
                                          <p:cBhvr>
                                            <p:cTn id="122" dur="1" fill="hold">
                                              <p:stCondLst>
                                                <p:cond delay="0"/>
                                              </p:stCondLst>
                                            </p:cTn>
                                            <p:tgtEl>
                                              <p:spTgt spid="7"/>
                                            </p:tgtEl>
                                            <p:attrNameLst>
                                              <p:attrName>style.visibility</p:attrName>
                                            </p:attrNameLst>
                                          </p:cBhvr>
                                          <p:to>
                                            <p:strVal val="visible"/>
                                          </p:to>
                                        </p:set>
                                        <p:anim calcmode="lin" valueType="num">
                                          <p:cBhvr>
                                            <p:cTn id="123" dur="350" fill="hold"/>
                                            <p:tgtEl>
                                              <p:spTgt spid="7"/>
                                            </p:tgtEl>
                                            <p:attrNameLst>
                                              <p:attrName>ppt_w</p:attrName>
                                            </p:attrNameLst>
                                          </p:cBhvr>
                                          <p:tavLst>
                                            <p:tav tm="0">
                                              <p:val>
                                                <p:fltVal val="0"/>
                                              </p:val>
                                            </p:tav>
                                            <p:tav tm="100000">
                                              <p:val>
                                                <p:strVal val="#ppt_w"/>
                                              </p:val>
                                            </p:tav>
                                          </p:tavLst>
                                        </p:anim>
                                        <p:anim calcmode="lin" valueType="num">
                                          <p:cBhvr>
                                            <p:cTn id="124" dur="350" fill="hold"/>
                                            <p:tgtEl>
                                              <p:spTgt spid="7"/>
                                            </p:tgtEl>
                                            <p:attrNameLst>
                                              <p:attrName>ppt_h</p:attrName>
                                            </p:attrNameLst>
                                          </p:cBhvr>
                                          <p:tavLst>
                                            <p:tav tm="0">
                                              <p:val>
                                                <p:fltVal val="0"/>
                                              </p:val>
                                            </p:tav>
                                            <p:tav tm="100000">
                                              <p:val>
                                                <p:strVal val="#ppt_h"/>
                                              </p:val>
                                            </p:tav>
                                          </p:tavLst>
                                        </p:anim>
                                      </p:childTnLst>
                                    </p:cTn>
                                  </p:par>
                                  <p:par>
                                    <p:cTn id="125" presetID="23" presetClass="entr" presetSubtype="16" fill="hold" grpId="0" nodeType="withEffect">
                                      <p:stCondLst>
                                        <p:cond delay="2000"/>
                                      </p:stCondLst>
                                      <p:childTnLst>
                                        <p:set>
                                          <p:cBhvr>
                                            <p:cTn id="126" dur="1" fill="hold">
                                              <p:stCondLst>
                                                <p:cond delay="0"/>
                                              </p:stCondLst>
                                            </p:cTn>
                                            <p:tgtEl>
                                              <p:spTgt spid="8"/>
                                            </p:tgtEl>
                                            <p:attrNameLst>
                                              <p:attrName>style.visibility</p:attrName>
                                            </p:attrNameLst>
                                          </p:cBhvr>
                                          <p:to>
                                            <p:strVal val="visible"/>
                                          </p:to>
                                        </p:set>
                                        <p:anim calcmode="lin" valueType="num">
                                          <p:cBhvr>
                                            <p:cTn id="127" dur="350" fill="hold"/>
                                            <p:tgtEl>
                                              <p:spTgt spid="8"/>
                                            </p:tgtEl>
                                            <p:attrNameLst>
                                              <p:attrName>ppt_w</p:attrName>
                                            </p:attrNameLst>
                                          </p:cBhvr>
                                          <p:tavLst>
                                            <p:tav tm="0">
                                              <p:val>
                                                <p:fltVal val="0"/>
                                              </p:val>
                                            </p:tav>
                                            <p:tav tm="100000">
                                              <p:val>
                                                <p:strVal val="#ppt_w"/>
                                              </p:val>
                                            </p:tav>
                                          </p:tavLst>
                                        </p:anim>
                                        <p:anim calcmode="lin" valueType="num">
                                          <p:cBhvr>
                                            <p:cTn id="128" dur="350" fill="hold"/>
                                            <p:tgtEl>
                                              <p:spTgt spid="8"/>
                                            </p:tgtEl>
                                            <p:attrNameLst>
                                              <p:attrName>ppt_h</p:attrName>
                                            </p:attrNameLst>
                                          </p:cBhvr>
                                          <p:tavLst>
                                            <p:tav tm="0">
                                              <p:val>
                                                <p:fltVal val="0"/>
                                              </p:val>
                                            </p:tav>
                                            <p:tav tm="100000">
                                              <p:val>
                                                <p:strVal val="#ppt_h"/>
                                              </p:val>
                                            </p:tav>
                                          </p:tavLst>
                                        </p:anim>
                                      </p:childTnLst>
                                    </p:cTn>
                                  </p:par>
                                  <p:par>
                                    <p:cTn id="129" presetID="23" presetClass="entr" presetSubtype="16" fill="hold" grpId="0" nodeType="withEffect">
                                      <p:stCondLst>
                                        <p:cond delay="2100"/>
                                      </p:stCondLst>
                                      <p:childTnLst>
                                        <p:set>
                                          <p:cBhvr>
                                            <p:cTn id="130" dur="1" fill="hold">
                                              <p:stCondLst>
                                                <p:cond delay="0"/>
                                              </p:stCondLst>
                                            </p:cTn>
                                            <p:tgtEl>
                                              <p:spTgt spid="3"/>
                                            </p:tgtEl>
                                            <p:attrNameLst>
                                              <p:attrName>style.visibility</p:attrName>
                                            </p:attrNameLst>
                                          </p:cBhvr>
                                          <p:to>
                                            <p:strVal val="visible"/>
                                          </p:to>
                                        </p:set>
                                        <p:anim calcmode="lin" valueType="num">
                                          <p:cBhvr>
                                            <p:cTn id="131" dur="350" fill="hold"/>
                                            <p:tgtEl>
                                              <p:spTgt spid="3"/>
                                            </p:tgtEl>
                                            <p:attrNameLst>
                                              <p:attrName>ppt_w</p:attrName>
                                            </p:attrNameLst>
                                          </p:cBhvr>
                                          <p:tavLst>
                                            <p:tav tm="0">
                                              <p:val>
                                                <p:fltVal val="0"/>
                                              </p:val>
                                            </p:tav>
                                            <p:tav tm="100000">
                                              <p:val>
                                                <p:strVal val="#ppt_w"/>
                                              </p:val>
                                            </p:tav>
                                          </p:tavLst>
                                        </p:anim>
                                        <p:anim calcmode="lin" valueType="num">
                                          <p:cBhvr>
                                            <p:cTn id="132" dur="350" fill="hold"/>
                                            <p:tgtEl>
                                              <p:spTgt spid="3"/>
                                            </p:tgtEl>
                                            <p:attrNameLst>
                                              <p:attrName>ppt_h</p:attrName>
                                            </p:attrNameLst>
                                          </p:cBhvr>
                                          <p:tavLst>
                                            <p:tav tm="0">
                                              <p:val>
                                                <p:fltVal val="0"/>
                                              </p:val>
                                            </p:tav>
                                            <p:tav tm="100000">
                                              <p:val>
                                                <p:strVal val="#ppt_h"/>
                                              </p:val>
                                            </p:tav>
                                          </p:tavLst>
                                        </p:anim>
                                      </p:childTnLst>
                                    </p:cTn>
                                  </p:par>
                                  <p:par>
                                    <p:cTn id="133" presetID="23" presetClass="entr" presetSubtype="16" fill="hold" grpId="0" nodeType="withEffect">
                                      <p:stCondLst>
                                        <p:cond delay="2200"/>
                                      </p:stCondLst>
                                      <p:childTnLst>
                                        <p:set>
                                          <p:cBhvr>
                                            <p:cTn id="134" dur="1" fill="hold">
                                              <p:stCondLst>
                                                <p:cond delay="0"/>
                                              </p:stCondLst>
                                            </p:cTn>
                                            <p:tgtEl>
                                              <p:spTgt spid="4"/>
                                            </p:tgtEl>
                                            <p:attrNameLst>
                                              <p:attrName>style.visibility</p:attrName>
                                            </p:attrNameLst>
                                          </p:cBhvr>
                                          <p:to>
                                            <p:strVal val="visible"/>
                                          </p:to>
                                        </p:set>
                                        <p:anim calcmode="lin" valueType="num">
                                          <p:cBhvr>
                                            <p:cTn id="135" dur="350" fill="hold"/>
                                            <p:tgtEl>
                                              <p:spTgt spid="4"/>
                                            </p:tgtEl>
                                            <p:attrNameLst>
                                              <p:attrName>ppt_w</p:attrName>
                                            </p:attrNameLst>
                                          </p:cBhvr>
                                          <p:tavLst>
                                            <p:tav tm="0">
                                              <p:val>
                                                <p:fltVal val="0"/>
                                              </p:val>
                                            </p:tav>
                                            <p:tav tm="100000">
                                              <p:val>
                                                <p:strVal val="#ppt_w"/>
                                              </p:val>
                                            </p:tav>
                                          </p:tavLst>
                                        </p:anim>
                                        <p:anim calcmode="lin" valueType="num">
                                          <p:cBhvr>
                                            <p:cTn id="136" dur="350" fill="hold"/>
                                            <p:tgtEl>
                                              <p:spTgt spid="4"/>
                                            </p:tgtEl>
                                            <p:attrNameLst>
                                              <p:attrName>ppt_h</p:attrName>
                                            </p:attrNameLst>
                                          </p:cBhvr>
                                          <p:tavLst>
                                            <p:tav tm="0">
                                              <p:val>
                                                <p:fltVal val="0"/>
                                              </p:val>
                                            </p:tav>
                                            <p:tav tm="100000">
                                              <p:val>
                                                <p:strVal val="#ppt_h"/>
                                              </p:val>
                                            </p:tav>
                                          </p:tavLst>
                                        </p:anim>
                                      </p:childTnLst>
                                    </p:cTn>
                                  </p:par>
                                  <p:par>
                                    <p:cTn id="137" presetID="23" presetClass="entr" presetSubtype="16" fill="hold" grpId="0" nodeType="withEffect">
                                      <p:stCondLst>
                                        <p:cond delay="2200"/>
                                      </p:stCondLst>
                                      <p:childTnLst>
                                        <p:set>
                                          <p:cBhvr>
                                            <p:cTn id="138" dur="1" fill="hold">
                                              <p:stCondLst>
                                                <p:cond delay="0"/>
                                              </p:stCondLst>
                                            </p:cTn>
                                            <p:tgtEl>
                                              <p:spTgt spid="5"/>
                                            </p:tgtEl>
                                            <p:attrNameLst>
                                              <p:attrName>style.visibility</p:attrName>
                                            </p:attrNameLst>
                                          </p:cBhvr>
                                          <p:to>
                                            <p:strVal val="visible"/>
                                          </p:to>
                                        </p:set>
                                        <p:anim calcmode="lin" valueType="num">
                                          <p:cBhvr>
                                            <p:cTn id="139" dur="350" fill="hold"/>
                                            <p:tgtEl>
                                              <p:spTgt spid="5"/>
                                            </p:tgtEl>
                                            <p:attrNameLst>
                                              <p:attrName>ppt_w</p:attrName>
                                            </p:attrNameLst>
                                          </p:cBhvr>
                                          <p:tavLst>
                                            <p:tav tm="0">
                                              <p:val>
                                                <p:fltVal val="0"/>
                                              </p:val>
                                            </p:tav>
                                            <p:tav tm="100000">
                                              <p:val>
                                                <p:strVal val="#ppt_w"/>
                                              </p:val>
                                            </p:tav>
                                          </p:tavLst>
                                        </p:anim>
                                        <p:anim calcmode="lin" valueType="num">
                                          <p:cBhvr>
                                            <p:cTn id="140" dur="350" fill="hold"/>
                                            <p:tgtEl>
                                              <p:spTgt spid="5"/>
                                            </p:tgtEl>
                                            <p:attrNameLst>
                                              <p:attrName>ppt_h</p:attrName>
                                            </p:attrNameLst>
                                          </p:cBhvr>
                                          <p:tavLst>
                                            <p:tav tm="0">
                                              <p:val>
                                                <p:fltVal val="0"/>
                                              </p:val>
                                            </p:tav>
                                            <p:tav tm="100000">
                                              <p:val>
                                                <p:strVal val="#ppt_h"/>
                                              </p:val>
                                            </p:tav>
                                          </p:tavLst>
                                        </p:anim>
                                      </p:childTnLst>
                                    </p:cTn>
                                  </p:par>
                                  <p:par>
                                    <p:cTn id="141" presetID="10" presetClass="entr" presetSubtype="0" fill="hold" nodeType="withEffect">
                                      <p:stCondLst>
                                        <p:cond delay="2500"/>
                                      </p:stCondLst>
                                      <p:childTnLst>
                                        <p:set>
                                          <p:cBhvr>
                                            <p:cTn id="142" dur="1" fill="hold">
                                              <p:stCondLst>
                                                <p:cond delay="0"/>
                                              </p:stCondLst>
                                            </p:cTn>
                                            <p:tgtEl>
                                              <p:spTgt spid="51"/>
                                            </p:tgtEl>
                                            <p:attrNameLst>
                                              <p:attrName>style.visibility</p:attrName>
                                            </p:attrNameLst>
                                          </p:cBhvr>
                                          <p:to>
                                            <p:strVal val="visible"/>
                                          </p:to>
                                        </p:set>
                                        <p:animEffect transition="in" filter="fade">
                                          <p:cBhvr>
                                            <p:cTn id="143" dur="250"/>
                                            <p:tgtEl>
                                              <p:spTgt spid="51"/>
                                            </p:tgtEl>
                                          </p:cBhvr>
                                        </p:animEffect>
                                      </p:childTnLst>
                                    </p:cTn>
                                  </p:par>
                                  <p:par>
                                    <p:cTn id="144" presetID="10" presetClass="entr" presetSubtype="0" fill="hold" grpId="0" nodeType="withEffect">
                                      <p:stCondLst>
                                        <p:cond delay="2500"/>
                                      </p:stCondLst>
                                      <p:childTnLst>
                                        <p:set>
                                          <p:cBhvr>
                                            <p:cTn id="145" dur="1" fill="hold">
                                              <p:stCondLst>
                                                <p:cond delay="0"/>
                                              </p:stCondLst>
                                            </p:cTn>
                                            <p:tgtEl>
                                              <p:spTgt spid="2"/>
                                            </p:tgtEl>
                                            <p:attrNameLst>
                                              <p:attrName>style.visibility</p:attrName>
                                            </p:attrNameLst>
                                          </p:cBhvr>
                                          <p:to>
                                            <p:strVal val="visible"/>
                                          </p:to>
                                        </p:set>
                                        <p:animEffect transition="in" filter="fade">
                                          <p:cBhvr>
                                            <p:cTn id="146" dur="250"/>
                                            <p:tgtEl>
                                              <p:spTgt spid="2"/>
                                            </p:tgtEl>
                                          </p:cBhvr>
                                        </p:animEffect>
                                      </p:childTnLst>
                                    </p:cTn>
                                  </p:par>
                                </p:childTnLst>
                              </p:cTn>
                            </p:par>
                            <p:par>
                              <p:cTn id="147" fill="hold">
                                <p:stCondLst>
                                  <p:cond delay="5056"/>
                                </p:stCondLst>
                                <p:childTnLst>
                                  <p:par>
                                    <p:cTn id="148" presetID="2" presetClass="entr" presetSubtype="4" accel="15000" decel="49000" fill="hold" grpId="0" nodeType="afterEffect">
                                      <p:stCondLst>
                                        <p:cond delay="0"/>
                                      </p:stCondLst>
                                      <p:childTnLst>
                                        <p:set>
                                          <p:cBhvr>
                                            <p:cTn id="149" dur="1" fill="hold">
                                              <p:stCondLst>
                                                <p:cond delay="0"/>
                                              </p:stCondLst>
                                            </p:cTn>
                                            <p:tgtEl>
                                              <p:spTgt spid="104"/>
                                            </p:tgtEl>
                                            <p:attrNameLst>
                                              <p:attrName>style.visibility</p:attrName>
                                            </p:attrNameLst>
                                          </p:cBhvr>
                                          <p:to>
                                            <p:strVal val="visible"/>
                                          </p:to>
                                        </p:set>
                                        <p:anim calcmode="lin" valueType="num">
                                          <p:cBhvr additive="base">
                                            <p:cTn id="150" dur="3250" fill="hold"/>
                                            <p:tgtEl>
                                              <p:spTgt spid="104"/>
                                            </p:tgtEl>
                                            <p:attrNameLst>
                                              <p:attrName>ppt_x</p:attrName>
                                            </p:attrNameLst>
                                          </p:cBhvr>
                                          <p:tavLst>
                                            <p:tav tm="0">
                                              <p:val>
                                                <p:strVal val="#ppt_x"/>
                                              </p:val>
                                            </p:tav>
                                            <p:tav tm="100000">
                                              <p:val>
                                                <p:strVal val="#ppt_x"/>
                                              </p:val>
                                            </p:tav>
                                          </p:tavLst>
                                        </p:anim>
                                        <p:anim calcmode="lin" valueType="num">
                                          <p:cBhvr additive="base">
                                            <p:cTn id="151" dur="3250" fill="hold"/>
                                            <p:tgtEl>
                                              <p:spTgt spid="104"/>
                                            </p:tgtEl>
                                            <p:attrNameLst>
                                              <p:attrName>ppt_y</p:attrName>
                                            </p:attrNameLst>
                                          </p:cBhvr>
                                          <p:tavLst>
                                            <p:tav tm="0">
                                              <p:val>
                                                <p:strVal val="1+#ppt_h/2"/>
                                              </p:val>
                                            </p:tav>
                                            <p:tav tm="100000">
                                              <p:val>
                                                <p:strVal val="#ppt_y"/>
                                              </p:val>
                                            </p:tav>
                                          </p:tavLst>
                                        </p:anim>
                                      </p:childTnLst>
                                    </p:cTn>
                                  </p:par>
                                  <p:par>
                                    <p:cTn id="152" presetID="2" presetClass="entr" presetSubtype="4" accel="15000" decel="49000" fill="hold" grpId="0" nodeType="withEffect">
                                      <p:stCondLst>
                                        <p:cond delay="1000"/>
                                      </p:stCondLst>
                                      <p:childTnLst>
                                        <p:set>
                                          <p:cBhvr>
                                            <p:cTn id="153" dur="1" fill="hold">
                                              <p:stCondLst>
                                                <p:cond delay="0"/>
                                              </p:stCondLst>
                                            </p:cTn>
                                            <p:tgtEl>
                                              <p:spTgt spid="105"/>
                                            </p:tgtEl>
                                            <p:attrNameLst>
                                              <p:attrName>style.visibility</p:attrName>
                                            </p:attrNameLst>
                                          </p:cBhvr>
                                          <p:to>
                                            <p:strVal val="visible"/>
                                          </p:to>
                                        </p:set>
                                        <p:anim calcmode="lin" valueType="num">
                                          <p:cBhvr additive="base">
                                            <p:cTn id="154" dur="3250" fill="hold"/>
                                            <p:tgtEl>
                                              <p:spTgt spid="105"/>
                                            </p:tgtEl>
                                            <p:attrNameLst>
                                              <p:attrName>ppt_x</p:attrName>
                                            </p:attrNameLst>
                                          </p:cBhvr>
                                          <p:tavLst>
                                            <p:tav tm="0">
                                              <p:val>
                                                <p:strVal val="#ppt_x"/>
                                              </p:val>
                                            </p:tav>
                                            <p:tav tm="100000">
                                              <p:val>
                                                <p:strVal val="#ppt_x"/>
                                              </p:val>
                                            </p:tav>
                                          </p:tavLst>
                                        </p:anim>
                                        <p:anim calcmode="lin" valueType="num">
                                          <p:cBhvr additive="base">
                                            <p:cTn id="155" dur="3250" fill="hold"/>
                                            <p:tgtEl>
                                              <p:spTgt spid="105"/>
                                            </p:tgtEl>
                                            <p:attrNameLst>
                                              <p:attrName>ppt_y</p:attrName>
                                            </p:attrNameLst>
                                          </p:cBhvr>
                                          <p:tavLst>
                                            <p:tav tm="0">
                                              <p:val>
                                                <p:strVal val="1+#ppt_h/2"/>
                                              </p:val>
                                            </p:tav>
                                            <p:tav tm="100000">
                                              <p:val>
                                                <p:strVal val="#ppt_y"/>
                                              </p:val>
                                            </p:tav>
                                          </p:tavLst>
                                        </p:anim>
                                      </p:childTnLst>
                                    </p:cTn>
                                  </p:par>
                                </p:childTnLst>
                              </p:cTn>
                            </p:par>
                            <p:par>
                              <p:cTn id="156" fill="hold">
                                <p:stCondLst>
                                  <p:cond delay="9306"/>
                                </p:stCondLst>
                                <p:childTnLst>
                                  <p:par>
                                    <p:cTn id="157" presetID="2" presetClass="entr" presetSubtype="4" fill="hold" grpId="0" nodeType="afterEffect" p14:presetBounceEnd="67000">
                                      <p:stCondLst>
                                        <p:cond delay="0"/>
                                      </p:stCondLst>
                                      <p:childTnLst>
                                        <p:set>
                                          <p:cBhvr>
                                            <p:cTn id="158" dur="1" fill="hold">
                                              <p:stCondLst>
                                                <p:cond delay="0"/>
                                              </p:stCondLst>
                                            </p:cTn>
                                            <p:tgtEl>
                                              <p:spTgt spid="106"/>
                                            </p:tgtEl>
                                            <p:attrNameLst>
                                              <p:attrName>style.visibility</p:attrName>
                                            </p:attrNameLst>
                                          </p:cBhvr>
                                          <p:to>
                                            <p:strVal val="visible"/>
                                          </p:to>
                                        </p:set>
                                        <p:anim calcmode="lin" valueType="num" p14:bounceEnd="67000">
                                          <p:cBhvr additive="base">
                                            <p:cTn id="159" dur="2000" fill="hold"/>
                                            <p:tgtEl>
                                              <p:spTgt spid="106"/>
                                            </p:tgtEl>
                                            <p:attrNameLst>
                                              <p:attrName>ppt_x</p:attrName>
                                            </p:attrNameLst>
                                          </p:cBhvr>
                                          <p:tavLst>
                                            <p:tav tm="0">
                                              <p:val>
                                                <p:strVal val="#ppt_x"/>
                                              </p:val>
                                            </p:tav>
                                            <p:tav tm="100000">
                                              <p:val>
                                                <p:strVal val="#ppt_x"/>
                                              </p:val>
                                            </p:tav>
                                          </p:tavLst>
                                        </p:anim>
                                        <p:anim calcmode="lin" valueType="num" p14:bounceEnd="67000">
                                          <p:cBhvr additive="base">
                                            <p:cTn id="160" dur="2000" fill="hold"/>
                                            <p:tgtEl>
                                              <p:spTgt spid="106"/>
                                            </p:tgtEl>
                                            <p:attrNameLst>
                                              <p:attrName>ppt_y</p:attrName>
                                            </p:attrNameLst>
                                          </p:cBhvr>
                                          <p:tavLst>
                                            <p:tav tm="0">
                                              <p:val>
                                                <p:strVal val="1+#ppt_h/2"/>
                                              </p:val>
                                            </p:tav>
                                            <p:tav tm="100000">
                                              <p:val>
                                                <p:strVal val="#ppt_y"/>
                                              </p:val>
                                            </p:tav>
                                          </p:tavLst>
                                        </p:anim>
                                      </p:childTnLst>
                                    </p:cTn>
                                  </p:par>
                                  <p:par>
                                    <p:cTn id="161" presetID="6" presetClass="entr" presetSubtype="32" fill="hold" nodeType="withEffect">
                                      <p:stCondLst>
                                        <p:cond delay="0"/>
                                      </p:stCondLst>
                                      <p:childTnLst>
                                        <p:set>
                                          <p:cBhvr>
                                            <p:cTn id="162" dur="1" fill="hold">
                                              <p:stCondLst>
                                                <p:cond delay="0"/>
                                              </p:stCondLst>
                                            </p:cTn>
                                            <p:tgtEl>
                                              <p:spTgt spid="79"/>
                                            </p:tgtEl>
                                            <p:attrNameLst>
                                              <p:attrName>style.visibility</p:attrName>
                                            </p:attrNameLst>
                                          </p:cBhvr>
                                          <p:to>
                                            <p:strVal val="visible"/>
                                          </p:to>
                                        </p:set>
                                        <p:animEffect transition="in" filter="circle(out)">
                                          <p:cBhvr>
                                            <p:cTn id="163" dur="2000"/>
                                            <p:tgtEl>
                                              <p:spTgt spid="79"/>
                                            </p:tgtEl>
                                          </p:cBhvr>
                                        </p:animEffect>
                                      </p:childTnLst>
                                    </p:cTn>
                                  </p:par>
                                </p:childTnLst>
                              </p:cTn>
                            </p:par>
                            <p:par>
                              <p:cTn id="164" fill="hold">
                                <p:stCondLst>
                                  <p:cond delay="11306"/>
                                </p:stCondLst>
                                <p:childTnLst>
                                  <p:par>
                                    <p:cTn id="165" presetID="2" presetClass="entr" presetSubtype="4" fill="hold" grpId="0" nodeType="afterEffect">
                                      <p:stCondLst>
                                        <p:cond delay="0"/>
                                      </p:stCondLst>
                                      <p:iterate type="lt">
                                        <p:tmPct val="10000"/>
                                      </p:iterate>
                                      <p:childTnLst>
                                        <p:set>
                                          <p:cBhvr>
                                            <p:cTn id="166" dur="1" fill="hold">
                                              <p:stCondLst>
                                                <p:cond delay="0"/>
                                              </p:stCondLst>
                                            </p:cTn>
                                            <p:tgtEl>
                                              <p:spTgt spid="100"/>
                                            </p:tgtEl>
                                            <p:attrNameLst>
                                              <p:attrName>style.visibility</p:attrName>
                                            </p:attrNameLst>
                                          </p:cBhvr>
                                          <p:to>
                                            <p:strVal val="visible"/>
                                          </p:to>
                                        </p:set>
                                        <p:anim calcmode="lin" valueType="num">
                                          <p:cBhvr>
                                            <p:cTn id="167" dur="500" fill="hold"/>
                                            <p:tgtEl>
                                              <p:spTgt spid="100"/>
                                            </p:tgtEl>
                                            <p:attrNameLst>
                                              <p:attrName>ppt_x</p:attrName>
                                            </p:attrNameLst>
                                          </p:cBhvr>
                                          <p:tavLst>
                                            <p:tav tm="0">
                                              <p:val>
                                                <p:strVal val="#ppt_x"/>
                                              </p:val>
                                            </p:tav>
                                            <p:tav tm="100000">
                                              <p:val>
                                                <p:strVal val="#ppt_x"/>
                                              </p:val>
                                            </p:tav>
                                          </p:tavLst>
                                        </p:anim>
                                        <p:anim calcmode="lin" valueType="num">
                                          <p:cBhvr>
                                            <p:cTn id="168" dur="500" fill="hold"/>
                                            <p:tgtEl>
                                              <p:spTgt spid="100"/>
                                            </p:tgtEl>
                                            <p:attrNameLst>
                                              <p:attrName>ppt_y</p:attrName>
                                            </p:attrNameLst>
                                          </p:cBhvr>
                                          <p:tavLst>
                                            <p:tav tm="0">
                                              <p:val>
                                                <p:strVal val="1+#ppt_h/2"/>
                                              </p:val>
                                            </p:tav>
                                            <p:tav tm="100000">
                                              <p:val>
                                                <p:strVal val="#ppt_y"/>
                                              </p:val>
                                            </p:tav>
                                          </p:tavLst>
                                        </p:anim>
                                      </p:childTnLst>
                                    </p:cTn>
                                  </p:par>
                                  <p:par>
                                    <p:cTn id="169" presetID="2" presetClass="entr" presetSubtype="3" fill="hold" nodeType="withEffect">
                                      <p:stCondLst>
                                        <p:cond delay="0"/>
                                      </p:stCondLst>
                                      <p:childTnLst>
                                        <p:set>
                                          <p:cBhvr>
                                            <p:cTn id="170" dur="1" fill="hold">
                                              <p:stCondLst>
                                                <p:cond delay="0"/>
                                              </p:stCondLst>
                                            </p:cTn>
                                            <p:tgtEl>
                                              <p:spTgt spid="75"/>
                                            </p:tgtEl>
                                            <p:attrNameLst>
                                              <p:attrName>style.visibility</p:attrName>
                                            </p:attrNameLst>
                                          </p:cBhvr>
                                          <p:to>
                                            <p:strVal val="visible"/>
                                          </p:to>
                                        </p:set>
                                        <p:anim calcmode="lin" valueType="num">
                                          <p:cBhvr additive="base">
                                            <p:cTn id="171" dur="2000" fill="hold"/>
                                            <p:tgtEl>
                                              <p:spTgt spid="75"/>
                                            </p:tgtEl>
                                            <p:attrNameLst>
                                              <p:attrName>ppt_x</p:attrName>
                                            </p:attrNameLst>
                                          </p:cBhvr>
                                          <p:tavLst>
                                            <p:tav tm="0">
                                              <p:val>
                                                <p:strVal val="1+#ppt_w/2"/>
                                              </p:val>
                                            </p:tav>
                                            <p:tav tm="100000">
                                              <p:val>
                                                <p:strVal val="#ppt_x"/>
                                              </p:val>
                                            </p:tav>
                                          </p:tavLst>
                                        </p:anim>
                                        <p:anim calcmode="lin" valueType="num">
                                          <p:cBhvr additive="base">
                                            <p:cTn id="172" dur="2000" fill="hold"/>
                                            <p:tgtEl>
                                              <p:spTgt spid="75"/>
                                            </p:tgtEl>
                                            <p:attrNameLst>
                                              <p:attrName>ppt_y</p:attrName>
                                            </p:attrNameLst>
                                          </p:cBhvr>
                                          <p:tavLst>
                                            <p:tav tm="0">
                                              <p:val>
                                                <p:strVal val="0-#ppt_h/2"/>
                                              </p:val>
                                            </p:tav>
                                            <p:tav tm="100000">
                                              <p:val>
                                                <p:strVal val="#ppt_y"/>
                                              </p:val>
                                            </p:tav>
                                          </p:tavLst>
                                        </p:anim>
                                      </p:childTnLst>
                                    </p:cTn>
                                  </p:par>
                                  <p:par>
                                    <p:cTn id="173" presetID="26" presetClass="emph" presetSubtype="0" fill="hold" grpId="1" nodeType="withEffect">
                                      <p:stCondLst>
                                        <p:cond delay="500"/>
                                      </p:stCondLst>
                                      <p:iterate type="lt">
                                        <p:tmPct val="10000"/>
                                      </p:iterate>
                                      <p:childTnLst>
                                        <p:animEffect transition="out" filter="fade">
                                          <p:cBhvr>
                                            <p:cTn id="174" dur="500" tmFilter="0, 0; .2, .5; .8, .5; 1, 0"/>
                                            <p:tgtEl>
                                              <p:spTgt spid="100"/>
                                            </p:tgtEl>
                                          </p:cBhvr>
                                        </p:animEffect>
                                        <p:animScale>
                                          <p:cBhvr>
                                            <p:cTn id="175" dur="250" autoRev="1" fill="hold"/>
                                            <p:tgtEl>
                                              <p:spTgt spid="100"/>
                                            </p:tgtEl>
                                          </p:cBhvr>
                                          <p:by x="105000" y="105000"/>
                                        </p:animScale>
                                      </p:childTnLst>
                                    </p:cTn>
                                  </p:par>
                                </p:childTnLst>
                              </p:cTn>
                            </p:par>
                            <p:par>
                              <p:cTn id="176" fill="hold">
                                <p:stCondLst>
                                  <p:cond delay="13306"/>
                                </p:stCondLst>
                                <p:childTnLst>
                                  <p:par>
                                    <p:cTn id="177" presetID="55" presetClass="entr" presetSubtype="0" fill="hold" grpId="0" nodeType="afterEffect">
                                      <p:stCondLst>
                                        <p:cond delay="0"/>
                                      </p:stCondLst>
                                      <p:childTnLst>
                                        <p:set>
                                          <p:cBhvr>
                                            <p:cTn id="178" dur="1" fill="hold">
                                              <p:stCondLst>
                                                <p:cond delay="0"/>
                                              </p:stCondLst>
                                            </p:cTn>
                                            <p:tgtEl>
                                              <p:spTgt spid="101"/>
                                            </p:tgtEl>
                                            <p:attrNameLst>
                                              <p:attrName>style.visibility</p:attrName>
                                            </p:attrNameLst>
                                          </p:cBhvr>
                                          <p:to>
                                            <p:strVal val="visible"/>
                                          </p:to>
                                        </p:set>
                                        <p:anim calcmode="lin" valueType="num">
                                          <p:cBhvr>
                                            <p:cTn id="179" dur="1000" fill="hold"/>
                                            <p:tgtEl>
                                              <p:spTgt spid="101"/>
                                            </p:tgtEl>
                                            <p:attrNameLst>
                                              <p:attrName>ppt_w</p:attrName>
                                            </p:attrNameLst>
                                          </p:cBhvr>
                                          <p:tavLst>
                                            <p:tav tm="0">
                                              <p:val>
                                                <p:strVal val="#ppt_w*0.70"/>
                                              </p:val>
                                            </p:tav>
                                            <p:tav tm="100000">
                                              <p:val>
                                                <p:strVal val="#ppt_w"/>
                                              </p:val>
                                            </p:tav>
                                          </p:tavLst>
                                        </p:anim>
                                        <p:anim calcmode="lin" valueType="num">
                                          <p:cBhvr>
                                            <p:cTn id="180" dur="1000" fill="hold"/>
                                            <p:tgtEl>
                                              <p:spTgt spid="101"/>
                                            </p:tgtEl>
                                            <p:attrNameLst>
                                              <p:attrName>ppt_h</p:attrName>
                                            </p:attrNameLst>
                                          </p:cBhvr>
                                          <p:tavLst>
                                            <p:tav tm="0">
                                              <p:val>
                                                <p:strVal val="#ppt_h"/>
                                              </p:val>
                                            </p:tav>
                                            <p:tav tm="100000">
                                              <p:val>
                                                <p:strVal val="#ppt_h"/>
                                              </p:val>
                                            </p:tav>
                                          </p:tavLst>
                                        </p:anim>
                                        <p:animEffect transition="in" filter="fade">
                                          <p:cBhvr>
                                            <p:cTn id="181" dur="1000"/>
                                            <p:tgtEl>
                                              <p:spTgt spid="101"/>
                                            </p:tgtEl>
                                          </p:cBhvr>
                                        </p:animEffect>
                                      </p:childTnLst>
                                    </p:cTn>
                                  </p:par>
                                  <p:par>
                                    <p:cTn id="182" presetID="53" presetClass="entr" presetSubtype="16" fill="hold" nodeType="withEffect">
                                      <p:stCondLst>
                                        <p:cond delay="0"/>
                                      </p:stCondLst>
                                      <p:childTnLst>
                                        <p:set>
                                          <p:cBhvr>
                                            <p:cTn id="183" dur="1" fill="hold">
                                              <p:stCondLst>
                                                <p:cond delay="0"/>
                                              </p:stCondLst>
                                            </p:cTn>
                                            <p:tgtEl>
                                              <p:spTgt spid="76"/>
                                            </p:tgtEl>
                                            <p:attrNameLst>
                                              <p:attrName>style.visibility</p:attrName>
                                            </p:attrNameLst>
                                          </p:cBhvr>
                                          <p:to>
                                            <p:strVal val="visible"/>
                                          </p:to>
                                        </p:set>
                                        <p:anim calcmode="lin" valueType="num">
                                          <p:cBhvr>
                                            <p:cTn id="184" dur="250" fill="hold"/>
                                            <p:tgtEl>
                                              <p:spTgt spid="76"/>
                                            </p:tgtEl>
                                            <p:attrNameLst>
                                              <p:attrName>ppt_w</p:attrName>
                                            </p:attrNameLst>
                                          </p:cBhvr>
                                          <p:tavLst>
                                            <p:tav tm="0">
                                              <p:val>
                                                <p:fltVal val="0"/>
                                              </p:val>
                                            </p:tav>
                                            <p:tav tm="100000">
                                              <p:val>
                                                <p:strVal val="#ppt_w"/>
                                              </p:val>
                                            </p:tav>
                                          </p:tavLst>
                                        </p:anim>
                                        <p:anim calcmode="lin" valueType="num">
                                          <p:cBhvr>
                                            <p:cTn id="185" dur="250" fill="hold"/>
                                            <p:tgtEl>
                                              <p:spTgt spid="76"/>
                                            </p:tgtEl>
                                            <p:attrNameLst>
                                              <p:attrName>ppt_h</p:attrName>
                                            </p:attrNameLst>
                                          </p:cBhvr>
                                          <p:tavLst>
                                            <p:tav tm="0">
                                              <p:val>
                                                <p:fltVal val="0"/>
                                              </p:val>
                                            </p:tav>
                                            <p:tav tm="100000">
                                              <p:val>
                                                <p:strVal val="#ppt_h"/>
                                              </p:val>
                                            </p:tav>
                                          </p:tavLst>
                                        </p:anim>
                                        <p:animEffect transition="in" filter="fade">
                                          <p:cBhvr>
                                            <p:cTn id="186" dur="250"/>
                                            <p:tgtEl>
                                              <p:spTgt spid="76"/>
                                            </p:tgtEl>
                                          </p:cBhvr>
                                        </p:animEffect>
                                      </p:childTnLst>
                                    </p:cTn>
                                  </p:par>
                                  <p:par>
                                    <p:cTn id="187" presetID="6" presetClass="emph" presetSubtype="0" fill="hold" nodeType="withEffect">
                                      <p:stCondLst>
                                        <p:cond delay="0"/>
                                      </p:stCondLst>
                                      <p:childTnLst>
                                        <p:animScale>
                                          <p:cBhvr>
                                            <p:cTn id="188" dur="1000" fill="hold"/>
                                            <p:tgtEl>
                                              <p:spTgt spid="76"/>
                                            </p:tgtEl>
                                          </p:cBhvr>
                                          <p:by x="800000" y="800000"/>
                                        </p:animScale>
                                      </p:childTnLst>
                                    </p:cTn>
                                  </p:par>
                                </p:childTnLst>
                              </p:cTn>
                            </p:par>
                            <p:par>
                              <p:cTn id="189" fill="hold">
                                <p:stCondLst>
                                  <p:cond delay="14306"/>
                                </p:stCondLst>
                                <p:childTnLst>
                                  <p:par>
                                    <p:cTn id="190" presetID="10" presetClass="exit" presetSubtype="0" fill="hold" nodeType="afterEffect">
                                      <p:stCondLst>
                                        <p:cond delay="0"/>
                                      </p:stCondLst>
                                      <p:childTnLst>
                                        <p:animEffect transition="out" filter="fade">
                                          <p:cBhvr>
                                            <p:cTn id="191" dur="500"/>
                                            <p:tgtEl>
                                              <p:spTgt spid="76"/>
                                            </p:tgtEl>
                                          </p:cBhvr>
                                        </p:animEffect>
                                        <p:set>
                                          <p:cBhvr>
                                            <p:cTn id="192" dur="1" fill="hold">
                                              <p:stCondLst>
                                                <p:cond delay="499"/>
                                              </p:stCondLst>
                                            </p:cTn>
                                            <p:tgtEl>
                                              <p:spTgt spid="7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3" repeatCount="indefinite" fill="hold" display="0">
                      <p:stCondLst>
                        <p:cond delay="indefinite"/>
                      </p:stCondLst>
                    </p:cTn>
                    <p:tgtEl>
                      <p:spTgt spid="77"/>
                    </p:tgtEl>
                  </p:cMediaNode>
                </p:video>
                <p:audio>
                  <p:cMediaNode vol="80000" numSld="999">
                    <p:cTn id="194" repeatCount="indefinite" fill="hold" display="0">
                      <p:stCondLst>
                        <p:cond delay="indefinite"/>
                      </p:stCondLst>
                      <p:endCondLst>
                        <p:cond evt="onStopAudio" delay="0">
                          <p:tgtEl>
                            <p:sldTgt/>
                          </p:tgtEl>
                        </p:cond>
                      </p:endCondLst>
                    </p:cTn>
                    <p:tgtEl>
                      <p:spTgt spid="78"/>
                    </p:tgtEl>
                  </p:cMediaNode>
                </p:audio>
              </p:childTnLst>
            </p:cTn>
          </p:par>
        </p:tnLst>
        <p:bldLst>
          <p:bldP spid="104" grpId="0" animBg="1"/>
          <p:bldP spid="105" grpId="0" animBg="1"/>
          <p:bldP spid="2" grpId="0" animBg="1"/>
          <p:bldP spid="3" grpId="0" animBg="1"/>
          <p:bldP spid="4" grpId="0" animBg="1"/>
          <p:bldP spid="5" grpId="0" animBg="1"/>
          <p:bldP spid="6" grpId="0" animBg="1"/>
          <p:bldP spid="7" grpId="0" animBg="1"/>
          <p:bldP spid="8" grpId="0" animBg="1"/>
          <p:bldP spid="100" grpId="0"/>
          <p:bldP spid="100" grpId="1"/>
          <p:bldP spid="106" grpId="0"/>
          <p:bldP spid="10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78"/>
                                            </p:tgtEl>
                                          </p:cBhvr>
                                        </p:cmd>
                                      </p:childTnLst>
                                    </p:cTn>
                                  </p:par>
                                  <p:par>
                                    <p:cTn id="7" presetID="1" presetClass="mediacall" presetSubtype="0" fill="hold" nodeType="withEffect">
                                      <p:stCondLst>
                                        <p:cond delay="0"/>
                                      </p:stCondLst>
                                      <p:childTnLst>
                                        <p:cmd type="call" cmd="playFrom(0.0)">
                                          <p:cBhvr>
                                            <p:cTn id="8" dur="5056" fill="hold"/>
                                            <p:tgtEl>
                                              <p:spTgt spid="77"/>
                                            </p:tgtEl>
                                          </p:cBhvr>
                                        </p:cmd>
                                      </p:childTnLst>
                                    </p:cTn>
                                  </p:par>
                                  <p:par>
                                    <p:cTn id="9" presetID="23" presetClass="entr" presetSubtype="528" fill="hold" nodeType="withEffect">
                                      <p:stCondLst>
                                        <p:cond delay="0"/>
                                      </p:stCondLst>
                                      <p:childTnLst>
                                        <p:set>
                                          <p:cBhvr>
                                            <p:cTn id="10" dur="1" fill="hold">
                                              <p:stCondLst>
                                                <p:cond delay="0"/>
                                              </p:stCondLst>
                                            </p:cTn>
                                            <p:tgtEl>
                                              <p:spTgt spid="57"/>
                                            </p:tgtEl>
                                            <p:attrNameLst>
                                              <p:attrName>style.visibility</p:attrName>
                                            </p:attrNameLst>
                                          </p:cBhvr>
                                          <p:to>
                                            <p:strVal val="visible"/>
                                          </p:to>
                                        </p:set>
                                        <p:anim calcmode="lin" valueType="num">
                                          <p:cBhvr>
                                            <p:cTn id="11" dur="350" fill="hold"/>
                                            <p:tgtEl>
                                              <p:spTgt spid="57"/>
                                            </p:tgtEl>
                                            <p:attrNameLst>
                                              <p:attrName>ppt_w</p:attrName>
                                            </p:attrNameLst>
                                          </p:cBhvr>
                                          <p:tavLst>
                                            <p:tav tm="0">
                                              <p:val>
                                                <p:fltVal val="0"/>
                                              </p:val>
                                            </p:tav>
                                            <p:tav tm="100000">
                                              <p:val>
                                                <p:strVal val="#ppt_w"/>
                                              </p:val>
                                            </p:tav>
                                          </p:tavLst>
                                        </p:anim>
                                        <p:anim calcmode="lin" valueType="num">
                                          <p:cBhvr>
                                            <p:cTn id="12" dur="350" fill="hold"/>
                                            <p:tgtEl>
                                              <p:spTgt spid="57"/>
                                            </p:tgtEl>
                                            <p:attrNameLst>
                                              <p:attrName>ppt_h</p:attrName>
                                            </p:attrNameLst>
                                          </p:cBhvr>
                                          <p:tavLst>
                                            <p:tav tm="0">
                                              <p:val>
                                                <p:fltVal val="0"/>
                                              </p:val>
                                            </p:tav>
                                            <p:tav tm="100000">
                                              <p:val>
                                                <p:strVal val="#ppt_h"/>
                                              </p:val>
                                            </p:tav>
                                          </p:tavLst>
                                        </p:anim>
                                        <p:anim calcmode="lin" valueType="num">
                                          <p:cBhvr>
                                            <p:cTn id="13" dur="350" fill="hold"/>
                                            <p:tgtEl>
                                              <p:spTgt spid="57"/>
                                            </p:tgtEl>
                                            <p:attrNameLst>
                                              <p:attrName>ppt_x</p:attrName>
                                            </p:attrNameLst>
                                          </p:cBhvr>
                                          <p:tavLst>
                                            <p:tav tm="0">
                                              <p:val>
                                                <p:fltVal val="0.5"/>
                                              </p:val>
                                            </p:tav>
                                            <p:tav tm="100000">
                                              <p:val>
                                                <p:strVal val="#ppt_x"/>
                                              </p:val>
                                            </p:tav>
                                          </p:tavLst>
                                        </p:anim>
                                        <p:anim calcmode="lin" valueType="num">
                                          <p:cBhvr>
                                            <p:cTn id="14" dur="350" fill="hold"/>
                                            <p:tgtEl>
                                              <p:spTgt spid="57"/>
                                            </p:tgtEl>
                                            <p:attrNameLst>
                                              <p:attrName>ppt_y</p:attrName>
                                            </p:attrNameLst>
                                          </p:cBhvr>
                                          <p:tavLst>
                                            <p:tav tm="0">
                                              <p:val>
                                                <p:fltVal val="0.5"/>
                                              </p:val>
                                            </p:tav>
                                            <p:tav tm="100000">
                                              <p:val>
                                                <p:strVal val="#ppt_y"/>
                                              </p:val>
                                            </p:tav>
                                          </p:tavLst>
                                        </p:anim>
                                      </p:childTnLst>
                                    </p:cTn>
                                  </p:par>
                                  <p:par>
                                    <p:cTn id="15" presetID="23" presetClass="entr" presetSubtype="528" fill="hold" nodeType="withEffect">
                                      <p:stCondLst>
                                        <p:cond delay="100"/>
                                      </p:stCondLst>
                                      <p:childTnLst>
                                        <p:set>
                                          <p:cBhvr>
                                            <p:cTn id="16" dur="1" fill="hold">
                                              <p:stCondLst>
                                                <p:cond delay="0"/>
                                              </p:stCondLst>
                                            </p:cTn>
                                            <p:tgtEl>
                                              <p:spTgt spid="63"/>
                                            </p:tgtEl>
                                            <p:attrNameLst>
                                              <p:attrName>style.visibility</p:attrName>
                                            </p:attrNameLst>
                                          </p:cBhvr>
                                          <p:to>
                                            <p:strVal val="visible"/>
                                          </p:to>
                                        </p:set>
                                        <p:anim calcmode="lin" valueType="num">
                                          <p:cBhvr>
                                            <p:cTn id="17" dur="350" fill="hold"/>
                                            <p:tgtEl>
                                              <p:spTgt spid="63"/>
                                            </p:tgtEl>
                                            <p:attrNameLst>
                                              <p:attrName>ppt_w</p:attrName>
                                            </p:attrNameLst>
                                          </p:cBhvr>
                                          <p:tavLst>
                                            <p:tav tm="0">
                                              <p:val>
                                                <p:fltVal val="0"/>
                                              </p:val>
                                            </p:tav>
                                            <p:tav tm="100000">
                                              <p:val>
                                                <p:strVal val="#ppt_w"/>
                                              </p:val>
                                            </p:tav>
                                          </p:tavLst>
                                        </p:anim>
                                        <p:anim calcmode="lin" valueType="num">
                                          <p:cBhvr>
                                            <p:cTn id="18" dur="350" fill="hold"/>
                                            <p:tgtEl>
                                              <p:spTgt spid="63"/>
                                            </p:tgtEl>
                                            <p:attrNameLst>
                                              <p:attrName>ppt_h</p:attrName>
                                            </p:attrNameLst>
                                          </p:cBhvr>
                                          <p:tavLst>
                                            <p:tav tm="0">
                                              <p:val>
                                                <p:fltVal val="0"/>
                                              </p:val>
                                            </p:tav>
                                            <p:tav tm="100000">
                                              <p:val>
                                                <p:strVal val="#ppt_h"/>
                                              </p:val>
                                            </p:tav>
                                          </p:tavLst>
                                        </p:anim>
                                        <p:anim calcmode="lin" valueType="num">
                                          <p:cBhvr>
                                            <p:cTn id="19" dur="350" fill="hold"/>
                                            <p:tgtEl>
                                              <p:spTgt spid="63"/>
                                            </p:tgtEl>
                                            <p:attrNameLst>
                                              <p:attrName>ppt_x</p:attrName>
                                            </p:attrNameLst>
                                          </p:cBhvr>
                                          <p:tavLst>
                                            <p:tav tm="0">
                                              <p:val>
                                                <p:fltVal val="0.5"/>
                                              </p:val>
                                            </p:tav>
                                            <p:tav tm="100000">
                                              <p:val>
                                                <p:strVal val="#ppt_x"/>
                                              </p:val>
                                            </p:tav>
                                          </p:tavLst>
                                        </p:anim>
                                        <p:anim calcmode="lin" valueType="num">
                                          <p:cBhvr>
                                            <p:cTn id="20" dur="350" fill="hold"/>
                                            <p:tgtEl>
                                              <p:spTgt spid="63"/>
                                            </p:tgtEl>
                                            <p:attrNameLst>
                                              <p:attrName>ppt_y</p:attrName>
                                            </p:attrNameLst>
                                          </p:cBhvr>
                                          <p:tavLst>
                                            <p:tav tm="0">
                                              <p:val>
                                                <p:fltVal val="0.5"/>
                                              </p:val>
                                            </p:tav>
                                            <p:tav tm="100000">
                                              <p:val>
                                                <p:strVal val="#ppt_y"/>
                                              </p:val>
                                            </p:tav>
                                          </p:tavLst>
                                        </p:anim>
                                      </p:childTnLst>
                                    </p:cTn>
                                  </p:par>
                                  <p:par>
                                    <p:cTn id="21" presetID="23" presetClass="entr" presetSubtype="528" fill="hold" nodeType="withEffect">
                                      <p:stCondLst>
                                        <p:cond delay="200"/>
                                      </p:stCondLst>
                                      <p:childTnLst>
                                        <p:set>
                                          <p:cBhvr>
                                            <p:cTn id="22" dur="1" fill="hold">
                                              <p:stCondLst>
                                                <p:cond delay="0"/>
                                              </p:stCondLst>
                                            </p:cTn>
                                            <p:tgtEl>
                                              <p:spTgt spid="60"/>
                                            </p:tgtEl>
                                            <p:attrNameLst>
                                              <p:attrName>style.visibility</p:attrName>
                                            </p:attrNameLst>
                                          </p:cBhvr>
                                          <p:to>
                                            <p:strVal val="visible"/>
                                          </p:to>
                                        </p:set>
                                        <p:anim calcmode="lin" valueType="num">
                                          <p:cBhvr>
                                            <p:cTn id="23" dur="350" fill="hold"/>
                                            <p:tgtEl>
                                              <p:spTgt spid="60"/>
                                            </p:tgtEl>
                                            <p:attrNameLst>
                                              <p:attrName>ppt_w</p:attrName>
                                            </p:attrNameLst>
                                          </p:cBhvr>
                                          <p:tavLst>
                                            <p:tav tm="0">
                                              <p:val>
                                                <p:fltVal val="0"/>
                                              </p:val>
                                            </p:tav>
                                            <p:tav tm="100000">
                                              <p:val>
                                                <p:strVal val="#ppt_w"/>
                                              </p:val>
                                            </p:tav>
                                          </p:tavLst>
                                        </p:anim>
                                        <p:anim calcmode="lin" valueType="num">
                                          <p:cBhvr>
                                            <p:cTn id="24" dur="350" fill="hold"/>
                                            <p:tgtEl>
                                              <p:spTgt spid="60"/>
                                            </p:tgtEl>
                                            <p:attrNameLst>
                                              <p:attrName>ppt_h</p:attrName>
                                            </p:attrNameLst>
                                          </p:cBhvr>
                                          <p:tavLst>
                                            <p:tav tm="0">
                                              <p:val>
                                                <p:fltVal val="0"/>
                                              </p:val>
                                            </p:tav>
                                            <p:tav tm="100000">
                                              <p:val>
                                                <p:strVal val="#ppt_h"/>
                                              </p:val>
                                            </p:tav>
                                          </p:tavLst>
                                        </p:anim>
                                        <p:anim calcmode="lin" valueType="num">
                                          <p:cBhvr>
                                            <p:cTn id="25" dur="350" fill="hold"/>
                                            <p:tgtEl>
                                              <p:spTgt spid="60"/>
                                            </p:tgtEl>
                                            <p:attrNameLst>
                                              <p:attrName>ppt_x</p:attrName>
                                            </p:attrNameLst>
                                          </p:cBhvr>
                                          <p:tavLst>
                                            <p:tav tm="0">
                                              <p:val>
                                                <p:fltVal val="0.5"/>
                                              </p:val>
                                            </p:tav>
                                            <p:tav tm="100000">
                                              <p:val>
                                                <p:strVal val="#ppt_x"/>
                                              </p:val>
                                            </p:tav>
                                          </p:tavLst>
                                        </p:anim>
                                        <p:anim calcmode="lin" valueType="num">
                                          <p:cBhvr>
                                            <p:cTn id="26" dur="350" fill="hold"/>
                                            <p:tgtEl>
                                              <p:spTgt spid="60"/>
                                            </p:tgtEl>
                                            <p:attrNameLst>
                                              <p:attrName>ppt_y</p:attrName>
                                            </p:attrNameLst>
                                          </p:cBhvr>
                                          <p:tavLst>
                                            <p:tav tm="0">
                                              <p:val>
                                                <p:fltVal val="0.5"/>
                                              </p:val>
                                            </p:tav>
                                            <p:tav tm="100000">
                                              <p:val>
                                                <p:strVal val="#ppt_y"/>
                                              </p:val>
                                            </p:tav>
                                          </p:tavLst>
                                        </p:anim>
                                      </p:childTnLst>
                                    </p:cTn>
                                  </p:par>
                                  <p:par>
                                    <p:cTn id="27" presetID="23" presetClass="entr" presetSubtype="528" fill="hold" nodeType="withEffect">
                                      <p:stCondLst>
                                        <p:cond delay="300"/>
                                      </p:stCondLst>
                                      <p:childTnLst>
                                        <p:set>
                                          <p:cBhvr>
                                            <p:cTn id="28" dur="1" fill="hold">
                                              <p:stCondLst>
                                                <p:cond delay="0"/>
                                              </p:stCondLst>
                                            </p:cTn>
                                            <p:tgtEl>
                                              <p:spTgt spid="54"/>
                                            </p:tgtEl>
                                            <p:attrNameLst>
                                              <p:attrName>style.visibility</p:attrName>
                                            </p:attrNameLst>
                                          </p:cBhvr>
                                          <p:to>
                                            <p:strVal val="visible"/>
                                          </p:to>
                                        </p:set>
                                        <p:anim calcmode="lin" valueType="num">
                                          <p:cBhvr>
                                            <p:cTn id="29" dur="350" fill="hold"/>
                                            <p:tgtEl>
                                              <p:spTgt spid="54"/>
                                            </p:tgtEl>
                                            <p:attrNameLst>
                                              <p:attrName>ppt_w</p:attrName>
                                            </p:attrNameLst>
                                          </p:cBhvr>
                                          <p:tavLst>
                                            <p:tav tm="0">
                                              <p:val>
                                                <p:fltVal val="0"/>
                                              </p:val>
                                            </p:tav>
                                            <p:tav tm="100000">
                                              <p:val>
                                                <p:strVal val="#ppt_w"/>
                                              </p:val>
                                            </p:tav>
                                          </p:tavLst>
                                        </p:anim>
                                        <p:anim calcmode="lin" valueType="num">
                                          <p:cBhvr>
                                            <p:cTn id="30" dur="350" fill="hold"/>
                                            <p:tgtEl>
                                              <p:spTgt spid="54"/>
                                            </p:tgtEl>
                                            <p:attrNameLst>
                                              <p:attrName>ppt_h</p:attrName>
                                            </p:attrNameLst>
                                          </p:cBhvr>
                                          <p:tavLst>
                                            <p:tav tm="0">
                                              <p:val>
                                                <p:fltVal val="0"/>
                                              </p:val>
                                            </p:tav>
                                            <p:tav tm="100000">
                                              <p:val>
                                                <p:strVal val="#ppt_h"/>
                                              </p:val>
                                            </p:tav>
                                          </p:tavLst>
                                        </p:anim>
                                        <p:anim calcmode="lin" valueType="num">
                                          <p:cBhvr>
                                            <p:cTn id="31" dur="350" fill="hold"/>
                                            <p:tgtEl>
                                              <p:spTgt spid="54"/>
                                            </p:tgtEl>
                                            <p:attrNameLst>
                                              <p:attrName>ppt_x</p:attrName>
                                            </p:attrNameLst>
                                          </p:cBhvr>
                                          <p:tavLst>
                                            <p:tav tm="0">
                                              <p:val>
                                                <p:fltVal val="0.5"/>
                                              </p:val>
                                            </p:tav>
                                            <p:tav tm="100000">
                                              <p:val>
                                                <p:strVal val="#ppt_x"/>
                                              </p:val>
                                            </p:tav>
                                          </p:tavLst>
                                        </p:anim>
                                        <p:anim calcmode="lin" valueType="num">
                                          <p:cBhvr>
                                            <p:cTn id="32" dur="350" fill="hold"/>
                                            <p:tgtEl>
                                              <p:spTgt spid="54"/>
                                            </p:tgtEl>
                                            <p:attrNameLst>
                                              <p:attrName>ppt_y</p:attrName>
                                            </p:attrNameLst>
                                          </p:cBhvr>
                                          <p:tavLst>
                                            <p:tav tm="0">
                                              <p:val>
                                                <p:fltVal val="0.5"/>
                                              </p:val>
                                            </p:tav>
                                            <p:tav tm="100000">
                                              <p:val>
                                                <p:strVal val="#ppt_y"/>
                                              </p:val>
                                            </p:tav>
                                          </p:tavLst>
                                        </p:anim>
                                      </p:childTnLst>
                                    </p:cTn>
                                  </p:par>
                                  <p:par>
                                    <p:cTn id="33" presetID="23" presetClass="entr" presetSubtype="528" fill="hold" nodeType="withEffect">
                                      <p:stCondLst>
                                        <p:cond delay="400"/>
                                      </p:stCondLst>
                                      <p:childTnLst>
                                        <p:set>
                                          <p:cBhvr>
                                            <p:cTn id="34" dur="1" fill="hold">
                                              <p:stCondLst>
                                                <p:cond delay="0"/>
                                              </p:stCondLst>
                                            </p:cTn>
                                            <p:tgtEl>
                                              <p:spTgt spid="48"/>
                                            </p:tgtEl>
                                            <p:attrNameLst>
                                              <p:attrName>style.visibility</p:attrName>
                                            </p:attrNameLst>
                                          </p:cBhvr>
                                          <p:to>
                                            <p:strVal val="visible"/>
                                          </p:to>
                                        </p:set>
                                        <p:anim calcmode="lin" valueType="num">
                                          <p:cBhvr>
                                            <p:cTn id="35" dur="350" fill="hold"/>
                                            <p:tgtEl>
                                              <p:spTgt spid="48"/>
                                            </p:tgtEl>
                                            <p:attrNameLst>
                                              <p:attrName>ppt_w</p:attrName>
                                            </p:attrNameLst>
                                          </p:cBhvr>
                                          <p:tavLst>
                                            <p:tav tm="0">
                                              <p:val>
                                                <p:fltVal val="0"/>
                                              </p:val>
                                            </p:tav>
                                            <p:tav tm="100000">
                                              <p:val>
                                                <p:strVal val="#ppt_w"/>
                                              </p:val>
                                            </p:tav>
                                          </p:tavLst>
                                        </p:anim>
                                        <p:anim calcmode="lin" valueType="num">
                                          <p:cBhvr>
                                            <p:cTn id="36" dur="350" fill="hold"/>
                                            <p:tgtEl>
                                              <p:spTgt spid="48"/>
                                            </p:tgtEl>
                                            <p:attrNameLst>
                                              <p:attrName>ppt_h</p:attrName>
                                            </p:attrNameLst>
                                          </p:cBhvr>
                                          <p:tavLst>
                                            <p:tav tm="0">
                                              <p:val>
                                                <p:fltVal val="0"/>
                                              </p:val>
                                            </p:tav>
                                            <p:tav tm="100000">
                                              <p:val>
                                                <p:strVal val="#ppt_h"/>
                                              </p:val>
                                            </p:tav>
                                          </p:tavLst>
                                        </p:anim>
                                        <p:anim calcmode="lin" valueType="num">
                                          <p:cBhvr>
                                            <p:cTn id="37" dur="350" fill="hold"/>
                                            <p:tgtEl>
                                              <p:spTgt spid="48"/>
                                            </p:tgtEl>
                                            <p:attrNameLst>
                                              <p:attrName>ppt_x</p:attrName>
                                            </p:attrNameLst>
                                          </p:cBhvr>
                                          <p:tavLst>
                                            <p:tav tm="0">
                                              <p:val>
                                                <p:fltVal val="0.5"/>
                                              </p:val>
                                            </p:tav>
                                            <p:tav tm="100000">
                                              <p:val>
                                                <p:strVal val="#ppt_x"/>
                                              </p:val>
                                            </p:tav>
                                          </p:tavLst>
                                        </p:anim>
                                        <p:anim calcmode="lin" valueType="num">
                                          <p:cBhvr>
                                            <p:cTn id="38" dur="350" fill="hold"/>
                                            <p:tgtEl>
                                              <p:spTgt spid="48"/>
                                            </p:tgtEl>
                                            <p:attrNameLst>
                                              <p:attrName>ppt_y</p:attrName>
                                            </p:attrNameLst>
                                          </p:cBhvr>
                                          <p:tavLst>
                                            <p:tav tm="0">
                                              <p:val>
                                                <p:fltVal val="0.5"/>
                                              </p:val>
                                            </p:tav>
                                            <p:tav tm="100000">
                                              <p:val>
                                                <p:strVal val="#ppt_y"/>
                                              </p:val>
                                            </p:tav>
                                          </p:tavLst>
                                        </p:anim>
                                      </p:childTnLst>
                                    </p:cTn>
                                  </p:par>
                                  <p:par>
                                    <p:cTn id="39" presetID="23" presetClass="entr" presetSubtype="528" fill="hold" nodeType="withEffect">
                                      <p:stCondLst>
                                        <p:cond delay="500"/>
                                      </p:stCondLst>
                                      <p:childTnLst>
                                        <p:set>
                                          <p:cBhvr>
                                            <p:cTn id="40" dur="1" fill="hold">
                                              <p:stCondLst>
                                                <p:cond delay="0"/>
                                              </p:stCondLst>
                                            </p:cTn>
                                            <p:tgtEl>
                                              <p:spTgt spid="42"/>
                                            </p:tgtEl>
                                            <p:attrNameLst>
                                              <p:attrName>style.visibility</p:attrName>
                                            </p:attrNameLst>
                                          </p:cBhvr>
                                          <p:to>
                                            <p:strVal val="visible"/>
                                          </p:to>
                                        </p:set>
                                        <p:anim calcmode="lin" valueType="num">
                                          <p:cBhvr>
                                            <p:cTn id="41" dur="350" fill="hold"/>
                                            <p:tgtEl>
                                              <p:spTgt spid="42"/>
                                            </p:tgtEl>
                                            <p:attrNameLst>
                                              <p:attrName>ppt_w</p:attrName>
                                            </p:attrNameLst>
                                          </p:cBhvr>
                                          <p:tavLst>
                                            <p:tav tm="0">
                                              <p:val>
                                                <p:fltVal val="0"/>
                                              </p:val>
                                            </p:tav>
                                            <p:tav tm="100000">
                                              <p:val>
                                                <p:strVal val="#ppt_w"/>
                                              </p:val>
                                            </p:tav>
                                          </p:tavLst>
                                        </p:anim>
                                        <p:anim calcmode="lin" valueType="num">
                                          <p:cBhvr>
                                            <p:cTn id="42" dur="350" fill="hold"/>
                                            <p:tgtEl>
                                              <p:spTgt spid="42"/>
                                            </p:tgtEl>
                                            <p:attrNameLst>
                                              <p:attrName>ppt_h</p:attrName>
                                            </p:attrNameLst>
                                          </p:cBhvr>
                                          <p:tavLst>
                                            <p:tav tm="0">
                                              <p:val>
                                                <p:fltVal val="0"/>
                                              </p:val>
                                            </p:tav>
                                            <p:tav tm="100000">
                                              <p:val>
                                                <p:strVal val="#ppt_h"/>
                                              </p:val>
                                            </p:tav>
                                          </p:tavLst>
                                        </p:anim>
                                        <p:anim calcmode="lin" valueType="num">
                                          <p:cBhvr>
                                            <p:cTn id="43" dur="350" fill="hold"/>
                                            <p:tgtEl>
                                              <p:spTgt spid="42"/>
                                            </p:tgtEl>
                                            <p:attrNameLst>
                                              <p:attrName>ppt_x</p:attrName>
                                            </p:attrNameLst>
                                          </p:cBhvr>
                                          <p:tavLst>
                                            <p:tav tm="0">
                                              <p:val>
                                                <p:fltVal val="0.5"/>
                                              </p:val>
                                            </p:tav>
                                            <p:tav tm="100000">
                                              <p:val>
                                                <p:strVal val="#ppt_x"/>
                                              </p:val>
                                            </p:tav>
                                          </p:tavLst>
                                        </p:anim>
                                        <p:anim calcmode="lin" valueType="num">
                                          <p:cBhvr>
                                            <p:cTn id="44" dur="350" fill="hold"/>
                                            <p:tgtEl>
                                              <p:spTgt spid="42"/>
                                            </p:tgtEl>
                                            <p:attrNameLst>
                                              <p:attrName>ppt_y</p:attrName>
                                            </p:attrNameLst>
                                          </p:cBhvr>
                                          <p:tavLst>
                                            <p:tav tm="0">
                                              <p:val>
                                                <p:fltVal val="0.5"/>
                                              </p:val>
                                            </p:tav>
                                            <p:tav tm="100000">
                                              <p:val>
                                                <p:strVal val="#ppt_y"/>
                                              </p:val>
                                            </p:tav>
                                          </p:tavLst>
                                        </p:anim>
                                      </p:childTnLst>
                                    </p:cTn>
                                  </p:par>
                                  <p:par>
                                    <p:cTn id="45" presetID="23" presetClass="entr" presetSubtype="528" fill="hold" nodeType="withEffect">
                                      <p:stCondLst>
                                        <p:cond delay="600"/>
                                      </p:stCondLst>
                                      <p:childTnLst>
                                        <p:set>
                                          <p:cBhvr>
                                            <p:cTn id="46" dur="1" fill="hold">
                                              <p:stCondLst>
                                                <p:cond delay="0"/>
                                              </p:stCondLst>
                                            </p:cTn>
                                            <p:tgtEl>
                                              <p:spTgt spid="45"/>
                                            </p:tgtEl>
                                            <p:attrNameLst>
                                              <p:attrName>style.visibility</p:attrName>
                                            </p:attrNameLst>
                                          </p:cBhvr>
                                          <p:to>
                                            <p:strVal val="visible"/>
                                          </p:to>
                                        </p:set>
                                        <p:anim calcmode="lin" valueType="num">
                                          <p:cBhvr>
                                            <p:cTn id="47" dur="350" fill="hold"/>
                                            <p:tgtEl>
                                              <p:spTgt spid="45"/>
                                            </p:tgtEl>
                                            <p:attrNameLst>
                                              <p:attrName>ppt_w</p:attrName>
                                            </p:attrNameLst>
                                          </p:cBhvr>
                                          <p:tavLst>
                                            <p:tav tm="0">
                                              <p:val>
                                                <p:fltVal val="0"/>
                                              </p:val>
                                            </p:tav>
                                            <p:tav tm="100000">
                                              <p:val>
                                                <p:strVal val="#ppt_w"/>
                                              </p:val>
                                            </p:tav>
                                          </p:tavLst>
                                        </p:anim>
                                        <p:anim calcmode="lin" valueType="num">
                                          <p:cBhvr>
                                            <p:cTn id="48" dur="350" fill="hold"/>
                                            <p:tgtEl>
                                              <p:spTgt spid="45"/>
                                            </p:tgtEl>
                                            <p:attrNameLst>
                                              <p:attrName>ppt_h</p:attrName>
                                            </p:attrNameLst>
                                          </p:cBhvr>
                                          <p:tavLst>
                                            <p:tav tm="0">
                                              <p:val>
                                                <p:fltVal val="0"/>
                                              </p:val>
                                            </p:tav>
                                            <p:tav tm="100000">
                                              <p:val>
                                                <p:strVal val="#ppt_h"/>
                                              </p:val>
                                            </p:tav>
                                          </p:tavLst>
                                        </p:anim>
                                        <p:anim calcmode="lin" valueType="num">
                                          <p:cBhvr>
                                            <p:cTn id="49" dur="350" fill="hold"/>
                                            <p:tgtEl>
                                              <p:spTgt spid="45"/>
                                            </p:tgtEl>
                                            <p:attrNameLst>
                                              <p:attrName>ppt_x</p:attrName>
                                            </p:attrNameLst>
                                          </p:cBhvr>
                                          <p:tavLst>
                                            <p:tav tm="0">
                                              <p:val>
                                                <p:fltVal val="0.5"/>
                                              </p:val>
                                            </p:tav>
                                            <p:tav tm="100000">
                                              <p:val>
                                                <p:strVal val="#ppt_x"/>
                                              </p:val>
                                            </p:tav>
                                          </p:tavLst>
                                        </p:anim>
                                        <p:anim calcmode="lin" valueType="num">
                                          <p:cBhvr>
                                            <p:cTn id="50" dur="350" fill="hold"/>
                                            <p:tgtEl>
                                              <p:spTgt spid="45"/>
                                            </p:tgtEl>
                                            <p:attrNameLst>
                                              <p:attrName>ppt_y</p:attrName>
                                            </p:attrNameLst>
                                          </p:cBhvr>
                                          <p:tavLst>
                                            <p:tav tm="0">
                                              <p:val>
                                                <p:fltVal val="0.5"/>
                                              </p:val>
                                            </p:tav>
                                            <p:tav tm="100000">
                                              <p:val>
                                                <p:strVal val="#ppt_y"/>
                                              </p:val>
                                            </p:tav>
                                          </p:tavLst>
                                        </p:anim>
                                      </p:childTnLst>
                                    </p:cTn>
                                  </p:par>
                                  <p:par>
                                    <p:cTn id="51" presetID="23" presetClass="entr" presetSubtype="528" fill="hold" nodeType="withEffect">
                                      <p:stCondLst>
                                        <p:cond delay="7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350" fill="hold"/>
                                            <p:tgtEl>
                                              <p:spTgt spid="39"/>
                                            </p:tgtEl>
                                            <p:attrNameLst>
                                              <p:attrName>ppt_w</p:attrName>
                                            </p:attrNameLst>
                                          </p:cBhvr>
                                          <p:tavLst>
                                            <p:tav tm="0">
                                              <p:val>
                                                <p:fltVal val="0"/>
                                              </p:val>
                                            </p:tav>
                                            <p:tav tm="100000">
                                              <p:val>
                                                <p:strVal val="#ppt_w"/>
                                              </p:val>
                                            </p:tav>
                                          </p:tavLst>
                                        </p:anim>
                                        <p:anim calcmode="lin" valueType="num">
                                          <p:cBhvr>
                                            <p:cTn id="54" dur="350" fill="hold"/>
                                            <p:tgtEl>
                                              <p:spTgt spid="39"/>
                                            </p:tgtEl>
                                            <p:attrNameLst>
                                              <p:attrName>ppt_h</p:attrName>
                                            </p:attrNameLst>
                                          </p:cBhvr>
                                          <p:tavLst>
                                            <p:tav tm="0">
                                              <p:val>
                                                <p:fltVal val="0"/>
                                              </p:val>
                                            </p:tav>
                                            <p:tav tm="100000">
                                              <p:val>
                                                <p:strVal val="#ppt_h"/>
                                              </p:val>
                                            </p:tav>
                                          </p:tavLst>
                                        </p:anim>
                                        <p:anim calcmode="lin" valueType="num">
                                          <p:cBhvr>
                                            <p:cTn id="55" dur="350" fill="hold"/>
                                            <p:tgtEl>
                                              <p:spTgt spid="39"/>
                                            </p:tgtEl>
                                            <p:attrNameLst>
                                              <p:attrName>ppt_x</p:attrName>
                                            </p:attrNameLst>
                                          </p:cBhvr>
                                          <p:tavLst>
                                            <p:tav tm="0">
                                              <p:val>
                                                <p:fltVal val="0.5"/>
                                              </p:val>
                                            </p:tav>
                                            <p:tav tm="100000">
                                              <p:val>
                                                <p:strVal val="#ppt_x"/>
                                              </p:val>
                                            </p:tav>
                                          </p:tavLst>
                                        </p:anim>
                                        <p:anim calcmode="lin" valueType="num">
                                          <p:cBhvr>
                                            <p:cTn id="56" dur="350" fill="hold"/>
                                            <p:tgtEl>
                                              <p:spTgt spid="39"/>
                                            </p:tgtEl>
                                            <p:attrNameLst>
                                              <p:attrName>ppt_y</p:attrName>
                                            </p:attrNameLst>
                                          </p:cBhvr>
                                          <p:tavLst>
                                            <p:tav tm="0">
                                              <p:val>
                                                <p:fltVal val="0.5"/>
                                              </p:val>
                                            </p:tav>
                                            <p:tav tm="100000">
                                              <p:val>
                                                <p:strVal val="#ppt_y"/>
                                              </p:val>
                                            </p:tav>
                                          </p:tavLst>
                                        </p:anim>
                                      </p:childTnLst>
                                    </p:cTn>
                                  </p:par>
                                  <p:par>
                                    <p:cTn id="57" presetID="23" presetClass="entr" presetSubtype="528" fill="hold" nodeType="withEffect">
                                      <p:stCondLst>
                                        <p:cond delay="800"/>
                                      </p:stCondLst>
                                      <p:childTnLst>
                                        <p:set>
                                          <p:cBhvr>
                                            <p:cTn id="58" dur="1" fill="hold">
                                              <p:stCondLst>
                                                <p:cond delay="0"/>
                                              </p:stCondLst>
                                            </p:cTn>
                                            <p:tgtEl>
                                              <p:spTgt spid="36"/>
                                            </p:tgtEl>
                                            <p:attrNameLst>
                                              <p:attrName>style.visibility</p:attrName>
                                            </p:attrNameLst>
                                          </p:cBhvr>
                                          <p:to>
                                            <p:strVal val="visible"/>
                                          </p:to>
                                        </p:set>
                                        <p:anim calcmode="lin" valueType="num">
                                          <p:cBhvr>
                                            <p:cTn id="59" dur="350" fill="hold"/>
                                            <p:tgtEl>
                                              <p:spTgt spid="36"/>
                                            </p:tgtEl>
                                            <p:attrNameLst>
                                              <p:attrName>ppt_w</p:attrName>
                                            </p:attrNameLst>
                                          </p:cBhvr>
                                          <p:tavLst>
                                            <p:tav tm="0">
                                              <p:val>
                                                <p:fltVal val="0"/>
                                              </p:val>
                                            </p:tav>
                                            <p:tav tm="100000">
                                              <p:val>
                                                <p:strVal val="#ppt_w"/>
                                              </p:val>
                                            </p:tav>
                                          </p:tavLst>
                                        </p:anim>
                                        <p:anim calcmode="lin" valueType="num">
                                          <p:cBhvr>
                                            <p:cTn id="60" dur="350" fill="hold"/>
                                            <p:tgtEl>
                                              <p:spTgt spid="36"/>
                                            </p:tgtEl>
                                            <p:attrNameLst>
                                              <p:attrName>ppt_h</p:attrName>
                                            </p:attrNameLst>
                                          </p:cBhvr>
                                          <p:tavLst>
                                            <p:tav tm="0">
                                              <p:val>
                                                <p:fltVal val="0"/>
                                              </p:val>
                                            </p:tav>
                                            <p:tav tm="100000">
                                              <p:val>
                                                <p:strVal val="#ppt_h"/>
                                              </p:val>
                                            </p:tav>
                                          </p:tavLst>
                                        </p:anim>
                                        <p:anim calcmode="lin" valueType="num">
                                          <p:cBhvr>
                                            <p:cTn id="61" dur="350" fill="hold"/>
                                            <p:tgtEl>
                                              <p:spTgt spid="36"/>
                                            </p:tgtEl>
                                            <p:attrNameLst>
                                              <p:attrName>ppt_x</p:attrName>
                                            </p:attrNameLst>
                                          </p:cBhvr>
                                          <p:tavLst>
                                            <p:tav tm="0">
                                              <p:val>
                                                <p:fltVal val="0.5"/>
                                              </p:val>
                                            </p:tav>
                                            <p:tav tm="100000">
                                              <p:val>
                                                <p:strVal val="#ppt_x"/>
                                              </p:val>
                                            </p:tav>
                                          </p:tavLst>
                                        </p:anim>
                                        <p:anim calcmode="lin" valueType="num">
                                          <p:cBhvr>
                                            <p:cTn id="62" dur="350" fill="hold"/>
                                            <p:tgtEl>
                                              <p:spTgt spid="36"/>
                                            </p:tgtEl>
                                            <p:attrNameLst>
                                              <p:attrName>ppt_y</p:attrName>
                                            </p:attrNameLst>
                                          </p:cBhvr>
                                          <p:tavLst>
                                            <p:tav tm="0">
                                              <p:val>
                                                <p:fltVal val="0.5"/>
                                              </p:val>
                                            </p:tav>
                                            <p:tav tm="100000">
                                              <p:val>
                                                <p:strVal val="#ppt_y"/>
                                              </p:val>
                                            </p:tav>
                                          </p:tavLst>
                                        </p:anim>
                                      </p:childTnLst>
                                    </p:cTn>
                                  </p:par>
                                  <p:par>
                                    <p:cTn id="63" presetID="23" presetClass="entr" presetSubtype="528" fill="hold" nodeType="withEffect">
                                      <p:stCondLst>
                                        <p:cond delay="900"/>
                                      </p:stCondLst>
                                      <p:childTnLst>
                                        <p:set>
                                          <p:cBhvr>
                                            <p:cTn id="64" dur="1" fill="hold">
                                              <p:stCondLst>
                                                <p:cond delay="0"/>
                                              </p:stCondLst>
                                            </p:cTn>
                                            <p:tgtEl>
                                              <p:spTgt spid="33"/>
                                            </p:tgtEl>
                                            <p:attrNameLst>
                                              <p:attrName>style.visibility</p:attrName>
                                            </p:attrNameLst>
                                          </p:cBhvr>
                                          <p:to>
                                            <p:strVal val="visible"/>
                                          </p:to>
                                        </p:set>
                                        <p:anim calcmode="lin" valueType="num">
                                          <p:cBhvr>
                                            <p:cTn id="65" dur="350" fill="hold"/>
                                            <p:tgtEl>
                                              <p:spTgt spid="33"/>
                                            </p:tgtEl>
                                            <p:attrNameLst>
                                              <p:attrName>ppt_w</p:attrName>
                                            </p:attrNameLst>
                                          </p:cBhvr>
                                          <p:tavLst>
                                            <p:tav tm="0">
                                              <p:val>
                                                <p:fltVal val="0"/>
                                              </p:val>
                                            </p:tav>
                                            <p:tav tm="100000">
                                              <p:val>
                                                <p:strVal val="#ppt_w"/>
                                              </p:val>
                                            </p:tav>
                                          </p:tavLst>
                                        </p:anim>
                                        <p:anim calcmode="lin" valueType="num">
                                          <p:cBhvr>
                                            <p:cTn id="66" dur="350" fill="hold"/>
                                            <p:tgtEl>
                                              <p:spTgt spid="33"/>
                                            </p:tgtEl>
                                            <p:attrNameLst>
                                              <p:attrName>ppt_h</p:attrName>
                                            </p:attrNameLst>
                                          </p:cBhvr>
                                          <p:tavLst>
                                            <p:tav tm="0">
                                              <p:val>
                                                <p:fltVal val="0"/>
                                              </p:val>
                                            </p:tav>
                                            <p:tav tm="100000">
                                              <p:val>
                                                <p:strVal val="#ppt_h"/>
                                              </p:val>
                                            </p:tav>
                                          </p:tavLst>
                                        </p:anim>
                                        <p:anim calcmode="lin" valueType="num">
                                          <p:cBhvr>
                                            <p:cTn id="67" dur="350" fill="hold"/>
                                            <p:tgtEl>
                                              <p:spTgt spid="33"/>
                                            </p:tgtEl>
                                            <p:attrNameLst>
                                              <p:attrName>ppt_x</p:attrName>
                                            </p:attrNameLst>
                                          </p:cBhvr>
                                          <p:tavLst>
                                            <p:tav tm="0">
                                              <p:val>
                                                <p:fltVal val="0.5"/>
                                              </p:val>
                                            </p:tav>
                                            <p:tav tm="100000">
                                              <p:val>
                                                <p:strVal val="#ppt_x"/>
                                              </p:val>
                                            </p:tav>
                                          </p:tavLst>
                                        </p:anim>
                                        <p:anim calcmode="lin" valueType="num">
                                          <p:cBhvr>
                                            <p:cTn id="68" dur="350" fill="hold"/>
                                            <p:tgtEl>
                                              <p:spTgt spid="33"/>
                                            </p:tgtEl>
                                            <p:attrNameLst>
                                              <p:attrName>ppt_y</p:attrName>
                                            </p:attrNameLst>
                                          </p:cBhvr>
                                          <p:tavLst>
                                            <p:tav tm="0">
                                              <p:val>
                                                <p:fltVal val="0.5"/>
                                              </p:val>
                                            </p:tav>
                                            <p:tav tm="100000">
                                              <p:val>
                                                <p:strVal val="#ppt_y"/>
                                              </p:val>
                                            </p:tav>
                                          </p:tavLst>
                                        </p:anim>
                                      </p:childTnLst>
                                    </p:cTn>
                                  </p:par>
                                  <p:par>
                                    <p:cTn id="69" presetID="23" presetClass="entr" presetSubtype="528" fill="hold" nodeType="withEffect">
                                      <p:stCondLst>
                                        <p:cond delay="1000"/>
                                      </p:stCondLst>
                                      <p:childTnLst>
                                        <p:set>
                                          <p:cBhvr>
                                            <p:cTn id="70" dur="1" fill="hold">
                                              <p:stCondLst>
                                                <p:cond delay="0"/>
                                              </p:stCondLst>
                                            </p:cTn>
                                            <p:tgtEl>
                                              <p:spTgt spid="24"/>
                                            </p:tgtEl>
                                            <p:attrNameLst>
                                              <p:attrName>style.visibility</p:attrName>
                                            </p:attrNameLst>
                                          </p:cBhvr>
                                          <p:to>
                                            <p:strVal val="visible"/>
                                          </p:to>
                                        </p:set>
                                        <p:anim calcmode="lin" valueType="num">
                                          <p:cBhvr>
                                            <p:cTn id="71" dur="350" fill="hold"/>
                                            <p:tgtEl>
                                              <p:spTgt spid="24"/>
                                            </p:tgtEl>
                                            <p:attrNameLst>
                                              <p:attrName>ppt_w</p:attrName>
                                            </p:attrNameLst>
                                          </p:cBhvr>
                                          <p:tavLst>
                                            <p:tav tm="0">
                                              <p:val>
                                                <p:fltVal val="0"/>
                                              </p:val>
                                            </p:tav>
                                            <p:tav tm="100000">
                                              <p:val>
                                                <p:strVal val="#ppt_w"/>
                                              </p:val>
                                            </p:tav>
                                          </p:tavLst>
                                        </p:anim>
                                        <p:anim calcmode="lin" valueType="num">
                                          <p:cBhvr>
                                            <p:cTn id="72" dur="350" fill="hold"/>
                                            <p:tgtEl>
                                              <p:spTgt spid="24"/>
                                            </p:tgtEl>
                                            <p:attrNameLst>
                                              <p:attrName>ppt_h</p:attrName>
                                            </p:attrNameLst>
                                          </p:cBhvr>
                                          <p:tavLst>
                                            <p:tav tm="0">
                                              <p:val>
                                                <p:fltVal val="0"/>
                                              </p:val>
                                            </p:tav>
                                            <p:tav tm="100000">
                                              <p:val>
                                                <p:strVal val="#ppt_h"/>
                                              </p:val>
                                            </p:tav>
                                          </p:tavLst>
                                        </p:anim>
                                        <p:anim calcmode="lin" valueType="num">
                                          <p:cBhvr>
                                            <p:cTn id="73" dur="350" fill="hold"/>
                                            <p:tgtEl>
                                              <p:spTgt spid="24"/>
                                            </p:tgtEl>
                                            <p:attrNameLst>
                                              <p:attrName>ppt_x</p:attrName>
                                            </p:attrNameLst>
                                          </p:cBhvr>
                                          <p:tavLst>
                                            <p:tav tm="0">
                                              <p:val>
                                                <p:fltVal val="0.5"/>
                                              </p:val>
                                            </p:tav>
                                            <p:tav tm="100000">
                                              <p:val>
                                                <p:strVal val="#ppt_x"/>
                                              </p:val>
                                            </p:tav>
                                          </p:tavLst>
                                        </p:anim>
                                        <p:anim calcmode="lin" valueType="num">
                                          <p:cBhvr>
                                            <p:cTn id="74" dur="350" fill="hold"/>
                                            <p:tgtEl>
                                              <p:spTgt spid="24"/>
                                            </p:tgtEl>
                                            <p:attrNameLst>
                                              <p:attrName>ppt_y</p:attrName>
                                            </p:attrNameLst>
                                          </p:cBhvr>
                                          <p:tavLst>
                                            <p:tav tm="0">
                                              <p:val>
                                                <p:fltVal val="0.5"/>
                                              </p:val>
                                            </p:tav>
                                            <p:tav tm="100000">
                                              <p:val>
                                                <p:strVal val="#ppt_y"/>
                                              </p:val>
                                            </p:tav>
                                          </p:tavLst>
                                        </p:anim>
                                      </p:childTnLst>
                                    </p:cTn>
                                  </p:par>
                                  <p:par>
                                    <p:cTn id="75" presetID="23" presetClass="entr" presetSubtype="528" fill="hold" nodeType="withEffect">
                                      <p:stCondLst>
                                        <p:cond delay="1100"/>
                                      </p:stCondLst>
                                      <p:childTnLst>
                                        <p:set>
                                          <p:cBhvr>
                                            <p:cTn id="76" dur="1" fill="hold">
                                              <p:stCondLst>
                                                <p:cond delay="0"/>
                                              </p:stCondLst>
                                            </p:cTn>
                                            <p:tgtEl>
                                              <p:spTgt spid="27"/>
                                            </p:tgtEl>
                                            <p:attrNameLst>
                                              <p:attrName>style.visibility</p:attrName>
                                            </p:attrNameLst>
                                          </p:cBhvr>
                                          <p:to>
                                            <p:strVal val="visible"/>
                                          </p:to>
                                        </p:set>
                                        <p:anim calcmode="lin" valueType="num">
                                          <p:cBhvr>
                                            <p:cTn id="77" dur="350" fill="hold"/>
                                            <p:tgtEl>
                                              <p:spTgt spid="27"/>
                                            </p:tgtEl>
                                            <p:attrNameLst>
                                              <p:attrName>ppt_w</p:attrName>
                                            </p:attrNameLst>
                                          </p:cBhvr>
                                          <p:tavLst>
                                            <p:tav tm="0">
                                              <p:val>
                                                <p:fltVal val="0"/>
                                              </p:val>
                                            </p:tav>
                                            <p:tav tm="100000">
                                              <p:val>
                                                <p:strVal val="#ppt_w"/>
                                              </p:val>
                                            </p:tav>
                                          </p:tavLst>
                                        </p:anim>
                                        <p:anim calcmode="lin" valueType="num">
                                          <p:cBhvr>
                                            <p:cTn id="78" dur="350" fill="hold"/>
                                            <p:tgtEl>
                                              <p:spTgt spid="27"/>
                                            </p:tgtEl>
                                            <p:attrNameLst>
                                              <p:attrName>ppt_h</p:attrName>
                                            </p:attrNameLst>
                                          </p:cBhvr>
                                          <p:tavLst>
                                            <p:tav tm="0">
                                              <p:val>
                                                <p:fltVal val="0"/>
                                              </p:val>
                                            </p:tav>
                                            <p:tav tm="100000">
                                              <p:val>
                                                <p:strVal val="#ppt_h"/>
                                              </p:val>
                                            </p:tav>
                                          </p:tavLst>
                                        </p:anim>
                                        <p:anim calcmode="lin" valueType="num">
                                          <p:cBhvr>
                                            <p:cTn id="79" dur="350" fill="hold"/>
                                            <p:tgtEl>
                                              <p:spTgt spid="27"/>
                                            </p:tgtEl>
                                            <p:attrNameLst>
                                              <p:attrName>ppt_x</p:attrName>
                                            </p:attrNameLst>
                                          </p:cBhvr>
                                          <p:tavLst>
                                            <p:tav tm="0">
                                              <p:val>
                                                <p:fltVal val="0.5"/>
                                              </p:val>
                                            </p:tav>
                                            <p:tav tm="100000">
                                              <p:val>
                                                <p:strVal val="#ppt_x"/>
                                              </p:val>
                                            </p:tav>
                                          </p:tavLst>
                                        </p:anim>
                                        <p:anim calcmode="lin" valueType="num">
                                          <p:cBhvr>
                                            <p:cTn id="80" dur="350" fill="hold"/>
                                            <p:tgtEl>
                                              <p:spTgt spid="27"/>
                                            </p:tgtEl>
                                            <p:attrNameLst>
                                              <p:attrName>ppt_y</p:attrName>
                                            </p:attrNameLst>
                                          </p:cBhvr>
                                          <p:tavLst>
                                            <p:tav tm="0">
                                              <p:val>
                                                <p:fltVal val="0.5"/>
                                              </p:val>
                                            </p:tav>
                                            <p:tav tm="100000">
                                              <p:val>
                                                <p:strVal val="#ppt_y"/>
                                              </p:val>
                                            </p:tav>
                                          </p:tavLst>
                                        </p:anim>
                                      </p:childTnLst>
                                    </p:cTn>
                                  </p:par>
                                  <p:par>
                                    <p:cTn id="81" presetID="23" presetClass="entr" presetSubtype="528" fill="hold" nodeType="withEffect">
                                      <p:stCondLst>
                                        <p:cond delay="1200"/>
                                      </p:stCondLst>
                                      <p:childTnLst>
                                        <p:set>
                                          <p:cBhvr>
                                            <p:cTn id="82" dur="1" fill="hold">
                                              <p:stCondLst>
                                                <p:cond delay="0"/>
                                              </p:stCondLst>
                                            </p:cTn>
                                            <p:tgtEl>
                                              <p:spTgt spid="30"/>
                                            </p:tgtEl>
                                            <p:attrNameLst>
                                              <p:attrName>style.visibility</p:attrName>
                                            </p:attrNameLst>
                                          </p:cBhvr>
                                          <p:to>
                                            <p:strVal val="visible"/>
                                          </p:to>
                                        </p:set>
                                        <p:anim calcmode="lin" valueType="num">
                                          <p:cBhvr>
                                            <p:cTn id="83" dur="350" fill="hold"/>
                                            <p:tgtEl>
                                              <p:spTgt spid="30"/>
                                            </p:tgtEl>
                                            <p:attrNameLst>
                                              <p:attrName>ppt_w</p:attrName>
                                            </p:attrNameLst>
                                          </p:cBhvr>
                                          <p:tavLst>
                                            <p:tav tm="0">
                                              <p:val>
                                                <p:fltVal val="0"/>
                                              </p:val>
                                            </p:tav>
                                            <p:tav tm="100000">
                                              <p:val>
                                                <p:strVal val="#ppt_w"/>
                                              </p:val>
                                            </p:tav>
                                          </p:tavLst>
                                        </p:anim>
                                        <p:anim calcmode="lin" valueType="num">
                                          <p:cBhvr>
                                            <p:cTn id="84" dur="350" fill="hold"/>
                                            <p:tgtEl>
                                              <p:spTgt spid="30"/>
                                            </p:tgtEl>
                                            <p:attrNameLst>
                                              <p:attrName>ppt_h</p:attrName>
                                            </p:attrNameLst>
                                          </p:cBhvr>
                                          <p:tavLst>
                                            <p:tav tm="0">
                                              <p:val>
                                                <p:fltVal val="0"/>
                                              </p:val>
                                            </p:tav>
                                            <p:tav tm="100000">
                                              <p:val>
                                                <p:strVal val="#ppt_h"/>
                                              </p:val>
                                            </p:tav>
                                          </p:tavLst>
                                        </p:anim>
                                        <p:anim calcmode="lin" valueType="num">
                                          <p:cBhvr>
                                            <p:cTn id="85" dur="350" fill="hold"/>
                                            <p:tgtEl>
                                              <p:spTgt spid="30"/>
                                            </p:tgtEl>
                                            <p:attrNameLst>
                                              <p:attrName>ppt_x</p:attrName>
                                            </p:attrNameLst>
                                          </p:cBhvr>
                                          <p:tavLst>
                                            <p:tav tm="0">
                                              <p:val>
                                                <p:fltVal val="0.5"/>
                                              </p:val>
                                            </p:tav>
                                            <p:tav tm="100000">
                                              <p:val>
                                                <p:strVal val="#ppt_x"/>
                                              </p:val>
                                            </p:tav>
                                          </p:tavLst>
                                        </p:anim>
                                        <p:anim calcmode="lin" valueType="num">
                                          <p:cBhvr>
                                            <p:cTn id="86" dur="350" fill="hold"/>
                                            <p:tgtEl>
                                              <p:spTgt spid="30"/>
                                            </p:tgtEl>
                                            <p:attrNameLst>
                                              <p:attrName>ppt_y</p:attrName>
                                            </p:attrNameLst>
                                          </p:cBhvr>
                                          <p:tavLst>
                                            <p:tav tm="0">
                                              <p:val>
                                                <p:fltVal val="0.5"/>
                                              </p:val>
                                            </p:tav>
                                            <p:tav tm="100000">
                                              <p:val>
                                                <p:strVal val="#ppt_y"/>
                                              </p:val>
                                            </p:tav>
                                          </p:tavLst>
                                        </p:anim>
                                      </p:childTnLst>
                                    </p:cTn>
                                  </p:par>
                                  <p:par>
                                    <p:cTn id="87" presetID="23" presetClass="entr" presetSubtype="528" fill="hold" nodeType="withEffect">
                                      <p:stCondLst>
                                        <p:cond delay="1300"/>
                                      </p:stCondLst>
                                      <p:childTnLst>
                                        <p:set>
                                          <p:cBhvr>
                                            <p:cTn id="88" dur="1" fill="hold">
                                              <p:stCondLst>
                                                <p:cond delay="0"/>
                                              </p:stCondLst>
                                            </p:cTn>
                                            <p:tgtEl>
                                              <p:spTgt spid="18"/>
                                            </p:tgtEl>
                                            <p:attrNameLst>
                                              <p:attrName>style.visibility</p:attrName>
                                            </p:attrNameLst>
                                          </p:cBhvr>
                                          <p:to>
                                            <p:strVal val="visible"/>
                                          </p:to>
                                        </p:set>
                                        <p:anim calcmode="lin" valueType="num">
                                          <p:cBhvr>
                                            <p:cTn id="89" dur="350" fill="hold"/>
                                            <p:tgtEl>
                                              <p:spTgt spid="18"/>
                                            </p:tgtEl>
                                            <p:attrNameLst>
                                              <p:attrName>ppt_w</p:attrName>
                                            </p:attrNameLst>
                                          </p:cBhvr>
                                          <p:tavLst>
                                            <p:tav tm="0">
                                              <p:val>
                                                <p:fltVal val="0"/>
                                              </p:val>
                                            </p:tav>
                                            <p:tav tm="100000">
                                              <p:val>
                                                <p:strVal val="#ppt_w"/>
                                              </p:val>
                                            </p:tav>
                                          </p:tavLst>
                                        </p:anim>
                                        <p:anim calcmode="lin" valueType="num">
                                          <p:cBhvr>
                                            <p:cTn id="90" dur="350" fill="hold"/>
                                            <p:tgtEl>
                                              <p:spTgt spid="18"/>
                                            </p:tgtEl>
                                            <p:attrNameLst>
                                              <p:attrName>ppt_h</p:attrName>
                                            </p:attrNameLst>
                                          </p:cBhvr>
                                          <p:tavLst>
                                            <p:tav tm="0">
                                              <p:val>
                                                <p:fltVal val="0"/>
                                              </p:val>
                                            </p:tav>
                                            <p:tav tm="100000">
                                              <p:val>
                                                <p:strVal val="#ppt_h"/>
                                              </p:val>
                                            </p:tav>
                                          </p:tavLst>
                                        </p:anim>
                                        <p:anim calcmode="lin" valueType="num">
                                          <p:cBhvr>
                                            <p:cTn id="91" dur="350" fill="hold"/>
                                            <p:tgtEl>
                                              <p:spTgt spid="18"/>
                                            </p:tgtEl>
                                            <p:attrNameLst>
                                              <p:attrName>ppt_x</p:attrName>
                                            </p:attrNameLst>
                                          </p:cBhvr>
                                          <p:tavLst>
                                            <p:tav tm="0">
                                              <p:val>
                                                <p:fltVal val="0.5"/>
                                              </p:val>
                                            </p:tav>
                                            <p:tav tm="100000">
                                              <p:val>
                                                <p:strVal val="#ppt_x"/>
                                              </p:val>
                                            </p:tav>
                                          </p:tavLst>
                                        </p:anim>
                                        <p:anim calcmode="lin" valueType="num">
                                          <p:cBhvr>
                                            <p:cTn id="92" dur="350" fill="hold"/>
                                            <p:tgtEl>
                                              <p:spTgt spid="18"/>
                                            </p:tgtEl>
                                            <p:attrNameLst>
                                              <p:attrName>ppt_y</p:attrName>
                                            </p:attrNameLst>
                                          </p:cBhvr>
                                          <p:tavLst>
                                            <p:tav tm="0">
                                              <p:val>
                                                <p:fltVal val="0.5"/>
                                              </p:val>
                                            </p:tav>
                                            <p:tav tm="100000">
                                              <p:val>
                                                <p:strVal val="#ppt_y"/>
                                              </p:val>
                                            </p:tav>
                                          </p:tavLst>
                                        </p:anim>
                                      </p:childTnLst>
                                    </p:cTn>
                                  </p:par>
                                  <p:par>
                                    <p:cTn id="93" presetID="23" presetClass="entr" presetSubtype="528" fill="hold" nodeType="withEffect">
                                      <p:stCondLst>
                                        <p:cond delay="1400"/>
                                      </p:stCondLst>
                                      <p:childTnLst>
                                        <p:set>
                                          <p:cBhvr>
                                            <p:cTn id="94" dur="1" fill="hold">
                                              <p:stCondLst>
                                                <p:cond delay="0"/>
                                              </p:stCondLst>
                                            </p:cTn>
                                            <p:tgtEl>
                                              <p:spTgt spid="15"/>
                                            </p:tgtEl>
                                            <p:attrNameLst>
                                              <p:attrName>style.visibility</p:attrName>
                                            </p:attrNameLst>
                                          </p:cBhvr>
                                          <p:to>
                                            <p:strVal val="visible"/>
                                          </p:to>
                                        </p:set>
                                        <p:anim calcmode="lin" valueType="num">
                                          <p:cBhvr>
                                            <p:cTn id="95" dur="350" fill="hold"/>
                                            <p:tgtEl>
                                              <p:spTgt spid="15"/>
                                            </p:tgtEl>
                                            <p:attrNameLst>
                                              <p:attrName>ppt_w</p:attrName>
                                            </p:attrNameLst>
                                          </p:cBhvr>
                                          <p:tavLst>
                                            <p:tav tm="0">
                                              <p:val>
                                                <p:fltVal val="0"/>
                                              </p:val>
                                            </p:tav>
                                            <p:tav tm="100000">
                                              <p:val>
                                                <p:strVal val="#ppt_w"/>
                                              </p:val>
                                            </p:tav>
                                          </p:tavLst>
                                        </p:anim>
                                        <p:anim calcmode="lin" valueType="num">
                                          <p:cBhvr>
                                            <p:cTn id="96" dur="350" fill="hold"/>
                                            <p:tgtEl>
                                              <p:spTgt spid="15"/>
                                            </p:tgtEl>
                                            <p:attrNameLst>
                                              <p:attrName>ppt_h</p:attrName>
                                            </p:attrNameLst>
                                          </p:cBhvr>
                                          <p:tavLst>
                                            <p:tav tm="0">
                                              <p:val>
                                                <p:fltVal val="0"/>
                                              </p:val>
                                            </p:tav>
                                            <p:tav tm="100000">
                                              <p:val>
                                                <p:strVal val="#ppt_h"/>
                                              </p:val>
                                            </p:tav>
                                          </p:tavLst>
                                        </p:anim>
                                        <p:anim calcmode="lin" valueType="num">
                                          <p:cBhvr>
                                            <p:cTn id="97" dur="350" fill="hold"/>
                                            <p:tgtEl>
                                              <p:spTgt spid="15"/>
                                            </p:tgtEl>
                                            <p:attrNameLst>
                                              <p:attrName>ppt_x</p:attrName>
                                            </p:attrNameLst>
                                          </p:cBhvr>
                                          <p:tavLst>
                                            <p:tav tm="0">
                                              <p:val>
                                                <p:fltVal val="0.5"/>
                                              </p:val>
                                            </p:tav>
                                            <p:tav tm="100000">
                                              <p:val>
                                                <p:strVal val="#ppt_x"/>
                                              </p:val>
                                            </p:tav>
                                          </p:tavLst>
                                        </p:anim>
                                        <p:anim calcmode="lin" valueType="num">
                                          <p:cBhvr>
                                            <p:cTn id="98" dur="350" fill="hold"/>
                                            <p:tgtEl>
                                              <p:spTgt spid="15"/>
                                            </p:tgtEl>
                                            <p:attrNameLst>
                                              <p:attrName>ppt_y</p:attrName>
                                            </p:attrNameLst>
                                          </p:cBhvr>
                                          <p:tavLst>
                                            <p:tav tm="0">
                                              <p:val>
                                                <p:fltVal val="0.5"/>
                                              </p:val>
                                            </p:tav>
                                            <p:tav tm="100000">
                                              <p:val>
                                                <p:strVal val="#ppt_y"/>
                                              </p:val>
                                            </p:tav>
                                          </p:tavLst>
                                        </p:anim>
                                      </p:childTnLst>
                                    </p:cTn>
                                  </p:par>
                                  <p:par>
                                    <p:cTn id="99" presetID="23" presetClass="entr" presetSubtype="528" fill="hold" nodeType="withEffect">
                                      <p:stCondLst>
                                        <p:cond delay="1500"/>
                                      </p:stCondLst>
                                      <p:childTnLst>
                                        <p:set>
                                          <p:cBhvr>
                                            <p:cTn id="100" dur="1" fill="hold">
                                              <p:stCondLst>
                                                <p:cond delay="0"/>
                                              </p:stCondLst>
                                            </p:cTn>
                                            <p:tgtEl>
                                              <p:spTgt spid="12"/>
                                            </p:tgtEl>
                                            <p:attrNameLst>
                                              <p:attrName>style.visibility</p:attrName>
                                            </p:attrNameLst>
                                          </p:cBhvr>
                                          <p:to>
                                            <p:strVal val="visible"/>
                                          </p:to>
                                        </p:set>
                                        <p:anim calcmode="lin" valueType="num">
                                          <p:cBhvr>
                                            <p:cTn id="101" dur="350" fill="hold"/>
                                            <p:tgtEl>
                                              <p:spTgt spid="12"/>
                                            </p:tgtEl>
                                            <p:attrNameLst>
                                              <p:attrName>ppt_w</p:attrName>
                                            </p:attrNameLst>
                                          </p:cBhvr>
                                          <p:tavLst>
                                            <p:tav tm="0">
                                              <p:val>
                                                <p:fltVal val="0"/>
                                              </p:val>
                                            </p:tav>
                                            <p:tav tm="100000">
                                              <p:val>
                                                <p:strVal val="#ppt_w"/>
                                              </p:val>
                                            </p:tav>
                                          </p:tavLst>
                                        </p:anim>
                                        <p:anim calcmode="lin" valueType="num">
                                          <p:cBhvr>
                                            <p:cTn id="102" dur="350" fill="hold"/>
                                            <p:tgtEl>
                                              <p:spTgt spid="12"/>
                                            </p:tgtEl>
                                            <p:attrNameLst>
                                              <p:attrName>ppt_h</p:attrName>
                                            </p:attrNameLst>
                                          </p:cBhvr>
                                          <p:tavLst>
                                            <p:tav tm="0">
                                              <p:val>
                                                <p:fltVal val="0"/>
                                              </p:val>
                                            </p:tav>
                                            <p:tav tm="100000">
                                              <p:val>
                                                <p:strVal val="#ppt_h"/>
                                              </p:val>
                                            </p:tav>
                                          </p:tavLst>
                                        </p:anim>
                                        <p:anim calcmode="lin" valueType="num">
                                          <p:cBhvr>
                                            <p:cTn id="103" dur="350" fill="hold"/>
                                            <p:tgtEl>
                                              <p:spTgt spid="12"/>
                                            </p:tgtEl>
                                            <p:attrNameLst>
                                              <p:attrName>ppt_x</p:attrName>
                                            </p:attrNameLst>
                                          </p:cBhvr>
                                          <p:tavLst>
                                            <p:tav tm="0">
                                              <p:val>
                                                <p:fltVal val="0.5"/>
                                              </p:val>
                                            </p:tav>
                                            <p:tav tm="100000">
                                              <p:val>
                                                <p:strVal val="#ppt_x"/>
                                              </p:val>
                                            </p:tav>
                                          </p:tavLst>
                                        </p:anim>
                                        <p:anim calcmode="lin" valueType="num">
                                          <p:cBhvr>
                                            <p:cTn id="104" dur="350" fill="hold"/>
                                            <p:tgtEl>
                                              <p:spTgt spid="12"/>
                                            </p:tgtEl>
                                            <p:attrNameLst>
                                              <p:attrName>ppt_y</p:attrName>
                                            </p:attrNameLst>
                                          </p:cBhvr>
                                          <p:tavLst>
                                            <p:tav tm="0">
                                              <p:val>
                                                <p:fltVal val="0.5"/>
                                              </p:val>
                                            </p:tav>
                                            <p:tav tm="100000">
                                              <p:val>
                                                <p:strVal val="#ppt_y"/>
                                              </p:val>
                                            </p:tav>
                                          </p:tavLst>
                                        </p:anim>
                                      </p:childTnLst>
                                    </p:cTn>
                                  </p:par>
                                  <p:par>
                                    <p:cTn id="105" presetID="23" presetClass="entr" presetSubtype="528" fill="hold" nodeType="withEffect">
                                      <p:stCondLst>
                                        <p:cond delay="1600"/>
                                      </p:stCondLst>
                                      <p:childTnLst>
                                        <p:set>
                                          <p:cBhvr>
                                            <p:cTn id="106" dur="1" fill="hold">
                                              <p:stCondLst>
                                                <p:cond delay="0"/>
                                              </p:stCondLst>
                                            </p:cTn>
                                            <p:tgtEl>
                                              <p:spTgt spid="9"/>
                                            </p:tgtEl>
                                            <p:attrNameLst>
                                              <p:attrName>style.visibility</p:attrName>
                                            </p:attrNameLst>
                                          </p:cBhvr>
                                          <p:to>
                                            <p:strVal val="visible"/>
                                          </p:to>
                                        </p:set>
                                        <p:anim calcmode="lin" valueType="num">
                                          <p:cBhvr>
                                            <p:cTn id="107" dur="350" fill="hold"/>
                                            <p:tgtEl>
                                              <p:spTgt spid="9"/>
                                            </p:tgtEl>
                                            <p:attrNameLst>
                                              <p:attrName>ppt_w</p:attrName>
                                            </p:attrNameLst>
                                          </p:cBhvr>
                                          <p:tavLst>
                                            <p:tav tm="0">
                                              <p:val>
                                                <p:fltVal val="0"/>
                                              </p:val>
                                            </p:tav>
                                            <p:tav tm="100000">
                                              <p:val>
                                                <p:strVal val="#ppt_w"/>
                                              </p:val>
                                            </p:tav>
                                          </p:tavLst>
                                        </p:anim>
                                        <p:anim calcmode="lin" valueType="num">
                                          <p:cBhvr>
                                            <p:cTn id="108" dur="350" fill="hold"/>
                                            <p:tgtEl>
                                              <p:spTgt spid="9"/>
                                            </p:tgtEl>
                                            <p:attrNameLst>
                                              <p:attrName>ppt_h</p:attrName>
                                            </p:attrNameLst>
                                          </p:cBhvr>
                                          <p:tavLst>
                                            <p:tav tm="0">
                                              <p:val>
                                                <p:fltVal val="0"/>
                                              </p:val>
                                            </p:tav>
                                            <p:tav tm="100000">
                                              <p:val>
                                                <p:strVal val="#ppt_h"/>
                                              </p:val>
                                            </p:tav>
                                          </p:tavLst>
                                        </p:anim>
                                        <p:anim calcmode="lin" valueType="num">
                                          <p:cBhvr>
                                            <p:cTn id="109" dur="350" fill="hold"/>
                                            <p:tgtEl>
                                              <p:spTgt spid="9"/>
                                            </p:tgtEl>
                                            <p:attrNameLst>
                                              <p:attrName>ppt_x</p:attrName>
                                            </p:attrNameLst>
                                          </p:cBhvr>
                                          <p:tavLst>
                                            <p:tav tm="0">
                                              <p:val>
                                                <p:fltVal val="0.5"/>
                                              </p:val>
                                            </p:tav>
                                            <p:tav tm="100000">
                                              <p:val>
                                                <p:strVal val="#ppt_x"/>
                                              </p:val>
                                            </p:tav>
                                          </p:tavLst>
                                        </p:anim>
                                        <p:anim calcmode="lin" valueType="num">
                                          <p:cBhvr>
                                            <p:cTn id="110" dur="350" fill="hold"/>
                                            <p:tgtEl>
                                              <p:spTgt spid="9"/>
                                            </p:tgtEl>
                                            <p:attrNameLst>
                                              <p:attrName>ppt_y</p:attrName>
                                            </p:attrNameLst>
                                          </p:cBhvr>
                                          <p:tavLst>
                                            <p:tav tm="0">
                                              <p:val>
                                                <p:fltVal val="0.5"/>
                                              </p:val>
                                            </p:tav>
                                            <p:tav tm="100000">
                                              <p:val>
                                                <p:strVal val="#ppt_y"/>
                                              </p:val>
                                            </p:tav>
                                          </p:tavLst>
                                        </p:anim>
                                      </p:childTnLst>
                                    </p:cTn>
                                  </p:par>
                                  <p:par>
                                    <p:cTn id="111" presetID="23" presetClass="entr" presetSubtype="528" fill="hold" nodeType="withEffect">
                                      <p:stCondLst>
                                        <p:cond delay="1700"/>
                                      </p:stCondLst>
                                      <p:childTnLst>
                                        <p:set>
                                          <p:cBhvr>
                                            <p:cTn id="112" dur="1" fill="hold">
                                              <p:stCondLst>
                                                <p:cond delay="0"/>
                                              </p:stCondLst>
                                            </p:cTn>
                                            <p:tgtEl>
                                              <p:spTgt spid="21"/>
                                            </p:tgtEl>
                                            <p:attrNameLst>
                                              <p:attrName>style.visibility</p:attrName>
                                            </p:attrNameLst>
                                          </p:cBhvr>
                                          <p:to>
                                            <p:strVal val="visible"/>
                                          </p:to>
                                        </p:set>
                                        <p:anim calcmode="lin" valueType="num">
                                          <p:cBhvr>
                                            <p:cTn id="113" dur="350" fill="hold"/>
                                            <p:tgtEl>
                                              <p:spTgt spid="21"/>
                                            </p:tgtEl>
                                            <p:attrNameLst>
                                              <p:attrName>ppt_w</p:attrName>
                                            </p:attrNameLst>
                                          </p:cBhvr>
                                          <p:tavLst>
                                            <p:tav tm="0">
                                              <p:val>
                                                <p:fltVal val="0"/>
                                              </p:val>
                                            </p:tav>
                                            <p:tav tm="100000">
                                              <p:val>
                                                <p:strVal val="#ppt_w"/>
                                              </p:val>
                                            </p:tav>
                                          </p:tavLst>
                                        </p:anim>
                                        <p:anim calcmode="lin" valueType="num">
                                          <p:cBhvr>
                                            <p:cTn id="114" dur="350" fill="hold"/>
                                            <p:tgtEl>
                                              <p:spTgt spid="21"/>
                                            </p:tgtEl>
                                            <p:attrNameLst>
                                              <p:attrName>ppt_h</p:attrName>
                                            </p:attrNameLst>
                                          </p:cBhvr>
                                          <p:tavLst>
                                            <p:tav tm="0">
                                              <p:val>
                                                <p:fltVal val="0"/>
                                              </p:val>
                                            </p:tav>
                                            <p:tav tm="100000">
                                              <p:val>
                                                <p:strVal val="#ppt_h"/>
                                              </p:val>
                                            </p:tav>
                                          </p:tavLst>
                                        </p:anim>
                                        <p:anim calcmode="lin" valueType="num">
                                          <p:cBhvr>
                                            <p:cTn id="115" dur="350" fill="hold"/>
                                            <p:tgtEl>
                                              <p:spTgt spid="21"/>
                                            </p:tgtEl>
                                            <p:attrNameLst>
                                              <p:attrName>ppt_x</p:attrName>
                                            </p:attrNameLst>
                                          </p:cBhvr>
                                          <p:tavLst>
                                            <p:tav tm="0">
                                              <p:val>
                                                <p:fltVal val="0.5"/>
                                              </p:val>
                                            </p:tav>
                                            <p:tav tm="100000">
                                              <p:val>
                                                <p:strVal val="#ppt_x"/>
                                              </p:val>
                                            </p:tav>
                                          </p:tavLst>
                                        </p:anim>
                                        <p:anim calcmode="lin" valueType="num">
                                          <p:cBhvr>
                                            <p:cTn id="116" dur="350" fill="hold"/>
                                            <p:tgtEl>
                                              <p:spTgt spid="21"/>
                                            </p:tgtEl>
                                            <p:attrNameLst>
                                              <p:attrName>ppt_y</p:attrName>
                                            </p:attrNameLst>
                                          </p:cBhvr>
                                          <p:tavLst>
                                            <p:tav tm="0">
                                              <p:val>
                                                <p:fltVal val="0.5"/>
                                              </p:val>
                                            </p:tav>
                                            <p:tav tm="100000">
                                              <p:val>
                                                <p:strVal val="#ppt_y"/>
                                              </p:val>
                                            </p:tav>
                                          </p:tavLst>
                                        </p:anim>
                                      </p:childTnLst>
                                    </p:cTn>
                                  </p:par>
                                  <p:par>
                                    <p:cTn id="117" presetID="23" presetClass="entr" presetSubtype="16" fill="hold" grpId="0" nodeType="withEffect">
                                      <p:stCondLst>
                                        <p:cond delay="1800"/>
                                      </p:stCondLst>
                                      <p:childTnLst>
                                        <p:set>
                                          <p:cBhvr>
                                            <p:cTn id="118" dur="1" fill="hold">
                                              <p:stCondLst>
                                                <p:cond delay="0"/>
                                              </p:stCondLst>
                                            </p:cTn>
                                            <p:tgtEl>
                                              <p:spTgt spid="6"/>
                                            </p:tgtEl>
                                            <p:attrNameLst>
                                              <p:attrName>style.visibility</p:attrName>
                                            </p:attrNameLst>
                                          </p:cBhvr>
                                          <p:to>
                                            <p:strVal val="visible"/>
                                          </p:to>
                                        </p:set>
                                        <p:anim calcmode="lin" valueType="num">
                                          <p:cBhvr>
                                            <p:cTn id="119" dur="350" fill="hold"/>
                                            <p:tgtEl>
                                              <p:spTgt spid="6"/>
                                            </p:tgtEl>
                                            <p:attrNameLst>
                                              <p:attrName>ppt_w</p:attrName>
                                            </p:attrNameLst>
                                          </p:cBhvr>
                                          <p:tavLst>
                                            <p:tav tm="0">
                                              <p:val>
                                                <p:fltVal val="0"/>
                                              </p:val>
                                            </p:tav>
                                            <p:tav tm="100000">
                                              <p:val>
                                                <p:strVal val="#ppt_w"/>
                                              </p:val>
                                            </p:tav>
                                          </p:tavLst>
                                        </p:anim>
                                        <p:anim calcmode="lin" valueType="num">
                                          <p:cBhvr>
                                            <p:cTn id="120" dur="350" fill="hold"/>
                                            <p:tgtEl>
                                              <p:spTgt spid="6"/>
                                            </p:tgtEl>
                                            <p:attrNameLst>
                                              <p:attrName>ppt_h</p:attrName>
                                            </p:attrNameLst>
                                          </p:cBhvr>
                                          <p:tavLst>
                                            <p:tav tm="0">
                                              <p:val>
                                                <p:fltVal val="0"/>
                                              </p:val>
                                            </p:tav>
                                            <p:tav tm="100000">
                                              <p:val>
                                                <p:strVal val="#ppt_h"/>
                                              </p:val>
                                            </p:tav>
                                          </p:tavLst>
                                        </p:anim>
                                      </p:childTnLst>
                                    </p:cTn>
                                  </p:par>
                                  <p:par>
                                    <p:cTn id="121" presetID="23" presetClass="entr" presetSubtype="16" fill="hold" grpId="0" nodeType="withEffect">
                                      <p:stCondLst>
                                        <p:cond delay="1900"/>
                                      </p:stCondLst>
                                      <p:childTnLst>
                                        <p:set>
                                          <p:cBhvr>
                                            <p:cTn id="122" dur="1" fill="hold">
                                              <p:stCondLst>
                                                <p:cond delay="0"/>
                                              </p:stCondLst>
                                            </p:cTn>
                                            <p:tgtEl>
                                              <p:spTgt spid="7"/>
                                            </p:tgtEl>
                                            <p:attrNameLst>
                                              <p:attrName>style.visibility</p:attrName>
                                            </p:attrNameLst>
                                          </p:cBhvr>
                                          <p:to>
                                            <p:strVal val="visible"/>
                                          </p:to>
                                        </p:set>
                                        <p:anim calcmode="lin" valueType="num">
                                          <p:cBhvr>
                                            <p:cTn id="123" dur="350" fill="hold"/>
                                            <p:tgtEl>
                                              <p:spTgt spid="7"/>
                                            </p:tgtEl>
                                            <p:attrNameLst>
                                              <p:attrName>ppt_w</p:attrName>
                                            </p:attrNameLst>
                                          </p:cBhvr>
                                          <p:tavLst>
                                            <p:tav tm="0">
                                              <p:val>
                                                <p:fltVal val="0"/>
                                              </p:val>
                                            </p:tav>
                                            <p:tav tm="100000">
                                              <p:val>
                                                <p:strVal val="#ppt_w"/>
                                              </p:val>
                                            </p:tav>
                                          </p:tavLst>
                                        </p:anim>
                                        <p:anim calcmode="lin" valueType="num">
                                          <p:cBhvr>
                                            <p:cTn id="124" dur="350" fill="hold"/>
                                            <p:tgtEl>
                                              <p:spTgt spid="7"/>
                                            </p:tgtEl>
                                            <p:attrNameLst>
                                              <p:attrName>ppt_h</p:attrName>
                                            </p:attrNameLst>
                                          </p:cBhvr>
                                          <p:tavLst>
                                            <p:tav tm="0">
                                              <p:val>
                                                <p:fltVal val="0"/>
                                              </p:val>
                                            </p:tav>
                                            <p:tav tm="100000">
                                              <p:val>
                                                <p:strVal val="#ppt_h"/>
                                              </p:val>
                                            </p:tav>
                                          </p:tavLst>
                                        </p:anim>
                                      </p:childTnLst>
                                    </p:cTn>
                                  </p:par>
                                  <p:par>
                                    <p:cTn id="125" presetID="23" presetClass="entr" presetSubtype="16" fill="hold" grpId="0" nodeType="withEffect">
                                      <p:stCondLst>
                                        <p:cond delay="2000"/>
                                      </p:stCondLst>
                                      <p:childTnLst>
                                        <p:set>
                                          <p:cBhvr>
                                            <p:cTn id="126" dur="1" fill="hold">
                                              <p:stCondLst>
                                                <p:cond delay="0"/>
                                              </p:stCondLst>
                                            </p:cTn>
                                            <p:tgtEl>
                                              <p:spTgt spid="8"/>
                                            </p:tgtEl>
                                            <p:attrNameLst>
                                              <p:attrName>style.visibility</p:attrName>
                                            </p:attrNameLst>
                                          </p:cBhvr>
                                          <p:to>
                                            <p:strVal val="visible"/>
                                          </p:to>
                                        </p:set>
                                        <p:anim calcmode="lin" valueType="num">
                                          <p:cBhvr>
                                            <p:cTn id="127" dur="350" fill="hold"/>
                                            <p:tgtEl>
                                              <p:spTgt spid="8"/>
                                            </p:tgtEl>
                                            <p:attrNameLst>
                                              <p:attrName>ppt_w</p:attrName>
                                            </p:attrNameLst>
                                          </p:cBhvr>
                                          <p:tavLst>
                                            <p:tav tm="0">
                                              <p:val>
                                                <p:fltVal val="0"/>
                                              </p:val>
                                            </p:tav>
                                            <p:tav tm="100000">
                                              <p:val>
                                                <p:strVal val="#ppt_w"/>
                                              </p:val>
                                            </p:tav>
                                          </p:tavLst>
                                        </p:anim>
                                        <p:anim calcmode="lin" valueType="num">
                                          <p:cBhvr>
                                            <p:cTn id="128" dur="350" fill="hold"/>
                                            <p:tgtEl>
                                              <p:spTgt spid="8"/>
                                            </p:tgtEl>
                                            <p:attrNameLst>
                                              <p:attrName>ppt_h</p:attrName>
                                            </p:attrNameLst>
                                          </p:cBhvr>
                                          <p:tavLst>
                                            <p:tav tm="0">
                                              <p:val>
                                                <p:fltVal val="0"/>
                                              </p:val>
                                            </p:tav>
                                            <p:tav tm="100000">
                                              <p:val>
                                                <p:strVal val="#ppt_h"/>
                                              </p:val>
                                            </p:tav>
                                          </p:tavLst>
                                        </p:anim>
                                      </p:childTnLst>
                                    </p:cTn>
                                  </p:par>
                                  <p:par>
                                    <p:cTn id="129" presetID="23" presetClass="entr" presetSubtype="16" fill="hold" grpId="0" nodeType="withEffect">
                                      <p:stCondLst>
                                        <p:cond delay="2100"/>
                                      </p:stCondLst>
                                      <p:childTnLst>
                                        <p:set>
                                          <p:cBhvr>
                                            <p:cTn id="130" dur="1" fill="hold">
                                              <p:stCondLst>
                                                <p:cond delay="0"/>
                                              </p:stCondLst>
                                            </p:cTn>
                                            <p:tgtEl>
                                              <p:spTgt spid="3"/>
                                            </p:tgtEl>
                                            <p:attrNameLst>
                                              <p:attrName>style.visibility</p:attrName>
                                            </p:attrNameLst>
                                          </p:cBhvr>
                                          <p:to>
                                            <p:strVal val="visible"/>
                                          </p:to>
                                        </p:set>
                                        <p:anim calcmode="lin" valueType="num">
                                          <p:cBhvr>
                                            <p:cTn id="131" dur="350" fill="hold"/>
                                            <p:tgtEl>
                                              <p:spTgt spid="3"/>
                                            </p:tgtEl>
                                            <p:attrNameLst>
                                              <p:attrName>ppt_w</p:attrName>
                                            </p:attrNameLst>
                                          </p:cBhvr>
                                          <p:tavLst>
                                            <p:tav tm="0">
                                              <p:val>
                                                <p:fltVal val="0"/>
                                              </p:val>
                                            </p:tav>
                                            <p:tav tm="100000">
                                              <p:val>
                                                <p:strVal val="#ppt_w"/>
                                              </p:val>
                                            </p:tav>
                                          </p:tavLst>
                                        </p:anim>
                                        <p:anim calcmode="lin" valueType="num">
                                          <p:cBhvr>
                                            <p:cTn id="132" dur="350" fill="hold"/>
                                            <p:tgtEl>
                                              <p:spTgt spid="3"/>
                                            </p:tgtEl>
                                            <p:attrNameLst>
                                              <p:attrName>ppt_h</p:attrName>
                                            </p:attrNameLst>
                                          </p:cBhvr>
                                          <p:tavLst>
                                            <p:tav tm="0">
                                              <p:val>
                                                <p:fltVal val="0"/>
                                              </p:val>
                                            </p:tav>
                                            <p:tav tm="100000">
                                              <p:val>
                                                <p:strVal val="#ppt_h"/>
                                              </p:val>
                                            </p:tav>
                                          </p:tavLst>
                                        </p:anim>
                                      </p:childTnLst>
                                    </p:cTn>
                                  </p:par>
                                  <p:par>
                                    <p:cTn id="133" presetID="23" presetClass="entr" presetSubtype="16" fill="hold" grpId="0" nodeType="withEffect">
                                      <p:stCondLst>
                                        <p:cond delay="2200"/>
                                      </p:stCondLst>
                                      <p:childTnLst>
                                        <p:set>
                                          <p:cBhvr>
                                            <p:cTn id="134" dur="1" fill="hold">
                                              <p:stCondLst>
                                                <p:cond delay="0"/>
                                              </p:stCondLst>
                                            </p:cTn>
                                            <p:tgtEl>
                                              <p:spTgt spid="4"/>
                                            </p:tgtEl>
                                            <p:attrNameLst>
                                              <p:attrName>style.visibility</p:attrName>
                                            </p:attrNameLst>
                                          </p:cBhvr>
                                          <p:to>
                                            <p:strVal val="visible"/>
                                          </p:to>
                                        </p:set>
                                        <p:anim calcmode="lin" valueType="num">
                                          <p:cBhvr>
                                            <p:cTn id="135" dur="350" fill="hold"/>
                                            <p:tgtEl>
                                              <p:spTgt spid="4"/>
                                            </p:tgtEl>
                                            <p:attrNameLst>
                                              <p:attrName>ppt_w</p:attrName>
                                            </p:attrNameLst>
                                          </p:cBhvr>
                                          <p:tavLst>
                                            <p:tav tm="0">
                                              <p:val>
                                                <p:fltVal val="0"/>
                                              </p:val>
                                            </p:tav>
                                            <p:tav tm="100000">
                                              <p:val>
                                                <p:strVal val="#ppt_w"/>
                                              </p:val>
                                            </p:tav>
                                          </p:tavLst>
                                        </p:anim>
                                        <p:anim calcmode="lin" valueType="num">
                                          <p:cBhvr>
                                            <p:cTn id="136" dur="350" fill="hold"/>
                                            <p:tgtEl>
                                              <p:spTgt spid="4"/>
                                            </p:tgtEl>
                                            <p:attrNameLst>
                                              <p:attrName>ppt_h</p:attrName>
                                            </p:attrNameLst>
                                          </p:cBhvr>
                                          <p:tavLst>
                                            <p:tav tm="0">
                                              <p:val>
                                                <p:fltVal val="0"/>
                                              </p:val>
                                            </p:tav>
                                            <p:tav tm="100000">
                                              <p:val>
                                                <p:strVal val="#ppt_h"/>
                                              </p:val>
                                            </p:tav>
                                          </p:tavLst>
                                        </p:anim>
                                      </p:childTnLst>
                                    </p:cTn>
                                  </p:par>
                                  <p:par>
                                    <p:cTn id="137" presetID="23" presetClass="entr" presetSubtype="16" fill="hold" grpId="0" nodeType="withEffect">
                                      <p:stCondLst>
                                        <p:cond delay="2200"/>
                                      </p:stCondLst>
                                      <p:childTnLst>
                                        <p:set>
                                          <p:cBhvr>
                                            <p:cTn id="138" dur="1" fill="hold">
                                              <p:stCondLst>
                                                <p:cond delay="0"/>
                                              </p:stCondLst>
                                            </p:cTn>
                                            <p:tgtEl>
                                              <p:spTgt spid="5"/>
                                            </p:tgtEl>
                                            <p:attrNameLst>
                                              <p:attrName>style.visibility</p:attrName>
                                            </p:attrNameLst>
                                          </p:cBhvr>
                                          <p:to>
                                            <p:strVal val="visible"/>
                                          </p:to>
                                        </p:set>
                                        <p:anim calcmode="lin" valueType="num">
                                          <p:cBhvr>
                                            <p:cTn id="139" dur="350" fill="hold"/>
                                            <p:tgtEl>
                                              <p:spTgt spid="5"/>
                                            </p:tgtEl>
                                            <p:attrNameLst>
                                              <p:attrName>ppt_w</p:attrName>
                                            </p:attrNameLst>
                                          </p:cBhvr>
                                          <p:tavLst>
                                            <p:tav tm="0">
                                              <p:val>
                                                <p:fltVal val="0"/>
                                              </p:val>
                                            </p:tav>
                                            <p:tav tm="100000">
                                              <p:val>
                                                <p:strVal val="#ppt_w"/>
                                              </p:val>
                                            </p:tav>
                                          </p:tavLst>
                                        </p:anim>
                                        <p:anim calcmode="lin" valueType="num">
                                          <p:cBhvr>
                                            <p:cTn id="140" dur="350" fill="hold"/>
                                            <p:tgtEl>
                                              <p:spTgt spid="5"/>
                                            </p:tgtEl>
                                            <p:attrNameLst>
                                              <p:attrName>ppt_h</p:attrName>
                                            </p:attrNameLst>
                                          </p:cBhvr>
                                          <p:tavLst>
                                            <p:tav tm="0">
                                              <p:val>
                                                <p:fltVal val="0"/>
                                              </p:val>
                                            </p:tav>
                                            <p:tav tm="100000">
                                              <p:val>
                                                <p:strVal val="#ppt_h"/>
                                              </p:val>
                                            </p:tav>
                                          </p:tavLst>
                                        </p:anim>
                                      </p:childTnLst>
                                    </p:cTn>
                                  </p:par>
                                  <p:par>
                                    <p:cTn id="141" presetID="10" presetClass="entr" presetSubtype="0" fill="hold" nodeType="withEffect">
                                      <p:stCondLst>
                                        <p:cond delay="2500"/>
                                      </p:stCondLst>
                                      <p:childTnLst>
                                        <p:set>
                                          <p:cBhvr>
                                            <p:cTn id="142" dur="1" fill="hold">
                                              <p:stCondLst>
                                                <p:cond delay="0"/>
                                              </p:stCondLst>
                                            </p:cTn>
                                            <p:tgtEl>
                                              <p:spTgt spid="51"/>
                                            </p:tgtEl>
                                            <p:attrNameLst>
                                              <p:attrName>style.visibility</p:attrName>
                                            </p:attrNameLst>
                                          </p:cBhvr>
                                          <p:to>
                                            <p:strVal val="visible"/>
                                          </p:to>
                                        </p:set>
                                        <p:animEffect transition="in" filter="fade">
                                          <p:cBhvr>
                                            <p:cTn id="143" dur="250"/>
                                            <p:tgtEl>
                                              <p:spTgt spid="51"/>
                                            </p:tgtEl>
                                          </p:cBhvr>
                                        </p:animEffect>
                                      </p:childTnLst>
                                    </p:cTn>
                                  </p:par>
                                  <p:par>
                                    <p:cTn id="144" presetID="10" presetClass="entr" presetSubtype="0" fill="hold" grpId="0" nodeType="withEffect">
                                      <p:stCondLst>
                                        <p:cond delay="2500"/>
                                      </p:stCondLst>
                                      <p:childTnLst>
                                        <p:set>
                                          <p:cBhvr>
                                            <p:cTn id="145" dur="1" fill="hold">
                                              <p:stCondLst>
                                                <p:cond delay="0"/>
                                              </p:stCondLst>
                                            </p:cTn>
                                            <p:tgtEl>
                                              <p:spTgt spid="2"/>
                                            </p:tgtEl>
                                            <p:attrNameLst>
                                              <p:attrName>style.visibility</p:attrName>
                                            </p:attrNameLst>
                                          </p:cBhvr>
                                          <p:to>
                                            <p:strVal val="visible"/>
                                          </p:to>
                                        </p:set>
                                        <p:animEffect transition="in" filter="fade">
                                          <p:cBhvr>
                                            <p:cTn id="146" dur="250"/>
                                            <p:tgtEl>
                                              <p:spTgt spid="2"/>
                                            </p:tgtEl>
                                          </p:cBhvr>
                                        </p:animEffect>
                                      </p:childTnLst>
                                    </p:cTn>
                                  </p:par>
                                </p:childTnLst>
                              </p:cTn>
                            </p:par>
                            <p:par>
                              <p:cTn id="147" fill="hold">
                                <p:stCondLst>
                                  <p:cond delay="5056"/>
                                </p:stCondLst>
                                <p:childTnLst>
                                  <p:par>
                                    <p:cTn id="148" presetID="2" presetClass="entr" presetSubtype="4" accel="15000" decel="49000" fill="hold" grpId="0" nodeType="afterEffect">
                                      <p:stCondLst>
                                        <p:cond delay="0"/>
                                      </p:stCondLst>
                                      <p:childTnLst>
                                        <p:set>
                                          <p:cBhvr>
                                            <p:cTn id="149" dur="1" fill="hold">
                                              <p:stCondLst>
                                                <p:cond delay="0"/>
                                              </p:stCondLst>
                                            </p:cTn>
                                            <p:tgtEl>
                                              <p:spTgt spid="104"/>
                                            </p:tgtEl>
                                            <p:attrNameLst>
                                              <p:attrName>style.visibility</p:attrName>
                                            </p:attrNameLst>
                                          </p:cBhvr>
                                          <p:to>
                                            <p:strVal val="visible"/>
                                          </p:to>
                                        </p:set>
                                        <p:anim calcmode="lin" valueType="num">
                                          <p:cBhvr additive="base">
                                            <p:cTn id="150" dur="3250" fill="hold"/>
                                            <p:tgtEl>
                                              <p:spTgt spid="104"/>
                                            </p:tgtEl>
                                            <p:attrNameLst>
                                              <p:attrName>ppt_x</p:attrName>
                                            </p:attrNameLst>
                                          </p:cBhvr>
                                          <p:tavLst>
                                            <p:tav tm="0">
                                              <p:val>
                                                <p:strVal val="#ppt_x"/>
                                              </p:val>
                                            </p:tav>
                                            <p:tav tm="100000">
                                              <p:val>
                                                <p:strVal val="#ppt_x"/>
                                              </p:val>
                                            </p:tav>
                                          </p:tavLst>
                                        </p:anim>
                                        <p:anim calcmode="lin" valueType="num">
                                          <p:cBhvr additive="base">
                                            <p:cTn id="151" dur="3250" fill="hold"/>
                                            <p:tgtEl>
                                              <p:spTgt spid="104"/>
                                            </p:tgtEl>
                                            <p:attrNameLst>
                                              <p:attrName>ppt_y</p:attrName>
                                            </p:attrNameLst>
                                          </p:cBhvr>
                                          <p:tavLst>
                                            <p:tav tm="0">
                                              <p:val>
                                                <p:strVal val="1+#ppt_h/2"/>
                                              </p:val>
                                            </p:tav>
                                            <p:tav tm="100000">
                                              <p:val>
                                                <p:strVal val="#ppt_y"/>
                                              </p:val>
                                            </p:tav>
                                          </p:tavLst>
                                        </p:anim>
                                      </p:childTnLst>
                                    </p:cTn>
                                  </p:par>
                                  <p:par>
                                    <p:cTn id="152" presetID="2" presetClass="entr" presetSubtype="4" accel="15000" decel="49000" fill="hold" grpId="0" nodeType="withEffect">
                                      <p:stCondLst>
                                        <p:cond delay="1000"/>
                                      </p:stCondLst>
                                      <p:childTnLst>
                                        <p:set>
                                          <p:cBhvr>
                                            <p:cTn id="153" dur="1" fill="hold">
                                              <p:stCondLst>
                                                <p:cond delay="0"/>
                                              </p:stCondLst>
                                            </p:cTn>
                                            <p:tgtEl>
                                              <p:spTgt spid="105"/>
                                            </p:tgtEl>
                                            <p:attrNameLst>
                                              <p:attrName>style.visibility</p:attrName>
                                            </p:attrNameLst>
                                          </p:cBhvr>
                                          <p:to>
                                            <p:strVal val="visible"/>
                                          </p:to>
                                        </p:set>
                                        <p:anim calcmode="lin" valueType="num">
                                          <p:cBhvr additive="base">
                                            <p:cTn id="154" dur="3250" fill="hold"/>
                                            <p:tgtEl>
                                              <p:spTgt spid="105"/>
                                            </p:tgtEl>
                                            <p:attrNameLst>
                                              <p:attrName>ppt_x</p:attrName>
                                            </p:attrNameLst>
                                          </p:cBhvr>
                                          <p:tavLst>
                                            <p:tav tm="0">
                                              <p:val>
                                                <p:strVal val="#ppt_x"/>
                                              </p:val>
                                            </p:tav>
                                            <p:tav tm="100000">
                                              <p:val>
                                                <p:strVal val="#ppt_x"/>
                                              </p:val>
                                            </p:tav>
                                          </p:tavLst>
                                        </p:anim>
                                        <p:anim calcmode="lin" valueType="num">
                                          <p:cBhvr additive="base">
                                            <p:cTn id="155" dur="3250" fill="hold"/>
                                            <p:tgtEl>
                                              <p:spTgt spid="105"/>
                                            </p:tgtEl>
                                            <p:attrNameLst>
                                              <p:attrName>ppt_y</p:attrName>
                                            </p:attrNameLst>
                                          </p:cBhvr>
                                          <p:tavLst>
                                            <p:tav tm="0">
                                              <p:val>
                                                <p:strVal val="1+#ppt_h/2"/>
                                              </p:val>
                                            </p:tav>
                                            <p:tav tm="100000">
                                              <p:val>
                                                <p:strVal val="#ppt_y"/>
                                              </p:val>
                                            </p:tav>
                                          </p:tavLst>
                                        </p:anim>
                                      </p:childTnLst>
                                    </p:cTn>
                                  </p:par>
                                </p:childTnLst>
                              </p:cTn>
                            </p:par>
                            <p:par>
                              <p:cTn id="156" fill="hold">
                                <p:stCondLst>
                                  <p:cond delay="9306"/>
                                </p:stCondLst>
                                <p:childTnLst>
                                  <p:par>
                                    <p:cTn id="157" presetID="2" presetClass="entr" presetSubtype="4" fill="hold" grpId="0" nodeType="afterEffect">
                                      <p:stCondLst>
                                        <p:cond delay="0"/>
                                      </p:stCondLst>
                                      <p:childTnLst>
                                        <p:set>
                                          <p:cBhvr>
                                            <p:cTn id="158" dur="1" fill="hold">
                                              <p:stCondLst>
                                                <p:cond delay="0"/>
                                              </p:stCondLst>
                                            </p:cTn>
                                            <p:tgtEl>
                                              <p:spTgt spid="106"/>
                                            </p:tgtEl>
                                            <p:attrNameLst>
                                              <p:attrName>style.visibility</p:attrName>
                                            </p:attrNameLst>
                                          </p:cBhvr>
                                          <p:to>
                                            <p:strVal val="visible"/>
                                          </p:to>
                                        </p:set>
                                        <p:anim calcmode="lin" valueType="num">
                                          <p:cBhvr additive="base">
                                            <p:cTn id="159" dur="2000" fill="hold"/>
                                            <p:tgtEl>
                                              <p:spTgt spid="106"/>
                                            </p:tgtEl>
                                            <p:attrNameLst>
                                              <p:attrName>ppt_x</p:attrName>
                                            </p:attrNameLst>
                                          </p:cBhvr>
                                          <p:tavLst>
                                            <p:tav tm="0">
                                              <p:val>
                                                <p:strVal val="#ppt_x"/>
                                              </p:val>
                                            </p:tav>
                                            <p:tav tm="100000">
                                              <p:val>
                                                <p:strVal val="#ppt_x"/>
                                              </p:val>
                                            </p:tav>
                                          </p:tavLst>
                                        </p:anim>
                                        <p:anim calcmode="lin" valueType="num">
                                          <p:cBhvr additive="base">
                                            <p:cTn id="160" dur="2000" fill="hold"/>
                                            <p:tgtEl>
                                              <p:spTgt spid="106"/>
                                            </p:tgtEl>
                                            <p:attrNameLst>
                                              <p:attrName>ppt_y</p:attrName>
                                            </p:attrNameLst>
                                          </p:cBhvr>
                                          <p:tavLst>
                                            <p:tav tm="0">
                                              <p:val>
                                                <p:strVal val="1+#ppt_h/2"/>
                                              </p:val>
                                            </p:tav>
                                            <p:tav tm="100000">
                                              <p:val>
                                                <p:strVal val="#ppt_y"/>
                                              </p:val>
                                            </p:tav>
                                          </p:tavLst>
                                        </p:anim>
                                      </p:childTnLst>
                                    </p:cTn>
                                  </p:par>
                                  <p:par>
                                    <p:cTn id="161" presetID="6" presetClass="entr" presetSubtype="32" fill="hold" nodeType="withEffect">
                                      <p:stCondLst>
                                        <p:cond delay="0"/>
                                      </p:stCondLst>
                                      <p:childTnLst>
                                        <p:set>
                                          <p:cBhvr>
                                            <p:cTn id="162" dur="1" fill="hold">
                                              <p:stCondLst>
                                                <p:cond delay="0"/>
                                              </p:stCondLst>
                                            </p:cTn>
                                            <p:tgtEl>
                                              <p:spTgt spid="79"/>
                                            </p:tgtEl>
                                            <p:attrNameLst>
                                              <p:attrName>style.visibility</p:attrName>
                                            </p:attrNameLst>
                                          </p:cBhvr>
                                          <p:to>
                                            <p:strVal val="visible"/>
                                          </p:to>
                                        </p:set>
                                        <p:animEffect transition="in" filter="circle(out)">
                                          <p:cBhvr>
                                            <p:cTn id="163" dur="2000"/>
                                            <p:tgtEl>
                                              <p:spTgt spid="79"/>
                                            </p:tgtEl>
                                          </p:cBhvr>
                                        </p:animEffect>
                                      </p:childTnLst>
                                    </p:cTn>
                                  </p:par>
                                </p:childTnLst>
                              </p:cTn>
                            </p:par>
                            <p:par>
                              <p:cTn id="164" fill="hold">
                                <p:stCondLst>
                                  <p:cond delay="11306"/>
                                </p:stCondLst>
                                <p:childTnLst>
                                  <p:par>
                                    <p:cTn id="165" presetID="2" presetClass="entr" presetSubtype="4" fill="hold" grpId="0" nodeType="afterEffect">
                                      <p:stCondLst>
                                        <p:cond delay="0"/>
                                      </p:stCondLst>
                                      <p:iterate type="lt">
                                        <p:tmPct val="10000"/>
                                      </p:iterate>
                                      <p:childTnLst>
                                        <p:set>
                                          <p:cBhvr>
                                            <p:cTn id="166" dur="1" fill="hold">
                                              <p:stCondLst>
                                                <p:cond delay="0"/>
                                              </p:stCondLst>
                                            </p:cTn>
                                            <p:tgtEl>
                                              <p:spTgt spid="100"/>
                                            </p:tgtEl>
                                            <p:attrNameLst>
                                              <p:attrName>style.visibility</p:attrName>
                                            </p:attrNameLst>
                                          </p:cBhvr>
                                          <p:to>
                                            <p:strVal val="visible"/>
                                          </p:to>
                                        </p:set>
                                        <p:anim calcmode="lin" valueType="num">
                                          <p:cBhvr>
                                            <p:cTn id="167" dur="500" fill="hold"/>
                                            <p:tgtEl>
                                              <p:spTgt spid="100"/>
                                            </p:tgtEl>
                                            <p:attrNameLst>
                                              <p:attrName>ppt_x</p:attrName>
                                            </p:attrNameLst>
                                          </p:cBhvr>
                                          <p:tavLst>
                                            <p:tav tm="0">
                                              <p:val>
                                                <p:strVal val="#ppt_x"/>
                                              </p:val>
                                            </p:tav>
                                            <p:tav tm="100000">
                                              <p:val>
                                                <p:strVal val="#ppt_x"/>
                                              </p:val>
                                            </p:tav>
                                          </p:tavLst>
                                        </p:anim>
                                        <p:anim calcmode="lin" valueType="num">
                                          <p:cBhvr>
                                            <p:cTn id="168" dur="500" fill="hold"/>
                                            <p:tgtEl>
                                              <p:spTgt spid="100"/>
                                            </p:tgtEl>
                                            <p:attrNameLst>
                                              <p:attrName>ppt_y</p:attrName>
                                            </p:attrNameLst>
                                          </p:cBhvr>
                                          <p:tavLst>
                                            <p:tav tm="0">
                                              <p:val>
                                                <p:strVal val="1+#ppt_h/2"/>
                                              </p:val>
                                            </p:tav>
                                            <p:tav tm="100000">
                                              <p:val>
                                                <p:strVal val="#ppt_y"/>
                                              </p:val>
                                            </p:tav>
                                          </p:tavLst>
                                        </p:anim>
                                      </p:childTnLst>
                                    </p:cTn>
                                  </p:par>
                                  <p:par>
                                    <p:cTn id="169" presetID="2" presetClass="entr" presetSubtype="3" fill="hold" nodeType="withEffect">
                                      <p:stCondLst>
                                        <p:cond delay="0"/>
                                      </p:stCondLst>
                                      <p:childTnLst>
                                        <p:set>
                                          <p:cBhvr>
                                            <p:cTn id="170" dur="1" fill="hold">
                                              <p:stCondLst>
                                                <p:cond delay="0"/>
                                              </p:stCondLst>
                                            </p:cTn>
                                            <p:tgtEl>
                                              <p:spTgt spid="75"/>
                                            </p:tgtEl>
                                            <p:attrNameLst>
                                              <p:attrName>style.visibility</p:attrName>
                                            </p:attrNameLst>
                                          </p:cBhvr>
                                          <p:to>
                                            <p:strVal val="visible"/>
                                          </p:to>
                                        </p:set>
                                        <p:anim calcmode="lin" valueType="num">
                                          <p:cBhvr additive="base">
                                            <p:cTn id="171" dur="2000" fill="hold"/>
                                            <p:tgtEl>
                                              <p:spTgt spid="75"/>
                                            </p:tgtEl>
                                            <p:attrNameLst>
                                              <p:attrName>ppt_x</p:attrName>
                                            </p:attrNameLst>
                                          </p:cBhvr>
                                          <p:tavLst>
                                            <p:tav tm="0">
                                              <p:val>
                                                <p:strVal val="1+#ppt_w/2"/>
                                              </p:val>
                                            </p:tav>
                                            <p:tav tm="100000">
                                              <p:val>
                                                <p:strVal val="#ppt_x"/>
                                              </p:val>
                                            </p:tav>
                                          </p:tavLst>
                                        </p:anim>
                                        <p:anim calcmode="lin" valueType="num">
                                          <p:cBhvr additive="base">
                                            <p:cTn id="172" dur="2000" fill="hold"/>
                                            <p:tgtEl>
                                              <p:spTgt spid="75"/>
                                            </p:tgtEl>
                                            <p:attrNameLst>
                                              <p:attrName>ppt_y</p:attrName>
                                            </p:attrNameLst>
                                          </p:cBhvr>
                                          <p:tavLst>
                                            <p:tav tm="0">
                                              <p:val>
                                                <p:strVal val="0-#ppt_h/2"/>
                                              </p:val>
                                            </p:tav>
                                            <p:tav tm="100000">
                                              <p:val>
                                                <p:strVal val="#ppt_y"/>
                                              </p:val>
                                            </p:tav>
                                          </p:tavLst>
                                        </p:anim>
                                      </p:childTnLst>
                                    </p:cTn>
                                  </p:par>
                                  <p:par>
                                    <p:cTn id="173" presetID="26" presetClass="emph" presetSubtype="0" fill="hold" grpId="1" nodeType="withEffect">
                                      <p:stCondLst>
                                        <p:cond delay="500"/>
                                      </p:stCondLst>
                                      <p:iterate type="lt">
                                        <p:tmPct val="10000"/>
                                      </p:iterate>
                                      <p:childTnLst>
                                        <p:animEffect transition="out" filter="fade">
                                          <p:cBhvr>
                                            <p:cTn id="174" dur="500" tmFilter="0, 0; .2, .5; .8, .5; 1, 0"/>
                                            <p:tgtEl>
                                              <p:spTgt spid="100"/>
                                            </p:tgtEl>
                                          </p:cBhvr>
                                        </p:animEffect>
                                        <p:animScale>
                                          <p:cBhvr>
                                            <p:cTn id="175" dur="250" autoRev="1" fill="hold"/>
                                            <p:tgtEl>
                                              <p:spTgt spid="100"/>
                                            </p:tgtEl>
                                          </p:cBhvr>
                                          <p:by x="105000" y="105000"/>
                                        </p:animScale>
                                      </p:childTnLst>
                                    </p:cTn>
                                  </p:par>
                                </p:childTnLst>
                              </p:cTn>
                            </p:par>
                            <p:par>
                              <p:cTn id="176" fill="hold">
                                <p:stCondLst>
                                  <p:cond delay="13306"/>
                                </p:stCondLst>
                                <p:childTnLst>
                                  <p:par>
                                    <p:cTn id="177" presetID="55" presetClass="entr" presetSubtype="0" fill="hold" grpId="0" nodeType="afterEffect">
                                      <p:stCondLst>
                                        <p:cond delay="0"/>
                                      </p:stCondLst>
                                      <p:childTnLst>
                                        <p:set>
                                          <p:cBhvr>
                                            <p:cTn id="178" dur="1" fill="hold">
                                              <p:stCondLst>
                                                <p:cond delay="0"/>
                                              </p:stCondLst>
                                            </p:cTn>
                                            <p:tgtEl>
                                              <p:spTgt spid="101"/>
                                            </p:tgtEl>
                                            <p:attrNameLst>
                                              <p:attrName>style.visibility</p:attrName>
                                            </p:attrNameLst>
                                          </p:cBhvr>
                                          <p:to>
                                            <p:strVal val="visible"/>
                                          </p:to>
                                        </p:set>
                                        <p:anim calcmode="lin" valueType="num">
                                          <p:cBhvr>
                                            <p:cTn id="179" dur="1000" fill="hold"/>
                                            <p:tgtEl>
                                              <p:spTgt spid="101"/>
                                            </p:tgtEl>
                                            <p:attrNameLst>
                                              <p:attrName>ppt_w</p:attrName>
                                            </p:attrNameLst>
                                          </p:cBhvr>
                                          <p:tavLst>
                                            <p:tav tm="0">
                                              <p:val>
                                                <p:strVal val="#ppt_w*0.70"/>
                                              </p:val>
                                            </p:tav>
                                            <p:tav tm="100000">
                                              <p:val>
                                                <p:strVal val="#ppt_w"/>
                                              </p:val>
                                            </p:tav>
                                          </p:tavLst>
                                        </p:anim>
                                        <p:anim calcmode="lin" valueType="num">
                                          <p:cBhvr>
                                            <p:cTn id="180" dur="1000" fill="hold"/>
                                            <p:tgtEl>
                                              <p:spTgt spid="101"/>
                                            </p:tgtEl>
                                            <p:attrNameLst>
                                              <p:attrName>ppt_h</p:attrName>
                                            </p:attrNameLst>
                                          </p:cBhvr>
                                          <p:tavLst>
                                            <p:tav tm="0">
                                              <p:val>
                                                <p:strVal val="#ppt_h"/>
                                              </p:val>
                                            </p:tav>
                                            <p:tav tm="100000">
                                              <p:val>
                                                <p:strVal val="#ppt_h"/>
                                              </p:val>
                                            </p:tav>
                                          </p:tavLst>
                                        </p:anim>
                                        <p:animEffect transition="in" filter="fade">
                                          <p:cBhvr>
                                            <p:cTn id="181" dur="1000"/>
                                            <p:tgtEl>
                                              <p:spTgt spid="101"/>
                                            </p:tgtEl>
                                          </p:cBhvr>
                                        </p:animEffect>
                                      </p:childTnLst>
                                    </p:cTn>
                                  </p:par>
                                  <p:par>
                                    <p:cTn id="182" presetID="53" presetClass="entr" presetSubtype="16" fill="hold" nodeType="withEffect">
                                      <p:stCondLst>
                                        <p:cond delay="0"/>
                                      </p:stCondLst>
                                      <p:childTnLst>
                                        <p:set>
                                          <p:cBhvr>
                                            <p:cTn id="183" dur="1" fill="hold">
                                              <p:stCondLst>
                                                <p:cond delay="0"/>
                                              </p:stCondLst>
                                            </p:cTn>
                                            <p:tgtEl>
                                              <p:spTgt spid="76"/>
                                            </p:tgtEl>
                                            <p:attrNameLst>
                                              <p:attrName>style.visibility</p:attrName>
                                            </p:attrNameLst>
                                          </p:cBhvr>
                                          <p:to>
                                            <p:strVal val="visible"/>
                                          </p:to>
                                        </p:set>
                                        <p:anim calcmode="lin" valueType="num">
                                          <p:cBhvr>
                                            <p:cTn id="184" dur="250" fill="hold"/>
                                            <p:tgtEl>
                                              <p:spTgt spid="76"/>
                                            </p:tgtEl>
                                            <p:attrNameLst>
                                              <p:attrName>ppt_w</p:attrName>
                                            </p:attrNameLst>
                                          </p:cBhvr>
                                          <p:tavLst>
                                            <p:tav tm="0">
                                              <p:val>
                                                <p:fltVal val="0"/>
                                              </p:val>
                                            </p:tav>
                                            <p:tav tm="100000">
                                              <p:val>
                                                <p:strVal val="#ppt_w"/>
                                              </p:val>
                                            </p:tav>
                                          </p:tavLst>
                                        </p:anim>
                                        <p:anim calcmode="lin" valueType="num">
                                          <p:cBhvr>
                                            <p:cTn id="185" dur="250" fill="hold"/>
                                            <p:tgtEl>
                                              <p:spTgt spid="76"/>
                                            </p:tgtEl>
                                            <p:attrNameLst>
                                              <p:attrName>ppt_h</p:attrName>
                                            </p:attrNameLst>
                                          </p:cBhvr>
                                          <p:tavLst>
                                            <p:tav tm="0">
                                              <p:val>
                                                <p:fltVal val="0"/>
                                              </p:val>
                                            </p:tav>
                                            <p:tav tm="100000">
                                              <p:val>
                                                <p:strVal val="#ppt_h"/>
                                              </p:val>
                                            </p:tav>
                                          </p:tavLst>
                                        </p:anim>
                                        <p:animEffect transition="in" filter="fade">
                                          <p:cBhvr>
                                            <p:cTn id="186" dur="250"/>
                                            <p:tgtEl>
                                              <p:spTgt spid="76"/>
                                            </p:tgtEl>
                                          </p:cBhvr>
                                        </p:animEffect>
                                      </p:childTnLst>
                                    </p:cTn>
                                  </p:par>
                                  <p:par>
                                    <p:cTn id="187" presetID="6" presetClass="emph" presetSubtype="0" fill="hold" nodeType="withEffect">
                                      <p:stCondLst>
                                        <p:cond delay="0"/>
                                      </p:stCondLst>
                                      <p:childTnLst>
                                        <p:animScale>
                                          <p:cBhvr>
                                            <p:cTn id="188" dur="1000" fill="hold"/>
                                            <p:tgtEl>
                                              <p:spTgt spid="76"/>
                                            </p:tgtEl>
                                          </p:cBhvr>
                                          <p:by x="800000" y="800000"/>
                                        </p:animScale>
                                      </p:childTnLst>
                                    </p:cTn>
                                  </p:par>
                                </p:childTnLst>
                              </p:cTn>
                            </p:par>
                            <p:par>
                              <p:cTn id="189" fill="hold">
                                <p:stCondLst>
                                  <p:cond delay="14306"/>
                                </p:stCondLst>
                                <p:childTnLst>
                                  <p:par>
                                    <p:cTn id="190" presetID="10" presetClass="exit" presetSubtype="0" fill="hold" nodeType="afterEffect">
                                      <p:stCondLst>
                                        <p:cond delay="0"/>
                                      </p:stCondLst>
                                      <p:childTnLst>
                                        <p:animEffect transition="out" filter="fade">
                                          <p:cBhvr>
                                            <p:cTn id="191" dur="500"/>
                                            <p:tgtEl>
                                              <p:spTgt spid="76"/>
                                            </p:tgtEl>
                                          </p:cBhvr>
                                        </p:animEffect>
                                        <p:set>
                                          <p:cBhvr>
                                            <p:cTn id="192" dur="1" fill="hold">
                                              <p:stCondLst>
                                                <p:cond delay="499"/>
                                              </p:stCondLst>
                                            </p:cTn>
                                            <p:tgtEl>
                                              <p:spTgt spid="7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3" repeatCount="indefinite" fill="hold" display="0">
                      <p:stCondLst>
                        <p:cond delay="indefinite"/>
                      </p:stCondLst>
                    </p:cTn>
                    <p:tgtEl>
                      <p:spTgt spid="77"/>
                    </p:tgtEl>
                  </p:cMediaNode>
                </p:video>
                <p:audio>
                  <p:cMediaNode vol="80000" numSld="999">
                    <p:cTn id="194" repeatCount="indefinite" fill="hold" display="0">
                      <p:stCondLst>
                        <p:cond delay="indefinite"/>
                      </p:stCondLst>
                      <p:endCondLst>
                        <p:cond evt="onStopAudio" delay="0">
                          <p:tgtEl>
                            <p:sldTgt/>
                          </p:tgtEl>
                        </p:cond>
                      </p:endCondLst>
                    </p:cTn>
                    <p:tgtEl>
                      <p:spTgt spid="78"/>
                    </p:tgtEl>
                  </p:cMediaNode>
                </p:audio>
              </p:childTnLst>
            </p:cTn>
          </p:par>
        </p:tnLst>
        <p:bldLst>
          <p:bldP spid="104" grpId="0" animBg="1"/>
          <p:bldP spid="105" grpId="0" animBg="1"/>
          <p:bldP spid="2" grpId="0" animBg="1"/>
          <p:bldP spid="3" grpId="0" animBg="1"/>
          <p:bldP spid="4" grpId="0" animBg="1"/>
          <p:bldP spid="5" grpId="0" animBg="1"/>
          <p:bldP spid="6" grpId="0" animBg="1"/>
          <p:bldP spid="7" grpId="0" animBg="1"/>
          <p:bldP spid="8" grpId="0" animBg="1"/>
          <p:bldP spid="100" grpId="0"/>
          <p:bldP spid="100" grpId="1"/>
          <p:bldP spid="106" grpId="0"/>
          <p:bldP spid="101"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Freeform 5">
            <a:extLst>
              <a:ext uri="{FF2B5EF4-FFF2-40B4-BE49-F238E27FC236}">
                <a16:creationId xmlns="" xmlns:a16="http://schemas.microsoft.com/office/drawing/2014/main" id="{1D507D1A-10CC-46EF-8BB5-FDDB199DCB3F}"/>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5">
            <a:extLst>
              <a:ext uri="{FF2B5EF4-FFF2-40B4-BE49-F238E27FC236}">
                <a16:creationId xmlns="" xmlns:a16="http://schemas.microsoft.com/office/drawing/2014/main" id="{1A38394A-0A2C-4B45-AF7C-2B725700D2A7}"/>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3" name="椭圆 1">
            <a:extLst>
              <a:ext uri="{FF2B5EF4-FFF2-40B4-BE49-F238E27FC236}">
                <a16:creationId xmlns="" xmlns:a16="http://schemas.microsoft.com/office/drawing/2014/main" id="{250E2F15-52FB-45CE-BE58-711F50316BDF}"/>
              </a:ext>
            </a:extLst>
          </p:cNvPr>
          <p:cNvSpPr/>
          <p:nvPr/>
        </p:nvSpPr>
        <p:spPr>
          <a:xfrm>
            <a:off x="-319770" y="3807925"/>
            <a:ext cx="12831542" cy="2509278"/>
          </a:xfrm>
          <a:custGeom>
            <a:avLst/>
            <a:gdLst>
              <a:gd name="connsiteX0" fmla="*/ 0 w 12831097"/>
              <a:gd name="connsiteY0" fmla="*/ 1249542 h 2499084"/>
              <a:gd name="connsiteX1" fmla="*/ 6415549 w 12831097"/>
              <a:gd name="connsiteY1" fmla="*/ 0 h 2499084"/>
              <a:gd name="connsiteX2" fmla="*/ 12831098 w 12831097"/>
              <a:gd name="connsiteY2" fmla="*/ 1249542 h 2499084"/>
              <a:gd name="connsiteX3" fmla="*/ 6415549 w 12831097"/>
              <a:gd name="connsiteY3" fmla="*/ 2499084 h 2499084"/>
              <a:gd name="connsiteX4" fmla="*/ 0 w 12831097"/>
              <a:gd name="connsiteY4" fmla="*/ 1249542 h 2499084"/>
              <a:gd name="connsiteX0" fmla="*/ 0 w 12836282"/>
              <a:gd name="connsiteY0" fmla="*/ 1249542 h 2499084"/>
              <a:gd name="connsiteX1" fmla="*/ 6415549 w 12836282"/>
              <a:gd name="connsiteY1" fmla="*/ 0 h 2499084"/>
              <a:gd name="connsiteX2" fmla="*/ 12831098 w 12836282"/>
              <a:gd name="connsiteY2" fmla="*/ 1249542 h 2499084"/>
              <a:gd name="connsiteX3" fmla="*/ 6415549 w 12836282"/>
              <a:gd name="connsiteY3" fmla="*/ 2499084 h 2499084"/>
              <a:gd name="connsiteX4" fmla="*/ 0 w 12836282"/>
              <a:gd name="connsiteY4" fmla="*/ 1249542 h 2499084"/>
              <a:gd name="connsiteX0" fmla="*/ 222 w 12836504"/>
              <a:gd name="connsiteY0" fmla="*/ 1249542 h 2499084"/>
              <a:gd name="connsiteX1" fmla="*/ 6415771 w 12836504"/>
              <a:gd name="connsiteY1" fmla="*/ 0 h 2499084"/>
              <a:gd name="connsiteX2" fmla="*/ 12831320 w 12836504"/>
              <a:gd name="connsiteY2" fmla="*/ 1249542 h 2499084"/>
              <a:gd name="connsiteX3" fmla="*/ 6415771 w 12836504"/>
              <a:gd name="connsiteY3" fmla="*/ 2499084 h 2499084"/>
              <a:gd name="connsiteX4" fmla="*/ 222 w 12836504"/>
              <a:gd name="connsiteY4" fmla="*/ 1249542 h 2499084"/>
              <a:gd name="connsiteX0" fmla="*/ 222 w 12831542"/>
              <a:gd name="connsiteY0" fmla="*/ 1259736 h 2509278"/>
              <a:gd name="connsiteX1" fmla="*/ 6415771 w 12831542"/>
              <a:gd name="connsiteY1" fmla="*/ 10194 h 2509278"/>
              <a:gd name="connsiteX2" fmla="*/ 12831320 w 12831542"/>
              <a:gd name="connsiteY2" fmla="*/ 1259736 h 2509278"/>
              <a:gd name="connsiteX3" fmla="*/ 6415771 w 12831542"/>
              <a:gd name="connsiteY3" fmla="*/ 2509278 h 2509278"/>
              <a:gd name="connsiteX4" fmla="*/ 222 w 12831542"/>
              <a:gd name="connsiteY4" fmla="*/ 1259736 h 2509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1542" h="2509278">
                <a:moveTo>
                  <a:pt x="222" y="1259736"/>
                </a:moveTo>
                <a:cubicBezTo>
                  <a:pt x="29719" y="127182"/>
                  <a:pt x="2872561" y="10194"/>
                  <a:pt x="6415771" y="10194"/>
                </a:cubicBezTo>
                <a:cubicBezTo>
                  <a:pt x="9958981" y="10194"/>
                  <a:pt x="12860817" y="-197284"/>
                  <a:pt x="12831320" y="1259736"/>
                </a:cubicBezTo>
                <a:cubicBezTo>
                  <a:pt x="12831320" y="1949839"/>
                  <a:pt x="9958981" y="2509278"/>
                  <a:pt x="6415771" y="2509278"/>
                </a:cubicBezTo>
                <a:cubicBezTo>
                  <a:pt x="2872561" y="2509278"/>
                  <a:pt x="-29275" y="2392290"/>
                  <a:pt x="222" y="1259736"/>
                </a:cubicBezTo>
                <a:close/>
              </a:path>
            </a:pathLst>
          </a:custGeom>
          <a:gradFill flip="none" rotWithShape="1">
            <a:gsLst>
              <a:gs pos="39000">
                <a:srgbClr val="CDDCDC">
                  <a:alpha val="0"/>
                </a:srgbClr>
              </a:gs>
              <a:gs pos="100000">
                <a:schemeClr val="bg1">
                  <a:lumMod val="95000"/>
                  <a:alpha val="43000"/>
                </a:schemeClr>
              </a:gs>
            </a:gsLst>
            <a:path path="circle">
              <a:fillToRect l="50000" t="50000" r="50000" b="50000"/>
            </a:path>
            <a:tileRect/>
          </a:gradFill>
          <a:ln>
            <a:noFill/>
          </a:ln>
          <a:effectLst>
            <a:softEdge rad="139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 name="椭圆 84">
            <a:extLst>
              <a:ext uri="{FF2B5EF4-FFF2-40B4-BE49-F238E27FC236}">
                <a16:creationId xmlns="" xmlns:a16="http://schemas.microsoft.com/office/drawing/2014/main" id="{21ABFF4C-86D4-457A-9D92-3AA1F4E68293}"/>
              </a:ext>
            </a:extLst>
          </p:cNvPr>
          <p:cNvSpPr/>
          <p:nvPr/>
        </p:nvSpPr>
        <p:spPr>
          <a:xfrm>
            <a:off x="4864016" y="4718601"/>
            <a:ext cx="2726189" cy="370118"/>
          </a:xfrm>
          <a:prstGeom prst="ellipse">
            <a:avLst/>
          </a:prstGeom>
          <a:noFill/>
          <a:ln w="0">
            <a:solidFill>
              <a:schemeClr val="bg1">
                <a:alpha val="3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 name="椭圆 86">
            <a:extLst>
              <a:ext uri="{FF2B5EF4-FFF2-40B4-BE49-F238E27FC236}">
                <a16:creationId xmlns="" xmlns:a16="http://schemas.microsoft.com/office/drawing/2014/main" id="{F37187B7-981C-4E62-AF7D-09DC2523A916}"/>
              </a:ext>
            </a:extLst>
          </p:cNvPr>
          <p:cNvSpPr/>
          <p:nvPr/>
        </p:nvSpPr>
        <p:spPr>
          <a:xfrm>
            <a:off x="3460653" y="4456477"/>
            <a:ext cx="5641144" cy="961793"/>
          </a:xfrm>
          <a:prstGeom prst="ellipse">
            <a:avLst/>
          </a:prstGeom>
          <a:noFill/>
          <a:ln w="0">
            <a:solidFill>
              <a:schemeClr val="bg1">
                <a:alpha val="2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 name="椭圆 87">
            <a:extLst>
              <a:ext uri="{FF2B5EF4-FFF2-40B4-BE49-F238E27FC236}">
                <a16:creationId xmlns="" xmlns:a16="http://schemas.microsoft.com/office/drawing/2014/main" id="{2549514D-B199-48A7-AD09-4A4EFADE1F10}"/>
              </a:ext>
            </a:extLst>
          </p:cNvPr>
          <p:cNvSpPr/>
          <p:nvPr/>
        </p:nvSpPr>
        <p:spPr>
          <a:xfrm>
            <a:off x="1758462" y="4182859"/>
            <a:ext cx="8457281" cy="1638249"/>
          </a:xfrm>
          <a:prstGeom prst="ellipse">
            <a:avLst/>
          </a:prstGeom>
          <a:noFill/>
          <a:ln w="0">
            <a:solidFill>
              <a:schemeClr val="bg1">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 name="椭圆 88">
            <a:extLst>
              <a:ext uri="{FF2B5EF4-FFF2-40B4-BE49-F238E27FC236}">
                <a16:creationId xmlns="" xmlns:a16="http://schemas.microsoft.com/office/drawing/2014/main" id="{4D247897-760F-412D-9F1D-A6E6B7BF375A}"/>
              </a:ext>
            </a:extLst>
          </p:cNvPr>
          <p:cNvSpPr/>
          <p:nvPr/>
        </p:nvSpPr>
        <p:spPr>
          <a:xfrm>
            <a:off x="-2002" y="4049487"/>
            <a:ext cx="12194002" cy="2829262"/>
          </a:xfrm>
          <a:prstGeom prst="ellipse">
            <a:avLst/>
          </a:prstGeom>
          <a:noFill/>
          <a:ln w="0">
            <a:solidFill>
              <a:schemeClr val="bg1">
                <a:alpha val="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 name="椭圆 90">
            <a:extLst>
              <a:ext uri="{FF2B5EF4-FFF2-40B4-BE49-F238E27FC236}">
                <a16:creationId xmlns="" xmlns:a16="http://schemas.microsoft.com/office/drawing/2014/main" id="{B9D26C39-5A26-4CDC-B289-B7E0717CFE00}"/>
              </a:ext>
            </a:extLst>
          </p:cNvPr>
          <p:cNvSpPr/>
          <p:nvPr/>
        </p:nvSpPr>
        <p:spPr>
          <a:xfrm>
            <a:off x="6081693" y="4263487"/>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 name="椭圆 91">
            <a:extLst>
              <a:ext uri="{FF2B5EF4-FFF2-40B4-BE49-F238E27FC236}">
                <a16:creationId xmlns="" xmlns:a16="http://schemas.microsoft.com/office/drawing/2014/main" id="{ACA9D370-5BD2-4EA0-B147-CD8F3518CEF7}"/>
              </a:ext>
            </a:extLst>
          </p:cNvPr>
          <p:cNvSpPr/>
          <p:nvPr/>
        </p:nvSpPr>
        <p:spPr>
          <a:xfrm>
            <a:off x="7266309" y="4456111"/>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 name="椭圆 92">
            <a:extLst>
              <a:ext uri="{FF2B5EF4-FFF2-40B4-BE49-F238E27FC236}">
                <a16:creationId xmlns="" xmlns:a16="http://schemas.microsoft.com/office/drawing/2014/main" id="{17039C80-057D-4E01-BF96-E5F8A9EFCEE1}"/>
              </a:ext>
            </a:extLst>
          </p:cNvPr>
          <p:cNvSpPr/>
          <p:nvPr/>
        </p:nvSpPr>
        <p:spPr>
          <a:xfrm>
            <a:off x="6559078" y="4620417"/>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椭圆 93">
            <a:extLst>
              <a:ext uri="{FF2B5EF4-FFF2-40B4-BE49-F238E27FC236}">
                <a16:creationId xmlns="" xmlns:a16="http://schemas.microsoft.com/office/drawing/2014/main" id="{58A58FB9-4A7B-467D-8291-2E110C25C24E}"/>
              </a:ext>
            </a:extLst>
          </p:cNvPr>
          <p:cNvSpPr/>
          <p:nvPr/>
        </p:nvSpPr>
        <p:spPr>
          <a:xfrm>
            <a:off x="4777903" y="4761294"/>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椭圆 94">
            <a:extLst>
              <a:ext uri="{FF2B5EF4-FFF2-40B4-BE49-F238E27FC236}">
                <a16:creationId xmlns="" xmlns:a16="http://schemas.microsoft.com/office/drawing/2014/main" id="{CD62D41C-374D-4FA7-A74A-8E377EC71122}"/>
              </a:ext>
            </a:extLst>
          </p:cNvPr>
          <p:cNvSpPr/>
          <p:nvPr/>
        </p:nvSpPr>
        <p:spPr>
          <a:xfrm flipH="1" flipV="1">
            <a:off x="5789713" y="4305653"/>
            <a:ext cx="107979" cy="154553"/>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 name="椭圆 95">
            <a:extLst>
              <a:ext uri="{FF2B5EF4-FFF2-40B4-BE49-F238E27FC236}">
                <a16:creationId xmlns="" xmlns:a16="http://schemas.microsoft.com/office/drawing/2014/main" id="{811FD17F-27FD-454B-9AEF-A8846035512B}"/>
              </a:ext>
            </a:extLst>
          </p:cNvPr>
          <p:cNvSpPr/>
          <p:nvPr/>
        </p:nvSpPr>
        <p:spPr>
          <a:xfrm>
            <a:off x="6218083" y="4944174"/>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 name="椭圆 96">
            <a:extLst>
              <a:ext uri="{FF2B5EF4-FFF2-40B4-BE49-F238E27FC236}">
                <a16:creationId xmlns="" xmlns:a16="http://schemas.microsoft.com/office/drawing/2014/main" id="{DEC30A15-FBB6-4742-8F27-4C78C1E99CC4}"/>
              </a:ext>
            </a:extLst>
          </p:cNvPr>
          <p:cNvSpPr/>
          <p:nvPr/>
        </p:nvSpPr>
        <p:spPr>
          <a:xfrm>
            <a:off x="7239163" y="5378514"/>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 name="椭圆 97">
            <a:extLst>
              <a:ext uri="{FF2B5EF4-FFF2-40B4-BE49-F238E27FC236}">
                <a16:creationId xmlns="" xmlns:a16="http://schemas.microsoft.com/office/drawing/2014/main" id="{4BB09B10-E677-4117-88B7-0886A6AC9295}"/>
              </a:ext>
            </a:extLst>
          </p:cNvPr>
          <p:cNvSpPr/>
          <p:nvPr/>
        </p:nvSpPr>
        <p:spPr>
          <a:xfrm>
            <a:off x="5494183" y="5963442"/>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9" name="椭圆 98">
            <a:extLst>
              <a:ext uri="{FF2B5EF4-FFF2-40B4-BE49-F238E27FC236}">
                <a16:creationId xmlns="" xmlns:a16="http://schemas.microsoft.com/office/drawing/2014/main" id="{D7A70507-BE7E-4D65-93AC-C756418B6CD4}"/>
              </a:ext>
            </a:extLst>
          </p:cNvPr>
          <p:cNvSpPr/>
          <p:nvPr/>
        </p:nvSpPr>
        <p:spPr>
          <a:xfrm>
            <a:off x="4323084" y="3768789"/>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 name="椭圆 99">
            <a:extLst>
              <a:ext uri="{FF2B5EF4-FFF2-40B4-BE49-F238E27FC236}">
                <a16:creationId xmlns="" xmlns:a16="http://schemas.microsoft.com/office/drawing/2014/main" id="{F32A5753-54BD-4F84-BFCA-04442FB69872}"/>
              </a:ext>
            </a:extLst>
          </p:cNvPr>
          <p:cNvSpPr/>
          <p:nvPr/>
        </p:nvSpPr>
        <p:spPr>
          <a:xfrm>
            <a:off x="5218434" y="3616389"/>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 name="椭圆 100">
            <a:extLst>
              <a:ext uri="{FF2B5EF4-FFF2-40B4-BE49-F238E27FC236}">
                <a16:creationId xmlns="" xmlns:a16="http://schemas.microsoft.com/office/drawing/2014/main" id="{EF4AB04B-4C36-4D5E-84E8-BE149FEA4FA3}"/>
              </a:ext>
            </a:extLst>
          </p:cNvPr>
          <p:cNvSpPr/>
          <p:nvPr/>
        </p:nvSpPr>
        <p:spPr>
          <a:xfrm flipH="1">
            <a:off x="6282669" y="3353214"/>
            <a:ext cx="74324" cy="10638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2" name="椭圆 101">
            <a:extLst>
              <a:ext uri="{FF2B5EF4-FFF2-40B4-BE49-F238E27FC236}">
                <a16:creationId xmlns="" xmlns:a16="http://schemas.microsoft.com/office/drawing/2014/main" id="{33C62A7D-9295-44FC-994C-433EBFA3621C}"/>
              </a:ext>
            </a:extLst>
          </p:cNvPr>
          <p:cNvSpPr/>
          <p:nvPr/>
        </p:nvSpPr>
        <p:spPr>
          <a:xfrm>
            <a:off x="5618484" y="3618705"/>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 name="椭圆 102">
            <a:extLst>
              <a:ext uri="{FF2B5EF4-FFF2-40B4-BE49-F238E27FC236}">
                <a16:creationId xmlns="" xmlns:a16="http://schemas.microsoft.com/office/drawing/2014/main" id="{886D0918-1622-4152-BFAF-3139A402703B}"/>
              </a:ext>
            </a:extLst>
          </p:cNvPr>
          <p:cNvSpPr/>
          <p:nvPr/>
        </p:nvSpPr>
        <p:spPr>
          <a:xfrm>
            <a:off x="3627759" y="4393405"/>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4" name="椭圆 103">
            <a:extLst>
              <a:ext uri="{FF2B5EF4-FFF2-40B4-BE49-F238E27FC236}">
                <a16:creationId xmlns="" xmlns:a16="http://schemas.microsoft.com/office/drawing/2014/main" id="{A002A00C-C1CD-4D20-B42A-8A2B29E9D931}"/>
              </a:ext>
            </a:extLst>
          </p:cNvPr>
          <p:cNvSpPr/>
          <p:nvPr/>
        </p:nvSpPr>
        <p:spPr>
          <a:xfrm>
            <a:off x="4323084" y="4707730"/>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5" name="椭圆 104">
            <a:extLst>
              <a:ext uri="{FF2B5EF4-FFF2-40B4-BE49-F238E27FC236}">
                <a16:creationId xmlns="" xmlns:a16="http://schemas.microsoft.com/office/drawing/2014/main" id="{B16BF240-1A06-419D-A0D6-CA8CEDFE0D37}"/>
              </a:ext>
            </a:extLst>
          </p:cNvPr>
          <p:cNvSpPr/>
          <p:nvPr/>
        </p:nvSpPr>
        <p:spPr>
          <a:xfrm>
            <a:off x="5142234" y="4479130"/>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 name="椭圆 105">
            <a:extLst>
              <a:ext uri="{FF2B5EF4-FFF2-40B4-BE49-F238E27FC236}">
                <a16:creationId xmlns="" xmlns:a16="http://schemas.microsoft.com/office/drawing/2014/main" id="{49FAC909-BB6E-45A3-BB95-816B5DE29E5B}"/>
              </a:ext>
            </a:extLst>
          </p:cNvPr>
          <p:cNvSpPr/>
          <p:nvPr/>
        </p:nvSpPr>
        <p:spPr>
          <a:xfrm>
            <a:off x="6409093" y="3765343"/>
            <a:ext cx="154839" cy="221627"/>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 name="椭圆 106">
            <a:extLst>
              <a:ext uri="{FF2B5EF4-FFF2-40B4-BE49-F238E27FC236}">
                <a16:creationId xmlns="" xmlns:a16="http://schemas.microsoft.com/office/drawing/2014/main" id="{2C4981D2-0C43-463D-B8A9-397CE71D75CE}"/>
              </a:ext>
            </a:extLst>
          </p:cNvPr>
          <p:cNvSpPr/>
          <p:nvPr/>
        </p:nvSpPr>
        <p:spPr>
          <a:xfrm>
            <a:off x="6759552" y="3760526"/>
            <a:ext cx="82582" cy="11820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 name="椭圆 107">
            <a:extLst>
              <a:ext uri="{FF2B5EF4-FFF2-40B4-BE49-F238E27FC236}">
                <a16:creationId xmlns="" xmlns:a16="http://schemas.microsoft.com/office/drawing/2014/main" id="{691F09C1-1EA8-40DE-A5CC-CEF145041B7C}"/>
              </a:ext>
            </a:extLst>
          </p:cNvPr>
          <p:cNvSpPr/>
          <p:nvPr/>
        </p:nvSpPr>
        <p:spPr>
          <a:xfrm>
            <a:off x="7749559" y="3868700"/>
            <a:ext cx="77419" cy="11081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9" name="椭圆 108">
            <a:extLst>
              <a:ext uri="{FF2B5EF4-FFF2-40B4-BE49-F238E27FC236}">
                <a16:creationId xmlns="" xmlns:a16="http://schemas.microsoft.com/office/drawing/2014/main" id="{9693FEAC-05F5-4B98-903B-BD3B42F4EB63}"/>
              </a:ext>
            </a:extLst>
          </p:cNvPr>
          <p:cNvSpPr/>
          <p:nvPr/>
        </p:nvSpPr>
        <p:spPr>
          <a:xfrm>
            <a:off x="6410306" y="4220625"/>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 name="椭圆 109">
            <a:extLst>
              <a:ext uri="{FF2B5EF4-FFF2-40B4-BE49-F238E27FC236}">
                <a16:creationId xmlns="" xmlns:a16="http://schemas.microsoft.com/office/drawing/2014/main" id="{5D976640-8A71-48EA-AD57-FF918FF7C486}"/>
              </a:ext>
            </a:extLst>
          </p:cNvPr>
          <p:cNvSpPr/>
          <p:nvPr/>
        </p:nvSpPr>
        <p:spPr>
          <a:xfrm>
            <a:off x="6181706" y="3911062"/>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1" name="椭圆 110">
            <a:extLst>
              <a:ext uri="{FF2B5EF4-FFF2-40B4-BE49-F238E27FC236}">
                <a16:creationId xmlns="" xmlns:a16="http://schemas.microsoft.com/office/drawing/2014/main" id="{49C20750-A8C8-41AC-8445-3426D71D84DF}"/>
              </a:ext>
            </a:extLst>
          </p:cNvPr>
          <p:cNvSpPr/>
          <p:nvPr/>
        </p:nvSpPr>
        <p:spPr>
          <a:xfrm>
            <a:off x="5986444" y="3553874"/>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2" name="椭圆 111">
            <a:extLst>
              <a:ext uri="{FF2B5EF4-FFF2-40B4-BE49-F238E27FC236}">
                <a16:creationId xmlns="" xmlns:a16="http://schemas.microsoft.com/office/drawing/2014/main" id="{D5C08EC3-47E8-43ED-B955-A706CCB414D0}"/>
              </a:ext>
            </a:extLst>
          </p:cNvPr>
          <p:cNvSpPr/>
          <p:nvPr/>
        </p:nvSpPr>
        <p:spPr>
          <a:xfrm>
            <a:off x="6334107" y="3420524"/>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3" name="椭圆 112">
            <a:extLst>
              <a:ext uri="{FF2B5EF4-FFF2-40B4-BE49-F238E27FC236}">
                <a16:creationId xmlns="" xmlns:a16="http://schemas.microsoft.com/office/drawing/2014/main" id="{92B5515B-6E70-4B10-B5F0-4CBB0760DCEF}"/>
              </a:ext>
            </a:extLst>
          </p:cNvPr>
          <p:cNvSpPr/>
          <p:nvPr/>
        </p:nvSpPr>
        <p:spPr>
          <a:xfrm>
            <a:off x="6257907" y="3615787"/>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4" name="椭圆 113">
            <a:extLst>
              <a:ext uri="{FF2B5EF4-FFF2-40B4-BE49-F238E27FC236}">
                <a16:creationId xmlns="" xmlns:a16="http://schemas.microsoft.com/office/drawing/2014/main" id="{0158D26B-DC4B-4FCF-98B3-D4C53458B182}"/>
              </a:ext>
            </a:extLst>
          </p:cNvPr>
          <p:cNvSpPr/>
          <p:nvPr/>
        </p:nvSpPr>
        <p:spPr>
          <a:xfrm>
            <a:off x="5557819" y="3420525"/>
            <a:ext cx="74321" cy="106380"/>
          </a:xfrm>
          <a:prstGeom prst="ellipse">
            <a:avLst/>
          </a:prstGeom>
          <a:solidFill>
            <a:schemeClr val="bg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5" name="任意多边形 12">
            <a:extLst>
              <a:ext uri="{FF2B5EF4-FFF2-40B4-BE49-F238E27FC236}">
                <a16:creationId xmlns="" xmlns:a16="http://schemas.microsoft.com/office/drawing/2014/main" id="{D0C892BC-DFCE-4409-A0A3-A374EA25C731}"/>
              </a:ext>
            </a:extLst>
          </p:cNvPr>
          <p:cNvSpPr/>
          <p:nvPr/>
        </p:nvSpPr>
        <p:spPr>
          <a:xfrm>
            <a:off x="6167802" y="4447852"/>
            <a:ext cx="123379" cy="374212"/>
          </a:xfrm>
          <a:custGeom>
            <a:avLst/>
            <a:gdLst>
              <a:gd name="connsiteX0" fmla="*/ 33337 w 628650"/>
              <a:gd name="connsiteY0" fmla="*/ 1023937 h 1023937"/>
              <a:gd name="connsiteX1" fmla="*/ 600075 w 628650"/>
              <a:gd name="connsiteY1" fmla="*/ 723900 h 1023937"/>
              <a:gd name="connsiteX2" fmla="*/ 0 w 628650"/>
              <a:gd name="connsiteY2" fmla="*/ 595312 h 1023937"/>
              <a:gd name="connsiteX3" fmla="*/ 628650 w 628650"/>
              <a:gd name="connsiteY3" fmla="*/ 357187 h 1023937"/>
              <a:gd name="connsiteX4" fmla="*/ 57150 w 628650"/>
              <a:gd name="connsiteY4" fmla="*/ 238125 h 1023937"/>
              <a:gd name="connsiteX5" fmla="*/ 595312 w 628650"/>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785811 h 785811"/>
              <a:gd name="connsiteX1" fmla="*/ 600100 w 629306"/>
              <a:gd name="connsiteY1" fmla="*/ 485774 h 785811"/>
              <a:gd name="connsiteX2" fmla="*/ 25 w 629306"/>
              <a:gd name="connsiteY2" fmla="*/ 357186 h 785811"/>
              <a:gd name="connsiteX3" fmla="*/ 628675 w 629306"/>
              <a:gd name="connsiteY3" fmla="*/ 119061 h 785811"/>
              <a:gd name="connsiteX4" fmla="*/ 57175 w 629306"/>
              <a:gd name="connsiteY4" fmla="*/ -1 h 785811"/>
              <a:gd name="connsiteX0" fmla="*/ 33362 w 629306"/>
              <a:gd name="connsiteY0" fmla="*/ 666752 h 666752"/>
              <a:gd name="connsiteX1" fmla="*/ 600100 w 629306"/>
              <a:gd name="connsiteY1" fmla="*/ 366715 h 666752"/>
              <a:gd name="connsiteX2" fmla="*/ 25 w 629306"/>
              <a:gd name="connsiteY2" fmla="*/ 238127 h 666752"/>
              <a:gd name="connsiteX3" fmla="*/ 628675 w 629306"/>
              <a:gd name="connsiteY3" fmla="*/ 2 h 666752"/>
            </a:gdLst>
            <a:ahLst/>
            <a:cxnLst>
              <a:cxn ang="0">
                <a:pos x="connsiteX0" y="connsiteY0"/>
              </a:cxn>
              <a:cxn ang="0">
                <a:pos x="connsiteX1" y="connsiteY1"/>
              </a:cxn>
              <a:cxn ang="0">
                <a:pos x="connsiteX2" y="connsiteY2"/>
              </a:cxn>
              <a:cxn ang="0">
                <a:pos x="connsiteX3" y="connsiteY3"/>
              </a:cxn>
            </a:cxnLst>
            <a:rect l="l" t="t" r="r" b="b"/>
            <a:pathLst>
              <a:path w="629306" h="666752">
                <a:moveTo>
                  <a:pt x="33362" y="666752"/>
                </a:moveTo>
                <a:cubicBezTo>
                  <a:pt x="222275" y="566740"/>
                  <a:pt x="600100" y="495303"/>
                  <a:pt x="600100" y="366715"/>
                </a:cubicBezTo>
                <a:cubicBezTo>
                  <a:pt x="600100" y="238127"/>
                  <a:pt x="4787" y="360364"/>
                  <a:pt x="25" y="238127"/>
                </a:cubicBezTo>
                <a:cubicBezTo>
                  <a:pt x="-4737" y="115890"/>
                  <a:pt x="652488" y="106364"/>
                  <a:pt x="628675" y="2"/>
                </a:cubicBezTo>
              </a:path>
            </a:pathLst>
          </a:custGeom>
          <a:noFill/>
          <a:ln w="0">
            <a:gradFill>
              <a:gsLst>
                <a:gs pos="0">
                  <a:schemeClr val="accent1">
                    <a:lumMod val="5000"/>
                    <a:lumOff val="95000"/>
                    <a:alpha val="79000"/>
                  </a:schemeClr>
                </a:gs>
                <a:gs pos="100000">
                  <a:schemeClr val="bg1">
                    <a:alpha val="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任意多边形 167">
            <a:extLst>
              <a:ext uri="{FF2B5EF4-FFF2-40B4-BE49-F238E27FC236}">
                <a16:creationId xmlns="" xmlns:a16="http://schemas.microsoft.com/office/drawing/2014/main" id="{889805C0-116F-49D0-BA20-6EC24739E855}"/>
              </a:ext>
            </a:extLst>
          </p:cNvPr>
          <p:cNvSpPr/>
          <p:nvPr/>
        </p:nvSpPr>
        <p:spPr>
          <a:xfrm>
            <a:off x="5858239" y="4066852"/>
            <a:ext cx="123379" cy="374212"/>
          </a:xfrm>
          <a:custGeom>
            <a:avLst/>
            <a:gdLst>
              <a:gd name="connsiteX0" fmla="*/ 33337 w 628650"/>
              <a:gd name="connsiteY0" fmla="*/ 1023937 h 1023937"/>
              <a:gd name="connsiteX1" fmla="*/ 600075 w 628650"/>
              <a:gd name="connsiteY1" fmla="*/ 723900 h 1023937"/>
              <a:gd name="connsiteX2" fmla="*/ 0 w 628650"/>
              <a:gd name="connsiteY2" fmla="*/ 595312 h 1023937"/>
              <a:gd name="connsiteX3" fmla="*/ 628650 w 628650"/>
              <a:gd name="connsiteY3" fmla="*/ 357187 h 1023937"/>
              <a:gd name="connsiteX4" fmla="*/ 57150 w 628650"/>
              <a:gd name="connsiteY4" fmla="*/ 238125 h 1023937"/>
              <a:gd name="connsiteX5" fmla="*/ 595312 w 628650"/>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785811 h 785811"/>
              <a:gd name="connsiteX1" fmla="*/ 600100 w 629306"/>
              <a:gd name="connsiteY1" fmla="*/ 485774 h 785811"/>
              <a:gd name="connsiteX2" fmla="*/ 25 w 629306"/>
              <a:gd name="connsiteY2" fmla="*/ 357186 h 785811"/>
              <a:gd name="connsiteX3" fmla="*/ 628675 w 629306"/>
              <a:gd name="connsiteY3" fmla="*/ 119061 h 785811"/>
              <a:gd name="connsiteX4" fmla="*/ 57175 w 629306"/>
              <a:gd name="connsiteY4" fmla="*/ -1 h 785811"/>
              <a:gd name="connsiteX0" fmla="*/ 33362 w 629306"/>
              <a:gd name="connsiteY0" fmla="*/ 666752 h 666752"/>
              <a:gd name="connsiteX1" fmla="*/ 600100 w 629306"/>
              <a:gd name="connsiteY1" fmla="*/ 366715 h 666752"/>
              <a:gd name="connsiteX2" fmla="*/ 25 w 629306"/>
              <a:gd name="connsiteY2" fmla="*/ 238127 h 666752"/>
              <a:gd name="connsiteX3" fmla="*/ 628675 w 629306"/>
              <a:gd name="connsiteY3" fmla="*/ 2 h 666752"/>
            </a:gdLst>
            <a:ahLst/>
            <a:cxnLst>
              <a:cxn ang="0">
                <a:pos x="connsiteX0" y="connsiteY0"/>
              </a:cxn>
              <a:cxn ang="0">
                <a:pos x="connsiteX1" y="connsiteY1"/>
              </a:cxn>
              <a:cxn ang="0">
                <a:pos x="connsiteX2" y="connsiteY2"/>
              </a:cxn>
              <a:cxn ang="0">
                <a:pos x="connsiteX3" y="connsiteY3"/>
              </a:cxn>
            </a:cxnLst>
            <a:rect l="l" t="t" r="r" b="b"/>
            <a:pathLst>
              <a:path w="629306" h="666752">
                <a:moveTo>
                  <a:pt x="33362" y="666752"/>
                </a:moveTo>
                <a:cubicBezTo>
                  <a:pt x="222275" y="566740"/>
                  <a:pt x="600100" y="495303"/>
                  <a:pt x="600100" y="366715"/>
                </a:cubicBezTo>
                <a:cubicBezTo>
                  <a:pt x="600100" y="238127"/>
                  <a:pt x="4787" y="360364"/>
                  <a:pt x="25" y="238127"/>
                </a:cubicBezTo>
                <a:cubicBezTo>
                  <a:pt x="-4737" y="115890"/>
                  <a:pt x="652488" y="106364"/>
                  <a:pt x="628675" y="2"/>
                </a:cubicBezTo>
              </a:path>
            </a:pathLst>
          </a:custGeom>
          <a:noFill/>
          <a:ln w="0">
            <a:gradFill>
              <a:gsLst>
                <a:gs pos="0">
                  <a:schemeClr val="accent1">
                    <a:lumMod val="5000"/>
                    <a:lumOff val="95000"/>
                    <a:alpha val="79000"/>
                  </a:schemeClr>
                </a:gs>
                <a:gs pos="100000">
                  <a:schemeClr val="bg1">
                    <a:alpha val="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a:extLst>
              <a:ext uri="{FF2B5EF4-FFF2-40B4-BE49-F238E27FC236}">
                <a16:creationId xmlns="" xmlns:a16="http://schemas.microsoft.com/office/drawing/2014/main" id="{7EEA9EB4-5FE1-4B94-ACDA-5C9B154C4FCB}"/>
              </a:ext>
            </a:extLst>
          </p:cNvPr>
          <p:cNvSpPr/>
          <p:nvPr/>
        </p:nvSpPr>
        <p:spPr>
          <a:xfrm>
            <a:off x="5294634" y="3768789"/>
            <a:ext cx="278712" cy="398932"/>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8" name="椭圆 117">
            <a:extLst>
              <a:ext uri="{FF2B5EF4-FFF2-40B4-BE49-F238E27FC236}">
                <a16:creationId xmlns="" xmlns:a16="http://schemas.microsoft.com/office/drawing/2014/main" id="{55373071-319D-4F29-A2CA-95789702DA1F}"/>
              </a:ext>
            </a:extLst>
          </p:cNvPr>
          <p:cNvSpPr/>
          <p:nvPr/>
        </p:nvSpPr>
        <p:spPr>
          <a:xfrm>
            <a:off x="5289319" y="3766407"/>
            <a:ext cx="380542" cy="544686"/>
          </a:xfrm>
          <a:prstGeom prst="ellipse">
            <a:avLst/>
          </a:prstGeom>
          <a:solidFill>
            <a:schemeClr val="bg1">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9" name="任意多边形 78">
            <a:extLst>
              <a:ext uri="{FF2B5EF4-FFF2-40B4-BE49-F238E27FC236}">
                <a16:creationId xmlns="" xmlns:a16="http://schemas.microsoft.com/office/drawing/2014/main" id="{E73C1FBA-0DC6-44CB-9439-A57C6C8611E5}"/>
              </a:ext>
            </a:extLst>
          </p:cNvPr>
          <p:cNvSpPr/>
          <p:nvPr/>
        </p:nvSpPr>
        <p:spPr>
          <a:xfrm>
            <a:off x="6206622" y="3951138"/>
            <a:ext cx="74324" cy="225422"/>
          </a:xfrm>
          <a:custGeom>
            <a:avLst/>
            <a:gdLst>
              <a:gd name="connsiteX0" fmla="*/ 33337 w 628650"/>
              <a:gd name="connsiteY0" fmla="*/ 1023937 h 1023937"/>
              <a:gd name="connsiteX1" fmla="*/ 600075 w 628650"/>
              <a:gd name="connsiteY1" fmla="*/ 723900 h 1023937"/>
              <a:gd name="connsiteX2" fmla="*/ 0 w 628650"/>
              <a:gd name="connsiteY2" fmla="*/ 595312 h 1023937"/>
              <a:gd name="connsiteX3" fmla="*/ 628650 w 628650"/>
              <a:gd name="connsiteY3" fmla="*/ 357187 h 1023937"/>
              <a:gd name="connsiteX4" fmla="*/ 57150 w 628650"/>
              <a:gd name="connsiteY4" fmla="*/ 238125 h 1023937"/>
              <a:gd name="connsiteX5" fmla="*/ 595312 w 628650"/>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37 w 629573"/>
              <a:gd name="connsiteY0" fmla="*/ 1023937 h 1023937"/>
              <a:gd name="connsiteX1" fmla="*/ 600075 w 629573"/>
              <a:gd name="connsiteY1" fmla="*/ 723900 h 1023937"/>
              <a:gd name="connsiteX2" fmla="*/ 0 w 629573"/>
              <a:gd name="connsiteY2" fmla="*/ 595312 h 1023937"/>
              <a:gd name="connsiteX3" fmla="*/ 628650 w 629573"/>
              <a:gd name="connsiteY3" fmla="*/ 357187 h 1023937"/>
              <a:gd name="connsiteX4" fmla="*/ 57150 w 629573"/>
              <a:gd name="connsiteY4" fmla="*/ 238125 h 1023937"/>
              <a:gd name="connsiteX5" fmla="*/ 595312 w 629573"/>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1023937 h 1023937"/>
              <a:gd name="connsiteX1" fmla="*/ 600100 w 629306"/>
              <a:gd name="connsiteY1" fmla="*/ 723900 h 1023937"/>
              <a:gd name="connsiteX2" fmla="*/ 25 w 629306"/>
              <a:gd name="connsiteY2" fmla="*/ 595312 h 1023937"/>
              <a:gd name="connsiteX3" fmla="*/ 628675 w 629306"/>
              <a:gd name="connsiteY3" fmla="*/ 357187 h 1023937"/>
              <a:gd name="connsiteX4" fmla="*/ 57175 w 629306"/>
              <a:gd name="connsiteY4" fmla="*/ 238125 h 1023937"/>
              <a:gd name="connsiteX5" fmla="*/ 595337 w 629306"/>
              <a:gd name="connsiteY5" fmla="*/ 0 h 1023937"/>
              <a:gd name="connsiteX0" fmla="*/ 33362 w 629306"/>
              <a:gd name="connsiteY0" fmla="*/ 785811 h 785811"/>
              <a:gd name="connsiteX1" fmla="*/ 600100 w 629306"/>
              <a:gd name="connsiteY1" fmla="*/ 485774 h 785811"/>
              <a:gd name="connsiteX2" fmla="*/ 25 w 629306"/>
              <a:gd name="connsiteY2" fmla="*/ 357186 h 785811"/>
              <a:gd name="connsiteX3" fmla="*/ 628675 w 629306"/>
              <a:gd name="connsiteY3" fmla="*/ 119061 h 785811"/>
              <a:gd name="connsiteX4" fmla="*/ 57175 w 629306"/>
              <a:gd name="connsiteY4" fmla="*/ -1 h 785811"/>
              <a:gd name="connsiteX0" fmla="*/ 33362 w 629306"/>
              <a:gd name="connsiteY0" fmla="*/ 666752 h 666752"/>
              <a:gd name="connsiteX1" fmla="*/ 600100 w 629306"/>
              <a:gd name="connsiteY1" fmla="*/ 366715 h 666752"/>
              <a:gd name="connsiteX2" fmla="*/ 25 w 629306"/>
              <a:gd name="connsiteY2" fmla="*/ 238127 h 666752"/>
              <a:gd name="connsiteX3" fmla="*/ 628675 w 629306"/>
              <a:gd name="connsiteY3" fmla="*/ 2 h 666752"/>
            </a:gdLst>
            <a:ahLst/>
            <a:cxnLst>
              <a:cxn ang="0">
                <a:pos x="connsiteX0" y="connsiteY0"/>
              </a:cxn>
              <a:cxn ang="0">
                <a:pos x="connsiteX1" y="connsiteY1"/>
              </a:cxn>
              <a:cxn ang="0">
                <a:pos x="connsiteX2" y="connsiteY2"/>
              </a:cxn>
              <a:cxn ang="0">
                <a:pos x="connsiteX3" y="connsiteY3"/>
              </a:cxn>
            </a:cxnLst>
            <a:rect l="l" t="t" r="r" b="b"/>
            <a:pathLst>
              <a:path w="629306" h="666752">
                <a:moveTo>
                  <a:pt x="33362" y="666752"/>
                </a:moveTo>
                <a:cubicBezTo>
                  <a:pt x="222275" y="566740"/>
                  <a:pt x="600100" y="495303"/>
                  <a:pt x="600100" y="366715"/>
                </a:cubicBezTo>
                <a:cubicBezTo>
                  <a:pt x="600100" y="238127"/>
                  <a:pt x="4787" y="360364"/>
                  <a:pt x="25" y="238127"/>
                </a:cubicBezTo>
                <a:cubicBezTo>
                  <a:pt x="-4737" y="115890"/>
                  <a:pt x="652488" y="106364"/>
                  <a:pt x="628675" y="2"/>
                </a:cubicBezTo>
              </a:path>
            </a:pathLst>
          </a:custGeom>
          <a:noFill/>
          <a:ln w="0">
            <a:gradFill>
              <a:gsLst>
                <a:gs pos="0">
                  <a:schemeClr val="accent1">
                    <a:lumMod val="5000"/>
                    <a:lumOff val="95000"/>
                    <a:alpha val="79000"/>
                  </a:schemeClr>
                </a:gs>
                <a:gs pos="100000">
                  <a:schemeClr val="bg1">
                    <a:alpha val="0"/>
                  </a:schemeClr>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任意多边形4">
            <a:extLst>
              <a:ext uri="{FF2B5EF4-FFF2-40B4-BE49-F238E27FC236}">
                <a16:creationId xmlns="" xmlns:a16="http://schemas.microsoft.com/office/drawing/2014/main" id="{A0D7C461-906B-40EC-B8CB-24D73253F101}"/>
              </a:ext>
            </a:extLst>
          </p:cNvPr>
          <p:cNvSpPr/>
          <p:nvPr/>
        </p:nvSpPr>
        <p:spPr bwMode="auto">
          <a:xfrm rot="20002480">
            <a:off x="6794576" y="7152166"/>
            <a:ext cx="647744" cy="984762"/>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5">
            <a:extLst>
              <a:ext uri="{FF2B5EF4-FFF2-40B4-BE49-F238E27FC236}">
                <a16:creationId xmlns="" xmlns:a16="http://schemas.microsoft.com/office/drawing/2014/main" id="{0198F85C-5A65-48B5-8C5C-706A76EB932C}"/>
              </a:ext>
            </a:extLst>
          </p:cNvPr>
          <p:cNvSpPr/>
          <p:nvPr/>
        </p:nvSpPr>
        <p:spPr bwMode="auto">
          <a:xfrm rot="2446437">
            <a:off x="12604369" y="3472131"/>
            <a:ext cx="845107" cy="658870"/>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6">
            <a:extLst>
              <a:ext uri="{FF2B5EF4-FFF2-40B4-BE49-F238E27FC236}">
                <a16:creationId xmlns="" xmlns:a16="http://schemas.microsoft.com/office/drawing/2014/main" id="{20B97507-DB67-4D02-A02D-1E6E17B0E2C8}"/>
              </a:ext>
            </a:extLst>
          </p:cNvPr>
          <p:cNvSpPr/>
          <p:nvPr/>
        </p:nvSpPr>
        <p:spPr bwMode="auto">
          <a:xfrm rot="15403661">
            <a:off x="10596727" y="-772265"/>
            <a:ext cx="749669" cy="50964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1">
            <a:extLst>
              <a:ext uri="{FF2B5EF4-FFF2-40B4-BE49-F238E27FC236}">
                <a16:creationId xmlns="" xmlns:a16="http://schemas.microsoft.com/office/drawing/2014/main" id="{9BC05E5D-CCFB-4981-91D7-0B4433F9A0A5}"/>
              </a:ext>
            </a:extLst>
          </p:cNvPr>
          <p:cNvSpPr/>
          <p:nvPr/>
        </p:nvSpPr>
        <p:spPr bwMode="auto">
          <a:xfrm rot="18605814">
            <a:off x="5427365" y="-955911"/>
            <a:ext cx="567759" cy="753020"/>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任意多边形 2">
            <a:extLst>
              <a:ext uri="{FF2B5EF4-FFF2-40B4-BE49-F238E27FC236}">
                <a16:creationId xmlns="" xmlns:a16="http://schemas.microsoft.com/office/drawing/2014/main" id="{4A8F4B36-52DD-4D07-9649-FFC4060DA06D}"/>
              </a:ext>
            </a:extLst>
          </p:cNvPr>
          <p:cNvSpPr/>
          <p:nvPr/>
        </p:nvSpPr>
        <p:spPr bwMode="auto">
          <a:xfrm rot="6513896">
            <a:off x="-1781295" y="1641096"/>
            <a:ext cx="930818" cy="62645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任意多边形 3">
            <a:extLst>
              <a:ext uri="{FF2B5EF4-FFF2-40B4-BE49-F238E27FC236}">
                <a16:creationId xmlns="" xmlns:a16="http://schemas.microsoft.com/office/drawing/2014/main" id="{06E384CF-AB39-484D-93DF-5860AC8F1200}"/>
              </a:ext>
            </a:extLst>
          </p:cNvPr>
          <p:cNvSpPr/>
          <p:nvPr/>
        </p:nvSpPr>
        <p:spPr bwMode="auto">
          <a:xfrm rot="3449542">
            <a:off x="-1747734" y="5835072"/>
            <a:ext cx="849196" cy="634297"/>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26" name="组合 108">
            <a:extLst>
              <a:ext uri="{FF2B5EF4-FFF2-40B4-BE49-F238E27FC236}">
                <a16:creationId xmlns="" xmlns:a16="http://schemas.microsoft.com/office/drawing/2014/main" id="{DCC4AA7C-0089-4464-B9AB-6EE4A1FECC30}"/>
              </a:ext>
            </a:extLst>
          </p:cNvPr>
          <p:cNvGrpSpPr>
            <a:grpSpLocks/>
          </p:cNvGrpSpPr>
          <p:nvPr/>
        </p:nvGrpSpPr>
        <p:grpSpPr bwMode="auto">
          <a:xfrm rot="1943382">
            <a:off x="12515174" y="276283"/>
            <a:ext cx="896026" cy="457595"/>
            <a:chOff x="7264400" y="2182977"/>
            <a:chExt cx="2768600" cy="1414311"/>
          </a:xfrm>
        </p:grpSpPr>
        <p:sp>
          <p:nvSpPr>
            <p:cNvPr id="127" name="任意多边形 9">
              <a:extLst>
                <a:ext uri="{FF2B5EF4-FFF2-40B4-BE49-F238E27FC236}">
                  <a16:creationId xmlns="" xmlns:a16="http://schemas.microsoft.com/office/drawing/2014/main" id="{1785F178-4A6E-4575-B541-8BC310451E1B}"/>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8" name="任意多边形 10">
              <a:extLst>
                <a:ext uri="{FF2B5EF4-FFF2-40B4-BE49-F238E27FC236}">
                  <a16:creationId xmlns="" xmlns:a16="http://schemas.microsoft.com/office/drawing/2014/main" id="{F8B70754-D238-405E-A07F-FB7586EB4860}"/>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109">
            <a:extLst>
              <a:ext uri="{FF2B5EF4-FFF2-40B4-BE49-F238E27FC236}">
                <a16:creationId xmlns="" xmlns:a16="http://schemas.microsoft.com/office/drawing/2014/main" id="{9D0FD722-EE91-4920-8BB8-A9CB97EC31DB}"/>
              </a:ext>
            </a:extLst>
          </p:cNvPr>
          <p:cNvGrpSpPr>
            <a:grpSpLocks/>
          </p:cNvGrpSpPr>
          <p:nvPr/>
        </p:nvGrpSpPr>
        <p:grpSpPr bwMode="auto">
          <a:xfrm rot="18585137">
            <a:off x="12789928" y="2064423"/>
            <a:ext cx="987288" cy="532986"/>
            <a:chOff x="7251700" y="3632200"/>
            <a:chExt cx="2717800" cy="1467621"/>
          </a:xfrm>
        </p:grpSpPr>
        <p:sp>
          <p:nvSpPr>
            <p:cNvPr id="130" name="任意多边形 12">
              <a:extLst>
                <a:ext uri="{FF2B5EF4-FFF2-40B4-BE49-F238E27FC236}">
                  <a16:creationId xmlns="" xmlns:a16="http://schemas.microsoft.com/office/drawing/2014/main" id="{C63DC7BC-557F-47C7-9965-050C0BD16D50}"/>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1" name="任意多边形 13">
              <a:extLst>
                <a:ext uri="{FF2B5EF4-FFF2-40B4-BE49-F238E27FC236}">
                  <a16:creationId xmlns="" xmlns:a16="http://schemas.microsoft.com/office/drawing/2014/main" id="{36326984-A403-4B74-AAE4-0B1BD163F8F5}"/>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110">
            <a:extLst>
              <a:ext uri="{FF2B5EF4-FFF2-40B4-BE49-F238E27FC236}">
                <a16:creationId xmlns="" xmlns:a16="http://schemas.microsoft.com/office/drawing/2014/main" id="{CA3BFF9B-3C97-4023-A03C-7AB70A4ADC83}"/>
              </a:ext>
            </a:extLst>
          </p:cNvPr>
          <p:cNvGrpSpPr>
            <a:grpSpLocks/>
          </p:cNvGrpSpPr>
          <p:nvPr/>
        </p:nvGrpSpPr>
        <p:grpSpPr bwMode="auto">
          <a:xfrm rot="1126561">
            <a:off x="8980400" y="7121789"/>
            <a:ext cx="553417" cy="996294"/>
            <a:chOff x="7168293" y="3632200"/>
            <a:chExt cx="1523446" cy="2743380"/>
          </a:xfrm>
        </p:grpSpPr>
        <p:sp>
          <p:nvSpPr>
            <p:cNvPr id="133" name="任意多边形 15">
              <a:extLst>
                <a:ext uri="{FF2B5EF4-FFF2-40B4-BE49-F238E27FC236}">
                  <a16:creationId xmlns="" xmlns:a16="http://schemas.microsoft.com/office/drawing/2014/main" id="{6DDC9208-179D-47E0-A2E2-2B8E327F6161}"/>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4" name="任意多边形 16">
              <a:extLst>
                <a:ext uri="{FF2B5EF4-FFF2-40B4-BE49-F238E27FC236}">
                  <a16:creationId xmlns="" xmlns:a16="http://schemas.microsoft.com/office/drawing/2014/main" id="{7B4ACB6F-7324-4E30-95A6-06B6080F21E0}"/>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5" name="组合 111">
            <a:extLst>
              <a:ext uri="{FF2B5EF4-FFF2-40B4-BE49-F238E27FC236}">
                <a16:creationId xmlns="" xmlns:a16="http://schemas.microsoft.com/office/drawing/2014/main" id="{6DAF68E0-A1E3-48EC-ABE8-4AAAA5789159}"/>
              </a:ext>
            </a:extLst>
          </p:cNvPr>
          <p:cNvGrpSpPr>
            <a:grpSpLocks/>
          </p:cNvGrpSpPr>
          <p:nvPr/>
        </p:nvGrpSpPr>
        <p:grpSpPr bwMode="auto">
          <a:xfrm rot="17391742">
            <a:off x="5363194" y="7099891"/>
            <a:ext cx="361895" cy="652944"/>
            <a:chOff x="5578594" y="3635375"/>
            <a:chExt cx="1567560" cy="2759892"/>
          </a:xfrm>
        </p:grpSpPr>
        <p:sp>
          <p:nvSpPr>
            <p:cNvPr id="136" name="任意多边形 18">
              <a:extLst>
                <a:ext uri="{FF2B5EF4-FFF2-40B4-BE49-F238E27FC236}">
                  <a16:creationId xmlns="" xmlns:a16="http://schemas.microsoft.com/office/drawing/2014/main" id="{4C30CA7E-94BA-4D93-ADFD-4647094A3D84}"/>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7" name="任意多边形 19">
              <a:extLst>
                <a:ext uri="{FF2B5EF4-FFF2-40B4-BE49-F238E27FC236}">
                  <a16:creationId xmlns="" xmlns:a16="http://schemas.microsoft.com/office/drawing/2014/main" id="{32C51C59-0B6E-4D43-8B3E-1770ADF4463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8" name="组合 99">
            <a:extLst>
              <a:ext uri="{FF2B5EF4-FFF2-40B4-BE49-F238E27FC236}">
                <a16:creationId xmlns="" xmlns:a16="http://schemas.microsoft.com/office/drawing/2014/main" id="{155C3356-2D09-43C0-959F-7F27B62B48CB}"/>
              </a:ext>
            </a:extLst>
          </p:cNvPr>
          <p:cNvGrpSpPr>
            <a:grpSpLocks/>
          </p:cNvGrpSpPr>
          <p:nvPr/>
        </p:nvGrpSpPr>
        <p:grpSpPr bwMode="auto">
          <a:xfrm rot="2956151">
            <a:off x="7263583" y="-1130102"/>
            <a:ext cx="503899" cy="842356"/>
            <a:chOff x="7200900" y="965186"/>
            <a:chExt cx="1556982" cy="2603514"/>
          </a:xfrm>
        </p:grpSpPr>
        <p:sp>
          <p:nvSpPr>
            <p:cNvPr id="139" name="任意多边形 21">
              <a:extLst>
                <a:ext uri="{FF2B5EF4-FFF2-40B4-BE49-F238E27FC236}">
                  <a16:creationId xmlns="" xmlns:a16="http://schemas.microsoft.com/office/drawing/2014/main" id="{201CB49A-126E-4E39-ADC3-AF23DD9BA21A}"/>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22">
              <a:extLst>
                <a:ext uri="{FF2B5EF4-FFF2-40B4-BE49-F238E27FC236}">
                  <a16:creationId xmlns="" xmlns:a16="http://schemas.microsoft.com/office/drawing/2014/main" id="{2DD8D6E1-5A08-4BB8-9BAB-EB5D41702EF8}"/>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1" name="组合 98">
            <a:extLst>
              <a:ext uri="{FF2B5EF4-FFF2-40B4-BE49-F238E27FC236}">
                <a16:creationId xmlns="" xmlns:a16="http://schemas.microsoft.com/office/drawing/2014/main" id="{AA67A092-2486-4993-AB95-B50A9D538208}"/>
              </a:ext>
            </a:extLst>
          </p:cNvPr>
          <p:cNvGrpSpPr>
            <a:grpSpLocks/>
          </p:cNvGrpSpPr>
          <p:nvPr/>
        </p:nvGrpSpPr>
        <p:grpSpPr bwMode="auto">
          <a:xfrm rot="19055726">
            <a:off x="1027014" y="-1225268"/>
            <a:ext cx="485146" cy="864953"/>
            <a:chOff x="5704122" y="860425"/>
            <a:chExt cx="1499035" cy="2673350"/>
          </a:xfrm>
        </p:grpSpPr>
        <p:sp>
          <p:nvSpPr>
            <p:cNvPr id="142" name="任意多边形 24">
              <a:extLst>
                <a:ext uri="{FF2B5EF4-FFF2-40B4-BE49-F238E27FC236}">
                  <a16:creationId xmlns="" xmlns:a16="http://schemas.microsoft.com/office/drawing/2014/main" id="{A67E653A-CA84-460E-BB65-794978A3BC26}"/>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25">
              <a:extLst>
                <a:ext uri="{FF2B5EF4-FFF2-40B4-BE49-F238E27FC236}">
                  <a16:creationId xmlns="" xmlns:a16="http://schemas.microsoft.com/office/drawing/2014/main" id="{8485BA3E-83F9-4B76-8E67-6DB4D3C893C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4" name="组合 113">
            <a:extLst>
              <a:ext uri="{FF2B5EF4-FFF2-40B4-BE49-F238E27FC236}">
                <a16:creationId xmlns="" xmlns:a16="http://schemas.microsoft.com/office/drawing/2014/main" id="{EC87D3A6-9FC5-4F33-841B-CA2FFEDEF6CD}"/>
              </a:ext>
            </a:extLst>
          </p:cNvPr>
          <p:cNvGrpSpPr>
            <a:grpSpLocks/>
          </p:cNvGrpSpPr>
          <p:nvPr/>
        </p:nvGrpSpPr>
        <p:grpSpPr bwMode="auto">
          <a:xfrm rot="15574872">
            <a:off x="-2528769" y="197087"/>
            <a:ext cx="995420" cy="537661"/>
            <a:chOff x="4381500" y="2131027"/>
            <a:chExt cx="2743200" cy="1482122"/>
          </a:xfrm>
        </p:grpSpPr>
        <p:sp>
          <p:nvSpPr>
            <p:cNvPr id="145" name="任意多边形 27">
              <a:extLst>
                <a:ext uri="{FF2B5EF4-FFF2-40B4-BE49-F238E27FC236}">
                  <a16:creationId xmlns="" xmlns:a16="http://schemas.microsoft.com/office/drawing/2014/main" id="{B184BC18-93DA-4821-991F-23B85C4E9ACA}"/>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28">
              <a:extLst>
                <a:ext uri="{FF2B5EF4-FFF2-40B4-BE49-F238E27FC236}">
                  <a16:creationId xmlns="" xmlns:a16="http://schemas.microsoft.com/office/drawing/2014/main" id="{BD415AC7-8AC1-4293-BFEA-EE19F515DB76}"/>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7" name="组合 112">
            <a:extLst>
              <a:ext uri="{FF2B5EF4-FFF2-40B4-BE49-F238E27FC236}">
                <a16:creationId xmlns="" xmlns:a16="http://schemas.microsoft.com/office/drawing/2014/main" id="{7F78895E-7653-4B8B-AB84-86B1C57465D9}"/>
              </a:ext>
            </a:extLst>
          </p:cNvPr>
          <p:cNvGrpSpPr>
            <a:grpSpLocks/>
          </p:cNvGrpSpPr>
          <p:nvPr/>
        </p:nvGrpSpPr>
        <p:grpSpPr bwMode="auto">
          <a:xfrm rot="4312237">
            <a:off x="-1999606" y="3440571"/>
            <a:ext cx="1006364" cy="522715"/>
            <a:chOff x="4338637" y="3622676"/>
            <a:chExt cx="2773363" cy="1440922"/>
          </a:xfrm>
        </p:grpSpPr>
        <p:sp>
          <p:nvSpPr>
            <p:cNvPr id="148" name="任意多边形 30">
              <a:extLst>
                <a:ext uri="{FF2B5EF4-FFF2-40B4-BE49-F238E27FC236}">
                  <a16:creationId xmlns="" xmlns:a16="http://schemas.microsoft.com/office/drawing/2014/main" id="{7F6AC313-4EED-4090-AF38-6EA62424F3B3}"/>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31">
              <a:extLst>
                <a:ext uri="{FF2B5EF4-FFF2-40B4-BE49-F238E27FC236}">
                  <a16:creationId xmlns="" xmlns:a16="http://schemas.microsoft.com/office/drawing/2014/main" id="{AE89EC7F-5E54-48C9-BA20-676B3BD7FCC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0" name="组合 69">
            <a:extLst>
              <a:ext uri="{FF2B5EF4-FFF2-40B4-BE49-F238E27FC236}">
                <a16:creationId xmlns="" xmlns:a16="http://schemas.microsoft.com/office/drawing/2014/main" id="{8651F206-5FD0-4BD0-8110-04AB32A6F783}"/>
              </a:ext>
            </a:extLst>
          </p:cNvPr>
          <p:cNvGrpSpPr>
            <a:grpSpLocks/>
          </p:cNvGrpSpPr>
          <p:nvPr/>
        </p:nvGrpSpPr>
        <p:grpSpPr bwMode="auto">
          <a:xfrm rot="2363010">
            <a:off x="7958138" y="-1024813"/>
            <a:ext cx="718025" cy="639266"/>
            <a:chOff x="2682875" y="2154503"/>
            <a:chExt cx="1179452" cy="1050341"/>
          </a:xfrm>
        </p:grpSpPr>
        <p:sp>
          <p:nvSpPr>
            <p:cNvPr id="151" name="任意多边形 33">
              <a:extLst>
                <a:ext uri="{FF2B5EF4-FFF2-40B4-BE49-F238E27FC236}">
                  <a16:creationId xmlns="" xmlns:a16="http://schemas.microsoft.com/office/drawing/2014/main" id="{E30CC340-6EEC-4790-B6AD-0A4E0E0DF1CC}"/>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2" name="任意多边形 34">
              <a:extLst>
                <a:ext uri="{FF2B5EF4-FFF2-40B4-BE49-F238E27FC236}">
                  <a16:creationId xmlns="" xmlns:a16="http://schemas.microsoft.com/office/drawing/2014/main" id="{6E92AE92-AFA7-4A12-978C-6D0976D6390C}"/>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3" name="组合 80">
            <a:extLst>
              <a:ext uri="{FF2B5EF4-FFF2-40B4-BE49-F238E27FC236}">
                <a16:creationId xmlns="" xmlns:a16="http://schemas.microsoft.com/office/drawing/2014/main" id="{91226F70-B26C-481E-AD6F-175596BF61CD}"/>
              </a:ext>
            </a:extLst>
          </p:cNvPr>
          <p:cNvGrpSpPr>
            <a:grpSpLocks/>
          </p:cNvGrpSpPr>
          <p:nvPr/>
        </p:nvGrpSpPr>
        <p:grpSpPr bwMode="auto">
          <a:xfrm rot="16791072">
            <a:off x="11883441" y="7440763"/>
            <a:ext cx="799260" cy="494390"/>
            <a:chOff x="2895600" y="3487261"/>
            <a:chExt cx="1169670" cy="723690"/>
          </a:xfrm>
        </p:grpSpPr>
        <p:sp>
          <p:nvSpPr>
            <p:cNvPr id="154" name="任意多边形 36">
              <a:extLst>
                <a:ext uri="{FF2B5EF4-FFF2-40B4-BE49-F238E27FC236}">
                  <a16:creationId xmlns="" xmlns:a16="http://schemas.microsoft.com/office/drawing/2014/main" id="{20C814CB-B29D-45EB-9DCA-887F7059717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37">
              <a:extLst>
                <a:ext uri="{FF2B5EF4-FFF2-40B4-BE49-F238E27FC236}">
                  <a16:creationId xmlns="" xmlns:a16="http://schemas.microsoft.com/office/drawing/2014/main" id="{A8A73F5F-1517-4291-890B-F3AF37C6B42A}"/>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6" name="组合 82">
            <a:extLst>
              <a:ext uri="{FF2B5EF4-FFF2-40B4-BE49-F238E27FC236}">
                <a16:creationId xmlns="" xmlns:a16="http://schemas.microsoft.com/office/drawing/2014/main" id="{D2EB47E9-3F7B-4ABB-8D07-30748CBCD915}"/>
              </a:ext>
            </a:extLst>
          </p:cNvPr>
          <p:cNvGrpSpPr>
            <a:grpSpLocks/>
          </p:cNvGrpSpPr>
          <p:nvPr/>
        </p:nvGrpSpPr>
        <p:grpSpPr bwMode="auto">
          <a:xfrm rot="5182593">
            <a:off x="7137075" y="7381612"/>
            <a:ext cx="581189" cy="692120"/>
            <a:chOff x="4720449" y="4163858"/>
            <a:chExt cx="850535" cy="1013128"/>
          </a:xfrm>
        </p:grpSpPr>
        <p:sp>
          <p:nvSpPr>
            <p:cNvPr id="157" name="任意多边形 39">
              <a:extLst>
                <a:ext uri="{FF2B5EF4-FFF2-40B4-BE49-F238E27FC236}">
                  <a16:creationId xmlns="" xmlns:a16="http://schemas.microsoft.com/office/drawing/2014/main" id="{C206AEB9-9763-4000-B249-3CFBCF8D58B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sp>
          <p:nvSpPr>
            <p:cNvPr id="158" name="任意多边形 40">
              <a:extLst>
                <a:ext uri="{FF2B5EF4-FFF2-40B4-BE49-F238E27FC236}">
                  <a16:creationId xmlns="" xmlns:a16="http://schemas.microsoft.com/office/drawing/2014/main" id="{CB9D9E9B-C755-44D7-9885-D878542C1D89}"/>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grpSp>
      <p:grpSp>
        <p:nvGrpSpPr>
          <p:cNvPr id="159" name="组合 76">
            <a:extLst>
              <a:ext uri="{FF2B5EF4-FFF2-40B4-BE49-F238E27FC236}">
                <a16:creationId xmlns="" xmlns:a16="http://schemas.microsoft.com/office/drawing/2014/main" id="{528D4BD7-27DA-4CD8-8691-AA7BFC2F0AF2}"/>
              </a:ext>
            </a:extLst>
          </p:cNvPr>
          <p:cNvGrpSpPr>
            <a:grpSpLocks/>
          </p:cNvGrpSpPr>
          <p:nvPr/>
        </p:nvGrpSpPr>
        <p:grpSpPr bwMode="auto">
          <a:xfrm rot="9960470">
            <a:off x="-1738322" y="-721274"/>
            <a:ext cx="800044" cy="721273"/>
            <a:chOff x="-1553841" y="2119273"/>
            <a:chExt cx="1172106" cy="1056965"/>
          </a:xfrm>
        </p:grpSpPr>
        <p:sp>
          <p:nvSpPr>
            <p:cNvPr id="160" name="Freeform 75_1" hidden="1">
              <a:extLst>
                <a:ext uri="{FF2B5EF4-FFF2-40B4-BE49-F238E27FC236}">
                  <a16:creationId xmlns="" xmlns:a16="http://schemas.microsoft.com/office/drawing/2014/main" id="{5A4D7297-49F1-48F9-AE0D-3519C9DBE817}"/>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1" name="任意多边形 43">
              <a:extLst>
                <a:ext uri="{FF2B5EF4-FFF2-40B4-BE49-F238E27FC236}">
                  <a16:creationId xmlns="" xmlns:a16="http://schemas.microsoft.com/office/drawing/2014/main" id="{DD682827-3B55-4E7A-99BE-0F7BFA8788FE}"/>
                </a:ext>
              </a:extLst>
            </p:cNvPr>
            <p:cNvSpPr/>
            <p:nvPr/>
          </p:nvSpPr>
          <p:spPr>
            <a:xfrm>
              <a:off x="-1553841"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2" name="组合 77">
            <a:extLst>
              <a:ext uri="{FF2B5EF4-FFF2-40B4-BE49-F238E27FC236}">
                <a16:creationId xmlns="" xmlns:a16="http://schemas.microsoft.com/office/drawing/2014/main" id="{2CF4919B-5496-4BAC-B153-5E58B882A386}"/>
              </a:ext>
            </a:extLst>
          </p:cNvPr>
          <p:cNvGrpSpPr>
            <a:grpSpLocks/>
          </p:cNvGrpSpPr>
          <p:nvPr/>
        </p:nvGrpSpPr>
        <p:grpSpPr bwMode="auto">
          <a:xfrm rot="19727590">
            <a:off x="-1898389" y="4517987"/>
            <a:ext cx="800148" cy="501904"/>
            <a:chOff x="227370" y="4232048"/>
            <a:chExt cx="1172257" cy="735498"/>
          </a:xfrm>
        </p:grpSpPr>
        <p:sp>
          <p:nvSpPr>
            <p:cNvPr id="163" name="任意多边形 45">
              <a:extLst>
                <a:ext uri="{FF2B5EF4-FFF2-40B4-BE49-F238E27FC236}">
                  <a16:creationId xmlns="" xmlns:a16="http://schemas.microsoft.com/office/drawing/2014/main" id="{DB2327E1-06DE-496C-9880-FBAA0FE43BDF}"/>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4" name="任意多边形 46">
              <a:extLst>
                <a:ext uri="{FF2B5EF4-FFF2-40B4-BE49-F238E27FC236}">
                  <a16:creationId xmlns="" xmlns:a16="http://schemas.microsoft.com/office/drawing/2014/main" id="{0C72AF7A-18D0-4A80-8485-777750D82EED}"/>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5" name="组合 68">
            <a:extLst>
              <a:ext uri="{FF2B5EF4-FFF2-40B4-BE49-F238E27FC236}">
                <a16:creationId xmlns="" xmlns:a16="http://schemas.microsoft.com/office/drawing/2014/main" id="{86657B83-35D3-4C96-85A9-12F18687E1AF}"/>
              </a:ext>
            </a:extLst>
          </p:cNvPr>
          <p:cNvGrpSpPr>
            <a:grpSpLocks/>
          </p:cNvGrpSpPr>
          <p:nvPr/>
        </p:nvGrpSpPr>
        <p:grpSpPr bwMode="auto">
          <a:xfrm rot="3960031">
            <a:off x="3536119" y="-1119898"/>
            <a:ext cx="521560" cy="965035"/>
            <a:chOff x="2911092" y="1154430"/>
            <a:chExt cx="856733" cy="1585595"/>
          </a:xfrm>
        </p:grpSpPr>
        <p:sp>
          <p:nvSpPr>
            <p:cNvPr id="166" name="任意多边形 48">
              <a:extLst>
                <a:ext uri="{FF2B5EF4-FFF2-40B4-BE49-F238E27FC236}">
                  <a16:creationId xmlns="" xmlns:a16="http://schemas.microsoft.com/office/drawing/2014/main" id="{C605C127-954A-40E7-A817-3D44EE258851}"/>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7" name="任意多边形 49">
              <a:extLst>
                <a:ext uri="{FF2B5EF4-FFF2-40B4-BE49-F238E27FC236}">
                  <a16:creationId xmlns="" xmlns:a16="http://schemas.microsoft.com/office/drawing/2014/main" id="{5A08FCC8-FB3E-42D0-81A2-98DE46D844DD}"/>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8" name="阴影2">
            <a:extLst>
              <a:ext uri="{FF2B5EF4-FFF2-40B4-BE49-F238E27FC236}">
                <a16:creationId xmlns="" xmlns:a16="http://schemas.microsoft.com/office/drawing/2014/main" id="{C6FC3FDD-71E5-4B3A-8C89-C490010B72B5}"/>
              </a:ext>
            </a:extLst>
          </p:cNvPr>
          <p:cNvGrpSpPr>
            <a:grpSpLocks/>
          </p:cNvGrpSpPr>
          <p:nvPr/>
        </p:nvGrpSpPr>
        <p:grpSpPr bwMode="auto">
          <a:xfrm>
            <a:off x="-2306164" y="2028222"/>
            <a:ext cx="1440555" cy="1132327"/>
            <a:chOff x="-104553" y="2352286"/>
            <a:chExt cx="3969643" cy="3121056"/>
          </a:xfrm>
        </p:grpSpPr>
        <p:sp>
          <p:nvSpPr>
            <p:cNvPr id="169" name="椭圆 168">
              <a:extLst>
                <a:ext uri="{FF2B5EF4-FFF2-40B4-BE49-F238E27FC236}">
                  <a16:creationId xmlns="" xmlns:a16="http://schemas.microsoft.com/office/drawing/2014/main" id="{5B81F8A8-7D50-447A-BF33-463BA1D6185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0" name="椭圆 169">
              <a:extLst>
                <a:ext uri="{FF2B5EF4-FFF2-40B4-BE49-F238E27FC236}">
                  <a16:creationId xmlns="" xmlns:a16="http://schemas.microsoft.com/office/drawing/2014/main" id="{111075B1-E10B-439E-94C2-AF4887201478}"/>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1" name="组合 19">
            <a:extLst>
              <a:ext uri="{FF2B5EF4-FFF2-40B4-BE49-F238E27FC236}">
                <a16:creationId xmlns="" xmlns:a16="http://schemas.microsoft.com/office/drawing/2014/main" id="{3228934A-314C-4B4A-A706-C6BC8283337E}"/>
              </a:ext>
            </a:extLst>
          </p:cNvPr>
          <p:cNvGrpSpPr>
            <a:grpSpLocks/>
          </p:cNvGrpSpPr>
          <p:nvPr/>
        </p:nvGrpSpPr>
        <p:grpSpPr bwMode="auto">
          <a:xfrm rot="10800000">
            <a:off x="7812892" y="-670471"/>
            <a:ext cx="337634" cy="500687"/>
            <a:chOff x="8202642" y="1331438"/>
            <a:chExt cx="1043173" cy="1547336"/>
          </a:xfrm>
        </p:grpSpPr>
        <p:sp>
          <p:nvSpPr>
            <p:cNvPr id="172" name="任意多边形 54">
              <a:extLst>
                <a:ext uri="{FF2B5EF4-FFF2-40B4-BE49-F238E27FC236}">
                  <a16:creationId xmlns="" xmlns:a16="http://schemas.microsoft.com/office/drawing/2014/main" id="{812D2F92-9D08-4B6F-9ACD-160DDB2463E3}"/>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55">
              <a:extLst>
                <a:ext uri="{FF2B5EF4-FFF2-40B4-BE49-F238E27FC236}">
                  <a16:creationId xmlns="" xmlns:a16="http://schemas.microsoft.com/office/drawing/2014/main" id="{DEA5D0B0-D063-4B1C-9680-91FF4E6733DA}"/>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4" name="组合 39">
            <a:extLst>
              <a:ext uri="{FF2B5EF4-FFF2-40B4-BE49-F238E27FC236}">
                <a16:creationId xmlns="" xmlns:a16="http://schemas.microsoft.com/office/drawing/2014/main" id="{2ADAA4B9-906D-44F3-8F16-220CA4A900CB}"/>
              </a:ext>
            </a:extLst>
          </p:cNvPr>
          <p:cNvGrpSpPr>
            <a:grpSpLocks/>
          </p:cNvGrpSpPr>
          <p:nvPr/>
        </p:nvGrpSpPr>
        <p:grpSpPr bwMode="auto">
          <a:xfrm rot="2693654">
            <a:off x="2898358" y="-799115"/>
            <a:ext cx="347774" cy="507744"/>
            <a:chOff x="4018410" y="869821"/>
            <a:chExt cx="1074500" cy="1569143"/>
          </a:xfrm>
        </p:grpSpPr>
        <p:sp>
          <p:nvSpPr>
            <p:cNvPr id="175" name="任意多边形 57">
              <a:extLst>
                <a:ext uri="{FF2B5EF4-FFF2-40B4-BE49-F238E27FC236}">
                  <a16:creationId xmlns="" xmlns:a16="http://schemas.microsoft.com/office/drawing/2014/main" id="{ECE7BFE7-E4CF-4E62-BAD5-7B277A070F9B}"/>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6" name="任意多边形 58">
              <a:extLst>
                <a:ext uri="{FF2B5EF4-FFF2-40B4-BE49-F238E27FC236}">
                  <a16:creationId xmlns="" xmlns:a16="http://schemas.microsoft.com/office/drawing/2014/main" id="{611E33B5-2811-4967-9F32-1BA9BB8A6EBC}"/>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7" name="组合 23">
            <a:extLst>
              <a:ext uri="{FF2B5EF4-FFF2-40B4-BE49-F238E27FC236}">
                <a16:creationId xmlns="" xmlns:a16="http://schemas.microsoft.com/office/drawing/2014/main" id="{C35FDB21-AF3D-4EEE-B4EA-1BCA6B218942}"/>
              </a:ext>
            </a:extLst>
          </p:cNvPr>
          <p:cNvGrpSpPr>
            <a:grpSpLocks/>
          </p:cNvGrpSpPr>
          <p:nvPr/>
        </p:nvGrpSpPr>
        <p:grpSpPr bwMode="auto">
          <a:xfrm rot="6455937">
            <a:off x="9907684" y="7334892"/>
            <a:ext cx="370095" cy="301286"/>
            <a:chOff x="7348022" y="2790825"/>
            <a:chExt cx="1018726" cy="829528"/>
          </a:xfrm>
        </p:grpSpPr>
        <p:sp>
          <p:nvSpPr>
            <p:cNvPr id="178" name="任意多边形 60" hidden="1">
              <a:extLst>
                <a:ext uri="{FF2B5EF4-FFF2-40B4-BE49-F238E27FC236}">
                  <a16:creationId xmlns="" xmlns:a16="http://schemas.microsoft.com/office/drawing/2014/main" id="{6A2DB350-2723-4C75-A31F-9ED93527216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9" name="任意多边形 61">
              <a:extLst>
                <a:ext uri="{FF2B5EF4-FFF2-40B4-BE49-F238E27FC236}">
                  <a16:creationId xmlns="" xmlns:a16="http://schemas.microsoft.com/office/drawing/2014/main" id="{DD3AE631-6EA2-45FE-9779-E84570AD473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0" name="组合 33">
            <a:extLst>
              <a:ext uri="{FF2B5EF4-FFF2-40B4-BE49-F238E27FC236}">
                <a16:creationId xmlns="" xmlns:a16="http://schemas.microsoft.com/office/drawing/2014/main" id="{6F514699-DE40-4A6F-97EC-364F0245A23E}"/>
              </a:ext>
            </a:extLst>
          </p:cNvPr>
          <p:cNvGrpSpPr>
            <a:grpSpLocks/>
          </p:cNvGrpSpPr>
          <p:nvPr/>
        </p:nvGrpSpPr>
        <p:grpSpPr bwMode="auto">
          <a:xfrm rot="5400000">
            <a:off x="4216077" y="7547270"/>
            <a:ext cx="387537" cy="320398"/>
            <a:chOff x="8334175" y="1062762"/>
            <a:chExt cx="1066735" cy="882149"/>
          </a:xfrm>
        </p:grpSpPr>
        <p:sp>
          <p:nvSpPr>
            <p:cNvPr id="181" name="任意多边形 63">
              <a:extLst>
                <a:ext uri="{FF2B5EF4-FFF2-40B4-BE49-F238E27FC236}">
                  <a16:creationId xmlns="" xmlns:a16="http://schemas.microsoft.com/office/drawing/2014/main" id="{9883FDB2-B859-4A79-8D35-DC0F4C30739B}"/>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2" name="任意多边形 64">
              <a:extLst>
                <a:ext uri="{FF2B5EF4-FFF2-40B4-BE49-F238E27FC236}">
                  <a16:creationId xmlns="" xmlns:a16="http://schemas.microsoft.com/office/drawing/2014/main" id="{4172DEC6-1151-4214-99F0-DC64CFDC3184}"/>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3" name="任意多边形 65">
              <a:extLst>
                <a:ext uri="{FF2B5EF4-FFF2-40B4-BE49-F238E27FC236}">
                  <a16:creationId xmlns="" xmlns:a16="http://schemas.microsoft.com/office/drawing/2014/main" id="{E40C0C91-BF5C-4FF0-9622-4215DDAB77B0}"/>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sp>
        <p:nvSpPr>
          <p:cNvPr id="184" name="椭圆 183">
            <a:extLst>
              <a:ext uri="{FF2B5EF4-FFF2-40B4-BE49-F238E27FC236}">
                <a16:creationId xmlns="" xmlns:a16="http://schemas.microsoft.com/office/drawing/2014/main" id="{85942DFA-8A49-412D-B21E-E136B5A161E5}"/>
              </a:ext>
            </a:extLst>
          </p:cNvPr>
          <p:cNvSpPr/>
          <p:nvPr/>
        </p:nvSpPr>
        <p:spPr>
          <a:xfrm rot="18039408">
            <a:off x="4835307" y="1438786"/>
            <a:ext cx="2514600" cy="2421821"/>
          </a:xfrm>
          <a:prstGeom prst="ellipse">
            <a:avLst/>
          </a:prstGeom>
          <a:noFill/>
          <a:ln>
            <a:solidFill>
              <a:srgbClr val="41719C">
                <a:alpha val="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0" name="组合 5">
            <a:extLst>
              <a:ext uri="{FF2B5EF4-FFF2-40B4-BE49-F238E27FC236}">
                <a16:creationId xmlns="" xmlns:a16="http://schemas.microsoft.com/office/drawing/2014/main" id="{C594619C-E222-46BD-8C27-5A47E538FB5B}"/>
              </a:ext>
            </a:extLst>
          </p:cNvPr>
          <p:cNvGrpSpPr>
            <a:grpSpLocks/>
          </p:cNvGrpSpPr>
          <p:nvPr/>
        </p:nvGrpSpPr>
        <p:grpSpPr bwMode="auto">
          <a:xfrm>
            <a:off x="4974130" y="4306301"/>
            <a:ext cx="1846132" cy="974374"/>
            <a:chOff x="412646" y="656269"/>
            <a:chExt cx="3839484" cy="3834791"/>
          </a:xfrm>
        </p:grpSpPr>
        <p:sp>
          <p:nvSpPr>
            <p:cNvPr id="211" name="椭圆 210">
              <a:extLst>
                <a:ext uri="{FF2B5EF4-FFF2-40B4-BE49-F238E27FC236}">
                  <a16:creationId xmlns="" xmlns:a16="http://schemas.microsoft.com/office/drawing/2014/main" id="{0A1806A1-4A46-43C5-912D-43BF245AE200}"/>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12" name="组合 211">
              <a:extLst>
                <a:ext uri="{FF2B5EF4-FFF2-40B4-BE49-F238E27FC236}">
                  <a16:creationId xmlns="" xmlns:a16="http://schemas.microsoft.com/office/drawing/2014/main" id="{8E50CAA3-0A87-4897-B58C-AE85F34C5B9E}"/>
                </a:ext>
              </a:extLst>
            </p:cNvPr>
            <p:cNvGrpSpPr>
              <a:grpSpLocks/>
            </p:cNvGrpSpPr>
            <p:nvPr/>
          </p:nvGrpSpPr>
          <p:grpSpPr bwMode="auto">
            <a:xfrm>
              <a:off x="1167595" y="656269"/>
              <a:ext cx="3084535" cy="3065208"/>
              <a:chOff x="1167595" y="656269"/>
              <a:chExt cx="3084535" cy="3065208"/>
            </a:xfrm>
          </p:grpSpPr>
          <p:sp>
            <p:nvSpPr>
              <p:cNvPr id="213" name="椭圆 212">
                <a:extLst>
                  <a:ext uri="{FF2B5EF4-FFF2-40B4-BE49-F238E27FC236}">
                    <a16:creationId xmlns="" xmlns:a16="http://schemas.microsoft.com/office/drawing/2014/main" id="{3D57CB66-5C0D-46B7-8601-0B231EC04D8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14" name="组合 126">
                <a:extLst>
                  <a:ext uri="{FF2B5EF4-FFF2-40B4-BE49-F238E27FC236}">
                    <a16:creationId xmlns="" xmlns:a16="http://schemas.microsoft.com/office/drawing/2014/main" id="{8956E051-20DD-43A6-BD5B-252CE776DA9A}"/>
                  </a:ext>
                </a:extLst>
              </p:cNvPr>
              <p:cNvGrpSpPr>
                <a:grpSpLocks/>
              </p:cNvGrpSpPr>
              <p:nvPr/>
            </p:nvGrpSpPr>
            <p:grpSpPr bwMode="auto">
              <a:xfrm>
                <a:off x="1471763" y="905821"/>
                <a:ext cx="2545098" cy="2726591"/>
                <a:chOff x="5692632" y="2125830"/>
                <a:chExt cx="2582391" cy="2767159"/>
              </a:xfrm>
            </p:grpSpPr>
            <p:sp>
              <p:nvSpPr>
                <p:cNvPr id="277" name="任意多边形 68">
                  <a:extLst>
                    <a:ext uri="{FF2B5EF4-FFF2-40B4-BE49-F238E27FC236}">
                      <a16:creationId xmlns="" xmlns:a16="http://schemas.microsoft.com/office/drawing/2014/main" id="{4436E913-983C-4122-9786-7C3734656DAB}"/>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8" name="任意多边形 69">
                  <a:extLst>
                    <a:ext uri="{FF2B5EF4-FFF2-40B4-BE49-F238E27FC236}">
                      <a16:creationId xmlns="" xmlns:a16="http://schemas.microsoft.com/office/drawing/2014/main" id="{1F59D5DB-34DF-424F-8E92-BB56FD16A0C4}"/>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9" name="任意多边形 70">
                  <a:extLst>
                    <a:ext uri="{FF2B5EF4-FFF2-40B4-BE49-F238E27FC236}">
                      <a16:creationId xmlns="" xmlns:a16="http://schemas.microsoft.com/office/drawing/2014/main" id="{9F3B21BF-7AEC-4F2C-9C73-2B7DBB66B91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0" name="任意多边形 71">
                  <a:extLst>
                    <a:ext uri="{FF2B5EF4-FFF2-40B4-BE49-F238E27FC236}">
                      <a16:creationId xmlns="" xmlns:a16="http://schemas.microsoft.com/office/drawing/2014/main" id="{9D58F8B8-D9DF-467F-997C-C79B128E769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1" name="任意多边形 72">
                  <a:extLst>
                    <a:ext uri="{FF2B5EF4-FFF2-40B4-BE49-F238E27FC236}">
                      <a16:creationId xmlns="" xmlns:a16="http://schemas.microsoft.com/office/drawing/2014/main" id="{45A2DDB4-8C7E-45AC-9A30-C362D13B9822}"/>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2" name="任意多边形 73">
                  <a:extLst>
                    <a:ext uri="{FF2B5EF4-FFF2-40B4-BE49-F238E27FC236}">
                      <a16:creationId xmlns="" xmlns:a16="http://schemas.microsoft.com/office/drawing/2014/main" id="{DE41B0FB-2F70-4854-B92D-A3733F0AB3DB}"/>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5" name="组合 122">
                <a:extLst>
                  <a:ext uri="{FF2B5EF4-FFF2-40B4-BE49-F238E27FC236}">
                    <a16:creationId xmlns="" xmlns:a16="http://schemas.microsoft.com/office/drawing/2014/main" id="{8F1328F1-4156-447B-9BB8-52B565A9EC37}"/>
                  </a:ext>
                </a:extLst>
              </p:cNvPr>
              <p:cNvGrpSpPr>
                <a:grpSpLocks/>
              </p:cNvGrpSpPr>
              <p:nvPr/>
            </p:nvGrpSpPr>
            <p:grpSpPr bwMode="auto">
              <a:xfrm>
                <a:off x="1238175" y="792388"/>
                <a:ext cx="3013955" cy="2929089"/>
                <a:chOff x="7642275" y="-3564091"/>
                <a:chExt cx="5694363" cy="5534842"/>
              </a:xfrm>
            </p:grpSpPr>
            <p:grpSp>
              <p:nvGrpSpPr>
                <p:cNvPr id="253" name="组合 108">
                  <a:extLst>
                    <a:ext uri="{FF2B5EF4-FFF2-40B4-BE49-F238E27FC236}">
                      <a16:creationId xmlns="" xmlns:a16="http://schemas.microsoft.com/office/drawing/2014/main" id="{DF35AF2B-6EC8-49E2-8779-ADB24F5B4AA9}"/>
                    </a:ext>
                  </a:extLst>
                </p:cNvPr>
                <p:cNvGrpSpPr>
                  <a:grpSpLocks/>
                </p:cNvGrpSpPr>
                <p:nvPr/>
              </p:nvGrpSpPr>
              <p:grpSpPr bwMode="auto">
                <a:xfrm>
                  <a:off x="10568038" y="-2241539"/>
                  <a:ext cx="2768600" cy="1414311"/>
                  <a:chOff x="7264400" y="2182977"/>
                  <a:chExt cx="2768600" cy="1414311"/>
                </a:xfrm>
              </p:grpSpPr>
              <p:sp>
                <p:nvSpPr>
                  <p:cNvPr id="275" name="任意多边形 66">
                    <a:extLst>
                      <a:ext uri="{FF2B5EF4-FFF2-40B4-BE49-F238E27FC236}">
                        <a16:creationId xmlns="" xmlns:a16="http://schemas.microsoft.com/office/drawing/2014/main" id="{9E78EB77-EF30-4FF5-A3E8-0C11CFFCBF7F}"/>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6" name="任意多边形 67">
                    <a:extLst>
                      <a:ext uri="{FF2B5EF4-FFF2-40B4-BE49-F238E27FC236}">
                        <a16:creationId xmlns="" xmlns:a16="http://schemas.microsoft.com/office/drawing/2014/main" id="{37DCCC6F-A72B-44AC-8DB6-1DBA84D7556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4" name="组合 109">
                  <a:extLst>
                    <a:ext uri="{FF2B5EF4-FFF2-40B4-BE49-F238E27FC236}">
                      <a16:creationId xmlns="" xmlns:a16="http://schemas.microsoft.com/office/drawing/2014/main" id="{47DEBA7C-543F-4FBD-AAA1-6736D423B8A0}"/>
                    </a:ext>
                  </a:extLst>
                </p:cNvPr>
                <p:cNvGrpSpPr>
                  <a:grpSpLocks/>
                </p:cNvGrpSpPr>
                <p:nvPr/>
              </p:nvGrpSpPr>
              <p:grpSpPr bwMode="auto">
                <a:xfrm>
                  <a:off x="10555338" y="-792316"/>
                  <a:ext cx="2717800" cy="1467621"/>
                  <a:chOff x="7251700" y="3632200"/>
                  <a:chExt cx="2717800" cy="1467621"/>
                </a:xfrm>
              </p:grpSpPr>
              <p:sp>
                <p:nvSpPr>
                  <p:cNvPr id="273" name="任意多边形 64">
                    <a:extLst>
                      <a:ext uri="{FF2B5EF4-FFF2-40B4-BE49-F238E27FC236}">
                        <a16:creationId xmlns="" xmlns:a16="http://schemas.microsoft.com/office/drawing/2014/main" id="{F0B9A037-A706-4C87-A832-548F3AD9F049}"/>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4" name="任意多边形 65">
                    <a:extLst>
                      <a:ext uri="{FF2B5EF4-FFF2-40B4-BE49-F238E27FC236}">
                        <a16:creationId xmlns="" xmlns:a16="http://schemas.microsoft.com/office/drawing/2014/main" id="{9027964C-5F5D-4800-9610-920675A12BB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5" name="组合 110">
                  <a:extLst>
                    <a:ext uri="{FF2B5EF4-FFF2-40B4-BE49-F238E27FC236}">
                      <a16:creationId xmlns="" xmlns:a16="http://schemas.microsoft.com/office/drawing/2014/main" id="{E97C41E9-6673-49DF-B861-6288A323F97E}"/>
                    </a:ext>
                  </a:extLst>
                </p:cNvPr>
                <p:cNvGrpSpPr>
                  <a:grpSpLocks/>
                </p:cNvGrpSpPr>
                <p:nvPr/>
              </p:nvGrpSpPr>
              <p:grpSpPr bwMode="auto">
                <a:xfrm>
                  <a:off x="10471931" y="-792316"/>
                  <a:ext cx="1523446" cy="2743380"/>
                  <a:chOff x="7168293" y="3632200"/>
                  <a:chExt cx="1523446" cy="2743380"/>
                </a:xfrm>
              </p:grpSpPr>
              <p:sp>
                <p:nvSpPr>
                  <p:cNvPr id="271" name="任意多边形 62">
                    <a:extLst>
                      <a:ext uri="{FF2B5EF4-FFF2-40B4-BE49-F238E27FC236}">
                        <a16:creationId xmlns="" xmlns:a16="http://schemas.microsoft.com/office/drawing/2014/main" id="{6302D064-8879-43E1-98CF-107683A08B8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2" name="任意多边形 63">
                    <a:extLst>
                      <a:ext uri="{FF2B5EF4-FFF2-40B4-BE49-F238E27FC236}">
                        <a16:creationId xmlns="" xmlns:a16="http://schemas.microsoft.com/office/drawing/2014/main" id="{3ED26EF8-98E9-4B13-843C-92D4815F1C67}"/>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6" name="组合 111">
                  <a:extLst>
                    <a:ext uri="{FF2B5EF4-FFF2-40B4-BE49-F238E27FC236}">
                      <a16:creationId xmlns="" xmlns:a16="http://schemas.microsoft.com/office/drawing/2014/main" id="{F29AC8BD-E3A6-48CD-909D-648CF0C845F1}"/>
                    </a:ext>
                  </a:extLst>
                </p:cNvPr>
                <p:cNvGrpSpPr>
                  <a:grpSpLocks/>
                </p:cNvGrpSpPr>
                <p:nvPr/>
              </p:nvGrpSpPr>
              <p:grpSpPr bwMode="auto">
                <a:xfrm>
                  <a:off x="8882232" y="-789141"/>
                  <a:ext cx="1567560" cy="2759892"/>
                  <a:chOff x="5578594" y="3635375"/>
                  <a:chExt cx="1567560" cy="2759892"/>
                </a:xfrm>
              </p:grpSpPr>
              <p:sp>
                <p:nvSpPr>
                  <p:cNvPr id="269" name="任意多边形 60">
                    <a:extLst>
                      <a:ext uri="{FF2B5EF4-FFF2-40B4-BE49-F238E27FC236}">
                        <a16:creationId xmlns="" xmlns:a16="http://schemas.microsoft.com/office/drawing/2014/main" id="{9D41787B-1338-428A-8F72-18545E81CE7A}"/>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0" name="任意多边形 61">
                    <a:extLst>
                      <a:ext uri="{FF2B5EF4-FFF2-40B4-BE49-F238E27FC236}">
                        <a16:creationId xmlns="" xmlns:a16="http://schemas.microsoft.com/office/drawing/2014/main" id="{77A39595-05D6-4476-89D0-232033D6FFB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7" name="组合 99">
                  <a:extLst>
                    <a:ext uri="{FF2B5EF4-FFF2-40B4-BE49-F238E27FC236}">
                      <a16:creationId xmlns="" xmlns:a16="http://schemas.microsoft.com/office/drawing/2014/main" id="{531590EA-FA51-4F5E-A875-F098FE9C0ABA}"/>
                    </a:ext>
                  </a:extLst>
                </p:cNvPr>
                <p:cNvGrpSpPr>
                  <a:grpSpLocks/>
                </p:cNvGrpSpPr>
                <p:nvPr/>
              </p:nvGrpSpPr>
              <p:grpSpPr bwMode="auto">
                <a:xfrm>
                  <a:off x="10504538" y="-3459330"/>
                  <a:ext cx="1556982" cy="2603514"/>
                  <a:chOff x="7200900" y="965186"/>
                  <a:chExt cx="1556982" cy="2603514"/>
                </a:xfrm>
              </p:grpSpPr>
              <p:sp>
                <p:nvSpPr>
                  <p:cNvPr id="267" name="任意多边形 58">
                    <a:extLst>
                      <a:ext uri="{FF2B5EF4-FFF2-40B4-BE49-F238E27FC236}">
                        <a16:creationId xmlns="" xmlns:a16="http://schemas.microsoft.com/office/drawing/2014/main" id="{C8F77DAD-6C99-4A1F-83DA-8CDEA238CA13}"/>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8" name="任意多边形 59">
                    <a:extLst>
                      <a:ext uri="{FF2B5EF4-FFF2-40B4-BE49-F238E27FC236}">
                        <a16:creationId xmlns="" xmlns:a16="http://schemas.microsoft.com/office/drawing/2014/main" id="{664219BA-CA30-4464-B8BB-44FFA23544AC}"/>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8" name="组合 98">
                  <a:extLst>
                    <a:ext uri="{FF2B5EF4-FFF2-40B4-BE49-F238E27FC236}">
                      <a16:creationId xmlns="" xmlns:a16="http://schemas.microsoft.com/office/drawing/2014/main" id="{3DD49B15-CFFA-47C7-9765-F4AB8168037B}"/>
                    </a:ext>
                  </a:extLst>
                </p:cNvPr>
                <p:cNvGrpSpPr>
                  <a:grpSpLocks/>
                </p:cNvGrpSpPr>
                <p:nvPr/>
              </p:nvGrpSpPr>
              <p:grpSpPr bwMode="auto">
                <a:xfrm>
                  <a:off x="9007760" y="-3564091"/>
                  <a:ext cx="1499035" cy="2673350"/>
                  <a:chOff x="5704122" y="860425"/>
                  <a:chExt cx="1499035" cy="2673350"/>
                </a:xfrm>
              </p:grpSpPr>
              <p:sp>
                <p:nvSpPr>
                  <p:cNvPr id="265" name="任意多边形 56">
                    <a:extLst>
                      <a:ext uri="{FF2B5EF4-FFF2-40B4-BE49-F238E27FC236}">
                        <a16:creationId xmlns="" xmlns:a16="http://schemas.microsoft.com/office/drawing/2014/main" id="{4DC0685C-BF79-4422-B32C-64EFE9AD7C60}"/>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6" name="任意多边形 57">
                    <a:extLst>
                      <a:ext uri="{FF2B5EF4-FFF2-40B4-BE49-F238E27FC236}">
                        <a16:creationId xmlns="" xmlns:a16="http://schemas.microsoft.com/office/drawing/2014/main" id="{F5EECA79-6A0D-4495-A988-0349E289BD00}"/>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113">
                  <a:extLst>
                    <a:ext uri="{FF2B5EF4-FFF2-40B4-BE49-F238E27FC236}">
                      <a16:creationId xmlns="" xmlns:a16="http://schemas.microsoft.com/office/drawing/2014/main" id="{1BBECFA8-8F75-4718-BDA3-59DAE8A74EF7}"/>
                    </a:ext>
                  </a:extLst>
                </p:cNvPr>
                <p:cNvGrpSpPr>
                  <a:grpSpLocks/>
                </p:cNvGrpSpPr>
                <p:nvPr/>
              </p:nvGrpSpPr>
              <p:grpSpPr bwMode="auto">
                <a:xfrm>
                  <a:off x="7685138" y="-2293489"/>
                  <a:ext cx="2743200" cy="1482122"/>
                  <a:chOff x="4381500" y="2131027"/>
                  <a:chExt cx="2743200" cy="1482122"/>
                </a:xfrm>
              </p:grpSpPr>
              <p:sp>
                <p:nvSpPr>
                  <p:cNvPr id="263" name="任意多边形 54">
                    <a:extLst>
                      <a:ext uri="{FF2B5EF4-FFF2-40B4-BE49-F238E27FC236}">
                        <a16:creationId xmlns="" xmlns:a16="http://schemas.microsoft.com/office/drawing/2014/main" id="{F7B6CE08-0C2E-4EDE-8433-C4B602480F9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4" name="任意多边形 55">
                    <a:extLst>
                      <a:ext uri="{FF2B5EF4-FFF2-40B4-BE49-F238E27FC236}">
                        <a16:creationId xmlns="" xmlns:a16="http://schemas.microsoft.com/office/drawing/2014/main" id="{D2FC7F6D-3AD9-4242-9C8B-63CA1AB02B14}"/>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112">
                  <a:extLst>
                    <a:ext uri="{FF2B5EF4-FFF2-40B4-BE49-F238E27FC236}">
                      <a16:creationId xmlns="" xmlns:a16="http://schemas.microsoft.com/office/drawing/2014/main" id="{881B907E-3236-49D0-986E-340BD91FC9AA}"/>
                    </a:ext>
                  </a:extLst>
                </p:cNvPr>
                <p:cNvGrpSpPr>
                  <a:grpSpLocks/>
                </p:cNvGrpSpPr>
                <p:nvPr/>
              </p:nvGrpSpPr>
              <p:grpSpPr bwMode="auto">
                <a:xfrm>
                  <a:off x="7642275" y="-801840"/>
                  <a:ext cx="2773363" cy="1440922"/>
                  <a:chOff x="4338637" y="3622676"/>
                  <a:chExt cx="2773363" cy="1440922"/>
                </a:xfrm>
              </p:grpSpPr>
              <p:sp>
                <p:nvSpPr>
                  <p:cNvPr id="261" name="任意多边形 52">
                    <a:extLst>
                      <a:ext uri="{FF2B5EF4-FFF2-40B4-BE49-F238E27FC236}">
                        <a16:creationId xmlns="" xmlns:a16="http://schemas.microsoft.com/office/drawing/2014/main" id="{68F5463F-C86C-46F8-B8B8-5095F446A65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2" name="任意多边形 53">
                    <a:extLst>
                      <a:ext uri="{FF2B5EF4-FFF2-40B4-BE49-F238E27FC236}">
                        <a16:creationId xmlns="" xmlns:a16="http://schemas.microsoft.com/office/drawing/2014/main" id="{D36A6166-2998-48EC-A5C4-B63C17A18C19}"/>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16" name="组合 121">
                <a:extLst>
                  <a:ext uri="{FF2B5EF4-FFF2-40B4-BE49-F238E27FC236}">
                    <a16:creationId xmlns="" xmlns:a16="http://schemas.microsoft.com/office/drawing/2014/main" id="{952814EF-CA3C-44DF-8E2F-8D180C53281F}"/>
                  </a:ext>
                </a:extLst>
              </p:cNvPr>
              <p:cNvGrpSpPr>
                <a:grpSpLocks/>
              </p:cNvGrpSpPr>
              <p:nvPr/>
            </p:nvGrpSpPr>
            <p:grpSpPr bwMode="auto">
              <a:xfrm>
                <a:off x="1167595" y="656269"/>
                <a:ext cx="2724071" cy="2669454"/>
                <a:chOff x="13371766" y="-2490898"/>
                <a:chExt cx="5146323" cy="5043698"/>
              </a:xfrm>
            </p:grpSpPr>
            <p:grpSp>
              <p:nvGrpSpPr>
                <p:cNvPr id="217" name="组合 84">
                  <a:extLst>
                    <a:ext uri="{FF2B5EF4-FFF2-40B4-BE49-F238E27FC236}">
                      <a16:creationId xmlns="" xmlns:a16="http://schemas.microsoft.com/office/drawing/2014/main" id="{1B6CA3FB-392D-4CB7-A4D3-364E6912BD1A}"/>
                    </a:ext>
                  </a:extLst>
                </p:cNvPr>
                <p:cNvGrpSpPr>
                  <a:grpSpLocks/>
                </p:cNvGrpSpPr>
                <p:nvPr/>
              </p:nvGrpSpPr>
              <p:grpSpPr bwMode="auto">
                <a:xfrm>
                  <a:off x="14041858" y="-2490898"/>
                  <a:ext cx="4476231" cy="4896641"/>
                  <a:chOff x="-131440" y="1532255"/>
                  <a:chExt cx="2379817" cy="2603331"/>
                </a:xfrm>
              </p:grpSpPr>
              <p:grpSp>
                <p:nvGrpSpPr>
                  <p:cNvPr id="235" name="组合 69">
                    <a:extLst>
                      <a:ext uri="{FF2B5EF4-FFF2-40B4-BE49-F238E27FC236}">
                        <a16:creationId xmlns="" xmlns:a16="http://schemas.microsoft.com/office/drawing/2014/main" id="{91855C56-D27F-4261-8AC1-C2DBB054999E}"/>
                      </a:ext>
                    </a:extLst>
                  </p:cNvPr>
                  <p:cNvGrpSpPr>
                    <a:grpSpLocks/>
                  </p:cNvGrpSpPr>
                  <p:nvPr/>
                </p:nvGrpSpPr>
                <p:grpSpPr bwMode="auto">
                  <a:xfrm>
                    <a:off x="1063163" y="2072415"/>
                    <a:ext cx="1179452" cy="1050341"/>
                    <a:chOff x="2682875" y="2154503"/>
                    <a:chExt cx="1179452" cy="1050341"/>
                  </a:xfrm>
                </p:grpSpPr>
                <p:sp>
                  <p:nvSpPr>
                    <p:cNvPr id="251" name="任意多边形 42">
                      <a:extLst>
                        <a:ext uri="{FF2B5EF4-FFF2-40B4-BE49-F238E27FC236}">
                          <a16:creationId xmlns="" xmlns:a16="http://schemas.microsoft.com/office/drawing/2014/main" id="{EB1C11DA-3657-42E0-B619-2FCFA5E00CEF}"/>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2" name="任意多边形 43">
                      <a:extLst>
                        <a:ext uri="{FF2B5EF4-FFF2-40B4-BE49-F238E27FC236}">
                          <a16:creationId xmlns="" xmlns:a16="http://schemas.microsoft.com/office/drawing/2014/main" id="{C05159B6-057E-4E5C-9EAB-A044C86267B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6" name="组合 80">
                    <a:extLst>
                      <a:ext uri="{FF2B5EF4-FFF2-40B4-BE49-F238E27FC236}">
                        <a16:creationId xmlns="" xmlns:a16="http://schemas.microsoft.com/office/drawing/2014/main" id="{54E02E5A-246D-43A9-987C-138905BCA4BD}"/>
                      </a:ext>
                    </a:extLst>
                  </p:cNvPr>
                  <p:cNvGrpSpPr>
                    <a:grpSpLocks/>
                  </p:cNvGrpSpPr>
                  <p:nvPr/>
                </p:nvGrpSpPr>
                <p:grpSpPr bwMode="auto">
                  <a:xfrm>
                    <a:off x="1078707" y="2993336"/>
                    <a:ext cx="1169670" cy="723690"/>
                    <a:chOff x="2895600" y="3487261"/>
                    <a:chExt cx="1169670" cy="723690"/>
                  </a:xfrm>
                </p:grpSpPr>
                <p:sp>
                  <p:nvSpPr>
                    <p:cNvPr id="249" name="任意多边形 40">
                      <a:extLst>
                        <a:ext uri="{FF2B5EF4-FFF2-40B4-BE49-F238E27FC236}">
                          <a16:creationId xmlns="" xmlns:a16="http://schemas.microsoft.com/office/drawing/2014/main" id="{34E9965E-4174-43D7-B1A6-BF56D4BC4233}"/>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0" name="任意多边形 41">
                      <a:extLst>
                        <a:ext uri="{FF2B5EF4-FFF2-40B4-BE49-F238E27FC236}">
                          <a16:creationId xmlns="" xmlns:a16="http://schemas.microsoft.com/office/drawing/2014/main" id="{5C89E959-89F3-44FD-80FB-2D66C94ED930}"/>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7" name="组合 82">
                    <a:extLst>
                      <a:ext uri="{FF2B5EF4-FFF2-40B4-BE49-F238E27FC236}">
                        <a16:creationId xmlns="" xmlns:a16="http://schemas.microsoft.com/office/drawing/2014/main" id="{BEAD0F89-8028-4D50-8684-3831ABC20142}"/>
                      </a:ext>
                    </a:extLst>
                  </p:cNvPr>
                  <p:cNvGrpSpPr>
                    <a:grpSpLocks/>
                  </p:cNvGrpSpPr>
                  <p:nvPr/>
                </p:nvGrpSpPr>
                <p:grpSpPr bwMode="auto">
                  <a:xfrm>
                    <a:off x="618349" y="3122458"/>
                    <a:ext cx="850535" cy="1013128"/>
                    <a:chOff x="4720449" y="4163858"/>
                    <a:chExt cx="850535" cy="1013128"/>
                  </a:xfrm>
                </p:grpSpPr>
                <p:sp>
                  <p:nvSpPr>
                    <p:cNvPr id="247" name="任意多边形 38">
                      <a:extLst>
                        <a:ext uri="{FF2B5EF4-FFF2-40B4-BE49-F238E27FC236}">
                          <a16:creationId xmlns="" xmlns:a16="http://schemas.microsoft.com/office/drawing/2014/main" id="{F22F3790-1A23-43D0-8521-BC69641E8EE8}"/>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39">
                      <a:extLst>
                        <a:ext uri="{FF2B5EF4-FFF2-40B4-BE49-F238E27FC236}">
                          <a16:creationId xmlns="" xmlns:a16="http://schemas.microsoft.com/office/drawing/2014/main" id="{F0239F2F-73EC-401E-8416-2FBE793798DF}"/>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8" name="组合 76">
                    <a:extLst>
                      <a:ext uri="{FF2B5EF4-FFF2-40B4-BE49-F238E27FC236}">
                        <a16:creationId xmlns="" xmlns:a16="http://schemas.microsoft.com/office/drawing/2014/main" id="{09329C54-4034-4574-B48E-D7F2DA831ADF}"/>
                      </a:ext>
                    </a:extLst>
                  </p:cNvPr>
                  <p:cNvGrpSpPr>
                    <a:grpSpLocks/>
                  </p:cNvGrpSpPr>
                  <p:nvPr/>
                </p:nvGrpSpPr>
                <p:grpSpPr bwMode="auto">
                  <a:xfrm>
                    <a:off x="-131440" y="2075280"/>
                    <a:ext cx="1172106" cy="1056965"/>
                    <a:chOff x="-1553840" y="2119273"/>
                    <a:chExt cx="1172106" cy="1056965"/>
                  </a:xfrm>
                </p:grpSpPr>
                <p:sp>
                  <p:nvSpPr>
                    <p:cNvPr id="245" name="Freeform 75_1" hidden="1">
                      <a:extLst>
                        <a:ext uri="{FF2B5EF4-FFF2-40B4-BE49-F238E27FC236}">
                          <a16:creationId xmlns="" xmlns:a16="http://schemas.microsoft.com/office/drawing/2014/main" id="{ECFAE007-79C6-43E3-A703-7322909281CF}"/>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37">
                      <a:extLst>
                        <a:ext uri="{FF2B5EF4-FFF2-40B4-BE49-F238E27FC236}">
                          <a16:creationId xmlns="" xmlns:a16="http://schemas.microsoft.com/office/drawing/2014/main" id="{DC7EFA61-D68A-4725-BB76-65CDDFE201A9}"/>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9" name="组合 77">
                    <a:extLst>
                      <a:ext uri="{FF2B5EF4-FFF2-40B4-BE49-F238E27FC236}">
                        <a16:creationId xmlns="" xmlns:a16="http://schemas.microsoft.com/office/drawing/2014/main" id="{5E7AA65A-9ED2-45F7-8976-DEF60D1AAFB6}"/>
                      </a:ext>
                    </a:extLst>
                  </p:cNvPr>
                  <p:cNvGrpSpPr>
                    <a:grpSpLocks/>
                  </p:cNvGrpSpPr>
                  <p:nvPr/>
                </p:nvGrpSpPr>
                <p:grpSpPr bwMode="auto">
                  <a:xfrm>
                    <a:off x="-117221" y="2989912"/>
                    <a:ext cx="1172257" cy="735498"/>
                    <a:chOff x="227370" y="4232048"/>
                    <a:chExt cx="1172257" cy="735498"/>
                  </a:xfrm>
                </p:grpSpPr>
                <p:sp>
                  <p:nvSpPr>
                    <p:cNvPr id="243" name="任意多边形 34">
                      <a:extLst>
                        <a:ext uri="{FF2B5EF4-FFF2-40B4-BE49-F238E27FC236}">
                          <a16:creationId xmlns="" xmlns:a16="http://schemas.microsoft.com/office/drawing/2014/main" id="{CDD9D431-5747-4F46-A03E-FF55286E76FF}"/>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35">
                      <a:extLst>
                        <a:ext uri="{FF2B5EF4-FFF2-40B4-BE49-F238E27FC236}">
                          <a16:creationId xmlns="" xmlns:a16="http://schemas.microsoft.com/office/drawing/2014/main" id="{D5A20027-ACEF-41C5-A65D-EFCFDFF28C6D}"/>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0" name="组合 68">
                    <a:extLst>
                      <a:ext uri="{FF2B5EF4-FFF2-40B4-BE49-F238E27FC236}">
                        <a16:creationId xmlns="" xmlns:a16="http://schemas.microsoft.com/office/drawing/2014/main" id="{B1CE0732-7D0B-4D28-8555-EA4F51132968}"/>
                      </a:ext>
                    </a:extLst>
                  </p:cNvPr>
                  <p:cNvGrpSpPr>
                    <a:grpSpLocks/>
                  </p:cNvGrpSpPr>
                  <p:nvPr/>
                </p:nvGrpSpPr>
                <p:grpSpPr bwMode="auto">
                  <a:xfrm>
                    <a:off x="653667" y="1532255"/>
                    <a:ext cx="856733" cy="1585595"/>
                    <a:chOff x="2911092" y="1154430"/>
                    <a:chExt cx="856733" cy="1585595"/>
                  </a:xfrm>
                </p:grpSpPr>
                <p:sp>
                  <p:nvSpPr>
                    <p:cNvPr id="241" name="任意多边形 32">
                      <a:extLst>
                        <a:ext uri="{FF2B5EF4-FFF2-40B4-BE49-F238E27FC236}">
                          <a16:creationId xmlns="" xmlns:a16="http://schemas.microsoft.com/office/drawing/2014/main" id="{10B25B55-31FE-4286-B644-19CF2FA2C78C}"/>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2" name="任意多边形 33">
                      <a:extLst>
                        <a:ext uri="{FF2B5EF4-FFF2-40B4-BE49-F238E27FC236}">
                          <a16:creationId xmlns="" xmlns:a16="http://schemas.microsoft.com/office/drawing/2014/main" id="{22F4E20E-02D8-4C9C-B451-D61AED3AEBEA}"/>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18" name="组合 64">
                  <a:extLst>
                    <a:ext uri="{FF2B5EF4-FFF2-40B4-BE49-F238E27FC236}">
                      <a16:creationId xmlns="" xmlns:a16="http://schemas.microsoft.com/office/drawing/2014/main" id="{0C7A09E0-229D-487A-B9EA-D1E716BB0E47}"/>
                    </a:ext>
                  </a:extLst>
                </p:cNvPr>
                <p:cNvGrpSpPr>
                  <a:grpSpLocks/>
                </p:cNvGrpSpPr>
                <p:nvPr/>
              </p:nvGrpSpPr>
              <p:grpSpPr bwMode="auto">
                <a:xfrm>
                  <a:off x="13371766" y="-568256"/>
                  <a:ext cx="3969643" cy="3121056"/>
                  <a:chOff x="-104553" y="2352286"/>
                  <a:chExt cx="3969643" cy="3121056"/>
                </a:xfrm>
              </p:grpSpPr>
              <p:sp>
                <p:nvSpPr>
                  <p:cNvPr id="233" name="椭圆 232">
                    <a:extLst>
                      <a:ext uri="{FF2B5EF4-FFF2-40B4-BE49-F238E27FC236}">
                        <a16:creationId xmlns="" xmlns:a16="http://schemas.microsoft.com/office/drawing/2014/main" id="{AB8381F1-CA50-4FF8-9B5F-45B4639E6F36}"/>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4" name="椭圆 233">
                    <a:extLst>
                      <a:ext uri="{FF2B5EF4-FFF2-40B4-BE49-F238E27FC236}">
                        <a16:creationId xmlns="" xmlns:a16="http://schemas.microsoft.com/office/drawing/2014/main" id="{10071EFB-7AC6-4979-A748-F809BF2A7AA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9" name="组合 40">
                  <a:extLst>
                    <a:ext uri="{FF2B5EF4-FFF2-40B4-BE49-F238E27FC236}">
                      <a16:creationId xmlns="" xmlns:a16="http://schemas.microsoft.com/office/drawing/2014/main" id="{A2CBCB59-4BB2-4351-9E04-CC02C068D480}"/>
                    </a:ext>
                  </a:extLst>
                </p:cNvPr>
                <p:cNvGrpSpPr>
                  <a:grpSpLocks/>
                </p:cNvGrpSpPr>
                <p:nvPr/>
              </p:nvGrpSpPr>
              <p:grpSpPr bwMode="auto">
                <a:xfrm>
                  <a:off x="15232572" y="-1047421"/>
                  <a:ext cx="2124490" cy="2153566"/>
                  <a:chOff x="3971510" y="869821"/>
                  <a:chExt cx="2124490" cy="2153566"/>
                </a:xfrm>
              </p:grpSpPr>
              <p:grpSp>
                <p:nvGrpSpPr>
                  <p:cNvPr id="220" name="组合 19">
                    <a:extLst>
                      <a:ext uri="{FF2B5EF4-FFF2-40B4-BE49-F238E27FC236}">
                        <a16:creationId xmlns="" xmlns:a16="http://schemas.microsoft.com/office/drawing/2014/main" id="{1A33E956-8104-4117-B650-36F7329663E1}"/>
                      </a:ext>
                    </a:extLst>
                  </p:cNvPr>
                  <p:cNvGrpSpPr>
                    <a:grpSpLocks/>
                  </p:cNvGrpSpPr>
                  <p:nvPr/>
                </p:nvGrpSpPr>
                <p:grpSpPr bwMode="auto">
                  <a:xfrm>
                    <a:off x="5052827" y="904964"/>
                    <a:ext cx="1043173" cy="1547336"/>
                    <a:chOff x="8202642" y="1331438"/>
                    <a:chExt cx="1043173" cy="1547336"/>
                  </a:xfrm>
                </p:grpSpPr>
                <p:sp>
                  <p:nvSpPr>
                    <p:cNvPr id="231" name="任意多边形 22">
                      <a:extLst>
                        <a:ext uri="{FF2B5EF4-FFF2-40B4-BE49-F238E27FC236}">
                          <a16:creationId xmlns="" xmlns:a16="http://schemas.microsoft.com/office/drawing/2014/main" id="{475A23F9-CB6B-46A0-A5BF-83420A0E3DF5}"/>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23">
                      <a:extLst>
                        <a:ext uri="{FF2B5EF4-FFF2-40B4-BE49-F238E27FC236}">
                          <a16:creationId xmlns="" xmlns:a16="http://schemas.microsoft.com/office/drawing/2014/main" id="{6B1AB3EE-2F34-487F-9C09-7C4C295B15AC}"/>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1" name="组合 39">
                    <a:extLst>
                      <a:ext uri="{FF2B5EF4-FFF2-40B4-BE49-F238E27FC236}">
                        <a16:creationId xmlns="" xmlns:a16="http://schemas.microsoft.com/office/drawing/2014/main" id="{F1C42254-0D39-4528-A52E-BCE05C35E220}"/>
                      </a:ext>
                    </a:extLst>
                  </p:cNvPr>
                  <p:cNvGrpSpPr>
                    <a:grpSpLocks/>
                  </p:cNvGrpSpPr>
                  <p:nvPr/>
                </p:nvGrpSpPr>
                <p:grpSpPr bwMode="auto">
                  <a:xfrm>
                    <a:off x="4018410" y="869821"/>
                    <a:ext cx="1074500" cy="1569143"/>
                    <a:chOff x="4018410" y="869821"/>
                    <a:chExt cx="1074500" cy="1569143"/>
                  </a:xfrm>
                </p:grpSpPr>
                <p:sp>
                  <p:nvSpPr>
                    <p:cNvPr id="229" name="任意多边形 20">
                      <a:extLst>
                        <a:ext uri="{FF2B5EF4-FFF2-40B4-BE49-F238E27FC236}">
                          <a16:creationId xmlns="" xmlns:a16="http://schemas.microsoft.com/office/drawing/2014/main" id="{D8360DA1-38DC-4FF2-BF25-140DDBB00A1B}"/>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21">
                      <a:extLst>
                        <a:ext uri="{FF2B5EF4-FFF2-40B4-BE49-F238E27FC236}">
                          <a16:creationId xmlns="" xmlns:a16="http://schemas.microsoft.com/office/drawing/2014/main" id="{51971414-2063-4BFA-9332-689FF4C31B3B}"/>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2" name="组合 23">
                    <a:extLst>
                      <a:ext uri="{FF2B5EF4-FFF2-40B4-BE49-F238E27FC236}">
                        <a16:creationId xmlns="" xmlns:a16="http://schemas.microsoft.com/office/drawing/2014/main" id="{5BA51922-9974-4E8F-8CEA-7AFBFB44D7D7}"/>
                      </a:ext>
                    </a:extLst>
                  </p:cNvPr>
                  <p:cNvGrpSpPr>
                    <a:grpSpLocks/>
                  </p:cNvGrpSpPr>
                  <p:nvPr/>
                </p:nvGrpSpPr>
                <p:grpSpPr bwMode="auto">
                  <a:xfrm>
                    <a:off x="5048035" y="2175212"/>
                    <a:ext cx="1018726" cy="829528"/>
                    <a:chOff x="7348022" y="2790825"/>
                    <a:chExt cx="1018726" cy="829528"/>
                  </a:xfrm>
                </p:grpSpPr>
                <p:sp>
                  <p:nvSpPr>
                    <p:cNvPr id="227" name="任意多边形 18" hidden="1">
                      <a:extLst>
                        <a:ext uri="{FF2B5EF4-FFF2-40B4-BE49-F238E27FC236}">
                          <a16:creationId xmlns="" xmlns:a16="http://schemas.microsoft.com/office/drawing/2014/main" id="{7C5AF24E-86AD-4B50-BE4E-330B4AFE3CC6}"/>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8" name="任意多边形 19">
                      <a:extLst>
                        <a:ext uri="{FF2B5EF4-FFF2-40B4-BE49-F238E27FC236}">
                          <a16:creationId xmlns="" xmlns:a16="http://schemas.microsoft.com/office/drawing/2014/main" id="{8D75CFA5-83D9-4F77-808E-A37DF3DF56CA}"/>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33">
                    <a:extLst>
                      <a:ext uri="{FF2B5EF4-FFF2-40B4-BE49-F238E27FC236}">
                        <a16:creationId xmlns="" xmlns:a16="http://schemas.microsoft.com/office/drawing/2014/main" id="{7EEBA0A9-8BFF-4FAC-BFE8-08C4116B7981}"/>
                      </a:ext>
                    </a:extLst>
                  </p:cNvPr>
                  <p:cNvGrpSpPr>
                    <a:grpSpLocks/>
                  </p:cNvGrpSpPr>
                  <p:nvPr/>
                </p:nvGrpSpPr>
                <p:grpSpPr bwMode="auto">
                  <a:xfrm>
                    <a:off x="3971510" y="2141238"/>
                    <a:ext cx="1066735" cy="882149"/>
                    <a:chOff x="8334175" y="1062762"/>
                    <a:chExt cx="1066735" cy="882149"/>
                  </a:xfrm>
                </p:grpSpPr>
                <p:sp>
                  <p:nvSpPr>
                    <p:cNvPr id="224" name="任意多边形 15">
                      <a:extLst>
                        <a:ext uri="{FF2B5EF4-FFF2-40B4-BE49-F238E27FC236}">
                          <a16:creationId xmlns="" xmlns:a16="http://schemas.microsoft.com/office/drawing/2014/main" id="{CC4F4A6D-1C7A-47D7-B106-0635F65E5015}"/>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5" name="任意多边形 16">
                      <a:extLst>
                        <a:ext uri="{FF2B5EF4-FFF2-40B4-BE49-F238E27FC236}">
                          <a16:creationId xmlns="" xmlns:a16="http://schemas.microsoft.com/office/drawing/2014/main" id="{0842EB34-0436-4E1D-91AF-A4DAB6FB67F5}"/>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6" name="任意多边形 17">
                      <a:extLst>
                        <a:ext uri="{FF2B5EF4-FFF2-40B4-BE49-F238E27FC236}">
                          <a16:creationId xmlns="" xmlns:a16="http://schemas.microsoft.com/office/drawing/2014/main" id="{607C1BDE-CB79-4B33-9500-C7741BA17645}"/>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286" name="矩形 285">
            <a:extLst>
              <a:ext uri="{FF2B5EF4-FFF2-40B4-BE49-F238E27FC236}">
                <a16:creationId xmlns="" xmlns:a16="http://schemas.microsoft.com/office/drawing/2014/main" id="{9BD15AF5-8B5F-4D47-BC51-80975CBA8493}"/>
              </a:ext>
            </a:extLst>
          </p:cNvPr>
          <p:cNvSpPr/>
          <p:nvPr/>
        </p:nvSpPr>
        <p:spPr>
          <a:xfrm flipH="1">
            <a:off x="2273375" y="5324520"/>
            <a:ext cx="7524880" cy="1120711"/>
          </a:xfrm>
          <a:prstGeom prst="rect">
            <a:avLst/>
          </a:prstGeom>
        </p:spPr>
        <p:txBody>
          <a:bodyPr vert="eaVert" wrap="square">
            <a:spAutoFit/>
          </a:bodyPr>
          <a:lstStyle/>
          <a:p>
            <a:pPr>
              <a:lnSpc>
                <a:spcPct val="200000"/>
              </a:lnSpc>
            </a:pPr>
            <a:r>
              <a:rPr lang="zh-CN" altLang="en-US" sz="1000" dirty="0">
                <a:solidFill>
                  <a:schemeClr val="bg1"/>
                </a:solidFill>
                <a:latin typeface="微软雅黑" panose="020B0503020204020204" pitchFamily="34" charset="-122"/>
                <a:ea typeface="微软雅黑" panose="020B0503020204020204" pitchFamily="34" charset="-122"/>
              </a:rPr>
              <a:t>        请在这里用一段简单而形象的话，概括出本项目的概念、市场的发展情况、前景等内容。用来作为项目的背景，也可以给受众一个思维导入的过程，让人更容易明白是怎么回事，了解你的意图。当然，如觉得没有必要，可以删掉本页。此处添加详细文本描述，建议与标题相关并符合整体语言风格，语言描述尽量简洁生动。尽量将每页幻灯片的字数控制在  </a:t>
            </a:r>
            <a:r>
              <a:rPr lang="en-US" altLang="zh-CN" sz="1000" dirty="0">
                <a:solidFill>
                  <a:schemeClr val="bg1"/>
                </a:solidFill>
                <a:latin typeface="微软雅黑" panose="020B0503020204020204" pitchFamily="34" charset="-122"/>
                <a:ea typeface="微软雅黑" panose="020B0503020204020204" pitchFamily="34" charset="-122"/>
              </a:rPr>
              <a:t>200</a:t>
            </a:r>
            <a:r>
              <a:rPr lang="zh-CN" altLang="en-US" sz="1000" dirty="0">
                <a:solidFill>
                  <a:schemeClr val="bg1"/>
                </a:solidFill>
                <a:latin typeface="微软雅黑" panose="020B0503020204020204" pitchFamily="34" charset="-122"/>
                <a:ea typeface="微软雅黑" panose="020B0503020204020204" pitchFamily="34" charset="-122"/>
              </a:rPr>
              <a:t>字以内，据统计每页幻灯片的最好控制在</a:t>
            </a:r>
            <a:r>
              <a:rPr lang="en-US" altLang="zh-CN" sz="1000" dirty="0">
                <a:solidFill>
                  <a:schemeClr val="bg1"/>
                </a:solidFill>
                <a:latin typeface="微软雅黑" panose="020B0503020204020204" pitchFamily="34" charset="-122"/>
                <a:ea typeface="微软雅黑" panose="020B0503020204020204" pitchFamily="34" charset="-122"/>
              </a:rPr>
              <a:t>5</a:t>
            </a:r>
            <a:r>
              <a:rPr lang="zh-CN" altLang="en-US" sz="1000" dirty="0">
                <a:solidFill>
                  <a:schemeClr val="bg1"/>
                </a:solidFill>
                <a:latin typeface="微软雅黑" panose="020B0503020204020204" pitchFamily="34" charset="-122"/>
                <a:ea typeface="微软雅黑" panose="020B0503020204020204" pitchFamily="34" charset="-122"/>
              </a:rPr>
              <a:t>分钟之内。</a:t>
            </a:r>
          </a:p>
        </p:txBody>
      </p:sp>
      <p:pic>
        <p:nvPicPr>
          <p:cNvPr id="287" name="图片 10">
            <a:extLst>
              <a:ext uri="{FF2B5EF4-FFF2-40B4-BE49-F238E27FC236}">
                <a16:creationId xmlns="" xmlns:a16="http://schemas.microsoft.com/office/drawing/2014/main" id="{E7DD072B-35B0-4F47-A268-41A8922C708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73491" y="6301595"/>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文本框 287">
            <a:extLst>
              <a:ext uri="{FF2B5EF4-FFF2-40B4-BE49-F238E27FC236}">
                <a16:creationId xmlns="" xmlns:a16="http://schemas.microsoft.com/office/drawing/2014/main" id="{5EE6BE53-D975-42AD-AE9C-2613CDCA1FDA}"/>
              </a:ext>
            </a:extLst>
          </p:cNvPr>
          <p:cNvSpPr txBox="1"/>
          <p:nvPr/>
        </p:nvSpPr>
        <p:spPr>
          <a:xfrm>
            <a:off x="2613060" y="1862636"/>
            <a:ext cx="1415772" cy="1569660"/>
          </a:xfrm>
          <a:prstGeom prst="rect">
            <a:avLst/>
          </a:prstGeom>
          <a:noFill/>
          <a:effectLst/>
        </p:spPr>
        <p:txBody>
          <a:bodyPr wrap="none" rtlCol="0" anchor="ctr">
            <a:spAutoFit/>
          </a:bodyPr>
          <a:lstStyle/>
          <a:p>
            <a:pPr algn="ctr"/>
            <a:r>
              <a:rPr lang="zh-CN" altLang="en-US" sz="9600" dirty="0">
                <a:solidFill>
                  <a:schemeClr val="bg1"/>
                </a:solidFill>
                <a:latin typeface="钟齐李洤标准草书符号" panose="02010600030101010101" pitchFamily="2" charset="-122"/>
                <a:ea typeface="钟齐李洤标准草书符号" panose="02010600030101010101" pitchFamily="2" charset="-122"/>
              </a:rPr>
              <a:t>言</a:t>
            </a:r>
            <a:endParaRPr lang="en-US" altLang="zh-CN" sz="9600" dirty="0">
              <a:solidFill>
                <a:schemeClr val="bg1"/>
              </a:solidFill>
              <a:latin typeface="钟齐李洤标准草书符号" panose="02010600030101010101" pitchFamily="2" charset="-122"/>
              <a:ea typeface="钟齐李洤标准草书符号" panose="02010600030101010101" pitchFamily="2" charset="-122"/>
            </a:endParaRPr>
          </a:p>
        </p:txBody>
      </p:sp>
      <p:sp>
        <p:nvSpPr>
          <p:cNvPr id="289" name="矩形 288">
            <a:extLst>
              <a:ext uri="{FF2B5EF4-FFF2-40B4-BE49-F238E27FC236}">
                <a16:creationId xmlns="" xmlns:a16="http://schemas.microsoft.com/office/drawing/2014/main" id="{BDEACBDA-FD14-4726-B680-EA9BBF0A0EB5}"/>
              </a:ext>
            </a:extLst>
          </p:cNvPr>
          <p:cNvSpPr/>
          <p:nvPr/>
        </p:nvSpPr>
        <p:spPr>
          <a:xfrm>
            <a:off x="1759108" y="845462"/>
            <a:ext cx="1659429" cy="1862048"/>
          </a:xfrm>
          <a:prstGeom prst="rect">
            <a:avLst/>
          </a:prstGeom>
        </p:spPr>
        <p:txBody>
          <a:bodyPr wrap="none">
            <a:spAutoFit/>
          </a:bodyPr>
          <a:lstStyle/>
          <a:p>
            <a:pPr algn="ctr"/>
            <a:r>
              <a:rPr lang="zh-CN" altLang="en-US" sz="11500" dirty="0">
                <a:solidFill>
                  <a:schemeClr val="bg1"/>
                </a:solidFill>
                <a:latin typeface="钟齐李洤标准草书符号" panose="02010600030101010101" pitchFamily="2" charset="-122"/>
                <a:ea typeface="钟齐李洤标准草书符号" panose="02010600030101010101" pitchFamily="2" charset="-122"/>
              </a:rPr>
              <a:t>前</a:t>
            </a:r>
            <a:endParaRPr lang="en-US" altLang="zh-CN" sz="11500" dirty="0">
              <a:solidFill>
                <a:schemeClr val="bg1"/>
              </a:solidFill>
              <a:latin typeface="钟齐李洤标准草书符号" panose="02010600030101010101" pitchFamily="2" charset="-122"/>
              <a:ea typeface="钟齐李洤标准草书符号" panose="02010600030101010101" pitchFamily="2" charset="-122"/>
            </a:endParaRPr>
          </a:p>
        </p:txBody>
      </p:sp>
      <p:pic>
        <p:nvPicPr>
          <p:cNvPr id="290" name="图片 289">
            <a:extLst>
              <a:ext uri="{FF2B5EF4-FFF2-40B4-BE49-F238E27FC236}">
                <a16:creationId xmlns="" xmlns:a16="http://schemas.microsoft.com/office/drawing/2014/main" id="{52072F46-9302-4B70-B243-14DF2009C12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738886" y="800701"/>
            <a:ext cx="318916" cy="476794"/>
          </a:xfrm>
          <a:prstGeom prst="rect">
            <a:avLst/>
          </a:prstGeom>
        </p:spPr>
      </p:pic>
      <p:pic>
        <p:nvPicPr>
          <p:cNvPr id="283" name="图片 282">
            <a:extLst>
              <a:ext uri="{FF2B5EF4-FFF2-40B4-BE49-F238E27FC236}">
                <a16:creationId xmlns="" xmlns:a16="http://schemas.microsoft.com/office/drawing/2014/main" id="{B9CB7E7C-BA1A-4AE2-B375-224F23AA631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221879" flipV="1">
            <a:off x="2296898" y="629124"/>
            <a:ext cx="1442171" cy="1402659"/>
          </a:xfrm>
          <a:prstGeom prst="rect">
            <a:avLst/>
          </a:prstGeom>
        </p:spPr>
      </p:pic>
    </p:spTree>
    <p:extLst>
      <p:ext uri="{BB962C8B-B14F-4D97-AF65-F5344CB8AC3E}">
        <p14:creationId xmlns:p14="http://schemas.microsoft.com/office/powerpoint/2010/main" val="1497002887"/>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528" fill="hold" grpId="0" nodeType="withEffect">
                                  <p:stCondLst>
                                    <p:cond delay="0"/>
                                  </p:stCondLst>
                                  <p:childTnLst>
                                    <p:set>
                                      <p:cBhvr>
                                        <p:cTn id="6" dur="1" fill="hold">
                                          <p:stCondLst>
                                            <p:cond delay="0"/>
                                          </p:stCondLst>
                                        </p:cTn>
                                        <p:tgtEl>
                                          <p:spTgt spid="289"/>
                                        </p:tgtEl>
                                        <p:attrNameLst>
                                          <p:attrName>style.visibility</p:attrName>
                                        </p:attrNameLst>
                                      </p:cBhvr>
                                      <p:to>
                                        <p:strVal val="visible"/>
                                      </p:to>
                                    </p:set>
                                    <p:anim calcmode="lin" valueType="num">
                                      <p:cBhvr>
                                        <p:cTn id="7" dur="1000" fill="hold"/>
                                        <p:tgtEl>
                                          <p:spTgt spid="289"/>
                                        </p:tgtEl>
                                        <p:attrNameLst>
                                          <p:attrName>ppt_w</p:attrName>
                                        </p:attrNameLst>
                                      </p:cBhvr>
                                      <p:tavLst>
                                        <p:tav tm="0">
                                          <p:val>
                                            <p:fltVal val="0"/>
                                          </p:val>
                                        </p:tav>
                                        <p:tav tm="100000">
                                          <p:val>
                                            <p:strVal val="#ppt_w"/>
                                          </p:val>
                                        </p:tav>
                                      </p:tavLst>
                                    </p:anim>
                                    <p:anim calcmode="lin" valueType="num">
                                      <p:cBhvr>
                                        <p:cTn id="8" dur="1000" fill="hold"/>
                                        <p:tgtEl>
                                          <p:spTgt spid="289"/>
                                        </p:tgtEl>
                                        <p:attrNameLst>
                                          <p:attrName>ppt_h</p:attrName>
                                        </p:attrNameLst>
                                      </p:cBhvr>
                                      <p:tavLst>
                                        <p:tav tm="0">
                                          <p:val>
                                            <p:fltVal val="0"/>
                                          </p:val>
                                        </p:tav>
                                        <p:tav tm="100000">
                                          <p:val>
                                            <p:strVal val="#ppt_h"/>
                                          </p:val>
                                        </p:tav>
                                      </p:tavLst>
                                    </p:anim>
                                    <p:animEffect transition="in" filter="fade">
                                      <p:cBhvr>
                                        <p:cTn id="9" dur="1000"/>
                                        <p:tgtEl>
                                          <p:spTgt spid="289"/>
                                        </p:tgtEl>
                                      </p:cBhvr>
                                    </p:animEffect>
                                    <p:anim calcmode="lin" valueType="num">
                                      <p:cBhvr>
                                        <p:cTn id="10" dur="1000" fill="hold"/>
                                        <p:tgtEl>
                                          <p:spTgt spid="289"/>
                                        </p:tgtEl>
                                        <p:attrNameLst>
                                          <p:attrName>ppt_x</p:attrName>
                                        </p:attrNameLst>
                                      </p:cBhvr>
                                      <p:tavLst>
                                        <p:tav tm="0">
                                          <p:val>
                                            <p:fltVal val="0.5"/>
                                          </p:val>
                                        </p:tav>
                                        <p:tav tm="100000">
                                          <p:val>
                                            <p:strVal val="#ppt_x"/>
                                          </p:val>
                                        </p:tav>
                                      </p:tavLst>
                                    </p:anim>
                                    <p:anim calcmode="lin" valueType="num">
                                      <p:cBhvr>
                                        <p:cTn id="11" dur="1000" fill="hold"/>
                                        <p:tgtEl>
                                          <p:spTgt spid="289"/>
                                        </p:tgtEl>
                                        <p:attrNameLst>
                                          <p:attrName>ppt_y</p:attrName>
                                        </p:attrNameLst>
                                      </p:cBhvr>
                                      <p:tavLst>
                                        <p:tav tm="0">
                                          <p:val>
                                            <p:fltVal val="0.5"/>
                                          </p:val>
                                        </p:tav>
                                        <p:tav tm="100000">
                                          <p:val>
                                            <p:strVal val="#ppt_y"/>
                                          </p:val>
                                        </p:tav>
                                      </p:tavLst>
                                    </p:anim>
                                  </p:childTnLst>
                                </p:cTn>
                              </p:par>
                              <p:par>
                                <p:cTn id="12" presetID="53" presetClass="entr" presetSubtype="528" fill="hold" grpId="0" nodeType="withEffect">
                                  <p:stCondLst>
                                    <p:cond delay="250"/>
                                  </p:stCondLst>
                                  <p:childTnLst>
                                    <p:set>
                                      <p:cBhvr>
                                        <p:cTn id="13" dur="1" fill="hold">
                                          <p:stCondLst>
                                            <p:cond delay="0"/>
                                          </p:stCondLst>
                                        </p:cTn>
                                        <p:tgtEl>
                                          <p:spTgt spid="288"/>
                                        </p:tgtEl>
                                        <p:attrNameLst>
                                          <p:attrName>style.visibility</p:attrName>
                                        </p:attrNameLst>
                                      </p:cBhvr>
                                      <p:to>
                                        <p:strVal val="visible"/>
                                      </p:to>
                                    </p:set>
                                    <p:anim calcmode="lin" valueType="num">
                                      <p:cBhvr>
                                        <p:cTn id="14" dur="1000" fill="hold"/>
                                        <p:tgtEl>
                                          <p:spTgt spid="288"/>
                                        </p:tgtEl>
                                        <p:attrNameLst>
                                          <p:attrName>ppt_w</p:attrName>
                                        </p:attrNameLst>
                                      </p:cBhvr>
                                      <p:tavLst>
                                        <p:tav tm="0">
                                          <p:val>
                                            <p:fltVal val="0"/>
                                          </p:val>
                                        </p:tav>
                                        <p:tav tm="100000">
                                          <p:val>
                                            <p:strVal val="#ppt_w"/>
                                          </p:val>
                                        </p:tav>
                                      </p:tavLst>
                                    </p:anim>
                                    <p:anim calcmode="lin" valueType="num">
                                      <p:cBhvr>
                                        <p:cTn id="15" dur="1000" fill="hold"/>
                                        <p:tgtEl>
                                          <p:spTgt spid="288"/>
                                        </p:tgtEl>
                                        <p:attrNameLst>
                                          <p:attrName>ppt_h</p:attrName>
                                        </p:attrNameLst>
                                      </p:cBhvr>
                                      <p:tavLst>
                                        <p:tav tm="0">
                                          <p:val>
                                            <p:fltVal val="0"/>
                                          </p:val>
                                        </p:tav>
                                        <p:tav tm="100000">
                                          <p:val>
                                            <p:strVal val="#ppt_h"/>
                                          </p:val>
                                        </p:tav>
                                      </p:tavLst>
                                    </p:anim>
                                    <p:animEffect transition="in" filter="fade">
                                      <p:cBhvr>
                                        <p:cTn id="16" dur="1000"/>
                                        <p:tgtEl>
                                          <p:spTgt spid="288"/>
                                        </p:tgtEl>
                                      </p:cBhvr>
                                    </p:animEffect>
                                    <p:anim calcmode="lin" valueType="num">
                                      <p:cBhvr>
                                        <p:cTn id="17" dur="1000" fill="hold"/>
                                        <p:tgtEl>
                                          <p:spTgt spid="288"/>
                                        </p:tgtEl>
                                        <p:attrNameLst>
                                          <p:attrName>ppt_x</p:attrName>
                                        </p:attrNameLst>
                                      </p:cBhvr>
                                      <p:tavLst>
                                        <p:tav tm="0">
                                          <p:val>
                                            <p:fltVal val="0.5"/>
                                          </p:val>
                                        </p:tav>
                                        <p:tav tm="100000">
                                          <p:val>
                                            <p:strVal val="#ppt_x"/>
                                          </p:val>
                                        </p:tav>
                                      </p:tavLst>
                                    </p:anim>
                                    <p:anim calcmode="lin" valueType="num">
                                      <p:cBhvr>
                                        <p:cTn id="18" dur="1000" fill="hold"/>
                                        <p:tgtEl>
                                          <p:spTgt spid="288"/>
                                        </p:tgtEl>
                                        <p:attrNameLst>
                                          <p:attrName>ppt_y</p:attrName>
                                        </p:attrNameLst>
                                      </p:cBhvr>
                                      <p:tavLst>
                                        <p:tav tm="0">
                                          <p:val>
                                            <p:fltVal val="0.5"/>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1000"/>
                                        <p:tgtEl>
                                          <p:spTgt spid="210"/>
                                        </p:tgtEl>
                                      </p:cBhvr>
                                    </p:animEffect>
                                    <p:anim calcmode="lin" valueType="num">
                                      <p:cBhvr>
                                        <p:cTn id="22" dur="1000" fill="hold"/>
                                        <p:tgtEl>
                                          <p:spTgt spid="210"/>
                                        </p:tgtEl>
                                        <p:attrNameLst>
                                          <p:attrName>ppt_x</p:attrName>
                                        </p:attrNameLst>
                                      </p:cBhvr>
                                      <p:tavLst>
                                        <p:tav tm="0">
                                          <p:val>
                                            <p:strVal val="#ppt_x"/>
                                          </p:val>
                                        </p:tav>
                                        <p:tav tm="100000">
                                          <p:val>
                                            <p:strVal val="#ppt_x"/>
                                          </p:val>
                                        </p:tav>
                                      </p:tavLst>
                                    </p:anim>
                                    <p:anim calcmode="lin" valueType="num">
                                      <p:cBhvr>
                                        <p:cTn id="23" dur="1000" fill="hold"/>
                                        <p:tgtEl>
                                          <p:spTgt spid="210"/>
                                        </p:tgtEl>
                                        <p:attrNameLst>
                                          <p:attrName>ppt_y</p:attrName>
                                        </p:attrNameLst>
                                      </p:cBhvr>
                                      <p:tavLst>
                                        <p:tav tm="0">
                                          <p:val>
                                            <p:strVal val="#ppt_y+.1"/>
                                          </p:val>
                                        </p:tav>
                                        <p:tav tm="100000">
                                          <p:val>
                                            <p:strVal val="#ppt_y"/>
                                          </p:val>
                                        </p:tav>
                                      </p:tavLst>
                                    </p:anim>
                                  </p:childTnLst>
                                </p:cTn>
                              </p:par>
                            </p:childTnLst>
                          </p:cTn>
                        </p:par>
                        <p:par>
                          <p:cTn id="24" fill="hold">
                            <p:stCondLst>
                              <p:cond delay="1250"/>
                            </p:stCondLst>
                            <p:childTnLst>
                              <p:par>
                                <p:cTn id="25" presetID="42" presetClass="path" presetSubtype="0" repeatCount="indefinite" decel="50000" autoRev="1" fill="hold" nodeType="afterEffect">
                                  <p:stCondLst>
                                    <p:cond delay="0"/>
                                  </p:stCondLst>
                                  <p:childTnLst>
                                    <p:animMotion origin="layout" path="M -3.75E-6 -2.59259E-6 L -3.75E-6 0.03496 " pathEditMode="relative" rAng="0" ptsTypes="AA">
                                      <p:cBhvr>
                                        <p:cTn id="26" dur="2600" fill="hold"/>
                                        <p:tgtEl>
                                          <p:spTgt spid="210"/>
                                        </p:tgtEl>
                                        <p:attrNameLst>
                                          <p:attrName>ppt_x</p:attrName>
                                          <p:attrName>ppt_y</p:attrName>
                                        </p:attrNameLst>
                                      </p:cBhvr>
                                      <p:rCtr x="0" y="1736"/>
                                    </p:animMotion>
                                  </p:childTnLst>
                                </p:cTn>
                              </p:par>
                              <p:par>
                                <p:cTn id="27" presetID="53" presetClass="entr" presetSubtype="16" repeatCount="indefinite" fill="hold" grpId="0" nodeType="withEffect">
                                  <p:stCondLst>
                                    <p:cond delay="0"/>
                                  </p:stCondLst>
                                  <p:childTnLst>
                                    <p:set>
                                      <p:cBhvr>
                                        <p:cTn id="28" dur="1" fill="hold">
                                          <p:stCondLst>
                                            <p:cond delay="0"/>
                                          </p:stCondLst>
                                        </p:cTn>
                                        <p:tgtEl>
                                          <p:spTgt spid="85"/>
                                        </p:tgtEl>
                                        <p:attrNameLst>
                                          <p:attrName>style.visibility</p:attrName>
                                        </p:attrNameLst>
                                      </p:cBhvr>
                                      <p:to>
                                        <p:strVal val="visible"/>
                                      </p:to>
                                    </p:set>
                                    <p:anim calcmode="lin" valueType="num">
                                      <p:cBhvr>
                                        <p:cTn id="29" dur="1000" fill="hold"/>
                                        <p:tgtEl>
                                          <p:spTgt spid="85"/>
                                        </p:tgtEl>
                                        <p:attrNameLst>
                                          <p:attrName>ppt_w</p:attrName>
                                        </p:attrNameLst>
                                      </p:cBhvr>
                                      <p:tavLst>
                                        <p:tav tm="0">
                                          <p:val>
                                            <p:fltVal val="0"/>
                                          </p:val>
                                        </p:tav>
                                        <p:tav tm="100000">
                                          <p:val>
                                            <p:strVal val="#ppt_w"/>
                                          </p:val>
                                        </p:tav>
                                      </p:tavLst>
                                    </p:anim>
                                    <p:anim calcmode="lin" valueType="num">
                                      <p:cBhvr>
                                        <p:cTn id="30" dur="1000" fill="hold"/>
                                        <p:tgtEl>
                                          <p:spTgt spid="85"/>
                                        </p:tgtEl>
                                        <p:attrNameLst>
                                          <p:attrName>ppt_h</p:attrName>
                                        </p:attrNameLst>
                                      </p:cBhvr>
                                      <p:tavLst>
                                        <p:tav tm="0">
                                          <p:val>
                                            <p:fltVal val="0"/>
                                          </p:val>
                                        </p:tav>
                                        <p:tav tm="100000">
                                          <p:val>
                                            <p:strVal val="#ppt_h"/>
                                          </p:val>
                                        </p:tav>
                                      </p:tavLst>
                                    </p:anim>
                                    <p:animEffect transition="in" filter="fade">
                                      <p:cBhvr>
                                        <p:cTn id="31" dur="1000"/>
                                        <p:tgtEl>
                                          <p:spTgt spid="85"/>
                                        </p:tgtEl>
                                      </p:cBhvr>
                                    </p:animEffect>
                                  </p:childTnLst>
                                </p:cTn>
                              </p:par>
                              <p:par>
                                <p:cTn id="32" presetID="22" presetClass="entr" presetSubtype="4" repeatCount="indefinite" fill="hold" grpId="0" nodeType="withEffect">
                                  <p:stCondLst>
                                    <p:cond delay="0"/>
                                  </p:stCondLst>
                                  <p:childTnLst>
                                    <p:set>
                                      <p:cBhvr>
                                        <p:cTn id="33" dur="1" fill="hold">
                                          <p:stCondLst>
                                            <p:cond delay="0"/>
                                          </p:stCondLst>
                                        </p:cTn>
                                        <p:tgtEl>
                                          <p:spTgt spid="116"/>
                                        </p:tgtEl>
                                        <p:attrNameLst>
                                          <p:attrName>style.visibility</p:attrName>
                                        </p:attrNameLst>
                                      </p:cBhvr>
                                      <p:to>
                                        <p:strVal val="visible"/>
                                      </p:to>
                                    </p:set>
                                    <p:animEffect transition="in" filter="wipe(down)">
                                      <p:cBhvr>
                                        <p:cTn id="34" dur="1000"/>
                                        <p:tgtEl>
                                          <p:spTgt spid="116"/>
                                        </p:tgtEl>
                                      </p:cBhvr>
                                    </p:animEffect>
                                  </p:childTnLst>
                                </p:cTn>
                              </p:par>
                              <p:par>
                                <p:cTn id="35" presetID="22" presetClass="entr" presetSubtype="4" repeatCount="indefinite" fill="hold" grpId="0" nodeType="withEffect">
                                  <p:stCondLst>
                                    <p:cond delay="0"/>
                                  </p:stCondLst>
                                  <p:childTnLst>
                                    <p:set>
                                      <p:cBhvr>
                                        <p:cTn id="36" dur="1" fill="hold">
                                          <p:stCondLst>
                                            <p:cond delay="0"/>
                                          </p:stCondLst>
                                        </p:cTn>
                                        <p:tgtEl>
                                          <p:spTgt spid="119"/>
                                        </p:tgtEl>
                                        <p:attrNameLst>
                                          <p:attrName>style.visibility</p:attrName>
                                        </p:attrNameLst>
                                      </p:cBhvr>
                                      <p:to>
                                        <p:strVal val="visible"/>
                                      </p:to>
                                    </p:set>
                                    <p:animEffect transition="in" filter="wipe(down)">
                                      <p:cBhvr>
                                        <p:cTn id="37" dur="1000"/>
                                        <p:tgtEl>
                                          <p:spTgt spid="119"/>
                                        </p:tgtEl>
                                      </p:cBhvr>
                                    </p:animEffect>
                                  </p:childTnLst>
                                </p:cTn>
                              </p:par>
                              <p:par>
                                <p:cTn id="38" presetID="22" presetClass="entr" presetSubtype="4" repeatCount="indefinite" fill="hold" grpId="0" nodeType="withEffect">
                                  <p:stCondLst>
                                    <p:cond delay="0"/>
                                  </p:stCondLst>
                                  <p:childTnLst>
                                    <p:set>
                                      <p:cBhvr>
                                        <p:cTn id="39" dur="1" fill="hold">
                                          <p:stCondLst>
                                            <p:cond delay="0"/>
                                          </p:stCondLst>
                                        </p:cTn>
                                        <p:tgtEl>
                                          <p:spTgt spid="115"/>
                                        </p:tgtEl>
                                        <p:attrNameLst>
                                          <p:attrName>style.visibility</p:attrName>
                                        </p:attrNameLst>
                                      </p:cBhvr>
                                      <p:to>
                                        <p:strVal val="visible"/>
                                      </p:to>
                                    </p:set>
                                    <p:animEffect transition="in" filter="wipe(down)">
                                      <p:cBhvr>
                                        <p:cTn id="40" dur="1000"/>
                                        <p:tgtEl>
                                          <p:spTgt spid="115"/>
                                        </p:tgtEl>
                                      </p:cBhvr>
                                    </p:animEffect>
                                  </p:childTnLst>
                                </p:cTn>
                              </p:par>
                              <p:par>
                                <p:cTn id="41" presetID="6" presetClass="emph" presetSubtype="0" repeatCount="indefinite" fill="hold" grpId="1" nodeType="withEffect">
                                  <p:stCondLst>
                                    <p:cond delay="1000"/>
                                  </p:stCondLst>
                                  <p:childTnLst>
                                    <p:animScale>
                                      <p:cBhvr>
                                        <p:cTn id="42" dur="1500" fill="hold"/>
                                        <p:tgtEl>
                                          <p:spTgt spid="85"/>
                                        </p:tgtEl>
                                      </p:cBhvr>
                                      <p:by x="150000" y="100000"/>
                                    </p:animScale>
                                  </p:childTnLst>
                                </p:cTn>
                              </p:par>
                              <p:par>
                                <p:cTn id="43" presetID="53" presetClass="entr" presetSubtype="16" repeatCount="indefinite" fill="hold" grpId="0" nodeType="withEffect">
                                  <p:stCondLst>
                                    <p:cond delay="150"/>
                                  </p:stCondLst>
                                  <p:childTnLst>
                                    <p:set>
                                      <p:cBhvr>
                                        <p:cTn id="44" dur="1" fill="hold">
                                          <p:stCondLst>
                                            <p:cond delay="0"/>
                                          </p:stCondLst>
                                        </p:cTn>
                                        <p:tgtEl>
                                          <p:spTgt spid="87"/>
                                        </p:tgtEl>
                                        <p:attrNameLst>
                                          <p:attrName>style.visibility</p:attrName>
                                        </p:attrNameLst>
                                      </p:cBhvr>
                                      <p:to>
                                        <p:strVal val="visible"/>
                                      </p:to>
                                    </p:set>
                                    <p:anim calcmode="lin" valueType="num">
                                      <p:cBhvr>
                                        <p:cTn id="45" dur="1000" fill="hold"/>
                                        <p:tgtEl>
                                          <p:spTgt spid="87"/>
                                        </p:tgtEl>
                                        <p:attrNameLst>
                                          <p:attrName>ppt_w</p:attrName>
                                        </p:attrNameLst>
                                      </p:cBhvr>
                                      <p:tavLst>
                                        <p:tav tm="0">
                                          <p:val>
                                            <p:fltVal val="0"/>
                                          </p:val>
                                        </p:tav>
                                        <p:tav tm="100000">
                                          <p:val>
                                            <p:strVal val="#ppt_w"/>
                                          </p:val>
                                        </p:tav>
                                      </p:tavLst>
                                    </p:anim>
                                    <p:anim calcmode="lin" valueType="num">
                                      <p:cBhvr>
                                        <p:cTn id="46" dur="1000" fill="hold"/>
                                        <p:tgtEl>
                                          <p:spTgt spid="87"/>
                                        </p:tgtEl>
                                        <p:attrNameLst>
                                          <p:attrName>ppt_h</p:attrName>
                                        </p:attrNameLst>
                                      </p:cBhvr>
                                      <p:tavLst>
                                        <p:tav tm="0">
                                          <p:val>
                                            <p:fltVal val="0"/>
                                          </p:val>
                                        </p:tav>
                                        <p:tav tm="100000">
                                          <p:val>
                                            <p:strVal val="#ppt_h"/>
                                          </p:val>
                                        </p:tav>
                                      </p:tavLst>
                                    </p:anim>
                                    <p:animEffect transition="in" filter="fade">
                                      <p:cBhvr>
                                        <p:cTn id="47" dur="1000"/>
                                        <p:tgtEl>
                                          <p:spTgt spid="87"/>
                                        </p:tgtEl>
                                      </p:cBhvr>
                                    </p:animEffect>
                                  </p:childTnLst>
                                </p:cTn>
                              </p:par>
                              <p:par>
                                <p:cTn id="48" presetID="6" presetClass="emph" presetSubtype="0" repeatCount="indefinite" fill="hold" grpId="1" nodeType="withEffect">
                                  <p:stCondLst>
                                    <p:cond delay="1150"/>
                                  </p:stCondLst>
                                  <p:childTnLst>
                                    <p:animScale>
                                      <p:cBhvr>
                                        <p:cTn id="49" dur="1500" fill="hold"/>
                                        <p:tgtEl>
                                          <p:spTgt spid="87"/>
                                        </p:tgtEl>
                                      </p:cBhvr>
                                      <p:by x="150000" y="100000"/>
                                    </p:animScale>
                                  </p:childTnLst>
                                </p:cTn>
                              </p:par>
                              <p:par>
                                <p:cTn id="50" presetID="53" presetClass="entr" presetSubtype="16" repeatCount="indefinite" fill="hold" grpId="0" nodeType="withEffect">
                                  <p:stCondLst>
                                    <p:cond delay="300"/>
                                  </p:stCondLst>
                                  <p:childTnLst>
                                    <p:set>
                                      <p:cBhvr>
                                        <p:cTn id="51" dur="1" fill="hold">
                                          <p:stCondLst>
                                            <p:cond delay="0"/>
                                          </p:stCondLst>
                                        </p:cTn>
                                        <p:tgtEl>
                                          <p:spTgt spid="89"/>
                                        </p:tgtEl>
                                        <p:attrNameLst>
                                          <p:attrName>style.visibility</p:attrName>
                                        </p:attrNameLst>
                                      </p:cBhvr>
                                      <p:to>
                                        <p:strVal val="visible"/>
                                      </p:to>
                                    </p:set>
                                    <p:anim calcmode="lin" valueType="num">
                                      <p:cBhvr>
                                        <p:cTn id="52" dur="1000" fill="hold"/>
                                        <p:tgtEl>
                                          <p:spTgt spid="89"/>
                                        </p:tgtEl>
                                        <p:attrNameLst>
                                          <p:attrName>ppt_w</p:attrName>
                                        </p:attrNameLst>
                                      </p:cBhvr>
                                      <p:tavLst>
                                        <p:tav tm="0">
                                          <p:val>
                                            <p:fltVal val="0"/>
                                          </p:val>
                                        </p:tav>
                                        <p:tav tm="100000">
                                          <p:val>
                                            <p:strVal val="#ppt_w"/>
                                          </p:val>
                                        </p:tav>
                                      </p:tavLst>
                                    </p:anim>
                                    <p:anim calcmode="lin" valueType="num">
                                      <p:cBhvr>
                                        <p:cTn id="53" dur="1000" fill="hold"/>
                                        <p:tgtEl>
                                          <p:spTgt spid="89"/>
                                        </p:tgtEl>
                                        <p:attrNameLst>
                                          <p:attrName>ppt_h</p:attrName>
                                        </p:attrNameLst>
                                      </p:cBhvr>
                                      <p:tavLst>
                                        <p:tav tm="0">
                                          <p:val>
                                            <p:fltVal val="0"/>
                                          </p:val>
                                        </p:tav>
                                        <p:tav tm="100000">
                                          <p:val>
                                            <p:strVal val="#ppt_h"/>
                                          </p:val>
                                        </p:tav>
                                      </p:tavLst>
                                    </p:anim>
                                    <p:animEffect transition="in" filter="fade">
                                      <p:cBhvr>
                                        <p:cTn id="54" dur="1000"/>
                                        <p:tgtEl>
                                          <p:spTgt spid="89"/>
                                        </p:tgtEl>
                                      </p:cBhvr>
                                    </p:animEffect>
                                  </p:childTnLst>
                                </p:cTn>
                              </p:par>
                              <p:par>
                                <p:cTn id="55" presetID="6" presetClass="emph" presetSubtype="0" repeatCount="indefinite" fill="hold" grpId="1" nodeType="withEffect">
                                  <p:stCondLst>
                                    <p:cond delay="1300"/>
                                  </p:stCondLst>
                                  <p:childTnLst>
                                    <p:animScale>
                                      <p:cBhvr>
                                        <p:cTn id="56" dur="1500" fill="hold"/>
                                        <p:tgtEl>
                                          <p:spTgt spid="89"/>
                                        </p:tgtEl>
                                      </p:cBhvr>
                                      <p:by x="150000" y="100000"/>
                                    </p:animScale>
                                  </p:childTnLst>
                                </p:cTn>
                              </p:par>
                              <p:par>
                                <p:cTn id="57" presetID="53" presetClass="entr" presetSubtype="16" repeatCount="indefinite" fill="hold" grpId="0" nodeType="withEffect">
                                  <p:stCondLst>
                                    <p:cond delay="450"/>
                                  </p:stCondLst>
                                  <p:childTnLst>
                                    <p:set>
                                      <p:cBhvr>
                                        <p:cTn id="58" dur="1" fill="hold">
                                          <p:stCondLst>
                                            <p:cond delay="0"/>
                                          </p:stCondLst>
                                        </p:cTn>
                                        <p:tgtEl>
                                          <p:spTgt spid="88"/>
                                        </p:tgtEl>
                                        <p:attrNameLst>
                                          <p:attrName>style.visibility</p:attrName>
                                        </p:attrNameLst>
                                      </p:cBhvr>
                                      <p:to>
                                        <p:strVal val="visible"/>
                                      </p:to>
                                    </p:set>
                                    <p:anim calcmode="lin" valueType="num">
                                      <p:cBhvr>
                                        <p:cTn id="59" dur="1000" fill="hold"/>
                                        <p:tgtEl>
                                          <p:spTgt spid="88"/>
                                        </p:tgtEl>
                                        <p:attrNameLst>
                                          <p:attrName>ppt_w</p:attrName>
                                        </p:attrNameLst>
                                      </p:cBhvr>
                                      <p:tavLst>
                                        <p:tav tm="0">
                                          <p:val>
                                            <p:fltVal val="0"/>
                                          </p:val>
                                        </p:tav>
                                        <p:tav tm="100000">
                                          <p:val>
                                            <p:strVal val="#ppt_w"/>
                                          </p:val>
                                        </p:tav>
                                      </p:tavLst>
                                    </p:anim>
                                    <p:anim calcmode="lin" valueType="num">
                                      <p:cBhvr>
                                        <p:cTn id="60" dur="1000" fill="hold"/>
                                        <p:tgtEl>
                                          <p:spTgt spid="88"/>
                                        </p:tgtEl>
                                        <p:attrNameLst>
                                          <p:attrName>ppt_h</p:attrName>
                                        </p:attrNameLst>
                                      </p:cBhvr>
                                      <p:tavLst>
                                        <p:tav tm="0">
                                          <p:val>
                                            <p:fltVal val="0"/>
                                          </p:val>
                                        </p:tav>
                                        <p:tav tm="100000">
                                          <p:val>
                                            <p:strVal val="#ppt_h"/>
                                          </p:val>
                                        </p:tav>
                                      </p:tavLst>
                                    </p:anim>
                                    <p:animEffect transition="in" filter="fade">
                                      <p:cBhvr>
                                        <p:cTn id="61" dur="1000"/>
                                        <p:tgtEl>
                                          <p:spTgt spid="88"/>
                                        </p:tgtEl>
                                      </p:cBhvr>
                                    </p:animEffect>
                                  </p:childTnLst>
                                </p:cTn>
                              </p:par>
                              <p:par>
                                <p:cTn id="62" presetID="6" presetClass="emph" presetSubtype="0" repeatCount="indefinite" fill="hold" grpId="1" nodeType="withEffect">
                                  <p:stCondLst>
                                    <p:cond delay="1450"/>
                                  </p:stCondLst>
                                  <p:childTnLst>
                                    <p:animScale>
                                      <p:cBhvr>
                                        <p:cTn id="63" dur="1500" fill="hold"/>
                                        <p:tgtEl>
                                          <p:spTgt spid="88"/>
                                        </p:tgtEl>
                                      </p:cBhvr>
                                      <p:by x="150000" y="100000"/>
                                    </p:animScale>
                                  </p:childTnLst>
                                </p:cTn>
                              </p:par>
                            </p:childTnLst>
                          </p:cTn>
                        </p:par>
                        <p:par>
                          <p:cTn id="64" fill="hold">
                            <p:stCondLst>
                              <p:cond delay="6450"/>
                            </p:stCondLst>
                            <p:childTnLst>
                              <p:par>
                                <p:cTn id="65" presetID="26" presetClass="emph" presetSubtype="0" repeatCount="indefinite" fill="hold" grpId="0" nodeType="afterEffect">
                                  <p:stCondLst>
                                    <p:cond delay="0"/>
                                  </p:stCondLst>
                                  <p:childTnLst>
                                    <p:animEffect transition="out" filter="fade">
                                      <p:cBhvr>
                                        <p:cTn id="66" dur="2250" tmFilter="0, 0; .2, .5; .8, .5; 1, 0"/>
                                        <p:tgtEl>
                                          <p:spTgt spid="118"/>
                                        </p:tgtEl>
                                      </p:cBhvr>
                                    </p:animEffect>
                                    <p:animScale>
                                      <p:cBhvr>
                                        <p:cTn id="67" dur="1125" autoRev="1" fill="hold"/>
                                        <p:tgtEl>
                                          <p:spTgt spid="118"/>
                                        </p:tgtEl>
                                      </p:cBhvr>
                                      <p:by x="105000" y="105000"/>
                                    </p:animScale>
                                  </p:childTnLst>
                                </p:cTn>
                              </p:par>
                              <p:par>
                                <p:cTn id="68" presetID="26" presetClass="emph" presetSubtype="0" repeatCount="indefinite" fill="hold" grpId="0" nodeType="withEffect">
                                  <p:stCondLst>
                                    <p:cond delay="0"/>
                                  </p:stCondLst>
                                  <p:childTnLst>
                                    <p:animEffect transition="out" filter="fade">
                                      <p:cBhvr>
                                        <p:cTn id="69" dur="2250" tmFilter="0, 0; .2, .5; .8, .5; 1, 0"/>
                                        <p:tgtEl>
                                          <p:spTgt spid="100"/>
                                        </p:tgtEl>
                                      </p:cBhvr>
                                    </p:animEffect>
                                    <p:animScale>
                                      <p:cBhvr>
                                        <p:cTn id="70" dur="1125" autoRev="1" fill="hold"/>
                                        <p:tgtEl>
                                          <p:spTgt spid="100"/>
                                        </p:tgtEl>
                                      </p:cBhvr>
                                      <p:by x="105000" y="105000"/>
                                    </p:animScale>
                                  </p:childTnLst>
                                </p:cTn>
                              </p:par>
                              <p:par>
                                <p:cTn id="71" presetID="26" presetClass="emph" presetSubtype="0" repeatCount="indefinite" fill="hold" grpId="0" nodeType="withEffect">
                                  <p:stCondLst>
                                    <p:cond delay="0"/>
                                  </p:stCondLst>
                                  <p:childTnLst>
                                    <p:animEffect transition="out" filter="fade">
                                      <p:cBhvr>
                                        <p:cTn id="72" dur="2250" tmFilter="0, 0; .2, .5; .8, .5; 1, 0"/>
                                        <p:tgtEl>
                                          <p:spTgt spid="102"/>
                                        </p:tgtEl>
                                      </p:cBhvr>
                                    </p:animEffect>
                                    <p:animScale>
                                      <p:cBhvr>
                                        <p:cTn id="73" dur="1125" autoRev="1" fill="hold"/>
                                        <p:tgtEl>
                                          <p:spTgt spid="102"/>
                                        </p:tgtEl>
                                      </p:cBhvr>
                                      <p:by x="105000" y="105000"/>
                                    </p:animScale>
                                  </p:childTnLst>
                                </p:cTn>
                              </p:par>
                              <p:par>
                                <p:cTn id="74" presetID="26" presetClass="emph" presetSubtype="0" repeatCount="indefinite" fill="hold" grpId="0" nodeType="withEffect">
                                  <p:stCondLst>
                                    <p:cond delay="0"/>
                                  </p:stCondLst>
                                  <p:childTnLst>
                                    <p:animEffect transition="out" filter="fade">
                                      <p:cBhvr>
                                        <p:cTn id="75" dur="2250" tmFilter="0, 0; .2, .5; .8, .5; 1, 0"/>
                                        <p:tgtEl>
                                          <p:spTgt spid="95"/>
                                        </p:tgtEl>
                                      </p:cBhvr>
                                    </p:animEffect>
                                    <p:animScale>
                                      <p:cBhvr>
                                        <p:cTn id="76" dur="1125" autoRev="1" fill="hold"/>
                                        <p:tgtEl>
                                          <p:spTgt spid="95"/>
                                        </p:tgtEl>
                                      </p:cBhvr>
                                      <p:by x="105000" y="105000"/>
                                    </p:animScale>
                                  </p:childTnLst>
                                </p:cTn>
                              </p:par>
                              <p:par>
                                <p:cTn id="77" presetID="26" presetClass="emph" presetSubtype="0" repeatCount="indefinite" fill="hold" grpId="0" nodeType="withEffect">
                                  <p:stCondLst>
                                    <p:cond delay="0"/>
                                  </p:stCondLst>
                                  <p:childTnLst>
                                    <p:animEffect transition="out" filter="fade">
                                      <p:cBhvr>
                                        <p:cTn id="78" dur="2250" tmFilter="0, 0; .2, .5; .8, .5; 1, 0"/>
                                        <p:tgtEl>
                                          <p:spTgt spid="106"/>
                                        </p:tgtEl>
                                      </p:cBhvr>
                                    </p:animEffect>
                                    <p:animScale>
                                      <p:cBhvr>
                                        <p:cTn id="79" dur="1125" autoRev="1" fill="hold"/>
                                        <p:tgtEl>
                                          <p:spTgt spid="106"/>
                                        </p:tgtEl>
                                      </p:cBhvr>
                                      <p:by x="105000" y="105000"/>
                                    </p:animScale>
                                  </p:childTnLst>
                                </p:cTn>
                              </p:par>
                              <p:par>
                                <p:cTn id="80" presetID="26" presetClass="emph" presetSubtype="0" repeatCount="indefinite" fill="hold" grpId="0" nodeType="withEffect">
                                  <p:stCondLst>
                                    <p:cond delay="0"/>
                                  </p:stCondLst>
                                  <p:childTnLst>
                                    <p:animEffect transition="out" filter="fade">
                                      <p:cBhvr>
                                        <p:cTn id="81" dur="2250" tmFilter="0, 0; .2, .5; .8, .5; 1, 0"/>
                                        <p:tgtEl>
                                          <p:spTgt spid="113"/>
                                        </p:tgtEl>
                                      </p:cBhvr>
                                    </p:animEffect>
                                    <p:animScale>
                                      <p:cBhvr>
                                        <p:cTn id="82" dur="1125" autoRev="1" fill="hold"/>
                                        <p:tgtEl>
                                          <p:spTgt spid="113"/>
                                        </p:tgtEl>
                                      </p:cBhvr>
                                      <p:by x="105000" y="105000"/>
                                    </p:animScale>
                                  </p:childTnLst>
                                </p:cTn>
                              </p:par>
                              <p:par>
                                <p:cTn id="83" presetID="26" presetClass="emph" presetSubtype="0" repeatCount="indefinite" fill="hold" grpId="0" nodeType="withEffect">
                                  <p:stCondLst>
                                    <p:cond delay="0"/>
                                  </p:stCondLst>
                                  <p:childTnLst>
                                    <p:animEffect transition="out" filter="fade">
                                      <p:cBhvr>
                                        <p:cTn id="84" dur="1000" tmFilter="0, 0; .2, .5; .8, .5; 1, 0"/>
                                        <p:tgtEl>
                                          <p:spTgt spid="110"/>
                                        </p:tgtEl>
                                      </p:cBhvr>
                                    </p:animEffect>
                                    <p:animScale>
                                      <p:cBhvr>
                                        <p:cTn id="85" dur="500" autoRev="1" fill="hold"/>
                                        <p:tgtEl>
                                          <p:spTgt spid="110"/>
                                        </p:tgtEl>
                                      </p:cBhvr>
                                      <p:by x="105000" y="105000"/>
                                    </p:animScale>
                                  </p:childTnLst>
                                </p:cTn>
                              </p:par>
                              <p:par>
                                <p:cTn id="86" presetID="26" presetClass="emph" presetSubtype="0" repeatCount="indefinite" fill="hold" grpId="0" nodeType="withEffect">
                                  <p:stCondLst>
                                    <p:cond delay="0"/>
                                  </p:stCondLst>
                                  <p:childTnLst>
                                    <p:animEffect transition="out" filter="fade">
                                      <p:cBhvr>
                                        <p:cTn id="87" dur="1000" tmFilter="0, 0; .2, .5; .8, .5; 1, 0"/>
                                        <p:tgtEl>
                                          <p:spTgt spid="109"/>
                                        </p:tgtEl>
                                      </p:cBhvr>
                                    </p:animEffect>
                                    <p:animScale>
                                      <p:cBhvr>
                                        <p:cTn id="88" dur="500" autoRev="1" fill="hold"/>
                                        <p:tgtEl>
                                          <p:spTgt spid="109"/>
                                        </p:tgtEl>
                                      </p:cBhvr>
                                      <p:by x="105000" y="105000"/>
                                    </p:animScale>
                                  </p:childTnLst>
                                </p:cTn>
                              </p:par>
                              <p:par>
                                <p:cTn id="89" presetID="26" presetClass="emph" presetSubtype="0" repeatCount="indefinite" fill="hold" grpId="0" nodeType="withEffect">
                                  <p:stCondLst>
                                    <p:cond delay="0"/>
                                  </p:stCondLst>
                                  <p:childTnLst>
                                    <p:animEffect transition="out" filter="fade">
                                      <p:cBhvr>
                                        <p:cTn id="90" dur="1000" tmFilter="0, 0; .2, .5; .8, .5; 1, 0"/>
                                        <p:tgtEl>
                                          <p:spTgt spid="91"/>
                                        </p:tgtEl>
                                      </p:cBhvr>
                                    </p:animEffect>
                                    <p:animScale>
                                      <p:cBhvr>
                                        <p:cTn id="91" dur="500" autoRev="1" fill="hold"/>
                                        <p:tgtEl>
                                          <p:spTgt spid="91"/>
                                        </p:tgtEl>
                                      </p:cBhvr>
                                      <p:by x="105000" y="105000"/>
                                    </p:animScale>
                                  </p:childTnLst>
                                </p:cTn>
                              </p:par>
                              <p:par>
                                <p:cTn id="92" presetID="26" presetClass="emph" presetSubtype="0" repeatCount="indefinite" fill="hold" grpId="0" nodeType="withEffect">
                                  <p:stCondLst>
                                    <p:cond delay="0"/>
                                  </p:stCondLst>
                                  <p:childTnLst>
                                    <p:animEffect transition="out" filter="fade">
                                      <p:cBhvr>
                                        <p:cTn id="93" dur="1000" tmFilter="0, 0; .2, .5; .8, .5; 1, 0"/>
                                        <p:tgtEl>
                                          <p:spTgt spid="111"/>
                                        </p:tgtEl>
                                      </p:cBhvr>
                                    </p:animEffect>
                                    <p:animScale>
                                      <p:cBhvr>
                                        <p:cTn id="94" dur="500" autoRev="1" fill="hold"/>
                                        <p:tgtEl>
                                          <p:spTgt spid="111"/>
                                        </p:tgtEl>
                                      </p:cBhvr>
                                      <p:by x="105000" y="105000"/>
                                    </p:animScale>
                                  </p:childTnLst>
                                </p:cTn>
                              </p:par>
                              <p:par>
                                <p:cTn id="95" presetID="26" presetClass="emph" presetSubtype="0" repeatCount="indefinite" fill="hold" grpId="0" nodeType="withEffect">
                                  <p:stCondLst>
                                    <p:cond delay="0"/>
                                  </p:stCondLst>
                                  <p:childTnLst>
                                    <p:animEffect transition="out" filter="fade">
                                      <p:cBhvr>
                                        <p:cTn id="96" dur="1000" tmFilter="0, 0; .2, .5; .8, .5; 1, 0"/>
                                        <p:tgtEl>
                                          <p:spTgt spid="114"/>
                                        </p:tgtEl>
                                      </p:cBhvr>
                                    </p:animEffect>
                                    <p:animScale>
                                      <p:cBhvr>
                                        <p:cTn id="97" dur="500" autoRev="1" fill="hold"/>
                                        <p:tgtEl>
                                          <p:spTgt spid="114"/>
                                        </p:tgtEl>
                                      </p:cBhvr>
                                      <p:by x="105000" y="105000"/>
                                    </p:animScale>
                                  </p:childTnLst>
                                </p:cTn>
                              </p:par>
                              <p:par>
                                <p:cTn id="98" presetID="26" presetClass="emph" presetSubtype="0" repeatCount="indefinite" fill="hold" grpId="0" nodeType="withEffect">
                                  <p:stCondLst>
                                    <p:cond delay="0"/>
                                  </p:stCondLst>
                                  <p:childTnLst>
                                    <p:animEffect transition="out" filter="fade">
                                      <p:cBhvr>
                                        <p:cTn id="99" dur="1000" tmFilter="0, 0; .2, .5; .8, .5; 1, 0"/>
                                        <p:tgtEl>
                                          <p:spTgt spid="112"/>
                                        </p:tgtEl>
                                      </p:cBhvr>
                                    </p:animEffect>
                                    <p:animScale>
                                      <p:cBhvr>
                                        <p:cTn id="100" dur="500" autoRev="1" fill="hold"/>
                                        <p:tgtEl>
                                          <p:spTgt spid="112"/>
                                        </p:tgtEl>
                                      </p:cBhvr>
                                      <p:by x="105000" y="105000"/>
                                    </p:animScale>
                                  </p:childTnLst>
                                </p:cTn>
                              </p:par>
                              <p:par>
                                <p:cTn id="101" presetID="26" presetClass="emph" presetSubtype="0" repeatCount="indefinite" fill="hold" grpId="0" nodeType="withEffect">
                                  <p:stCondLst>
                                    <p:cond delay="0"/>
                                  </p:stCondLst>
                                  <p:childTnLst>
                                    <p:animEffect transition="out" filter="fade">
                                      <p:cBhvr>
                                        <p:cTn id="102" dur="1000" tmFilter="0, 0; .2, .5; .8, .5; 1, 0"/>
                                        <p:tgtEl>
                                          <p:spTgt spid="101"/>
                                        </p:tgtEl>
                                      </p:cBhvr>
                                    </p:animEffect>
                                    <p:animScale>
                                      <p:cBhvr>
                                        <p:cTn id="103" dur="500" autoRev="1" fill="hold"/>
                                        <p:tgtEl>
                                          <p:spTgt spid="101"/>
                                        </p:tgtEl>
                                      </p:cBhvr>
                                      <p:by x="105000" y="105000"/>
                                    </p:animScale>
                                  </p:childTnLst>
                                </p:cTn>
                              </p:par>
                              <p:par>
                                <p:cTn id="104" presetID="26" presetClass="emph" presetSubtype="0" repeatCount="indefinite" fill="hold" grpId="0" nodeType="withEffect">
                                  <p:stCondLst>
                                    <p:cond delay="0"/>
                                  </p:stCondLst>
                                  <p:childTnLst>
                                    <p:animEffect transition="out" filter="fade">
                                      <p:cBhvr>
                                        <p:cTn id="105" dur="1000" tmFilter="0, 0; .2, .5; .8, .5; 1, 0"/>
                                        <p:tgtEl>
                                          <p:spTgt spid="107"/>
                                        </p:tgtEl>
                                      </p:cBhvr>
                                    </p:animEffect>
                                    <p:animScale>
                                      <p:cBhvr>
                                        <p:cTn id="106" dur="500" autoRev="1" fill="hold"/>
                                        <p:tgtEl>
                                          <p:spTgt spid="107"/>
                                        </p:tgtEl>
                                      </p:cBhvr>
                                      <p:by x="105000" y="105000"/>
                                    </p:animScale>
                                  </p:childTnLst>
                                </p:cTn>
                              </p:par>
                              <p:par>
                                <p:cTn id="107" presetID="14" presetClass="entr" presetSubtype="10" fill="hold" grpId="0" nodeType="withEffect">
                                  <p:stCondLst>
                                    <p:cond delay="0"/>
                                  </p:stCondLst>
                                  <p:iterate type="lt">
                                    <p:tmPct val="10000"/>
                                  </p:iterate>
                                  <p:childTnLst>
                                    <p:set>
                                      <p:cBhvr>
                                        <p:cTn id="108" dur="1" fill="hold">
                                          <p:stCondLst>
                                            <p:cond delay="0"/>
                                          </p:stCondLst>
                                        </p:cTn>
                                        <p:tgtEl>
                                          <p:spTgt spid="286"/>
                                        </p:tgtEl>
                                        <p:attrNameLst>
                                          <p:attrName>style.visibility</p:attrName>
                                        </p:attrNameLst>
                                      </p:cBhvr>
                                      <p:to>
                                        <p:strVal val="visible"/>
                                      </p:to>
                                    </p:set>
                                    <p:animEffect transition="in" filter="randombar(horizontal)">
                                      <p:cBhvr>
                                        <p:cTn id="109" dur="300"/>
                                        <p:tgtEl>
                                          <p:spTgt spid="286"/>
                                        </p:tgtEl>
                                      </p:cBhvr>
                                    </p:animEffect>
                                  </p:childTnLst>
                                </p:cTn>
                              </p:par>
                            </p:childTnLst>
                          </p:cTn>
                        </p:par>
                        <p:par>
                          <p:cTn id="110" fill="hold">
                            <p:stCondLst>
                              <p:cond delay="12210"/>
                            </p:stCondLst>
                            <p:childTnLst>
                              <p:par>
                                <p:cTn id="111" presetID="14" presetClass="entr" presetSubtype="10" fill="hold" nodeType="afterEffect">
                                  <p:stCondLst>
                                    <p:cond delay="0"/>
                                  </p:stCondLst>
                                  <p:childTnLst>
                                    <p:set>
                                      <p:cBhvr>
                                        <p:cTn id="112" dur="1" fill="hold">
                                          <p:stCondLst>
                                            <p:cond delay="0"/>
                                          </p:stCondLst>
                                        </p:cTn>
                                        <p:tgtEl>
                                          <p:spTgt spid="287"/>
                                        </p:tgtEl>
                                        <p:attrNameLst>
                                          <p:attrName>style.visibility</p:attrName>
                                        </p:attrNameLst>
                                      </p:cBhvr>
                                      <p:to>
                                        <p:strVal val="visible"/>
                                      </p:to>
                                    </p:set>
                                    <p:animEffect transition="in" filter="randombar(horizontal)">
                                      <p:cBhvr>
                                        <p:cTn id="113" dur="500"/>
                                        <p:tgtEl>
                                          <p:spTgt spid="2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85" grpId="1" animBg="1"/>
      <p:bldP spid="87" grpId="0" animBg="1"/>
      <p:bldP spid="87" grpId="1" animBg="1"/>
      <p:bldP spid="88" grpId="0" animBg="1"/>
      <p:bldP spid="88" grpId="1" animBg="1"/>
      <p:bldP spid="89" grpId="0" animBg="1"/>
      <p:bldP spid="89" grpId="1" animBg="1"/>
      <p:bldP spid="91" grpId="0" animBg="1"/>
      <p:bldP spid="95" grpId="0" animBg="1"/>
      <p:bldP spid="100" grpId="0" animBg="1"/>
      <p:bldP spid="101" grpId="0" animBg="1"/>
      <p:bldP spid="102" grpId="0" animBg="1"/>
      <p:bldP spid="106" grpId="0" animBg="1"/>
      <p:bldP spid="107" grpId="0" animBg="1"/>
      <p:bldP spid="109" grpId="0" animBg="1"/>
      <p:bldP spid="110" grpId="0" animBg="1"/>
      <p:bldP spid="111" grpId="0" animBg="1"/>
      <p:bldP spid="112" grpId="0" animBg="1"/>
      <p:bldP spid="113" grpId="0" animBg="1"/>
      <p:bldP spid="114" grpId="0" animBg="1"/>
      <p:bldP spid="115" grpId="0" animBg="1"/>
      <p:bldP spid="116" grpId="0" animBg="1"/>
      <p:bldP spid="118" grpId="0" animBg="1"/>
      <p:bldP spid="119" grpId="0" animBg="1"/>
      <p:bldP spid="286" grpId="0"/>
      <p:bldP spid="288" grpId="0"/>
      <p:bldP spid="28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Freeform 5">
            <a:extLst>
              <a:ext uri="{FF2B5EF4-FFF2-40B4-BE49-F238E27FC236}">
                <a16:creationId xmlns="" xmlns:a16="http://schemas.microsoft.com/office/drawing/2014/main" id="{1D507D1A-10CC-46EF-8BB5-FDDB199DCB3F}"/>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5">
            <a:extLst>
              <a:ext uri="{FF2B5EF4-FFF2-40B4-BE49-F238E27FC236}">
                <a16:creationId xmlns="" xmlns:a16="http://schemas.microsoft.com/office/drawing/2014/main" id="{1A38394A-0A2C-4B45-AF7C-2B725700D2A7}"/>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 name="组合 5"/>
          <p:cNvGrpSpPr>
            <a:grpSpLocks/>
          </p:cNvGrpSpPr>
          <p:nvPr/>
        </p:nvGrpSpPr>
        <p:grpSpPr bwMode="auto">
          <a:xfrm>
            <a:off x="3432295" y="634109"/>
            <a:ext cx="4667250" cy="4660900"/>
            <a:chOff x="412646" y="656269"/>
            <a:chExt cx="3839484" cy="3834791"/>
          </a:xfrm>
        </p:grpSpPr>
        <p:sp>
          <p:nvSpPr>
            <p:cNvPr id="3" name="椭圆 2"/>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p:cNvGrpSpPr>
              <a:grpSpLocks/>
            </p:cNvGrpSpPr>
            <p:nvPr/>
          </p:nvGrpSpPr>
          <p:grpSpPr bwMode="auto">
            <a:xfrm>
              <a:off x="1167595" y="656269"/>
              <a:ext cx="3084535" cy="3065208"/>
              <a:chOff x="1167595" y="656269"/>
              <a:chExt cx="3084535" cy="3065208"/>
            </a:xfrm>
          </p:grpSpPr>
          <p:sp>
            <p:nvSpPr>
              <p:cNvPr id="5" name="椭圆 4"/>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p:cNvGrpSpPr>
                <a:grpSpLocks/>
              </p:cNvGrpSpPr>
              <p:nvPr/>
            </p:nvGrpSpPr>
            <p:grpSpPr bwMode="auto">
              <a:xfrm>
                <a:off x="1471763" y="905821"/>
                <a:ext cx="2545098" cy="2726591"/>
                <a:chOff x="5692632" y="2125830"/>
                <a:chExt cx="2582391" cy="2767159"/>
              </a:xfrm>
            </p:grpSpPr>
            <p:sp>
              <p:nvSpPr>
                <p:cNvPr id="69" name="任意多边形 68"/>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p:cNvGrpSpPr>
                <a:grpSpLocks/>
              </p:cNvGrpSpPr>
              <p:nvPr/>
            </p:nvGrpSpPr>
            <p:grpSpPr bwMode="auto">
              <a:xfrm>
                <a:off x="1238175" y="792388"/>
                <a:ext cx="3013955" cy="2929089"/>
                <a:chOff x="7642275" y="-3564091"/>
                <a:chExt cx="5694363" cy="5534842"/>
              </a:xfrm>
            </p:grpSpPr>
            <p:grpSp>
              <p:nvGrpSpPr>
                <p:cNvPr id="45" name="组合 108"/>
                <p:cNvGrpSpPr>
                  <a:grpSpLocks/>
                </p:cNvGrpSpPr>
                <p:nvPr/>
              </p:nvGrpSpPr>
              <p:grpSpPr bwMode="auto">
                <a:xfrm>
                  <a:off x="10568038" y="-2241539"/>
                  <a:ext cx="2768600" cy="1414311"/>
                  <a:chOff x="7264400" y="2182977"/>
                  <a:chExt cx="2768600" cy="1414311"/>
                </a:xfrm>
              </p:grpSpPr>
              <p:sp>
                <p:nvSpPr>
                  <p:cNvPr id="67" name="任意多边形 66"/>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p:cNvGrpSpPr>
                  <a:grpSpLocks/>
                </p:cNvGrpSpPr>
                <p:nvPr/>
              </p:nvGrpSpPr>
              <p:grpSpPr bwMode="auto">
                <a:xfrm>
                  <a:off x="10555338" y="-792316"/>
                  <a:ext cx="2717800" cy="1467621"/>
                  <a:chOff x="7251700" y="3632200"/>
                  <a:chExt cx="2717800" cy="1467621"/>
                </a:xfrm>
              </p:grpSpPr>
              <p:sp>
                <p:nvSpPr>
                  <p:cNvPr id="65" name="任意多边形 64"/>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p:cNvGrpSpPr>
                  <a:grpSpLocks/>
                </p:cNvGrpSpPr>
                <p:nvPr/>
              </p:nvGrpSpPr>
              <p:grpSpPr bwMode="auto">
                <a:xfrm>
                  <a:off x="10471931" y="-792316"/>
                  <a:ext cx="1523446" cy="2743380"/>
                  <a:chOff x="7168293" y="3632200"/>
                  <a:chExt cx="1523446" cy="2743380"/>
                </a:xfrm>
              </p:grpSpPr>
              <p:sp>
                <p:nvSpPr>
                  <p:cNvPr id="63" name="任意多边形 62"/>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p:cNvGrpSpPr>
                  <a:grpSpLocks/>
                </p:cNvGrpSpPr>
                <p:nvPr/>
              </p:nvGrpSpPr>
              <p:grpSpPr bwMode="auto">
                <a:xfrm>
                  <a:off x="8882232" y="-789141"/>
                  <a:ext cx="1567560" cy="2759892"/>
                  <a:chOff x="5578594" y="3635375"/>
                  <a:chExt cx="1567560" cy="2759892"/>
                </a:xfrm>
              </p:grpSpPr>
              <p:sp>
                <p:nvSpPr>
                  <p:cNvPr id="61" name="任意多边形 60"/>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p:cNvGrpSpPr>
                  <a:grpSpLocks/>
                </p:cNvGrpSpPr>
                <p:nvPr/>
              </p:nvGrpSpPr>
              <p:grpSpPr bwMode="auto">
                <a:xfrm>
                  <a:off x="10504538" y="-3459330"/>
                  <a:ext cx="1556982" cy="2603514"/>
                  <a:chOff x="7200900" y="965186"/>
                  <a:chExt cx="1556982" cy="2603514"/>
                </a:xfrm>
              </p:grpSpPr>
              <p:sp>
                <p:nvSpPr>
                  <p:cNvPr id="59" name="任意多边形 58"/>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p:cNvGrpSpPr>
                  <a:grpSpLocks/>
                </p:cNvGrpSpPr>
                <p:nvPr/>
              </p:nvGrpSpPr>
              <p:grpSpPr bwMode="auto">
                <a:xfrm>
                  <a:off x="9007760" y="-3564091"/>
                  <a:ext cx="1499035" cy="2673350"/>
                  <a:chOff x="5704122" y="860425"/>
                  <a:chExt cx="1499035" cy="2673350"/>
                </a:xfrm>
              </p:grpSpPr>
              <p:sp>
                <p:nvSpPr>
                  <p:cNvPr id="57" name="任意多边形 56"/>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p:cNvGrpSpPr>
                  <a:grpSpLocks/>
                </p:cNvGrpSpPr>
                <p:nvPr/>
              </p:nvGrpSpPr>
              <p:grpSpPr bwMode="auto">
                <a:xfrm>
                  <a:off x="7685138" y="-2293489"/>
                  <a:ext cx="2743200" cy="1482122"/>
                  <a:chOff x="4381500" y="2131027"/>
                  <a:chExt cx="2743200" cy="1482122"/>
                </a:xfrm>
              </p:grpSpPr>
              <p:sp>
                <p:nvSpPr>
                  <p:cNvPr id="55" name="任意多边形 54"/>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p:cNvGrpSpPr>
                  <a:grpSpLocks/>
                </p:cNvGrpSpPr>
                <p:nvPr/>
              </p:nvGrpSpPr>
              <p:grpSpPr bwMode="auto">
                <a:xfrm>
                  <a:off x="7642275" y="-801840"/>
                  <a:ext cx="2773363" cy="1440922"/>
                  <a:chOff x="4338637" y="3622676"/>
                  <a:chExt cx="2773363" cy="1440922"/>
                </a:xfrm>
              </p:grpSpPr>
              <p:sp>
                <p:nvSpPr>
                  <p:cNvPr id="53" name="任意多边形 52"/>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p:cNvGrpSpPr>
                <a:grpSpLocks/>
              </p:cNvGrpSpPr>
              <p:nvPr/>
            </p:nvGrpSpPr>
            <p:grpSpPr bwMode="auto">
              <a:xfrm>
                <a:off x="1167595" y="656269"/>
                <a:ext cx="2724071" cy="2669454"/>
                <a:chOff x="13371766" y="-2490898"/>
                <a:chExt cx="5146323" cy="5043698"/>
              </a:xfrm>
            </p:grpSpPr>
            <p:grpSp>
              <p:nvGrpSpPr>
                <p:cNvPr id="9" name="组合 84"/>
                <p:cNvGrpSpPr>
                  <a:grpSpLocks/>
                </p:cNvGrpSpPr>
                <p:nvPr/>
              </p:nvGrpSpPr>
              <p:grpSpPr bwMode="auto">
                <a:xfrm>
                  <a:off x="14041858" y="-2490898"/>
                  <a:ext cx="4476231" cy="4896641"/>
                  <a:chOff x="-131440" y="1532255"/>
                  <a:chExt cx="2379817" cy="2603331"/>
                </a:xfrm>
              </p:grpSpPr>
              <p:grpSp>
                <p:nvGrpSpPr>
                  <p:cNvPr id="27" name="组合 69"/>
                  <p:cNvGrpSpPr>
                    <a:grpSpLocks/>
                  </p:cNvGrpSpPr>
                  <p:nvPr/>
                </p:nvGrpSpPr>
                <p:grpSpPr bwMode="auto">
                  <a:xfrm>
                    <a:off x="1063163" y="2072415"/>
                    <a:ext cx="1179452" cy="1050341"/>
                    <a:chOff x="2682875" y="2154503"/>
                    <a:chExt cx="1179452" cy="1050341"/>
                  </a:xfrm>
                </p:grpSpPr>
                <p:sp>
                  <p:nvSpPr>
                    <p:cNvPr id="43" name="任意多边形 42"/>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p:cNvGrpSpPr>
                    <a:grpSpLocks/>
                  </p:cNvGrpSpPr>
                  <p:nvPr/>
                </p:nvGrpSpPr>
                <p:grpSpPr bwMode="auto">
                  <a:xfrm>
                    <a:off x="1078707" y="2993336"/>
                    <a:ext cx="1169670" cy="723690"/>
                    <a:chOff x="2895600" y="3487261"/>
                    <a:chExt cx="1169670" cy="723690"/>
                  </a:xfrm>
                </p:grpSpPr>
                <p:sp>
                  <p:nvSpPr>
                    <p:cNvPr id="41" name="任意多边形 40"/>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p:cNvGrpSpPr>
                    <a:grpSpLocks/>
                  </p:cNvGrpSpPr>
                  <p:nvPr/>
                </p:nvGrpSpPr>
                <p:grpSpPr bwMode="auto">
                  <a:xfrm>
                    <a:off x="618349" y="3122458"/>
                    <a:ext cx="850535" cy="1013128"/>
                    <a:chOff x="4720449" y="4163858"/>
                    <a:chExt cx="850535" cy="1013128"/>
                  </a:xfrm>
                </p:grpSpPr>
                <p:sp>
                  <p:nvSpPr>
                    <p:cNvPr id="39" name="任意多边形 38"/>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p:cNvGrpSpPr>
                    <a:grpSpLocks/>
                  </p:cNvGrpSpPr>
                  <p:nvPr/>
                </p:nvGrpSpPr>
                <p:grpSpPr bwMode="auto">
                  <a:xfrm>
                    <a:off x="-131440" y="2075280"/>
                    <a:ext cx="1172106" cy="1056965"/>
                    <a:chOff x="-1553840" y="2119273"/>
                    <a:chExt cx="1172106" cy="1056965"/>
                  </a:xfrm>
                </p:grpSpPr>
                <p:sp>
                  <p:nvSpPr>
                    <p:cNvPr id="37" name="Freeform 75_1" hidden="1"/>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p:cNvGrpSpPr>
                    <a:grpSpLocks/>
                  </p:cNvGrpSpPr>
                  <p:nvPr/>
                </p:nvGrpSpPr>
                <p:grpSpPr bwMode="auto">
                  <a:xfrm>
                    <a:off x="-117221" y="2989912"/>
                    <a:ext cx="1172257" cy="735498"/>
                    <a:chOff x="227370" y="4232048"/>
                    <a:chExt cx="1172257" cy="735498"/>
                  </a:xfrm>
                </p:grpSpPr>
                <p:sp>
                  <p:nvSpPr>
                    <p:cNvPr id="35" name="任意多边形 34"/>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p:cNvGrpSpPr>
                    <a:grpSpLocks/>
                  </p:cNvGrpSpPr>
                  <p:nvPr/>
                </p:nvGrpSpPr>
                <p:grpSpPr bwMode="auto">
                  <a:xfrm>
                    <a:off x="653667" y="1532255"/>
                    <a:ext cx="856733" cy="1585595"/>
                    <a:chOff x="2911092" y="1154430"/>
                    <a:chExt cx="856733" cy="1585595"/>
                  </a:xfrm>
                </p:grpSpPr>
                <p:sp>
                  <p:nvSpPr>
                    <p:cNvPr id="33" name="任意多边形 32"/>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p:cNvGrpSpPr>
                  <a:grpSpLocks/>
                </p:cNvGrpSpPr>
                <p:nvPr/>
              </p:nvGrpSpPr>
              <p:grpSpPr bwMode="auto">
                <a:xfrm>
                  <a:off x="13371766" y="-568256"/>
                  <a:ext cx="3969643" cy="3121056"/>
                  <a:chOff x="-104553" y="2352286"/>
                  <a:chExt cx="3969643" cy="3121056"/>
                </a:xfrm>
              </p:grpSpPr>
              <p:sp>
                <p:nvSpPr>
                  <p:cNvPr id="25" name="椭圆 24"/>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p:cNvGrpSpPr>
                  <a:grpSpLocks/>
                </p:cNvGrpSpPr>
                <p:nvPr/>
              </p:nvGrpSpPr>
              <p:grpSpPr bwMode="auto">
                <a:xfrm>
                  <a:off x="15232572" y="-1047421"/>
                  <a:ext cx="2124490" cy="2153566"/>
                  <a:chOff x="3971510" y="869821"/>
                  <a:chExt cx="2124490" cy="2153566"/>
                </a:xfrm>
              </p:grpSpPr>
              <p:grpSp>
                <p:nvGrpSpPr>
                  <p:cNvPr id="12" name="组合 19"/>
                  <p:cNvGrpSpPr>
                    <a:grpSpLocks/>
                  </p:cNvGrpSpPr>
                  <p:nvPr/>
                </p:nvGrpSpPr>
                <p:grpSpPr bwMode="auto">
                  <a:xfrm>
                    <a:off x="5052827" y="904964"/>
                    <a:ext cx="1043173" cy="1547336"/>
                    <a:chOff x="8202642" y="1331438"/>
                    <a:chExt cx="1043173" cy="1547336"/>
                  </a:xfrm>
                </p:grpSpPr>
                <p:sp>
                  <p:nvSpPr>
                    <p:cNvPr id="23" name="任意多边形 22"/>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p:cNvGrpSpPr>
                    <a:grpSpLocks/>
                  </p:cNvGrpSpPr>
                  <p:nvPr/>
                </p:nvGrpSpPr>
                <p:grpSpPr bwMode="auto">
                  <a:xfrm>
                    <a:off x="4018410" y="869821"/>
                    <a:ext cx="1074500" cy="1569143"/>
                    <a:chOff x="4018410" y="869821"/>
                    <a:chExt cx="1074500" cy="1569143"/>
                  </a:xfrm>
                </p:grpSpPr>
                <p:sp>
                  <p:nvSpPr>
                    <p:cNvPr id="21" name="任意多边形 20"/>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p:cNvGrpSpPr>
                    <a:grpSpLocks/>
                  </p:cNvGrpSpPr>
                  <p:nvPr/>
                </p:nvGrpSpPr>
                <p:grpSpPr bwMode="auto">
                  <a:xfrm>
                    <a:off x="5048035" y="2175212"/>
                    <a:ext cx="1018726" cy="829528"/>
                    <a:chOff x="7348022" y="2790825"/>
                    <a:chExt cx="1018726" cy="829528"/>
                  </a:xfrm>
                </p:grpSpPr>
                <p:sp>
                  <p:nvSpPr>
                    <p:cNvPr id="19" name="任意多边形 18" hidden="1"/>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p:cNvGrpSpPr>
                    <a:grpSpLocks/>
                  </p:cNvGrpSpPr>
                  <p:nvPr/>
                </p:nvGrpSpPr>
                <p:grpSpPr bwMode="auto">
                  <a:xfrm>
                    <a:off x="3971510" y="2141238"/>
                    <a:ext cx="1066735" cy="882149"/>
                    <a:chOff x="8334175" y="1062762"/>
                    <a:chExt cx="1066735" cy="882149"/>
                  </a:xfrm>
                </p:grpSpPr>
                <p:sp>
                  <p:nvSpPr>
                    <p:cNvPr id="16" name="任意多边形 15"/>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82" name="图片 81">
            <a:extLst>
              <a:ext uri="{FF2B5EF4-FFF2-40B4-BE49-F238E27FC236}">
                <a16:creationId xmlns="" xmlns:a16="http://schemas.microsoft.com/office/drawing/2014/main" id="{2D91387A-7E45-4483-8A11-EC8E005AFB9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7369920" y="1350482"/>
            <a:ext cx="1442171" cy="1402659"/>
          </a:xfrm>
          <a:prstGeom prst="rect">
            <a:avLst/>
          </a:prstGeom>
        </p:spPr>
      </p:pic>
      <p:sp>
        <p:nvSpPr>
          <p:cNvPr id="86" name="文本框 85">
            <a:extLst>
              <a:ext uri="{FF2B5EF4-FFF2-40B4-BE49-F238E27FC236}">
                <a16:creationId xmlns="" xmlns:a16="http://schemas.microsoft.com/office/drawing/2014/main" id="{4EB30FB5-D489-407E-822F-B89BA4BBDA8D}"/>
              </a:ext>
            </a:extLst>
          </p:cNvPr>
          <p:cNvSpPr txBox="1"/>
          <p:nvPr/>
        </p:nvSpPr>
        <p:spPr>
          <a:xfrm>
            <a:off x="2613059" y="1862636"/>
            <a:ext cx="1415773" cy="1569660"/>
          </a:xfrm>
          <a:prstGeom prst="rect">
            <a:avLst/>
          </a:prstGeom>
          <a:noFill/>
          <a:effectLst/>
        </p:spPr>
        <p:txBody>
          <a:bodyPr wrap="none" rtlCol="0" anchor="ctr">
            <a:spAutoFit/>
          </a:bodyPr>
          <a:lstStyle/>
          <a:p>
            <a:pPr algn="ctr"/>
            <a:r>
              <a:rPr lang="zh-CN" altLang="en-US" sz="9600" dirty="0">
                <a:solidFill>
                  <a:schemeClr val="bg1"/>
                </a:solidFill>
                <a:latin typeface="钟齐李洤标准草书符号" panose="02010600030101010101" pitchFamily="2" charset="-122"/>
                <a:ea typeface="钟齐李洤标准草书符号" panose="02010600030101010101" pitchFamily="2" charset="-122"/>
              </a:rPr>
              <a:t>录</a:t>
            </a:r>
            <a:endParaRPr lang="en-US" altLang="zh-CN" sz="9600" dirty="0">
              <a:solidFill>
                <a:schemeClr val="bg1"/>
              </a:solidFill>
              <a:latin typeface="钟齐李洤标准草书符号" panose="02010600030101010101" pitchFamily="2" charset="-122"/>
              <a:ea typeface="钟齐李洤标准草书符号" panose="02010600030101010101" pitchFamily="2" charset="-122"/>
            </a:endParaRPr>
          </a:p>
        </p:txBody>
      </p:sp>
      <p:sp>
        <p:nvSpPr>
          <p:cNvPr id="87" name="矩形 86">
            <a:extLst>
              <a:ext uri="{FF2B5EF4-FFF2-40B4-BE49-F238E27FC236}">
                <a16:creationId xmlns="" xmlns:a16="http://schemas.microsoft.com/office/drawing/2014/main" id="{DAAEFB03-14B1-46E5-8753-7290832ED0CB}"/>
              </a:ext>
            </a:extLst>
          </p:cNvPr>
          <p:cNvSpPr/>
          <p:nvPr/>
        </p:nvSpPr>
        <p:spPr>
          <a:xfrm>
            <a:off x="1759108" y="845462"/>
            <a:ext cx="1659430" cy="1862048"/>
          </a:xfrm>
          <a:prstGeom prst="rect">
            <a:avLst/>
          </a:prstGeom>
        </p:spPr>
        <p:txBody>
          <a:bodyPr wrap="none">
            <a:spAutoFit/>
          </a:bodyPr>
          <a:lstStyle/>
          <a:p>
            <a:pPr algn="ctr"/>
            <a:r>
              <a:rPr lang="zh-CN" altLang="en-US" sz="11500" dirty="0">
                <a:solidFill>
                  <a:schemeClr val="bg1"/>
                </a:solidFill>
                <a:latin typeface="钟齐李洤标准草书符号" panose="02010600030101010101" pitchFamily="2" charset="-122"/>
                <a:ea typeface="钟齐李洤标准草书符号" panose="02010600030101010101" pitchFamily="2" charset="-122"/>
              </a:rPr>
              <a:t>目</a:t>
            </a:r>
            <a:endParaRPr lang="en-US" altLang="zh-CN" sz="11500" dirty="0">
              <a:solidFill>
                <a:schemeClr val="bg1"/>
              </a:solidFill>
              <a:latin typeface="钟齐李洤标准草书符号" panose="02010600030101010101" pitchFamily="2" charset="-122"/>
              <a:ea typeface="钟齐李洤标准草书符号" panose="02010600030101010101" pitchFamily="2" charset="-122"/>
            </a:endParaRPr>
          </a:p>
        </p:txBody>
      </p:sp>
      <p:pic>
        <p:nvPicPr>
          <p:cNvPr id="88" name="图片 87">
            <a:extLst>
              <a:ext uri="{FF2B5EF4-FFF2-40B4-BE49-F238E27FC236}">
                <a16:creationId xmlns="" xmlns:a16="http://schemas.microsoft.com/office/drawing/2014/main" id="{80AEF1FB-7A2F-45E1-B5C6-1F124BB2C1F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738886" y="800701"/>
            <a:ext cx="318916" cy="476794"/>
          </a:xfrm>
          <a:prstGeom prst="rect">
            <a:avLst/>
          </a:prstGeom>
        </p:spPr>
      </p:pic>
      <p:sp>
        <p:nvSpPr>
          <p:cNvPr id="89" name="文本框 88">
            <a:extLst>
              <a:ext uri="{FF2B5EF4-FFF2-40B4-BE49-F238E27FC236}">
                <a16:creationId xmlns="" xmlns:a16="http://schemas.microsoft.com/office/drawing/2014/main" id="{8667160D-BC71-465D-9DE8-86E3CCFCBA7C}"/>
              </a:ext>
            </a:extLst>
          </p:cNvPr>
          <p:cNvSpPr txBox="1"/>
          <p:nvPr/>
        </p:nvSpPr>
        <p:spPr>
          <a:xfrm>
            <a:off x="9389728" y="4434476"/>
            <a:ext cx="555669" cy="1200329"/>
          </a:xfrm>
          <a:prstGeom prst="rect">
            <a:avLst/>
          </a:prstGeom>
          <a:noFill/>
          <a:ln>
            <a:solidFill>
              <a:schemeClr val="bg1"/>
            </a:solidFill>
          </a:ln>
        </p:spPr>
        <p:txBody>
          <a:bodyPr wrap="square" rtlCol="0">
            <a:spAutoFit/>
          </a:bodyPr>
          <a:lstStyle>
            <a:defPPr>
              <a:defRPr lang="zh-CN"/>
            </a:defPPr>
            <a:lvl1pPr algn="dist">
              <a:defRPr sz="3200">
                <a:latin typeface="方正清刻本悦宋简体" panose="02000000000000000000" pitchFamily="2" charset="-122"/>
                <a:ea typeface="方正清刻本悦宋简体" panose="02000000000000000000" pitchFamily="2"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chemeClr val="bg1"/>
                </a:solidFill>
                <a:effectLst/>
                <a:uLnTx/>
                <a:uFillTx/>
                <a:latin typeface="文悦古典明朝体 (非商业使用) W5" pitchFamily="50" charset="-122"/>
                <a:ea typeface="文悦古典明朝体 (非商业使用) W5" pitchFamily="50" charset="-122"/>
              </a:rPr>
              <a:t>第一章</a:t>
            </a:r>
          </a:p>
        </p:txBody>
      </p:sp>
      <p:cxnSp>
        <p:nvCxnSpPr>
          <p:cNvPr id="90" name="直接连接符 89">
            <a:extLst>
              <a:ext uri="{FF2B5EF4-FFF2-40B4-BE49-F238E27FC236}">
                <a16:creationId xmlns="" xmlns:a16="http://schemas.microsoft.com/office/drawing/2014/main" id="{373291A5-762C-404B-A1BF-DB3D181B14E9}"/>
              </a:ext>
            </a:extLst>
          </p:cNvPr>
          <p:cNvCxnSpPr>
            <a:cxnSpLocks/>
          </p:cNvCxnSpPr>
          <p:nvPr/>
        </p:nvCxnSpPr>
        <p:spPr>
          <a:xfrm>
            <a:off x="9287513" y="4567975"/>
            <a:ext cx="0" cy="212860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1" name="文本框 90">
            <a:extLst>
              <a:ext uri="{FF2B5EF4-FFF2-40B4-BE49-F238E27FC236}">
                <a16:creationId xmlns="" xmlns:a16="http://schemas.microsoft.com/office/drawing/2014/main" id="{2C84C768-A74B-472D-8BEC-72CD0AE41502}"/>
              </a:ext>
            </a:extLst>
          </p:cNvPr>
          <p:cNvSpPr txBox="1"/>
          <p:nvPr/>
        </p:nvSpPr>
        <p:spPr>
          <a:xfrm>
            <a:off x="7994860" y="5318928"/>
            <a:ext cx="1292662" cy="1401569"/>
          </a:xfrm>
          <a:prstGeom prst="rect">
            <a:avLst/>
          </a:prstGeom>
          <a:noFill/>
        </p:spPr>
        <p:txBody>
          <a:bodyPr vert="eaVert"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请在这里，</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输入副标</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题输入副标题</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sp>
        <p:nvSpPr>
          <p:cNvPr id="92" name="文本框 91">
            <a:extLst>
              <a:ext uri="{FF2B5EF4-FFF2-40B4-BE49-F238E27FC236}">
                <a16:creationId xmlns="" xmlns:a16="http://schemas.microsoft.com/office/drawing/2014/main" id="{A7754A8C-66DD-49ED-9A33-72FB67D1ECF1}"/>
              </a:ext>
            </a:extLst>
          </p:cNvPr>
          <p:cNvSpPr txBox="1"/>
          <p:nvPr/>
        </p:nvSpPr>
        <p:spPr>
          <a:xfrm>
            <a:off x="7231732" y="4408029"/>
            <a:ext cx="555669" cy="1200329"/>
          </a:xfrm>
          <a:prstGeom prst="rect">
            <a:avLst/>
          </a:prstGeom>
          <a:noFill/>
          <a:ln>
            <a:solidFill>
              <a:schemeClr val="bg1"/>
            </a:solidFill>
          </a:ln>
        </p:spPr>
        <p:txBody>
          <a:bodyPr wrap="square" rtlCol="0">
            <a:spAutoFit/>
          </a:bodyPr>
          <a:lstStyle>
            <a:defPPr>
              <a:defRPr lang="zh-CN"/>
            </a:defPPr>
            <a:lvl1pPr algn="dist">
              <a:defRPr sz="3200">
                <a:latin typeface="方正清刻本悦宋简体" panose="02000000000000000000" pitchFamily="2" charset="-122"/>
                <a:ea typeface="方正清刻本悦宋简体" panose="02000000000000000000" pitchFamily="2"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chemeClr val="bg1"/>
                </a:solidFill>
                <a:effectLst/>
                <a:uLnTx/>
                <a:uFillTx/>
                <a:latin typeface="文悦古典明朝体 (非商业使用) W5" pitchFamily="50" charset="-122"/>
                <a:ea typeface="文悦古典明朝体 (非商业使用) W5" pitchFamily="50" charset="-122"/>
              </a:rPr>
              <a:t>第二章</a:t>
            </a:r>
          </a:p>
        </p:txBody>
      </p:sp>
      <p:cxnSp>
        <p:nvCxnSpPr>
          <p:cNvPr id="93" name="直接连接符 92">
            <a:extLst>
              <a:ext uri="{FF2B5EF4-FFF2-40B4-BE49-F238E27FC236}">
                <a16:creationId xmlns="" xmlns:a16="http://schemas.microsoft.com/office/drawing/2014/main" id="{562087B7-537B-496A-BD2C-5CD07602AA2D}"/>
              </a:ext>
            </a:extLst>
          </p:cNvPr>
          <p:cNvCxnSpPr>
            <a:cxnSpLocks/>
          </p:cNvCxnSpPr>
          <p:nvPr/>
        </p:nvCxnSpPr>
        <p:spPr>
          <a:xfrm>
            <a:off x="7114368" y="4544056"/>
            <a:ext cx="0" cy="211250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4" name="文本框 93">
            <a:extLst>
              <a:ext uri="{FF2B5EF4-FFF2-40B4-BE49-F238E27FC236}">
                <a16:creationId xmlns="" xmlns:a16="http://schemas.microsoft.com/office/drawing/2014/main" id="{0095B4D5-E92E-4E9F-9275-75700420FA4B}"/>
              </a:ext>
            </a:extLst>
          </p:cNvPr>
          <p:cNvSpPr txBox="1"/>
          <p:nvPr/>
        </p:nvSpPr>
        <p:spPr>
          <a:xfrm>
            <a:off x="5821715" y="5295009"/>
            <a:ext cx="1292662" cy="1401569"/>
          </a:xfrm>
          <a:prstGeom prst="rect">
            <a:avLst/>
          </a:prstGeom>
          <a:noFill/>
        </p:spPr>
        <p:txBody>
          <a:bodyPr vert="eaVert"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请在这里，</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输入副标</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题输入副标题</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sp>
        <p:nvSpPr>
          <p:cNvPr id="95" name="文本框 94">
            <a:extLst>
              <a:ext uri="{FF2B5EF4-FFF2-40B4-BE49-F238E27FC236}">
                <a16:creationId xmlns="" xmlns:a16="http://schemas.microsoft.com/office/drawing/2014/main" id="{60736EB3-6532-4DEA-8BDA-848A5C590830}"/>
              </a:ext>
            </a:extLst>
          </p:cNvPr>
          <p:cNvSpPr txBox="1"/>
          <p:nvPr/>
        </p:nvSpPr>
        <p:spPr>
          <a:xfrm>
            <a:off x="5006159" y="4431948"/>
            <a:ext cx="555669" cy="1200329"/>
          </a:xfrm>
          <a:prstGeom prst="rect">
            <a:avLst/>
          </a:prstGeom>
          <a:noFill/>
          <a:ln>
            <a:solidFill>
              <a:schemeClr val="bg1"/>
            </a:solidFill>
          </a:ln>
        </p:spPr>
        <p:txBody>
          <a:bodyPr wrap="square" rtlCol="0">
            <a:spAutoFit/>
          </a:bodyPr>
          <a:lstStyle>
            <a:defPPr>
              <a:defRPr lang="zh-CN"/>
            </a:defPPr>
            <a:lvl1pPr algn="dist">
              <a:defRPr sz="3200">
                <a:latin typeface="方正清刻本悦宋简体" panose="02000000000000000000" pitchFamily="2" charset="-122"/>
                <a:ea typeface="方正清刻本悦宋简体" panose="02000000000000000000" pitchFamily="2"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chemeClr val="bg1"/>
                </a:solidFill>
                <a:effectLst/>
                <a:uLnTx/>
                <a:uFillTx/>
                <a:latin typeface="文悦古典明朝体 (非商业使用) W5" pitchFamily="50" charset="-122"/>
                <a:ea typeface="文悦古典明朝体 (非商业使用) W5" pitchFamily="50" charset="-122"/>
              </a:rPr>
              <a:t>第三章</a:t>
            </a:r>
          </a:p>
        </p:txBody>
      </p:sp>
      <p:cxnSp>
        <p:nvCxnSpPr>
          <p:cNvPr id="96" name="直接连接符 95">
            <a:extLst>
              <a:ext uri="{FF2B5EF4-FFF2-40B4-BE49-F238E27FC236}">
                <a16:creationId xmlns="" xmlns:a16="http://schemas.microsoft.com/office/drawing/2014/main" id="{125260C7-27D2-47D8-B4C2-140BD13C62CB}"/>
              </a:ext>
            </a:extLst>
          </p:cNvPr>
          <p:cNvCxnSpPr>
            <a:cxnSpLocks/>
          </p:cNvCxnSpPr>
          <p:nvPr/>
        </p:nvCxnSpPr>
        <p:spPr>
          <a:xfrm>
            <a:off x="4888795" y="4567975"/>
            <a:ext cx="0" cy="208858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7" name="文本框 96">
            <a:extLst>
              <a:ext uri="{FF2B5EF4-FFF2-40B4-BE49-F238E27FC236}">
                <a16:creationId xmlns="" xmlns:a16="http://schemas.microsoft.com/office/drawing/2014/main" id="{0F79A6BC-4032-4CB4-81D6-DC6BACDCE48D}"/>
              </a:ext>
            </a:extLst>
          </p:cNvPr>
          <p:cNvSpPr txBox="1"/>
          <p:nvPr/>
        </p:nvSpPr>
        <p:spPr>
          <a:xfrm>
            <a:off x="3596142" y="5318928"/>
            <a:ext cx="1292662" cy="1401569"/>
          </a:xfrm>
          <a:prstGeom prst="rect">
            <a:avLst/>
          </a:prstGeom>
          <a:noFill/>
        </p:spPr>
        <p:txBody>
          <a:bodyPr vert="eaVert"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请在这里，</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输入副标</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题输入副标题</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sp>
        <p:nvSpPr>
          <p:cNvPr id="108" name="文本框 107">
            <a:extLst>
              <a:ext uri="{FF2B5EF4-FFF2-40B4-BE49-F238E27FC236}">
                <a16:creationId xmlns="" xmlns:a16="http://schemas.microsoft.com/office/drawing/2014/main" id="{9126EDAA-C6B9-4BE0-9F07-514C3816DC49}"/>
              </a:ext>
            </a:extLst>
          </p:cNvPr>
          <p:cNvSpPr txBox="1"/>
          <p:nvPr/>
        </p:nvSpPr>
        <p:spPr>
          <a:xfrm>
            <a:off x="2799939" y="4408029"/>
            <a:ext cx="555669" cy="1200329"/>
          </a:xfrm>
          <a:prstGeom prst="rect">
            <a:avLst/>
          </a:prstGeom>
          <a:noFill/>
          <a:ln>
            <a:solidFill>
              <a:schemeClr val="bg1"/>
            </a:solidFill>
          </a:ln>
        </p:spPr>
        <p:txBody>
          <a:bodyPr wrap="square" rtlCol="0">
            <a:spAutoFit/>
          </a:bodyPr>
          <a:lstStyle>
            <a:defPPr>
              <a:defRPr lang="zh-CN"/>
            </a:defPPr>
            <a:lvl1pPr algn="dist">
              <a:defRPr sz="3200">
                <a:latin typeface="方正清刻本悦宋简体" panose="02000000000000000000" pitchFamily="2" charset="-122"/>
                <a:ea typeface="方正清刻本悦宋简体" panose="02000000000000000000" pitchFamily="2" charset="-122"/>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400" b="0" i="0" u="none" strike="noStrike" kern="1200" cap="none" spc="0" normalizeH="0" baseline="0" noProof="0" dirty="0">
                <a:ln>
                  <a:noFill/>
                </a:ln>
                <a:solidFill>
                  <a:schemeClr val="bg1"/>
                </a:solidFill>
                <a:effectLst/>
                <a:uLnTx/>
                <a:uFillTx/>
                <a:latin typeface="文悦古典明朝体 (非商业使用) W5" pitchFamily="50" charset="-122"/>
                <a:ea typeface="文悦古典明朝体 (非商业使用) W5" pitchFamily="50" charset="-122"/>
              </a:rPr>
              <a:t>第四章</a:t>
            </a:r>
          </a:p>
        </p:txBody>
      </p:sp>
      <p:cxnSp>
        <p:nvCxnSpPr>
          <p:cNvPr id="109" name="直接连接符 108">
            <a:extLst>
              <a:ext uri="{FF2B5EF4-FFF2-40B4-BE49-F238E27FC236}">
                <a16:creationId xmlns="" xmlns:a16="http://schemas.microsoft.com/office/drawing/2014/main" id="{15209E63-5E49-4DF2-BF61-9BD032C16634}"/>
              </a:ext>
            </a:extLst>
          </p:cNvPr>
          <p:cNvCxnSpPr>
            <a:cxnSpLocks/>
          </p:cNvCxnSpPr>
          <p:nvPr/>
        </p:nvCxnSpPr>
        <p:spPr>
          <a:xfrm>
            <a:off x="2682575" y="4544056"/>
            <a:ext cx="0" cy="208858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0" name="文本框 109">
            <a:extLst>
              <a:ext uri="{FF2B5EF4-FFF2-40B4-BE49-F238E27FC236}">
                <a16:creationId xmlns="" xmlns:a16="http://schemas.microsoft.com/office/drawing/2014/main" id="{BDCF1705-4D52-4EEC-A0F3-09FFB3EC32C1}"/>
              </a:ext>
            </a:extLst>
          </p:cNvPr>
          <p:cNvSpPr txBox="1"/>
          <p:nvPr/>
        </p:nvSpPr>
        <p:spPr>
          <a:xfrm>
            <a:off x="1389922" y="5295009"/>
            <a:ext cx="1292662" cy="1401569"/>
          </a:xfrm>
          <a:prstGeom prst="rect">
            <a:avLst/>
          </a:prstGeom>
          <a:noFill/>
        </p:spPr>
        <p:txBody>
          <a:bodyPr vert="eaVert"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请在这里，</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输入副标</a:t>
            </a:r>
            <a:endParaRPr kumimoji="0" lang="en-US" altLang="zh-CN"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rPr>
              <a:t>题输入副标题</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0" lang="zh-CN" altLang="en-US" sz="1200" b="0"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49645824"/>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528" fill="hold" grpId="0" nodeType="with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p:cTn id="7" dur="1000" fill="hold"/>
                                        <p:tgtEl>
                                          <p:spTgt spid="87"/>
                                        </p:tgtEl>
                                        <p:attrNameLst>
                                          <p:attrName>ppt_w</p:attrName>
                                        </p:attrNameLst>
                                      </p:cBhvr>
                                      <p:tavLst>
                                        <p:tav tm="0">
                                          <p:val>
                                            <p:fltVal val="0"/>
                                          </p:val>
                                        </p:tav>
                                        <p:tav tm="100000">
                                          <p:val>
                                            <p:strVal val="#ppt_w"/>
                                          </p:val>
                                        </p:tav>
                                      </p:tavLst>
                                    </p:anim>
                                    <p:anim calcmode="lin" valueType="num">
                                      <p:cBhvr>
                                        <p:cTn id="8" dur="1000" fill="hold"/>
                                        <p:tgtEl>
                                          <p:spTgt spid="87"/>
                                        </p:tgtEl>
                                        <p:attrNameLst>
                                          <p:attrName>ppt_h</p:attrName>
                                        </p:attrNameLst>
                                      </p:cBhvr>
                                      <p:tavLst>
                                        <p:tav tm="0">
                                          <p:val>
                                            <p:fltVal val="0"/>
                                          </p:val>
                                        </p:tav>
                                        <p:tav tm="100000">
                                          <p:val>
                                            <p:strVal val="#ppt_h"/>
                                          </p:val>
                                        </p:tav>
                                      </p:tavLst>
                                    </p:anim>
                                    <p:animEffect transition="in" filter="fade">
                                      <p:cBhvr>
                                        <p:cTn id="9" dur="1000"/>
                                        <p:tgtEl>
                                          <p:spTgt spid="87"/>
                                        </p:tgtEl>
                                      </p:cBhvr>
                                    </p:animEffect>
                                    <p:anim calcmode="lin" valueType="num">
                                      <p:cBhvr>
                                        <p:cTn id="10" dur="1000" fill="hold"/>
                                        <p:tgtEl>
                                          <p:spTgt spid="87"/>
                                        </p:tgtEl>
                                        <p:attrNameLst>
                                          <p:attrName>ppt_x</p:attrName>
                                        </p:attrNameLst>
                                      </p:cBhvr>
                                      <p:tavLst>
                                        <p:tav tm="0">
                                          <p:val>
                                            <p:fltVal val="0.5"/>
                                          </p:val>
                                        </p:tav>
                                        <p:tav tm="100000">
                                          <p:val>
                                            <p:strVal val="#ppt_x"/>
                                          </p:val>
                                        </p:tav>
                                      </p:tavLst>
                                    </p:anim>
                                    <p:anim calcmode="lin" valueType="num">
                                      <p:cBhvr>
                                        <p:cTn id="11" dur="1000" fill="hold"/>
                                        <p:tgtEl>
                                          <p:spTgt spid="87"/>
                                        </p:tgtEl>
                                        <p:attrNameLst>
                                          <p:attrName>ppt_y</p:attrName>
                                        </p:attrNameLst>
                                      </p:cBhvr>
                                      <p:tavLst>
                                        <p:tav tm="0">
                                          <p:val>
                                            <p:fltVal val="0.5"/>
                                          </p:val>
                                        </p:tav>
                                        <p:tav tm="100000">
                                          <p:val>
                                            <p:strVal val="#ppt_y"/>
                                          </p:val>
                                        </p:tav>
                                      </p:tavLst>
                                    </p:anim>
                                  </p:childTnLst>
                                </p:cTn>
                              </p:par>
                              <p:par>
                                <p:cTn id="12" presetID="53" presetClass="entr" presetSubtype="528" fill="hold" grpId="0" nodeType="withEffect">
                                  <p:stCondLst>
                                    <p:cond delay="250"/>
                                  </p:stCondLst>
                                  <p:childTnLst>
                                    <p:set>
                                      <p:cBhvr>
                                        <p:cTn id="13" dur="1" fill="hold">
                                          <p:stCondLst>
                                            <p:cond delay="0"/>
                                          </p:stCondLst>
                                        </p:cTn>
                                        <p:tgtEl>
                                          <p:spTgt spid="86"/>
                                        </p:tgtEl>
                                        <p:attrNameLst>
                                          <p:attrName>style.visibility</p:attrName>
                                        </p:attrNameLst>
                                      </p:cBhvr>
                                      <p:to>
                                        <p:strVal val="visible"/>
                                      </p:to>
                                    </p:set>
                                    <p:anim calcmode="lin" valueType="num">
                                      <p:cBhvr>
                                        <p:cTn id="14" dur="1000" fill="hold"/>
                                        <p:tgtEl>
                                          <p:spTgt spid="86"/>
                                        </p:tgtEl>
                                        <p:attrNameLst>
                                          <p:attrName>ppt_w</p:attrName>
                                        </p:attrNameLst>
                                      </p:cBhvr>
                                      <p:tavLst>
                                        <p:tav tm="0">
                                          <p:val>
                                            <p:fltVal val="0"/>
                                          </p:val>
                                        </p:tav>
                                        <p:tav tm="100000">
                                          <p:val>
                                            <p:strVal val="#ppt_w"/>
                                          </p:val>
                                        </p:tav>
                                      </p:tavLst>
                                    </p:anim>
                                    <p:anim calcmode="lin" valueType="num">
                                      <p:cBhvr>
                                        <p:cTn id="15" dur="1000" fill="hold"/>
                                        <p:tgtEl>
                                          <p:spTgt spid="86"/>
                                        </p:tgtEl>
                                        <p:attrNameLst>
                                          <p:attrName>ppt_h</p:attrName>
                                        </p:attrNameLst>
                                      </p:cBhvr>
                                      <p:tavLst>
                                        <p:tav tm="0">
                                          <p:val>
                                            <p:fltVal val="0"/>
                                          </p:val>
                                        </p:tav>
                                        <p:tav tm="100000">
                                          <p:val>
                                            <p:strVal val="#ppt_h"/>
                                          </p:val>
                                        </p:tav>
                                      </p:tavLst>
                                    </p:anim>
                                    <p:animEffect transition="in" filter="fade">
                                      <p:cBhvr>
                                        <p:cTn id="16" dur="1000"/>
                                        <p:tgtEl>
                                          <p:spTgt spid="86"/>
                                        </p:tgtEl>
                                      </p:cBhvr>
                                    </p:animEffect>
                                    <p:anim calcmode="lin" valueType="num">
                                      <p:cBhvr>
                                        <p:cTn id="17" dur="1000" fill="hold"/>
                                        <p:tgtEl>
                                          <p:spTgt spid="86"/>
                                        </p:tgtEl>
                                        <p:attrNameLst>
                                          <p:attrName>ppt_x</p:attrName>
                                        </p:attrNameLst>
                                      </p:cBhvr>
                                      <p:tavLst>
                                        <p:tav tm="0">
                                          <p:val>
                                            <p:fltVal val="0.5"/>
                                          </p:val>
                                        </p:tav>
                                        <p:tav tm="100000">
                                          <p:val>
                                            <p:strVal val="#ppt_x"/>
                                          </p:val>
                                        </p:tav>
                                      </p:tavLst>
                                    </p:anim>
                                    <p:anim calcmode="lin" valueType="num">
                                      <p:cBhvr>
                                        <p:cTn id="18" dur="1000" fill="hold"/>
                                        <p:tgtEl>
                                          <p:spTgt spid="86"/>
                                        </p:tgtEl>
                                        <p:attrNameLst>
                                          <p:attrName>ppt_y</p:attrName>
                                        </p:attrNameLst>
                                      </p:cBhvr>
                                      <p:tavLst>
                                        <p:tav tm="0">
                                          <p:val>
                                            <p:fltVal val="0.5"/>
                                          </p:val>
                                        </p:tav>
                                        <p:tav tm="100000">
                                          <p:val>
                                            <p:strVal val="#ppt_y"/>
                                          </p:val>
                                        </p:tav>
                                      </p:tavLst>
                                    </p:anim>
                                  </p:childTnLst>
                                </p:cTn>
                              </p:par>
                            </p:childTnLst>
                          </p:cTn>
                        </p:par>
                        <p:par>
                          <p:cTn id="19" fill="hold">
                            <p:stCondLst>
                              <p:cond delay="1250"/>
                            </p:stCondLst>
                            <p:childTnLst>
                              <p:par>
                                <p:cTn id="20" presetID="10" presetClass="entr" presetSubtype="0" fill="hold" grpId="0" nodeType="afterEffect">
                                  <p:stCondLst>
                                    <p:cond delay="0"/>
                                  </p:stCondLst>
                                  <p:childTnLst>
                                    <p:set>
                                      <p:cBhvr>
                                        <p:cTn id="21" dur="1" fill="hold">
                                          <p:stCondLst>
                                            <p:cond delay="0"/>
                                          </p:stCondLst>
                                        </p:cTn>
                                        <p:tgtEl>
                                          <p:spTgt spid="89"/>
                                        </p:tgtEl>
                                        <p:attrNameLst>
                                          <p:attrName>style.visibility</p:attrName>
                                        </p:attrNameLst>
                                      </p:cBhvr>
                                      <p:to>
                                        <p:strVal val="visible"/>
                                      </p:to>
                                    </p:set>
                                    <p:animEffect transition="in" filter="fade">
                                      <p:cBhvr>
                                        <p:cTn id="22" dur="1250"/>
                                        <p:tgtEl>
                                          <p:spTgt spid="89"/>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90"/>
                                        </p:tgtEl>
                                        <p:attrNameLst>
                                          <p:attrName>style.visibility</p:attrName>
                                        </p:attrNameLst>
                                      </p:cBhvr>
                                      <p:to>
                                        <p:strVal val="visible"/>
                                      </p:to>
                                    </p:set>
                                    <p:animEffect transition="in" filter="fade">
                                      <p:cBhvr>
                                        <p:cTn id="26" dur="1250"/>
                                        <p:tgtEl>
                                          <p:spTgt spid="90"/>
                                        </p:tgtEl>
                                      </p:cBhvr>
                                    </p:animEffect>
                                  </p:childTnLst>
                                </p:cTn>
                              </p:par>
                            </p:childTnLst>
                          </p:cTn>
                        </p:par>
                        <p:par>
                          <p:cTn id="27" fill="hold">
                            <p:stCondLst>
                              <p:cond delay="3750"/>
                            </p:stCondLst>
                            <p:childTnLst>
                              <p:par>
                                <p:cTn id="28" presetID="10" presetClass="entr" presetSubtype="0" fill="hold" grpId="0" nodeType="afterEffect">
                                  <p:stCondLst>
                                    <p:cond delay="0"/>
                                  </p:stCondLst>
                                  <p:childTnLst>
                                    <p:set>
                                      <p:cBhvr>
                                        <p:cTn id="29" dur="1" fill="hold">
                                          <p:stCondLst>
                                            <p:cond delay="0"/>
                                          </p:stCondLst>
                                        </p:cTn>
                                        <p:tgtEl>
                                          <p:spTgt spid="91"/>
                                        </p:tgtEl>
                                        <p:attrNameLst>
                                          <p:attrName>style.visibility</p:attrName>
                                        </p:attrNameLst>
                                      </p:cBhvr>
                                      <p:to>
                                        <p:strVal val="visible"/>
                                      </p:to>
                                    </p:set>
                                    <p:animEffect transition="in" filter="fade">
                                      <p:cBhvr>
                                        <p:cTn id="30" dur="1250"/>
                                        <p:tgtEl>
                                          <p:spTgt spid="91"/>
                                        </p:tgtEl>
                                      </p:cBhvr>
                                    </p:animEffect>
                                  </p:childTnLst>
                                </p:cTn>
                              </p:par>
                            </p:childTnLst>
                          </p:cTn>
                        </p:par>
                        <p:par>
                          <p:cTn id="31" fill="hold">
                            <p:stCondLst>
                              <p:cond delay="5000"/>
                            </p:stCondLst>
                            <p:childTnLst>
                              <p:par>
                                <p:cTn id="32" presetID="10" presetClass="entr" presetSubtype="0" fill="hold" grpId="0" nodeType="afterEffect">
                                  <p:stCondLst>
                                    <p:cond delay="0"/>
                                  </p:stCondLst>
                                  <p:childTnLst>
                                    <p:set>
                                      <p:cBhvr>
                                        <p:cTn id="33" dur="1" fill="hold">
                                          <p:stCondLst>
                                            <p:cond delay="0"/>
                                          </p:stCondLst>
                                        </p:cTn>
                                        <p:tgtEl>
                                          <p:spTgt spid="92"/>
                                        </p:tgtEl>
                                        <p:attrNameLst>
                                          <p:attrName>style.visibility</p:attrName>
                                        </p:attrNameLst>
                                      </p:cBhvr>
                                      <p:to>
                                        <p:strVal val="visible"/>
                                      </p:to>
                                    </p:set>
                                    <p:animEffect transition="in" filter="fade">
                                      <p:cBhvr>
                                        <p:cTn id="34" dur="1250"/>
                                        <p:tgtEl>
                                          <p:spTgt spid="92"/>
                                        </p:tgtEl>
                                      </p:cBhvr>
                                    </p:animEffect>
                                  </p:childTnLst>
                                </p:cTn>
                              </p:par>
                            </p:childTnLst>
                          </p:cTn>
                        </p:par>
                        <p:par>
                          <p:cTn id="35" fill="hold">
                            <p:stCondLst>
                              <p:cond delay="6250"/>
                            </p:stCondLst>
                            <p:childTnLst>
                              <p:par>
                                <p:cTn id="36" presetID="10" presetClass="entr" presetSubtype="0" fill="hold" nodeType="afterEffect">
                                  <p:stCondLst>
                                    <p:cond delay="0"/>
                                  </p:stCondLst>
                                  <p:childTnLst>
                                    <p:set>
                                      <p:cBhvr>
                                        <p:cTn id="37" dur="1" fill="hold">
                                          <p:stCondLst>
                                            <p:cond delay="0"/>
                                          </p:stCondLst>
                                        </p:cTn>
                                        <p:tgtEl>
                                          <p:spTgt spid="93"/>
                                        </p:tgtEl>
                                        <p:attrNameLst>
                                          <p:attrName>style.visibility</p:attrName>
                                        </p:attrNameLst>
                                      </p:cBhvr>
                                      <p:to>
                                        <p:strVal val="visible"/>
                                      </p:to>
                                    </p:set>
                                    <p:animEffect transition="in" filter="fade">
                                      <p:cBhvr>
                                        <p:cTn id="38" dur="1250"/>
                                        <p:tgtEl>
                                          <p:spTgt spid="93"/>
                                        </p:tgtEl>
                                      </p:cBhvr>
                                    </p:animEffect>
                                  </p:childTnLst>
                                </p:cTn>
                              </p:par>
                            </p:childTnLst>
                          </p:cTn>
                        </p:par>
                        <p:par>
                          <p:cTn id="39" fill="hold">
                            <p:stCondLst>
                              <p:cond delay="7500"/>
                            </p:stCondLst>
                            <p:childTnLst>
                              <p:par>
                                <p:cTn id="40" presetID="10" presetClass="entr" presetSubtype="0" fill="hold" grpId="0" nodeType="afterEffect">
                                  <p:stCondLst>
                                    <p:cond delay="0"/>
                                  </p:stCondLst>
                                  <p:childTnLst>
                                    <p:set>
                                      <p:cBhvr>
                                        <p:cTn id="41" dur="1" fill="hold">
                                          <p:stCondLst>
                                            <p:cond delay="0"/>
                                          </p:stCondLst>
                                        </p:cTn>
                                        <p:tgtEl>
                                          <p:spTgt spid="94"/>
                                        </p:tgtEl>
                                        <p:attrNameLst>
                                          <p:attrName>style.visibility</p:attrName>
                                        </p:attrNameLst>
                                      </p:cBhvr>
                                      <p:to>
                                        <p:strVal val="visible"/>
                                      </p:to>
                                    </p:set>
                                    <p:animEffect transition="in" filter="fade">
                                      <p:cBhvr>
                                        <p:cTn id="42" dur="1250"/>
                                        <p:tgtEl>
                                          <p:spTgt spid="94"/>
                                        </p:tgtEl>
                                      </p:cBhvr>
                                    </p:animEffect>
                                  </p:childTnLst>
                                </p:cTn>
                              </p:par>
                            </p:childTnLst>
                          </p:cTn>
                        </p:par>
                        <p:par>
                          <p:cTn id="43" fill="hold">
                            <p:stCondLst>
                              <p:cond delay="8750"/>
                            </p:stCondLst>
                            <p:childTnLst>
                              <p:par>
                                <p:cTn id="44" presetID="10" presetClass="entr" presetSubtype="0" fill="hold" grpId="0" nodeType="afterEffect">
                                  <p:stCondLst>
                                    <p:cond delay="0"/>
                                  </p:stCondLst>
                                  <p:childTnLst>
                                    <p:set>
                                      <p:cBhvr>
                                        <p:cTn id="45" dur="1" fill="hold">
                                          <p:stCondLst>
                                            <p:cond delay="0"/>
                                          </p:stCondLst>
                                        </p:cTn>
                                        <p:tgtEl>
                                          <p:spTgt spid="95"/>
                                        </p:tgtEl>
                                        <p:attrNameLst>
                                          <p:attrName>style.visibility</p:attrName>
                                        </p:attrNameLst>
                                      </p:cBhvr>
                                      <p:to>
                                        <p:strVal val="visible"/>
                                      </p:to>
                                    </p:set>
                                    <p:animEffect transition="in" filter="fade">
                                      <p:cBhvr>
                                        <p:cTn id="46" dur="1250"/>
                                        <p:tgtEl>
                                          <p:spTgt spid="95"/>
                                        </p:tgtEl>
                                      </p:cBhvr>
                                    </p:animEffect>
                                  </p:childTnLst>
                                </p:cTn>
                              </p:par>
                            </p:childTnLst>
                          </p:cTn>
                        </p:par>
                        <p:par>
                          <p:cTn id="47" fill="hold">
                            <p:stCondLst>
                              <p:cond delay="10000"/>
                            </p:stCondLst>
                            <p:childTnLst>
                              <p:par>
                                <p:cTn id="48" presetID="10" presetClass="entr" presetSubtype="0" fill="hold" nodeType="afterEffect">
                                  <p:stCondLst>
                                    <p:cond delay="0"/>
                                  </p:stCondLst>
                                  <p:childTnLst>
                                    <p:set>
                                      <p:cBhvr>
                                        <p:cTn id="49" dur="1" fill="hold">
                                          <p:stCondLst>
                                            <p:cond delay="0"/>
                                          </p:stCondLst>
                                        </p:cTn>
                                        <p:tgtEl>
                                          <p:spTgt spid="96"/>
                                        </p:tgtEl>
                                        <p:attrNameLst>
                                          <p:attrName>style.visibility</p:attrName>
                                        </p:attrNameLst>
                                      </p:cBhvr>
                                      <p:to>
                                        <p:strVal val="visible"/>
                                      </p:to>
                                    </p:set>
                                    <p:animEffect transition="in" filter="fade">
                                      <p:cBhvr>
                                        <p:cTn id="50" dur="1250"/>
                                        <p:tgtEl>
                                          <p:spTgt spid="96"/>
                                        </p:tgtEl>
                                      </p:cBhvr>
                                    </p:animEffect>
                                  </p:childTnLst>
                                </p:cTn>
                              </p:par>
                            </p:childTnLst>
                          </p:cTn>
                        </p:par>
                        <p:par>
                          <p:cTn id="51" fill="hold">
                            <p:stCondLst>
                              <p:cond delay="11250"/>
                            </p:stCondLst>
                            <p:childTnLst>
                              <p:par>
                                <p:cTn id="52" presetID="10" presetClass="entr" presetSubtype="0" fill="hold" grpId="0" nodeType="afterEffect">
                                  <p:stCondLst>
                                    <p:cond delay="0"/>
                                  </p:stCondLst>
                                  <p:childTnLst>
                                    <p:set>
                                      <p:cBhvr>
                                        <p:cTn id="53" dur="1" fill="hold">
                                          <p:stCondLst>
                                            <p:cond delay="0"/>
                                          </p:stCondLst>
                                        </p:cTn>
                                        <p:tgtEl>
                                          <p:spTgt spid="97"/>
                                        </p:tgtEl>
                                        <p:attrNameLst>
                                          <p:attrName>style.visibility</p:attrName>
                                        </p:attrNameLst>
                                      </p:cBhvr>
                                      <p:to>
                                        <p:strVal val="visible"/>
                                      </p:to>
                                    </p:set>
                                    <p:animEffect transition="in" filter="fade">
                                      <p:cBhvr>
                                        <p:cTn id="54" dur="1250"/>
                                        <p:tgtEl>
                                          <p:spTgt spid="97"/>
                                        </p:tgtEl>
                                      </p:cBhvr>
                                    </p:animEffect>
                                  </p:childTnLst>
                                </p:cTn>
                              </p:par>
                            </p:childTnLst>
                          </p:cTn>
                        </p:par>
                        <p:par>
                          <p:cTn id="55" fill="hold">
                            <p:stCondLst>
                              <p:cond delay="12500"/>
                            </p:stCondLst>
                            <p:childTnLst>
                              <p:par>
                                <p:cTn id="56" presetID="10" presetClass="entr" presetSubtype="0" fill="hold" grpId="0" nodeType="afterEffect">
                                  <p:stCondLst>
                                    <p:cond delay="0"/>
                                  </p:stCondLst>
                                  <p:childTnLst>
                                    <p:set>
                                      <p:cBhvr>
                                        <p:cTn id="57" dur="1" fill="hold">
                                          <p:stCondLst>
                                            <p:cond delay="0"/>
                                          </p:stCondLst>
                                        </p:cTn>
                                        <p:tgtEl>
                                          <p:spTgt spid="108"/>
                                        </p:tgtEl>
                                        <p:attrNameLst>
                                          <p:attrName>style.visibility</p:attrName>
                                        </p:attrNameLst>
                                      </p:cBhvr>
                                      <p:to>
                                        <p:strVal val="visible"/>
                                      </p:to>
                                    </p:set>
                                    <p:animEffect transition="in" filter="fade">
                                      <p:cBhvr>
                                        <p:cTn id="58" dur="1250"/>
                                        <p:tgtEl>
                                          <p:spTgt spid="108"/>
                                        </p:tgtEl>
                                      </p:cBhvr>
                                    </p:animEffect>
                                  </p:childTnLst>
                                </p:cTn>
                              </p:par>
                            </p:childTnLst>
                          </p:cTn>
                        </p:par>
                        <p:par>
                          <p:cTn id="59" fill="hold">
                            <p:stCondLst>
                              <p:cond delay="13750"/>
                            </p:stCondLst>
                            <p:childTnLst>
                              <p:par>
                                <p:cTn id="60" presetID="10" presetClass="entr" presetSubtype="0" fill="hold" nodeType="afterEffect">
                                  <p:stCondLst>
                                    <p:cond delay="0"/>
                                  </p:stCondLst>
                                  <p:childTnLst>
                                    <p:set>
                                      <p:cBhvr>
                                        <p:cTn id="61" dur="1" fill="hold">
                                          <p:stCondLst>
                                            <p:cond delay="0"/>
                                          </p:stCondLst>
                                        </p:cTn>
                                        <p:tgtEl>
                                          <p:spTgt spid="109"/>
                                        </p:tgtEl>
                                        <p:attrNameLst>
                                          <p:attrName>style.visibility</p:attrName>
                                        </p:attrNameLst>
                                      </p:cBhvr>
                                      <p:to>
                                        <p:strVal val="visible"/>
                                      </p:to>
                                    </p:set>
                                    <p:animEffect transition="in" filter="fade">
                                      <p:cBhvr>
                                        <p:cTn id="62" dur="1250"/>
                                        <p:tgtEl>
                                          <p:spTgt spid="109"/>
                                        </p:tgtEl>
                                      </p:cBhvr>
                                    </p:animEffect>
                                  </p:childTnLst>
                                </p:cTn>
                              </p:par>
                            </p:childTnLst>
                          </p:cTn>
                        </p:par>
                        <p:par>
                          <p:cTn id="63" fill="hold">
                            <p:stCondLst>
                              <p:cond delay="15000"/>
                            </p:stCondLst>
                            <p:childTnLst>
                              <p:par>
                                <p:cTn id="64" presetID="10" presetClass="entr" presetSubtype="0" fill="hold" grpId="0" nodeType="afterEffect">
                                  <p:stCondLst>
                                    <p:cond delay="0"/>
                                  </p:stCondLst>
                                  <p:childTnLst>
                                    <p:set>
                                      <p:cBhvr>
                                        <p:cTn id="65" dur="1" fill="hold">
                                          <p:stCondLst>
                                            <p:cond delay="0"/>
                                          </p:stCondLst>
                                        </p:cTn>
                                        <p:tgtEl>
                                          <p:spTgt spid="110"/>
                                        </p:tgtEl>
                                        <p:attrNameLst>
                                          <p:attrName>style.visibility</p:attrName>
                                        </p:attrNameLst>
                                      </p:cBhvr>
                                      <p:to>
                                        <p:strVal val="visible"/>
                                      </p:to>
                                    </p:set>
                                    <p:animEffect transition="in" filter="fade">
                                      <p:cBhvr>
                                        <p:cTn id="66" dur="125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9" grpId="0" animBg="1"/>
      <p:bldP spid="91" grpId="0"/>
      <p:bldP spid="92" grpId="0" animBg="1"/>
      <p:bldP spid="94" grpId="0"/>
      <p:bldP spid="95" grpId="0" animBg="1"/>
      <p:bldP spid="97" grpId="0"/>
      <p:bldP spid="108" grpId="0" animBg="1"/>
      <p:bldP spid="11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a:extLst>
              <a:ext uri="{FF2B5EF4-FFF2-40B4-BE49-F238E27FC236}">
                <a16:creationId xmlns="" xmlns:a16="http://schemas.microsoft.com/office/drawing/2014/main" id="{4FF2E952-FE7E-401C-97A8-2BB8CD0DF79F}"/>
              </a:ext>
            </a:extLst>
          </p:cNvPr>
          <p:cNvSpPr txBox="1"/>
          <p:nvPr/>
        </p:nvSpPr>
        <p:spPr>
          <a:xfrm>
            <a:off x="-1808341" y="1216908"/>
            <a:ext cx="8534400" cy="12397743"/>
          </a:xfrm>
          <a:prstGeom prst="rect">
            <a:avLst/>
          </a:prstGeom>
          <a:noFill/>
        </p:spPr>
        <p:txBody>
          <a:bodyPr wrap="square" rtlCol="0">
            <a:prstTxWarp prst="textCircle">
              <a:avLst>
                <a:gd name="adj" fmla="val 14940790"/>
              </a:avLst>
            </a:prstTxWarp>
            <a:spAutoFit/>
          </a:bodyPr>
          <a:lstStyle/>
          <a:p>
            <a:r>
              <a:rPr lang="en-US" altLang="zh-CN" sz="3600" spc="1800" dirty="0">
                <a:solidFill>
                  <a:srgbClr val="F7F7F7"/>
                </a:solidFill>
                <a:latin typeface="造字工房悦黑体验版纤细体" pitchFamily="50" charset="-122"/>
                <a:ea typeface="造字工房悦黑体验版纤细体" pitchFamily="50" charset="-122"/>
              </a:rPr>
              <a:t>PART ONE</a:t>
            </a:r>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338014" y="1518211"/>
            <a:ext cx="4667250" cy="4660900"/>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77" name="图片 76">
            <a:extLst>
              <a:ext uri="{FF2B5EF4-FFF2-40B4-BE49-F238E27FC236}">
                <a16:creationId xmlns="" xmlns:a16="http://schemas.microsoft.com/office/drawing/2014/main" id="{74E98E74-DE1B-4E7E-935F-A91A433D9005}"/>
              </a:ext>
            </a:extLst>
          </p:cNvPr>
          <p:cNvPicPr>
            <a:picLocks noChangeAspect="1"/>
          </p:cNvPicPr>
          <p:nvPr/>
        </p:nvPicPr>
        <p:blipFill rotWithShape="1">
          <a:blip r:embed="rId3" cstate="email"/>
          <a:srcRect/>
          <a:stretch>
            <a:fillRect/>
          </a:stretch>
        </p:blipFill>
        <p:spPr>
          <a:xfrm>
            <a:off x="8541287" y="3066496"/>
            <a:ext cx="2528172" cy="3786877"/>
          </a:xfrm>
          <a:prstGeom prst="rect">
            <a:avLst/>
          </a:prstGeom>
        </p:spPr>
      </p:pic>
      <p:pic>
        <p:nvPicPr>
          <p:cNvPr id="79" name="图片 78">
            <a:extLst>
              <a:ext uri="{FF2B5EF4-FFF2-40B4-BE49-F238E27FC236}">
                <a16:creationId xmlns="" xmlns:a16="http://schemas.microsoft.com/office/drawing/2014/main" id="{BEB56F8B-7F63-4CDD-8EDA-F2B483D5B0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9481592" y="2435752"/>
            <a:ext cx="1442171" cy="1402659"/>
          </a:xfrm>
          <a:prstGeom prst="rect">
            <a:avLst/>
          </a:prstGeom>
        </p:spPr>
      </p:pic>
      <p:pic>
        <p:nvPicPr>
          <p:cNvPr id="80" name="图片 79">
            <a:extLst>
              <a:ext uri="{FF2B5EF4-FFF2-40B4-BE49-F238E27FC236}">
                <a16:creationId xmlns="" xmlns:a16="http://schemas.microsoft.com/office/drawing/2014/main" id="{426279DA-2025-4F02-B47C-C940400BC6D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
        <p:nvSpPr>
          <p:cNvPr id="82" name="文本框 81">
            <a:extLst>
              <a:ext uri="{FF2B5EF4-FFF2-40B4-BE49-F238E27FC236}">
                <a16:creationId xmlns="" xmlns:a16="http://schemas.microsoft.com/office/drawing/2014/main" id="{D6C34622-F4DD-42A3-864C-F967E8EF6184}"/>
              </a:ext>
            </a:extLst>
          </p:cNvPr>
          <p:cNvSpPr txBox="1"/>
          <p:nvPr/>
        </p:nvSpPr>
        <p:spPr>
          <a:xfrm>
            <a:off x="8226013" y="2650793"/>
            <a:ext cx="677108" cy="1569660"/>
          </a:xfrm>
          <a:prstGeom prst="rect">
            <a:avLst/>
          </a:prstGeom>
          <a:noFill/>
          <a:ln>
            <a:solidFill>
              <a:schemeClr val="bg1"/>
            </a:solidFill>
            <a:prstDash val="sysDot"/>
          </a:ln>
        </p:spPr>
        <p:txBody>
          <a:bodyPr wrap="square" rtlCol="0">
            <a:spAutoFit/>
          </a:bodyPr>
          <a:lstStyle>
            <a:defPPr>
              <a:defRPr lang="zh-CN"/>
            </a:defPPr>
            <a:lvl1pPr algn="ctr">
              <a:defRPr sz="3200">
                <a:latin typeface="方正清刻本悦宋简体" panose="02000000000000000000" pitchFamily="2" charset="-122"/>
                <a:ea typeface="方正清刻本悦宋简体" panose="02000000000000000000" pitchFamily="2" charset="-122"/>
              </a:defRPr>
            </a:lvl1pPr>
          </a:lstStyle>
          <a:p>
            <a:r>
              <a:rPr lang="zh-CN" altLang="en-US" dirty="0">
                <a:solidFill>
                  <a:schemeClr val="bg1"/>
                </a:solidFill>
                <a:latin typeface="文悦古典明朝体 (非商业使用) W5" pitchFamily="50" charset="-122"/>
                <a:ea typeface="文悦古典明朝体 (非商业使用) W5" pitchFamily="50" charset="-122"/>
              </a:rPr>
              <a:t>第一章</a:t>
            </a:r>
          </a:p>
        </p:txBody>
      </p:sp>
      <p:cxnSp>
        <p:nvCxnSpPr>
          <p:cNvPr id="83" name="直接连接符 82">
            <a:extLst>
              <a:ext uri="{FF2B5EF4-FFF2-40B4-BE49-F238E27FC236}">
                <a16:creationId xmlns="" xmlns:a16="http://schemas.microsoft.com/office/drawing/2014/main" id="{F10191B1-6DDA-4EB8-B4F1-7F1D058AA58E}"/>
              </a:ext>
            </a:extLst>
          </p:cNvPr>
          <p:cNvCxnSpPr/>
          <p:nvPr/>
        </p:nvCxnSpPr>
        <p:spPr>
          <a:xfrm>
            <a:off x="8028824" y="2952916"/>
            <a:ext cx="1" cy="25118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 xmlns:a16="http://schemas.microsoft.com/office/drawing/2014/main" id="{DCCFB40C-1937-4BD7-B7AC-350B7DFDE500}"/>
              </a:ext>
            </a:extLst>
          </p:cNvPr>
          <p:cNvSpPr txBox="1"/>
          <p:nvPr/>
        </p:nvSpPr>
        <p:spPr>
          <a:xfrm>
            <a:off x="6551506" y="3848661"/>
            <a:ext cx="1477328" cy="1169551"/>
          </a:xfrm>
          <a:prstGeom prst="rect">
            <a:avLst/>
          </a:prstGeom>
          <a:noFill/>
        </p:spPr>
        <p:txBody>
          <a:bodyPr vert="eaVert" wrap="none" rtlCol="0">
            <a:spAutoFit/>
          </a:bodyPr>
          <a:lstStyle/>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请在这里，</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输入副标</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题输入副标题</a:t>
            </a:r>
          </a:p>
          <a:p>
            <a:pPr>
              <a:lnSpc>
                <a:spcPct val="150000"/>
              </a:lnSpc>
            </a:pP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85" name="矩形 84">
            <a:extLst>
              <a:ext uri="{FF2B5EF4-FFF2-40B4-BE49-F238E27FC236}">
                <a16:creationId xmlns="" xmlns:a16="http://schemas.microsoft.com/office/drawing/2014/main" id="{6EFE9713-C178-41C1-AF87-9BF46FF1991F}"/>
              </a:ext>
            </a:extLst>
          </p:cNvPr>
          <p:cNvSpPr/>
          <p:nvPr/>
        </p:nvSpPr>
        <p:spPr>
          <a:xfrm>
            <a:off x="4329245" y="3848661"/>
            <a:ext cx="2400657" cy="1186030"/>
          </a:xfrm>
          <a:prstGeom prst="rect">
            <a:avLst/>
          </a:prstGeom>
        </p:spPr>
        <p:txBody>
          <a:bodyPr vert="eaVert" wrap="square">
            <a:spAutoFit/>
          </a:bodyPr>
          <a:lstStyle/>
          <a:p>
            <a:pPr>
              <a:lnSpc>
                <a:spcPct val="150000"/>
              </a:lnSpc>
            </a:pPr>
            <a:r>
              <a:rPr lang="zh-CN" altLang="en-US" sz="800" dirty="0">
                <a:solidFill>
                  <a:schemeClr val="bg1"/>
                </a:solidFill>
                <a:latin typeface="微软雅黑" panose="020B0503020204020204" pitchFamily="34" charset="-122"/>
                <a:ea typeface="微软雅黑" panose="020B0503020204020204" pitchFamily="34" charset="-122"/>
              </a:rPr>
              <a:t>清丽宛转、柔美多情的笔触，以景起，以情结，以景寄情，情景交融，抒写了女子怀人伤春的情愫。南宋胡仔</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鱼隐丛话</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中评此词云：“观此语意，疑若优柔无断者；至其端委庙堂，决澶渊之策，其气锐然，奋仁者之勇，全与此诗意不相类。盖人之难知也如此！</a:t>
            </a:r>
            <a:endParaRPr lang="en-US" altLang="zh-CN" sz="800" dirty="0">
              <a:solidFill>
                <a:schemeClr val="bg1"/>
              </a:solidFill>
              <a:latin typeface="微软雅黑" panose="020B0503020204020204" pitchFamily="34" charset="-122"/>
              <a:ea typeface="微软雅黑" panose="020B0503020204020204" pitchFamily="34" charset="-122"/>
            </a:endParaRPr>
          </a:p>
        </p:txBody>
      </p:sp>
      <p:pic>
        <p:nvPicPr>
          <p:cNvPr id="86" name="图片 10">
            <a:extLst>
              <a:ext uri="{FF2B5EF4-FFF2-40B4-BE49-F238E27FC236}">
                <a16:creationId xmlns="" xmlns:a16="http://schemas.microsoft.com/office/drawing/2014/main" id="{B7F366BC-CD1C-4953-A527-466E55883E0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63067" y="501821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615648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6" fill="hold" grpId="0" nodeType="withEffect">
                                  <p:stCondLst>
                                    <p:cond delay="0"/>
                                  </p:stCondLst>
                                  <p:iterate type="lt">
                                    <p:tmPct val="12000"/>
                                  </p:iterate>
                                  <p:childTnLst>
                                    <p:set>
                                      <p:cBhvr>
                                        <p:cTn id="6" dur="1" fill="hold">
                                          <p:stCondLst>
                                            <p:cond delay="0"/>
                                          </p:stCondLst>
                                        </p:cTn>
                                        <p:tgtEl>
                                          <p:spTgt spid="81"/>
                                        </p:tgtEl>
                                        <p:attrNameLst>
                                          <p:attrName>style.visibility</p:attrName>
                                        </p:attrNameLst>
                                      </p:cBhvr>
                                      <p:to>
                                        <p:strVal val="visible"/>
                                      </p:to>
                                    </p:set>
                                    <p:anim calcmode="lin" valueType="num">
                                      <p:cBhvr>
                                        <p:cTn id="7" dur="750" fill="hold"/>
                                        <p:tgtEl>
                                          <p:spTgt spid="81"/>
                                        </p:tgtEl>
                                        <p:attrNameLst>
                                          <p:attrName>ppt_w</p:attrName>
                                        </p:attrNameLst>
                                      </p:cBhvr>
                                      <p:tavLst>
                                        <p:tav tm="0">
                                          <p:val>
                                            <p:strVal val="(6*min(max(#ppt_w*#ppt_h,.3),1)-7.4)/-.7*#ppt_w"/>
                                          </p:val>
                                        </p:tav>
                                        <p:tav tm="100000">
                                          <p:val>
                                            <p:strVal val="#ppt_w"/>
                                          </p:val>
                                        </p:tav>
                                      </p:tavLst>
                                    </p:anim>
                                    <p:anim calcmode="lin" valueType="num">
                                      <p:cBhvr>
                                        <p:cTn id="8" dur="750" fill="hold"/>
                                        <p:tgtEl>
                                          <p:spTgt spid="81"/>
                                        </p:tgtEl>
                                        <p:attrNameLst>
                                          <p:attrName>ppt_h</p:attrName>
                                        </p:attrNameLst>
                                      </p:cBhvr>
                                      <p:tavLst>
                                        <p:tav tm="0">
                                          <p:val>
                                            <p:strVal val="(6*min(max(#ppt_w*#ppt_h,.3),1)-7.4)/-.7*#ppt_h"/>
                                          </p:val>
                                        </p:tav>
                                        <p:tav tm="100000">
                                          <p:val>
                                            <p:strVal val="#ppt_h"/>
                                          </p:val>
                                        </p:tav>
                                      </p:tavLst>
                                    </p:anim>
                                    <p:anim calcmode="lin" valueType="num">
                                      <p:cBhvr>
                                        <p:cTn id="9" dur="750" fill="hold"/>
                                        <p:tgtEl>
                                          <p:spTgt spid="81"/>
                                        </p:tgtEl>
                                        <p:attrNameLst>
                                          <p:attrName>ppt_x</p:attrName>
                                        </p:attrNameLst>
                                      </p:cBhvr>
                                      <p:tavLst>
                                        <p:tav tm="0">
                                          <p:val>
                                            <p:fltVal val="0.5"/>
                                          </p:val>
                                        </p:tav>
                                        <p:tav tm="100000">
                                          <p:val>
                                            <p:strVal val="#ppt_x"/>
                                          </p:val>
                                        </p:tav>
                                      </p:tavLst>
                                    </p:anim>
                                    <p:anim calcmode="lin" valueType="num">
                                      <p:cBhvr>
                                        <p:cTn id="10" dur="750" fill="hold"/>
                                        <p:tgtEl>
                                          <p:spTgt spid="81"/>
                                        </p:tgtEl>
                                        <p:attrNameLst>
                                          <p:attrName>ppt_y</p:attrName>
                                        </p:attrNameLst>
                                      </p:cBhvr>
                                      <p:tavLst>
                                        <p:tav tm="0">
                                          <p:val>
                                            <p:strVal val="1+(6*min(max(#ppt_w*#ppt_h,.3),1)-7.4)/-.7*#ppt_h/2"/>
                                          </p:val>
                                        </p:tav>
                                        <p:tav tm="100000">
                                          <p:val>
                                            <p:strVal val="#ppt_y"/>
                                          </p:val>
                                        </p:tav>
                                      </p:tavLst>
                                    </p:anim>
                                  </p:childTnLst>
                                </p:cTn>
                              </p:par>
                            </p:childTnLst>
                          </p:cTn>
                        </p:par>
                        <p:par>
                          <p:cTn id="11" fill="hold">
                            <p:stCondLst>
                              <p:cond delay="1290"/>
                            </p:stCondLst>
                            <p:childTnLst>
                              <p:par>
                                <p:cTn id="12" presetID="42" presetClass="entr" presetSubtype="0" fill="hold" nodeType="afterEffect">
                                  <p:stCondLst>
                                    <p:cond delay="0"/>
                                  </p:stCondLst>
                                  <p:childTnLst>
                                    <p:set>
                                      <p:cBhvr>
                                        <p:cTn id="13" dur="1" fill="hold">
                                          <p:stCondLst>
                                            <p:cond delay="0"/>
                                          </p:stCondLst>
                                        </p:cTn>
                                        <p:tgtEl>
                                          <p:spTgt spid="77"/>
                                        </p:tgtEl>
                                        <p:attrNameLst>
                                          <p:attrName>style.visibility</p:attrName>
                                        </p:attrNameLst>
                                      </p:cBhvr>
                                      <p:to>
                                        <p:strVal val="visible"/>
                                      </p:to>
                                    </p:set>
                                    <p:animEffect transition="in" filter="fade">
                                      <p:cBhvr>
                                        <p:cTn id="14" dur="1000"/>
                                        <p:tgtEl>
                                          <p:spTgt spid="77"/>
                                        </p:tgtEl>
                                      </p:cBhvr>
                                    </p:animEffect>
                                    <p:anim calcmode="lin" valueType="num">
                                      <p:cBhvr>
                                        <p:cTn id="15" dur="1000" fill="hold"/>
                                        <p:tgtEl>
                                          <p:spTgt spid="77"/>
                                        </p:tgtEl>
                                        <p:attrNameLst>
                                          <p:attrName>ppt_x</p:attrName>
                                        </p:attrNameLst>
                                      </p:cBhvr>
                                      <p:tavLst>
                                        <p:tav tm="0">
                                          <p:val>
                                            <p:strVal val="#ppt_x"/>
                                          </p:val>
                                        </p:tav>
                                        <p:tav tm="100000">
                                          <p:val>
                                            <p:strVal val="#ppt_x"/>
                                          </p:val>
                                        </p:tav>
                                      </p:tavLst>
                                    </p:anim>
                                    <p:anim calcmode="lin" valueType="num">
                                      <p:cBhvr>
                                        <p:cTn id="16" dur="1000" fill="hold"/>
                                        <p:tgtEl>
                                          <p:spTgt spid="77"/>
                                        </p:tgtEl>
                                        <p:attrNameLst>
                                          <p:attrName>ppt_y</p:attrName>
                                        </p:attrNameLst>
                                      </p:cBhvr>
                                      <p:tavLst>
                                        <p:tav tm="0">
                                          <p:val>
                                            <p:strVal val="#ppt_y+.1"/>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2000" fill="hold"/>
                                        <p:tgtEl>
                                          <p:spTgt spid="79"/>
                                        </p:tgtEl>
                                        <p:attrNameLst>
                                          <p:attrName>ppt_x</p:attrName>
                                        </p:attrNameLst>
                                      </p:cBhvr>
                                      <p:tavLst>
                                        <p:tav tm="0">
                                          <p:val>
                                            <p:strVal val="1+#ppt_w/2"/>
                                          </p:val>
                                        </p:tav>
                                        <p:tav tm="100000">
                                          <p:val>
                                            <p:strVal val="#ppt_x"/>
                                          </p:val>
                                        </p:tav>
                                      </p:tavLst>
                                    </p:anim>
                                    <p:anim calcmode="lin" valueType="num">
                                      <p:cBhvr additive="base">
                                        <p:cTn id="20" dur="2000" fill="hold"/>
                                        <p:tgtEl>
                                          <p:spTgt spid="79"/>
                                        </p:tgtEl>
                                        <p:attrNameLst>
                                          <p:attrName>ppt_y</p:attrName>
                                        </p:attrNameLst>
                                      </p:cBhvr>
                                      <p:tavLst>
                                        <p:tav tm="0">
                                          <p:val>
                                            <p:strVal val="0-#ppt_h/2"/>
                                          </p:val>
                                        </p:tav>
                                        <p:tav tm="100000">
                                          <p:val>
                                            <p:strVal val="#ppt_y"/>
                                          </p:val>
                                        </p:tav>
                                      </p:tavLst>
                                    </p:anim>
                                  </p:childTnLst>
                                </p:cTn>
                              </p:par>
                            </p:childTnLst>
                          </p:cTn>
                        </p:par>
                        <p:par>
                          <p:cTn id="21" fill="hold">
                            <p:stCondLst>
                              <p:cond delay="3290"/>
                            </p:stCondLst>
                            <p:childTnLst>
                              <p:par>
                                <p:cTn id="22" presetID="10" presetClass="entr" presetSubtype="0" fill="hold" grpId="0" nodeType="afterEffect">
                                  <p:stCondLst>
                                    <p:cond delay="0"/>
                                  </p:stCondLst>
                                  <p:childTnLst>
                                    <p:set>
                                      <p:cBhvr>
                                        <p:cTn id="23" dur="1" fill="hold">
                                          <p:stCondLst>
                                            <p:cond delay="0"/>
                                          </p:stCondLst>
                                        </p:cTn>
                                        <p:tgtEl>
                                          <p:spTgt spid="82"/>
                                        </p:tgtEl>
                                        <p:attrNameLst>
                                          <p:attrName>style.visibility</p:attrName>
                                        </p:attrNameLst>
                                      </p:cBhvr>
                                      <p:to>
                                        <p:strVal val="visible"/>
                                      </p:to>
                                    </p:set>
                                    <p:animEffect transition="in" filter="fade">
                                      <p:cBhvr>
                                        <p:cTn id="24" dur="1250"/>
                                        <p:tgtEl>
                                          <p:spTgt spid="82"/>
                                        </p:tgtEl>
                                      </p:cBhvr>
                                    </p:animEffect>
                                  </p:childTnLst>
                                </p:cTn>
                              </p:par>
                            </p:childTnLst>
                          </p:cTn>
                        </p:par>
                        <p:par>
                          <p:cTn id="25" fill="hold">
                            <p:stCondLst>
                              <p:cond delay="4540"/>
                            </p:stCondLst>
                            <p:childTnLst>
                              <p:par>
                                <p:cTn id="26" presetID="10" presetClass="entr" presetSubtype="0" fill="hold" nodeType="afterEffect">
                                  <p:stCondLst>
                                    <p:cond delay="0"/>
                                  </p:stCondLst>
                                  <p:childTnLst>
                                    <p:set>
                                      <p:cBhvr>
                                        <p:cTn id="27" dur="1" fill="hold">
                                          <p:stCondLst>
                                            <p:cond delay="0"/>
                                          </p:stCondLst>
                                        </p:cTn>
                                        <p:tgtEl>
                                          <p:spTgt spid="83"/>
                                        </p:tgtEl>
                                        <p:attrNameLst>
                                          <p:attrName>style.visibility</p:attrName>
                                        </p:attrNameLst>
                                      </p:cBhvr>
                                      <p:to>
                                        <p:strVal val="visible"/>
                                      </p:to>
                                    </p:set>
                                    <p:animEffect transition="in" filter="fade">
                                      <p:cBhvr>
                                        <p:cTn id="28" dur="1250"/>
                                        <p:tgtEl>
                                          <p:spTgt spid="83"/>
                                        </p:tgtEl>
                                      </p:cBhvr>
                                    </p:animEffect>
                                  </p:childTnLst>
                                </p:cTn>
                              </p:par>
                            </p:childTnLst>
                          </p:cTn>
                        </p:par>
                        <p:par>
                          <p:cTn id="29" fill="hold">
                            <p:stCondLst>
                              <p:cond delay="5790"/>
                            </p:stCondLst>
                            <p:childTnLst>
                              <p:par>
                                <p:cTn id="30" presetID="2" presetClass="entr" presetSubtype="4" fill="hold" grpId="0" nodeType="afterEffect">
                                  <p:stCondLst>
                                    <p:cond delay="0"/>
                                  </p:stCondLst>
                                  <p:childTnLst>
                                    <p:set>
                                      <p:cBhvr>
                                        <p:cTn id="31" dur="1" fill="hold">
                                          <p:stCondLst>
                                            <p:cond delay="0"/>
                                          </p:stCondLst>
                                        </p:cTn>
                                        <p:tgtEl>
                                          <p:spTgt spid="84"/>
                                        </p:tgtEl>
                                        <p:attrNameLst>
                                          <p:attrName>style.visibility</p:attrName>
                                        </p:attrNameLst>
                                      </p:cBhvr>
                                      <p:to>
                                        <p:strVal val="visible"/>
                                      </p:to>
                                    </p:set>
                                    <p:anim calcmode="lin" valueType="num">
                                      <p:cBhvr additive="base">
                                        <p:cTn id="32" dur="2000" fill="hold"/>
                                        <p:tgtEl>
                                          <p:spTgt spid="84"/>
                                        </p:tgtEl>
                                        <p:attrNameLst>
                                          <p:attrName>ppt_x</p:attrName>
                                        </p:attrNameLst>
                                      </p:cBhvr>
                                      <p:tavLst>
                                        <p:tav tm="0">
                                          <p:val>
                                            <p:strVal val="#ppt_x"/>
                                          </p:val>
                                        </p:tav>
                                        <p:tav tm="100000">
                                          <p:val>
                                            <p:strVal val="#ppt_x"/>
                                          </p:val>
                                        </p:tav>
                                      </p:tavLst>
                                    </p:anim>
                                    <p:anim calcmode="lin" valueType="num">
                                      <p:cBhvr additive="base">
                                        <p:cTn id="33" dur="2000" fill="hold"/>
                                        <p:tgtEl>
                                          <p:spTgt spid="84"/>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500"/>
                                  </p:stCondLst>
                                  <p:childTnLst>
                                    <p:set>
                                      <p:cBhvr>
                                        <p:cTn id="35" dur="1" fill="hold">
                                          <p:stCondLst>
                                            <p:cond delay="0"/>
                                          </p:stCondLst>
                                        </p:cTn>
                                        <p:tgtEl>
                                          <p:spTgt spid="85"/>
                                        </p:tgtEl>
                                        <p:attrNameLst>
                                          <p:attrName>style.visibility</p:attrName>
                                        </p:attrNameLst>
                                      </p:cBhvr>
                                      <p:to>
                                        <p:strVal val="visible"/>
                                      </p:to>
                                    </p:set>
                                    <p:anim calcmode="lin" valueType="num">
                                      <p:cBhvr additive="base">
                                        <p:cTn id="36" dur="2000" fill="hold"/>
                                        <p:tgtEl>
                                          <p:spTgt spid="85"/>
                                        </p:tgtEl>
                                        <p:attrNameLst>
                                          <p:attrName>ppt_x</p:attrName>
                                        </p:attrNameLst>
                                      </p:cBhvr>
                                      <p:tavLst>
                                        <p:tav tm="0">
                                          <p:val>
                                            <p:strVal val="#ppt_x"/>
                                          </p:val>
                                        </p:tav>
                                        <p:tav tm="100000">
                                          <p:val>
                                            <p:strVal val="#ppt_x"/>
                                          </p:val>
                                        </p:tav>
                                      </p:tavLst>
                                    </p:anim>
                                    <p:anim calcmode="lin" valueType="num">
                                      <p:cBhvr additive="base">
                                        <p:cTn id="37" dur="2000" fill="hold"/>
                                        <p:tgtEl>
                                          <p:spTgt spid="85"/>
                                        </p:tgtEl>
                                        <p:attrNameLst>
                                          <p:attrName>ppt_y</p:attrName>
                                        </p:attrNameLst>
                                      </p:cBhvr>
                                      <p:tavLst>
                                        <p:tav tm="0">
                                          <p:val>
                                            <p:strVal val="1+#ppt_h/2"/>
                                          </p:val>
                                        </p:tav>
                                        <p:tav tm="100000">
                                          <p:val>
                                            <p:strVal val="#ppt_y"/>
                                          </p:val>
                                        </p:tav>
                                      </p:tavLst>
                                    </p:anim>
                                  </p:childTnLst>
                                </p:cTn>
                              </p:par>
                            </p:childTnLst>
                          </p:cTn>
                        </p:par>
                        <p:par>
                          <p:cTn id="38" fill="hold">
                            <p:stCondLst>
                              <p:cond delay="8290"/>
                            </p:stCondLst>
                            <p:childTnLst>
                              <p:par>
                                <p:cTn id="39" presetID="14" presetClass="entr" presetSubtype="1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Effect transition="in" filter="randombar(horizontal)">
                                      <p:cBhvr>
                                        <p:cTn id="41"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animBg="1"/>
      <p:bldP spid="84" grpId="0"/>
      <p:bldP spid="85"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87" name="矩形 86">
            <a:extLst>
              <a:ext uri="{FF2B5EF4-FFF2-40B4-BE49-F238E27FC236}">
                <a16:creationId xmlns="" xmlns:a16="http://schemas.microsoft.com/office/drawing/2014/main" id="{AB6670BA-BBD3-4F04-9316-E2D0E7AEFACD}"/>
              </a:ext>
            </a:extLst>
          </p:cNvPr>
          <p:cNvSpPr/>
          <p:nvPr/>
        </p:nvSpPr>
        <p:spPr>
          <a:xfrm rot="5400000">
            <a:off x="4311752" y="-3104843"/>
            <a:ext cx="3676650" cy="14305935"/>
          </a:xfrm>
          <a:prstGeom prst="rect">
            <a:avLst/>
          </a:prstGeom>
          <a:solidFill>
            <a:schemeClr val="bg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8" name="椭圆 87">
            <a:extLst>
              <a:ext uri="{FF2B5EF4-FFF2-40B4-BE49-F238E27FC236}">
                <a16:creationId xmlns="" xmlns:a16="http://schemas.microsoft.com/office/drawing/2014/main" id="{40756DDE-8A41-49E9-BEF3-D4FDD86B69CC}"/>
              </a:ext>
            </a:extLst>
          </p:cNvPr>
          <p:cNvSpPr/>
          <p:nvPr/>
        </p:nvSpPr>
        <p:spPr>
          <a:xfrm>
            <a:off x="8739414" y="2844800"/>
            <a:ext cx="2603500" cy="2603500"/>
          </a:xfrm>
          <a:prstGeom prst="ellipse">
            <a:avLst/>
          </a:prstGeom>
          <a:gradFill flip="none" rotWithShape="1">
            <a:gsLst>
              <a:gs pos="20000">
                <a:srgbClr val="D5E1DD"/>
              </a:gs>
              <a:gs pos="86000">
                <a:srgbClr val="FFFFFF"/>
              </a:gs>
              <a:gs pos="100000">
                <a:schemeClr val="bg1">
                  <a:tint val="0"/>
                </a:schemeClr>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nvGrpSpPr>
          <p:cNvPr id="89" name="组合 5">
            <a:extLst>
              <a:ext uri="{FF2B5EF4-FFF2-40B4-BE49-F238E27FC236}">
                <a16:creationId xmlns="" xmlns:a16="http://schemas.microsoft.com/office/drawing/2014/main" id="{10755E4F-C8E1-42D6-91EB-2D126F77AED2}"/>
              </a:ext>
            </a:extLst>
          </p:cNvPr>
          <p:cNvGrpSpPr>
            <a:grpSpLocks/>
          </p:cNvGrpSpPr>
          <p:nvPr/>
        </p:nvGrpSpPr>
        <p:grpSpPr bwMode="auto">
          <a:xfrm>
            <a:off x="7716838" y="3429000"/>
            <a:ext cx="2609850" cy="2606676"/>
            <a:chOff x="412646" y="656269"/>
            <a:chExt cx="3839484" cy="3834791"/>
          </a:xfrm>
        </p:grpSpPr>
        <p:sp>
          <p:nvSpPr>
            <p:cNvPr id="90" name="椭圆 89">
              <a:extLst>
                <a:ext uri="{FF2B5EF4-FFF2-40B4-BE49-F238E27FC236}">
                  <a16:creationId xmlns="" xmlns:a16="http://schemas.microsoft.com/office/drawing/2014/main" id="{9FE2ECC1-9C4F-4762-9288-6663B740867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1" name="组合 3">
              <a:extLst>
                <a:ext uri="{FF2B5EF4-FFF2-40B4-BE49-F238E27FC236}">
                  <a16:creationId xmlns="" xmlns:a16="http://schemas.microsoft.com/office/drawing/2014/main" id="{8B8921F8-7634-4AD9-AC31-52EF336507DF}"/>
                </a:ext>
              </a:extLst>
            </p:cNvPr>
            <p:cNvGrpSpPr>
              <a:grpSpLocks/>
            </p:cNvGrpSpPr>
            <p:nvPr/>
          </p:nvGrpSpPr>
          <p:grpSpPr bwMode="auto">
            <a:xfrm>
              <a:off x="1167595" y="656269"/>
              <a:ext cx="3084535" cy="3065208"/>
              <a:chOff x="1167595" y="656269"/>
              <a:chExt cx="3084535" cy="3065208"/>
            </a:xfrm>
          </p:grpSpPr>
          <p:sp>
            <p:nvSpPr>
              <p:cNvPr id="92" name="椭圆 91">
                <a:extLst>
                  <a:ext uri="{FF2B5EF4-FFF2-40B4-BE49-F238E27FC236}">
                    <a16:creationId xmlns="" xmlns:a16="http://schemas.microsoft.com/office/drawing/2014/main" id="{84011A27-7B16-4F35-9A36-1F0CCE773B0D}"/>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3" name="组合 126">
                <a:extLst>
                  <a:ext uri="{FF2B5EF4-FFF2-40B4-BE49-F238E27FC236}">
                    <a16:creationId xmlns="" xmlns:a16="http://schemas.microsoft.com/office/drawing/2014/main" id="{CE026CE9-B8D2-4824-A7EF-ABAEC2F89274}"/>
                  </a:ext>
                </a:extLst>
              </p:cNvPr>
              <p:cNvGrpSpPr>
                <a:grpSpLocks/>
              </p:cNvGrpSpPr>
              <p:nvPr/>
            </p:nvGrpSpPr>
            <p:grpSpPr bwMode="auto">
              <a:xfrm>
                <a:off x="1471763" y="905821"/>
                <a:ext cx="2545098" cy="2726591"/>
                <a:chOff x="5692632" y="2125830"/>
                <a:chExt cx="2582391" cy="2767159"/>
              </a:xfrm>
            </p:grpSpPr>
            <p:sp>
              <p:nvSpPr>
                <p:cNvPr id="156" name="任意多边形 70">
                  <a:extLst>
                    <a:ext uri="{FF2B5EF4-FFF2-40B4-BE49-F238E27FC236}">
                      <a16:creationId xmlns="" xmlns:a16="http://schemas.microsoft.com/office/drawing/2014/main" id="{5BF1BD6C-6B61-4D49-A4D2-6F782AC8D2B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71">
                  <a:extLst>
                    <a:ext uri="{FF2B5EF4-FFF2-40B4-BE49-F238E27FC236}">
                      <a16:creationId xmlns="" xmlns:a16="http://schemas.microsoft.com/office/drawing/2014/main" id="{79890FE0-D396-4557-B42F-2997163B466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72">
                  <a:extLst>
                    <a:ext uri="{FF2B5EF4-FFF2-40B4-BE49-F238E27FC236}">
                      <a16:creationId xmlns="" xmlns:a16="http://schemas.microsoft.com/office/drawing/2014/main" id="{EF62C3DF-5254-4ED9-88BD-7CA3C1C72794}"/>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73">
                  <a:extLst>
                    <a:ext uri="{FF2B5EF4-FFF2-40B4-BE49-F238E27FC236}">
                      <a16:creationId xmlns="" xmlns:a16="http://schemas.microsoft.com/office/drawing/2014/main" id="{7FBE7BF0-C897-4732-9253-A83D02CCD657}"/>
                    </a:ext>
                  </a:extLst>
                </p:cNvPr>
                <p:cNvSpPr/>
                <p:nvPr/>
              </p:nvSpPr>
              <p:spPr>
                <a:xfrm>
                  <a:off x="6544540" y="2126176"/>
                  <a:ext cx="940761" cy="1249089"/>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0" name="任意多边形 74">
                  <a:extLst>
                    <a:ext uri="{FF2B5EF4-FFF2-40B4-BE49-F238E27FC236}">
                      <a16:creationId xmlns="" xmlns:a16="http://schemas.microsoft.com/office/drawing/2014/main" id="{A9092C31-8D24-4D91-8B00-F656CBD4EC35}"/>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1" name="任意多边形 75">
                  <a:extLst>
                    <a:ext uri="{FF2B5EF4-FFF2-40B4-BE49-F238E27FC236}">
                      <a16:creationId xmlns="" xmlns:a16="http://schemas.microsoft.com/office/drawing/2014/main" id="{C3BEF9CA-A6AC-4C91-B612-B5DE7C2FF930}"/>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4" name="组合 122">
                <a:extLst>
                  <a:ext uri="{FF2B5EF4-FFF2-40B4-BE49-F238E27FC236}">
                    <a16:creationId xmlns="" xmlns:a16="http://schemas.microsoft.com/office/drawing/2014/main" id="{2E50C6F0-B635-432C-9581-C1FBCF87A93E}"/>
                  </a:ext>
                </a:extLst>
              </p:cNvPr>
              <p:cNvGrpSpPr>
                <a:grpSpLocks/>
              </p:cNvGrpSpPr>
              <p:nvPr/>
            </p:nvGrpSpPr>
            <p:grpSpPr bwMode="auto">
              <a:xfrm>
                <a:off x="1238175" y="792388"/>
                <a:ext cx="3013955" cy="2929089"/>
                <a:chOff x="7642275" y="-3564091"/>
                <a:chExt cx="5694363" cy="5534842"/>
              </a:xfrm>
            </p:grpSpPr>
            <p:grpSp>
              <p:nvGrpSpPr>
                <p:cNvPr id="132" name="组合 108">
                  <a:extLst>
                    <a:ext uri="{FF2B5EF4-FFF2-40B4-BE49-F238E27FC236}">
                      <a16:creationId xmlns="" xmlns:a16="http://schemas.microsoft.com/office/drawing/2014/main" id="{916494D4-D185-46FB-B8E4-9C463D9A08A1}"/>
                    </a:ext>
                  </a:extLst>
                </p:cNvPr>
                <p:cNvGrpSpPr>
                  <a:grpSpLocks/>
                </p:cNvGrpSpPr>
                <p:nvPr/>
              </p:nvGrpSpPr>
              <p:grpSpPr bwMode="auto">
                <a:xfrm>
                  <a:off x="10568038" y="-2241539"/>
                  <a:ext cx="2768600" cy="1414311"/>
                  <a:chOff x="7264400" y="2182977"/>
                  <a:chExt cx="2768600" cy="1414311"/>
                </a:xfrm>
              </p:grpSpPr>
              <p:sp>
                <p:nvSpPr>
                  <p:cNvPr id="154" name="任意多边形 68">
                    <a:extLst>
                      <a:ext uri="{FF2B5EF4-FFF2-40B4-BE49-F238E27FC236}">
                        <a16:creationId xmlns="" xmlns:a16="http://schemas.microsoft.com/office/drawing/2014/main" id="{03D9CA6C-B5DE-4708-A692-64044E5B4FC6}"/>
                      </a:ext>
                    </a:extLst>
                  </p:cNvPr>
                  <p:cNvSpPr/>
                  <p:nvPr/>
                </p:nvSpPr>
                <p:spPr>
                  <a:xfrm>
                    <a:off x="7270810" y="2183097"/>
                    <a:ext cx="2762190" cy="1412182"/>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69">
                    <a:extLst>
                      <a:ext uri="{FF2B5EF4-FFF2-40B4-BE49-F238E27FC236}">
                        <a16:creationId xmlns="" xmlns:a16="http://schemas.microsoft.com/office/drawing/2014/main" id="{84BF735A-9819-41E5-A589-EE6D3A0F821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09">
                  <a:extLst>
                    <a:ext uri="{FF2B5EF4-FFF2-40B4-BE49-F238E27FC236}">
                      <a16:creationId xmlns="" xmlns:a16="http://schemas.microsoft.com/office/drawing/2014/main" id="{09A882E1-DDA6-4D87-9E36-5B4569507300}"/>
                    </a:ext>
                  </a:extLst>
                </p:cNvPr>
                <p:cNvGrpSpPr>
                  <a:grpSpLocks/>
                </p:cNvGrpSpPr>
                <p:nvPr/>
              </p:nvGrpSpPr>
              <p:grpSpPr bwMode="auto">
                <a:xfrm>
                  <a:off x="10555338" y="-792316"/>
                  <a:ext cx="2717800" cy="1467621"/>
                  <a:chOff x="7251700" y="3632200"/>
                  <a:chExt cx="2717800" cy="1467621"/>
                </a:xfrm>
              </p:grpSpPr>
              <p:sp>
                <p:nvSpPr>
                  <p:cNvPr id="152" name="任意多边形 66">
                    <a:extLst>
                      <a:ext uri="{FF2B5EF4-FFF2-40B4-BE49-F238E27FC236}">
                        <a16:creationId xmlns="" xmlns:a16="http://schemas.microsoft.com/office/drawing/2014/main" id="{78187795-1D18-4A83-8E5F-75E6D35CD146}"/>
                      </a:ext>
                    </a:extLst>
                  </p:cNvPr>
                  <p:cNvSpPr/>
                  <p:nvPr/>
                </p:nvSpPr>
                <p:spPr>
                  <a:xfrm>
                    <a:off x="7257570" y="3630582"/>
                    <a:ext cx="2713656" cy="1447486"/>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67">
                    <a:extLst>
                      <a:ext uri="{FF2B5EF4-FFF2-40B4-BE49-F238E27FC236}">
                        <a16:creationId xmlns="" xmlns:a16="http://schemas.microsoft.com/office/drawing/2014/main" id="{20DF56F3-8B8D-45B6-8F48-271AB66F3A5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110">
                  <a:extLst>
                    <a:ext uri="{FF2B5EF4-FFF2-40B4-BE49-F238E27FC236}">
                      <a16:creationId xmlns="" xmlns:a16="http://schemas.microsoft.com/office/drawing/2014/main" id="{DAB56C5B-4C09-4F9D-9F47-D24397DC5D9C}"/>
                    </a:ext>
                  </a:extLst>
                </p:cNvPr>
                <p:cNvGrpSpPr>
                  <a:grpSpLocks/>
                </p:cNvGrpSpPr>
                <p:nvPr/>
              </p:nvGrpSpPr>
              <p:grpSpPr bwMode="auto">
                <a:xfrm>
                  <a:off x="10471931" y="-792316"/>
                  <a:ext cx="1523446" cy="2743380"/>
                  <a:chOff x="7168293" y="3632200"/>
                  <a:chExt cx="1523446" cy="2743380"/>
                </a:xfrm>
              </p:grpSpPr>
              <p:sp>
                <p:nvSpPr>
                  <p:cNvPr id="150" name="任意多边形 64">
                    <a:extLst>
                      <a:ext uri="{FF2B5EF4-FFF2-40B4-BE49-F238E27FC236}">
                        <a16:creationId xmlns="" xmlns:a16="http://schemas.microsoft.com/office/drawing/2014/main" id="{8BB526D4-AE79-4F84-9A5F-9C1FCB946AFF}"/>
                      </a:ext>
                    </a:extLst>
                  </p:cNvPr>
                  <p:cNvSpPr/>
                  <p:nvPr/>
                </p:nvSpPr>
                <p:spPr>
                  <a:xfrm>
                    <a:off x="7195796" y="3652646"/>
                    <a:ext cx="1495821" cy="2722867"/>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1" name="任意多边形 65">
                    <a:extLst>
                      <a:ext uri="{FF2B5EF4-FFF2-40B4-BE49-F238E27FC236}">
                        <a16:creationId xmlns="" xmlns:a16="http://schemas.microsoft.com/office/drawing/2014/main" id="{E7133C53-F689-443A-855B-E357F4B1F271}"/>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5" name="组合 111">
                  <a:extLst>
                    <a:ext uri="{FF2B5EF4-FFF2-40B4-BE49-F238E27FC236}">
                      <a16:creationId xmlns="" xmlns:a16="http://schemas.microsoft.com/office/drawing/2014/main" id="{CEF2A373-C42D-4FA8-AABB-47B17530C302}"/>
                    </a:ext>
                  </a:extLst>
                </p:cNvPr>
                <p:cNvGrpSpPr>
                  <a:grpSpLocks/>
                </p:cNvGrpSpPr>
                <p:nvPr/>
              </p:nvGrpSpPr>
              <p:grpSpPr bwMode="auto">
                <a:xfrm>
                  <a:off x="8882232" y="-789141"/>
                  <a:ext cx="1567560" cy="2759892"/>
                  <a:chOff x="5578594" y="3635375"/>
                  <a:chExt cx="1567560" cy="2759892"/>
                </a:xfrm>
              </p:grpSpPr>
              <p:sp>
                <p:nvSpPr>
                  <p:cNvPr id="148" name="任意多边形 62">
                    <a:extLst>
                      <a:ext uri="{FF2B5EF4-FFF2-40B4-BE49-F238E27FC236}">
                        <a16:creationId xmlns="" xmlns:a16="http://schemas.microsoft.com/office/drawing/2014/main" id="{1C685298-B8F9-437D-BD23-073118125D89}"/>
                      </a:ext>
                    </a:extLst>
                  </p:cNvPr>
                  <p:cNvSpPr/>
                  <p:nvPr/>
                </p:nvSpPr>
                <p:spPr>
                  <a:xfrm>
                    <a:off x="5602903" y="3634994"/>
                    <a:ext cx="1544357" cy="2718452"/>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63">
                    <a:extLst>
                      <a:ext uri="{FF2B5EF4-FFF2-40B4-BE49-F238E27FC236}">
                        <a16:creationId xmlns="" xmlns:a16="http://schemas.microsoft.com/office/drawing/2014/main" id="{F035521A-87AF-4F33-8992-41CCAF438CAE}"/>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6" name="组合 99">
                  <a:extLst>
                    <a:ext uri="{FF2B5EF4-FFF2-40B4-BE49-F238E27FC236}">
                      <a16:creationId xmlns="" xmlns:a16="http://schemas.microsoft.com/office/drawing/2014/main" id="{AE385BE6-D33A-4E8C-999F-EAC8E661FCEA}"/>
                    </a:ext>
                  </a:extLst>
                </p:cNvPr>
                <p:cNvGrpSpPr>
                  <a:grpSpLocks/>
                </p:cNvGrpSpPr>
                <p:nvPr/>
              </p:nvGrpSpPr>
              <p:grpSpPr bwMode="auto">
                <a:xfrm>
                  <a:off x="10504538" y="-3459330"/>
                  <a:ext cx="1556982" cy="2603514"/>
                  <a:chOff x="7200900" y="965186"/>
                  <a:chExt cx="1556982" cy="2603514"/>
                </a:xfrm>
              </p:grpSpPr>
              <p:sp>
                <p:nvSpPr>
                  <p:cNvPr id="146" name="任意多边形 60">
                    <a:extLst>
                      <a:ext uri="{FF2B5EF4-FFF2-40B4-BE49-F238E27FC236}">
                        <a16:creationId xmlns="" xmlns:a16="http://schemas.microsoft.com/office/drawing/2014/main" id="{1FE870D4-9CB1-447B-A6BC-5F0C7878B500}"/>
                      </a:ext>
                    </a:extLst>
                  </p:cNvPr>
                  <p:cNvSpPr/>
                  <p:nvPr/>
                </p:nvSpPr>
                <p:spPr>
                  <a:xfrm>
                    <a:off x="7213447" y="965086"/>
                    <a:ext cx="1544358" cy="2590474"/>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7" name="任意多边形 61">
                    <a:extLst>
                      <a:ext uri="{FF2B5EF4-FFF2-40B4-BE49-F238E27FC236}">
                        <a16:creationId xmlns="" xmlns:a16="http://schemas.microsoft.com/office/drawing/2014/main" id="{CE303081-CEF1-4674-92A4-0D1D13FEB26B}"/>
                      </a:ext>
                    </a:extLst>
                  </p:cNvPr>
                  <p:cNvSpPr/>
                  <p:nvPr/>
                </p:nvSpPr>
                <p:spPr>
                  <a:xfrm>
                    <a:off x="7200211" y="973912"/>
                    <a:ext cx="1544358" cy="2594888"/>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7" name="组合 98">
                  <a:extLst>
                    <a:ext uri="{FF2B5EF4-FFF2-40B4-BE49-F238E27FC236}">
                      <a16:creationId xmlns="" xmlns:a16="http://schemas.microsoft.com/office/drawing/2014/main" id="{DA729BB2-28AA-4FDE-ADA0-534E6C533591}"/>
                    </a:ext>
                  </a:extLst>
                </p:cNvPr>
                <p:cNvGrpSpPr>
                  <a:grpSpLocks/>
                </p:cNvGrpSpPr>
                <p:nvPr/>
              </p:nvGrpSpPr>
              <p:grpSpPr bwMode="auto">
                <a:xfrm>
                  <a:off x="9007760" y="-3564091"/>
                  <a:ext cx="1499035" cy="2673350"/>
                  <a:chOff x="5704122" y="860425"/>
                  <a:chExt cx="1499035" cy="2673350"/>
                </a:xfrm>
              </p:grpSpPr>
              <p:sp>
                <p:nvSpPr>
                  <p:cNvPr id="144" name="任意多边形 58">
                    <a:extLst>
                      <a:ext uri="{FF2B5EF4-FFF2-40B4-BE49-F238E27FC236}">
                        <a16:creationId xmlns="" xmlns:a16="http://schemas.microsoft.com/office/drawing/2014/main" id="{1DC066AB-CC22-47D3-8D0E-B85BA2C9FE8E}"/>
                      </a:ext>
                    </a:extLst>
                  </p:cNvPr>
                  <p:cNvSpPr/>
                  <p:nvPr/>
                </p:nvSpPr>
                <p:spPr>
                  <a:xfrm>
                    <a:off x="5713214" y="859171"/>
                    <a:ext cx="1482583" cy="2656671"/>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59">
                    <a:extLst>
                      <a:ext uri="{FF2B5EF4-FFF2-40B4-BE49-F238E27FC236}">
                        <a16:creationId xmlns="" xmlns:a16="http://schemas.microsoft.com/office/drawing/2014/main" id="{0A650211-50F0-420A-80BA-AA0FEA54168C}"/>
                      </a:ext>
                    </a:extLst>
                  </p:cNvPr>
                  <p:cNvSpPr/>
                  <p:nvPr/>
                </p:nvSpPr>
                <p:spPr>
                  <a:xfrm>
                    <a:off x="5704389" y="872412"/>
                    <a:ext cx="1478172" cy="2661082"/>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8" name="组合 113">
                  <a:extLst>
                    <a:ext uri="{FF2B5EF4-FFF2-40B4-BE49-F238E27FC236}">
                      <a16:creationId xmlns="" xmlns:a16="http://schemas.microsoft.com/office/drawing/2014/main" id="{2CDB388E-5AC4-48D2-9C35-21E823A6F125}"/>
                    </a:ext>
                  </a:extLst>
                </p:cNvPr>
                <p:cNvGrpSpPr>
                  <a:grpSpLocks/>
                </p:cNvGrpSpPr>
                <p:nvPr/>
              </p:nvGrpSpPr>
              <p:grpSpPr bwMode="auto">
                <a:xfrm>
                  <a:off x="7685138" y="-2293489"/>
                  <a:ext cx="2743200" cy="1482122"/>
                  <a:chOff x="4381500" y="2131027"/>
                  <a:chExt cx="2743200" cy="1482122"/>
                </a:xfrm>
              </p:grpSpPr>
              <p:sp>
                <p:nvSpPr>
                  <p:cNvPr id="142" name="任意多边形 56">
                    <a:extLst>
                      <a:ext uri="{FF2B5EF4-FFF2-40B4-BE49-F238E27FC236}">
                        <a16:creationId xmlns="" xmlns:a16="http://schemas.microsoft.com/office/drawing/2014/main" id="{A060FF1B-7F68-46B5-A323-3D37E5A66544}"/>
                      </a:ext>
                    </a:extLst>
                  </p:cNvPr>
                  <p:cNvSpPr/>
                  <p:nvPr/>
                </p:nvSpPr>
                <p:spPr>
                  <a:xfrm>
                    <a:off x="4380655" y="2134549"/>
                    <a:ext cx="2744542" cy="1478380"/>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57">
                    <a:extLst>
                      <a:ext uri="{FF2B5EF4-FFF2-40B4-BE49-F238E27FC236}">
                        <a16:creationId xmlns="" xmlns:a16="http://schemas.microsoft.com/office/drawing/2014/main" id="{D9684729-7189-4B18-8286-E7CBBD1C2CFD}"/>
                      </a:ext>
                    </a:extLst>
                  </p:cNvPr>
                  <p:cNvSpPr/>
                  <p:nvPr/>
                </p:nvSpPr>
                <p:spPr>
                  <a:xfrm>
                    <a:off x="4380655" y="2130137"/>
                    <a:ext cx="2744542" cy="1482792"/>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9" name="组合 112">
                  <a:extLst>
                    <a:ext uri="{FF2B5EF4-FFF2-40B4-BE49-F238E27FC236}">
                      <a16:creationId xmlns="" xmlns:a16="http://schemas.microsoft.com/office/drawing/2014/main" id="{5E105B4F-8557-4382-B09E-5EC8BBABB105}"/>
                    </a:ext>
                  </a:extLst>
                </p:cNvPr>
                <p:cNvGrpSpPr>
                  <a:grpSpLocks/>
                </p:cNvGrpSpPr>
                <p:nvPr/>
              </p:nvGrpSpPr>
              <p:grpSpPr bwMode="auto">
                <a:xfrm>
                  <a:off x="7642275" y="-801840"/>
                  <a:ext cx="2773363" cy="1440922"/>
                  <a:chOff x="4338637" y="3622676"/>
                  <a:chExt cx="2773363" cy="1440922"/>
                </a:xfrm>
              </p:grpSpPr>
              <p:sp>
                <p:nvSpPr>
                  <p:cNvPr id="140" name="任意多边形 54">
                    <a:extLst>
                      <a:ext uri="{FF2B5EF4-FFF2-40B4-BE49-F238E27FC236}">
                        <a16:creationId xmlns="" xmlns:a16="http://schemas.microsoft.com/office/drawing/2014/main" id="{075F217C-8C87-4AE7-B7A4-6AFE2055CE56}"/>
                      </a:ext>
                    </a:extLst>
                  </p:cNvPr>
                  <p:cNvSpPr/>
                  <p:nvPr/>
                </p:nvSpPr>
                <p:spPr>
                  <a:xfrm>
                    <a:off x="4336530" y="3621756"/>
                    <a:ext cx="2775431" cy="1429836"/>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55">
                    <a:extLst>
                      <a:ext uri="{FF2B5EF4-FFF2-40B4-BE49-F238E27FC236}">
                        <a16:creationId xmlns="" xmlns:a16="http://schemas.microsoft.com/office/drawing/2014/main" id="{9CEA99C5-BC2A-4F19-BDF5-AC4ADC15BC39}"/>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5" name="组合 121">
                <a:extLst>
                  <a:ext uri="{FF2B5EF4-FFF2-40B4-BE49-F238E27FC236}">
                    <a16:creationId xmlns="" xmlns:a16="http://schemas.microsoft.com/office/drawing/2014/main" id="{8E6DD5C3-8F00-4F45-8BF6-53551C7E2E8C}"/>
                  </a:ext>
                </a:extLst>
              </p:cNvPr>
              <p:cNvGrpSpPr>
                <a:grpSpLocks/>
              </p:cNvGrpSpPr>
              <p:nvPr/>
            </p:nvGrpSpPr>
            <p:grpSpPr bwMode="auto">
              <a:xfrm>
                <a:off x="1167595" y="656269"/>
                <a:ext cx="2724071" cy="2669454"/>
                <a:chOff x="13371766" y="-2490898"/>
                <a:chExt cx="5146323" cy="5043698"/>
              </a:xfrm>
            </p:grpSpPr>
            <p:grpSp>
              <p:nvGrpSpPr>
                <p:cNvPr id="96" name="组合 84">
                  <a:extLst>
                    <a:ext uri="{FF2B5EF4-FFF2-40B4-BE49-F238E27FC236}">
                      <a16:creationId xmlns="" xmlns:a16="http://schemas.microsoft.com/office/drawing/2014/main" id="{25ED622B-0C0F-497C-88AD-1BE23ED8DB35}"/>
                    </a:ext>
                  </a:extLst>
                </p:cNvPr>
                <p:cNvGrpSpPr>
                  <a:grpSpLocks/>
                </p:cNvGrpSpPr>
                <p:nvPr/>
              </p:nvGrpSpPr>
              <p:grpSpPr bwMode="auto">
                <a:xfrm>
                  <a:off x="14041858" y="-2490898"/>
                  <a:ext cx="4476231" cy="4896641"/>
                  <a:chOff x="-131440" y="1532255"/>
                  <a:chExt cx="2379817" cy="2603331"/>
                </a:xfrm>
              </p:grpSpPr>
              <p:grpSp>
                <p:nvGrpSpPr>
                  <p:cNvPr id="114" name="组合 69">
                    <a:extLst>
                      <a:ext uri="{FF2B5EF4-FFF2-40B4-BE49-F238E27FC236}">
                        <a16:creationId xmlns="" xmlns:a16="http://schemas.microsoft.com/office/drawing/2014/main" id="{29959433-DD12-4A86-B114-BAAFF342501A}"/>
                      </a:ext>
                    </a:extLst>
                  </p:cNvPr>
                  <p:cNvGrpSpPr>
                    <a:grpSpLocks/>
                  </p:cNvGrpSpPr>
                  <p:nvPr/>
                </p:nvGrpSpPr>
                <p:grpSpPr bwMode="auto">
                  <a:xfrm>
                    <a:off x="1063163" y="2072415"/>
                    <a:ext cx="1179452" cy="1050341"/>
                    <a:chOff x="2682875" y="2154503"/>
                    <a:chExt cx="1179452" cy="1050341"/>
                  </a:xfrm>
                </p:grpSpPr>
                <p:sp>
                  <p:nvSpPr>
                    <p:cNvPr id="130" name="任意多边形 44">
                      <a:extLst>
                        <a:ext uri="{FF2B5EF4-FFF2-40B4-BE49-F238E27FC236}">
                          <a16:creationId xmlns="" xmlns:a16="http://schemas.microsoft.com/office/drawing/2014/main" id="{044667AE-4FC9-4051-B217-77E64C2C0238}"/>
                        </a:ext>
                      </a:extLst>
                    </p:cNvPr>
                    <p:cNvSpPr/>
                    <p:nvPr/>
                  </p:nvSpPr>
                  <p:spPr>
                    <a:xfrm>
                      <a:off x="2696024" y="2153922"/>
                      <a:ext cx="1170527" cy="1041619"/>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1" name="任意多边形 45">
                      <a:extLst>
                        <a:ext uri="{FF2B5EF4-FFF2-40B4-BE49-F238E27FC236}">
                          <a16:creationId xmlns="" xmlns:a16="http://schemas.microsoft.com/office/drawing/2014/main" id="{972B407F-598A-4FEE-A6FD-394FA120D81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80">
                    <a:extLst>
                      <a:ext uri="{FF2B5EF4-FFF2-40B4-BE49-F238E27FC236}">
                        <a16:creationId xmlns="" xmlns:a16="http://schemas.microsoft.com/office/drawing/2014/main" id="{FABD138B-18FF-46CC-A6C4-D38AE80F30AE}"/>
                      </a:ext>
                    </a:extLst>
                  </p:cNvPr>
                  <p:cNvGrpSpPr>
                    <a:grpSpLocks/>
                  </p:cNvGrpSpPr>
                  <p:nvPr/>
                </p:nvGrpSpPr>
                <p:grpSpPr bwMode="auto">
                  <a:xfrm>
                    <a:off x="1078707" y="2993336"/>
                    <a:ext cx="1169670" cy="723690"/>
                    <a:chOff x="2895600" y="3487261"/>
                    <a:chExt cx="1169670" cy="723690"/>
                  </a:xfrm>
                </p:grpSpPr>
                <p:sp>
                  <p:nvSpPr>
                    <p:cNvPr id="128" name="任意多边形 42">
                      <a:extLst>
                        <a:ext uri="{FF2B5EF4-FFF2-40B4-BE49-F238E27FC236}">
                          <a16:creationId xmlns="" xmlns:a16="http://schemas.microsoft.com/office/drawing/2014/main" id="{C7572ED2-CE7E-4CB6-9E57-0BCD6E3B73CD}"/>
                        </a:ext>
                      </a:extLst>
                    </p:cNvPr>
                    <p:cNvSpPr/>
                    <p:nvPr/>
                  </p:nvSpPr>
                  <p:spPr>
                    <a:xfrm>
                      <a:off x="2902588" y="3487732"/>
                      <a:ext cx="1163491" cy="722564"/>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9" name="任意多边形 43">
                      <a:extLst>
                        <a:ext uri="{FF2B5EF4-FFF2-40B4-BE49-F238E27FC236}">
                          <a16:creationId xmlns="" xmlns:a16="http://schemas.microsoft.com/office/drawing/2014/main" id="{85CF8841-2476-420B-9D97-1FC3460907CE}"/>
                        </a:ext>
                      </a:extLst>
                    </p:cNvPr>
                    <p:cNvSpPr/>
                    <p:nvPr/>
                  </p:nvSpPr>
                  <p:spPr>
                    <a:xfrm>
                      <a:off x="2895550" y="3492424"/>
                      <a:ext cx="1163491" cy="722564"/>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6" name="组合 82">
                    <a:extLst>
                      <a:ext uri="{FF2B5EF4-FFF2-40B4-BE49-F238E27FC236}">
                        <a16:creationId xmlns="" xmlns:a16="http://schemas.microsoft.com/office/drawing/2014/main" id="{C971622E-D906-4DAE-8BB9-9C3648DC12A3}"/>
                      </a:ext>
                    </a:extLst>
                  </p:cNvPr>
                  <p:cNvGrpSpPr>
                    <a:grpSpLocks/>
                  </p:cNvGrpSpPr>
                  <p:nvPr/>
                </p:nvGrpSpPr>
                <p:grpSpPr bwMode="auto">
                  <a:xfrm>
                    <a:off x="618349" y="3122458"/>
                    <a:ext cx="850535" cy="1013128"/>
                    <a:chOff x="4720449" y="4163858"/>
                    <a:chExt cx="850535" cy="1013128"/>
                  </a:xfrm>
                </p:grpSpPr>
                <p:sp>
                  <p:nvSpPr>
                    <p:cNvPr id="126" name="任意多边形 40">
                      <a:extLst>
                        <a:ext uri="{FF2B5EF4-FFF2-40B4-BE49-F238E27FC236}">
                          <a16:creationId xmlns="" xmlns:a16="http://schemas.microsoft.com/office/drawing/2014/main" id="{100072E0-C7BD-43A0-84CD-2495F3E607C9}"/>
                        </a:ext>
                      </a:extLst>
                    </p:cNvPr>
                    <p:cNvSpPr/>
                    <p:nvPr/>
                  </p:nvSpPr>
                  <p:spPr>
                    <a:xfrm>
                      <a:off x="4720991" y="4164236"/>
                      <a:ext cx="853851" cy="1013468"/>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7" name="任意多边形 41">
                      <a:extLst>
                        <a:ext uri="{FF2B5EF4-FFF2-40B4-BE49-F238E27FC236}">
                          <a16:creationId xmlns="" xmlns:a16="http://schemas.microsoft.com/office/drawing/2014/main" id="{8FEAAF9C-6AA2-4EAE-B7AA-688E425A3AA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7" name="组合 76">
                    <a:extLst>
                      <a:ext uri="{FF2B5EF4-FFF2-40B4-BE49-F238E27FC236}">
                        <a16:creationId xmlns="" xmlns:a16="http://schemas.microsoft.com/office/drawing/2014/main" id="{408876EE-2C8B-4398-B035-E0412EE541DD}"/>
                      </a:ext>
                    </a:extLst>
                  </p:cNvPr>
                  <p:cNvGrpSpPr>
                    <a:grpSpLocks/>
                  </p:cNvGrpSpPr>
                  <p:nvPr/>
                </p:nvGrpSpPr>
                <p:grpSpPr bwMode="auto">
                  <a:xfrm>
                    <a:off x="-131440" y="2075280"/>
                    <a:ext cx="1172106" cy="1056965"/>
                    <a:chOff x="-1553840" y="2119273"/>
                    <a:chExt cx="1172106" cy="1056965"/>
                  </a:xfrm>
                </p:grpSpPr>
                <p:sp>
                  <p:nvSpPr>
                    <p:cNvPr id="124" name="Freeform 75_1" hidden="1">
                      <a:extLst>
                        <a:ext uri="{FF2B5EF4-FFF2-40B4-BE49-F238E27FC236}">
                          <a16:creationId xmlns="" xmlns:a16="http://schemas.microsoft.com/office/drawing/2014/main" id="{76979032-496A-4A4F-BEE9-AD2D4AF7CB04}"/>
                        </a:ext>
                      </a:extLst>
                    </p:cNvPr>
                    <p:cNvSpPr/>
                    <p:nvPr/>
                  </p:nvSpPr>
                  <p:spPr>
                    <a:xfrm>
                      <a:off x="-1544764" y="2127556"/>
                      <a:ext cx="1161145" cy="1046312"/>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任意多边形 39">
                      <a:extLst>
                        <a:ext uri="{FF2B5EF4-FFF2-40B4-BE49-F238E27FC236}">
                          <a16:creationId xmlns="" xmlns:a16="http://schemas.microsoft.com/office/drawing/2014/main" id="{5B75392F-AAFA-4653-BB15-A1E45379E8D4}"/>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8" name="组合 77">
                    <a:extLst>
                      <a:ext uri="{FF2B5EF4-FFF2-40B4-BE49-F238E27FC236}">
                        <a16:creationId xmlns="" xmlns:a16="http://schemas.microsoft.com/office/drawing/2014/main" id="{F16D4116-4963-4F2B-B7FC-96E41EEFF2EC}"/>
                      </a:ext>
                    </a:extLst>
                  </p:cNvPr>
                  <p:cNvGrpSpPr>
                    <a:grpSpLocks/>
                  </p:cNvGrpSpPr>
                  <p:nvPr/>
                </p:nvGrpSpPr>
                <p:grpSpPr bwMode="auto">
                  <a:xfrm>
                    <a:off x="-117221" y="2989912"/>
                    <a:ext cx="1172257" cy="735498"/>
                    <a:chOff x="227370" y="4232048"/>
                    <a:chExt cx="1172257" cy="735498"/>
                  </a:xfrm>
                </p:grpSpPr>
                <p:sp>
                  <p:nvSpPr>
                    <p:cNvPr id="122" name="任意多边形 36">
                      <a:extLst>
                        <a:ext uri="{FF2B5EF4-FFF2-40B4-BE49-F238E27FC236}">
                          <a16:creationId xmlns="" xmlns:a16="http://schemas.microsoft.com/office/drawing/2014/main" id="{5C4CB855-D2D9-4F6B-B2B4-4595888199EB}"/>
                        </a:ext>
                      </a:extLst>
                    </p:cNvPr>
                    <p:cNvSpPr/>
                    <p:nvPr/>
                  </p:nvSpPr>
                  <p:spPr>
                    <a:xfrm>
                      <a:off x="245684" y="4240635"/>
                      <a:ext cx="1154107" cy="72021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37">
                      <a:extLst>
                        <a:ext uri="{FF2B5EF4-FFF2-40B4-BE49-F238E27FC236}">
                          <a16:creationId xmlns="" xmlns:a16="http://schemas.microsoft.com/office/drawing/2014/main" id="{E128C1A1-5B95-4459-B29A-D5F1F8CBAF9F}"/>
                        </a:ext>
                      </a:extLst>
                    </p:cNvPr>
                    <p:cNvSpPr/>
                    <p:nvPr/>
                  </p:nvSpPr>
                  <p:spPr>
                    <a:xfrm>
                      <a:off x="226918" y="4235943"/>
                      <a:ext cx="1170528" cy="731948"/>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9" name="组合 68">
                    <a:extLst>
                      <a:ext uri="{FF2B5EF4-FFF2-40B4-BE49-F238E27FC236}">
                        <a16:creationId xmlns="" xmlns:a16="http://schemas.microsoft.com/office/drawing/2014/main" id="{33354ED7-910A-4328-98E4-C60A1C05A4FF}"/>
                      </a:ext>
                    </a:extLst>
                  </p:cNvPr>
                  <p:cNvGrpSpPr>
                    <a:grpSpLocks/>
                  </p:cNvGrpSpPr>
                  <p:nvPr/>
                </p:nvGrpSpPr>
                <p:grpSpPr bwMode="auto">
                  <a:xfrm>
                    <a:off x="653667" y="1532255"/>
                    <a:ext cx="856733" cy="1585595"/>
                    <a:chOff x="2911092" y="1154430"/>
                    <a:chExt cx="856733" cy="1585595"/>
                  </a:xfrm>
                </p:grpSpPr>
                <p:sp>
                  <p:nvSpPr>
                    <p:cNvPr id="120" name="任意多边形 34">
                      <a:extLst>
                        <a:ext uri="{FF2B5EF4-FFF2-40B4-BE49-F238E27FC236}">
                          <a16:creationId xmlns="" xmlns:a16="http://schemas.microsoft.com/office/drawing/2014/main" id="{B01D3E40-46D1-483F-AAFF-B14D1CB0C11B}"/>
                        </a:ext>
                      </a:extLst>
                    </p:cNvPr>
                    <p:cNvSpPr/>
                    <p:nvPr/>
                  </p:nvSpPr>
                  <p:spPr>
                    <a:xfrm>
                      <a:off x="2920886" y="1154430"/>
                      <a:ext cx="846814" cy="1585891"/>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35">
                      <a:extLst>
                        <a:ext uri="{FF2B5EF4-FFF2-40B4-BE49-F238E27FC236}">
                          <a16:creationId xmlns="" xmlns:a16="http://schemas.microsoft.com/office/drawing/2014/main" id="{E29B801F-A65A-4B1C-A157-33FF1188924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7" name="组合 64">
                  <a:extLst>
                    <a:ext uri="{FF2B5EF4-FFF2-40B4-BE49-F238E27FC236}">
                      <a16:creationId xmlns="" xmlns:a16="http://schemas.microsoft.com/office/drawing/2014/main" id="{A82761FC-F82E-408E-8F8F-F8A811945F0D}"/>
                    </a:ext>
                  </a:extLst>
                </p:cNvPr>
                <p:cNvGrpSpPr>
                  <a:grpSpLocks/>
                </p:cNvGrpSpPr>
                <p:nvPr/>
              </p:nvGrpSpPr>
              <p:grpSpPr bwMode="auto">
                <a:xfrm>
                  <a:off x="13371766" y="-568256"/>
                  <a:ext cx="3969643" cy="3121056"/>
                  <a:chOff x="-104553" y="2352286"/>
                  <a:chExt cx="3969643" cy="3121056"/>
                </a:xfrm>
              </p:grpSpPr>
              <p:sp>
                <p:nvSpPr>
                  <p:cNvPr id="112" name="椭圆 111">
                    <a:extLst>
                      <a:ext uri="{FF2B5EF4-FFF2-40B4-BE49-F238E27FC236}">
                        <a16:creationId xmlns="" xmlns:a16="http://schemas.microsoft.com/office/drawing/2014/main" id="{3F2850F7-C86F-45D1-8A98-F4960CD3CB9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3" name="椭圆 112">
                    <a:extLst>
                      <a:ext uri="{FF2B5EF4-FFF2-40B4-BE49-F238E27FC236}">
                        <a16:creationId xmlns="" xmlns:a16="http://schemas.microsoft.com/office/drawing/2014/main" id="{9BBF8DD2-DB7B-4145-AC63-F8084AE077D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8" name="组合 40">
                  <a:extLst>
                    <a:ext uri="{FF2B5EF4-FFF2-40B4-BE49-F238E27FC236}">
                      <a16:creationId xmlns="" xmlns:a16="http://schemas.microsoft.com/office/drawing/2014/main" id="{D96CB421-9665-42B0-9973-0A92BC05FA1D}"/>
                    </a:ext>
                  </a:extLst>
                </p:cNvPr>
                <p:cNvGrpSpPr>
                  <a:grpSpLocks/>
                </p:cNvGrpSpPr>
                <p:nvPr/>
              </p:nvGrpSpPr>
              <p:grpSpPr bwMode="auto">
                <a:xfrm>
                  <a:off x="15232572" y="-1047421"/>
                  <a:ext cx="2124490" cy="2153566"/>
                  <a:chOff x="3971510" y="869821"/>
                  <a:chExt cx="2124490" cy="2153566"/>
                </a:xfrm>
              </p:grpSpPr>
              <p:grpSp>
                <p:nvGrpSpPr>
                  <p:cNvPr id="99" name="组合 19">
                    <a:extLst>
                      <a:ext uri="{FF2B5EF4-FFF2-40B4-BE49-F238E27FC236}">
                        <a16:creationId xmlns="" xmlns:a16="http://schemas.microsoft.com/office/drawing/2014/main" id="{D56009B0-D2DC-41A8-B2CE-44650972AE56}"/>
                      </a:ext>
                    </a:extLst>
                  </p:cNvPr>
                  <p:cNvGrpSpPr>
                    <a:grpSpLocks/>
                  </p:cNvGrpSpPr>
                  <p:nvPr/>
                </p:nvGrpSpPr>
                <p:grpSpPr bwMode="auto">
                  <a:xfrm>
                    <a:off x="5052827" y="904964"/>
                    <a:ext cx="1043173" cy="1547336"/>
                    <a:chOff x="8202642" y="1331438"/>
                    <a:chExt cx="1043173" cy="1547336"/>
                  </a:xfrm>
                </p:grpSpPr>
                <p:sp>
                  <p:nvSpPr>
                    <p:cNvPr id="110" name="任意多边形 24">
                      <a:extLst>
                        <a:ext uri="{FF2B5EF4-FFF2-40B4-BE49-F238E27FC236}">
                          <a16:creationId xmlns="" xmlns:a16="http://schemas.microsoft.com/office/drawing/2014/main" id="{CD0C0517-7AF7-4C8C-A998-B828821FEED0}"/>
                        </a:ext>
                      </a:extLst>
                    </p:cNvPr>
                    <p:cNvSpPr/>
                    <p:nvPr/>
                  </p:nvSpPr>
                  <p:spPr>
                    <a:xfrm>
                      <a:off x="8215527" y="1331043"/>
                      <a:ext cx="1032442" cy="1535584"/>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1" name="任意多边形 25">
                      <a:extLst>
                        <a:ext uri="{FF2B5EF4-FFF2-40B4-BE49-F238E27FC236}">
                          <a16:creationId xmlns="" xmlns:a16="http://schemas.microsoft.com/office/drawing/2014/main" id="{E192CE6D-51A5-439F-85C9-6923C3DED709}"/>
                        </a:ext>
                      </a:extLst>
                    </p:cNvPr>
                    <p:cNvSpPr/>
                    <p:nvPr/>
                  </p:nvSpPr>
                  <p:spPr>
                    <a:xfrm>
                      <a:off x="8202292" y="1344282"/>
                      <a:ext cx="1032442" cy="1535584"/>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0" name="组合 39">
                    <a:extLst>
                      <a:ext uri="{FF2B5EF4-FFF2-40B4-BE49-F238E27FC236}">
                        <a16:creationId xmlns="" xmlns:a16="http://schemas.microsoft.com/office/drawing/2014/main" id="{CB972246-F7BD-4A6B-9CB9-DE5C4D3E55DE}"/>
                      </a:ext>
                    </a:extLst>
                  </p:cNvPr>
                  <p:cNvGrpSpPr>
                    <a:grpSpLocks/>
                  </p:cNvGrpSpPr>
                  <p:nvPr/>
                </p:nvGrpSpPr>
                <p:grpSpPr bwMode="auto">
                  <a:xfrm>
                    <a:off x="4018410" y="869821"/>
                    <a:ext cx="1074500" cy="1569143"/>
                    <a:chOff x="4018410" y="869821"/>
                    <a:chExt cx="1074500" cy="1569143"/>
                  </a:xfrm>
                </p:grpSpPr>
                <p:sp>
                  <p:nvSpPr>
                    <p:cNvPr id="108" name="任意多边形 22">
                      <a:extLst>
                        <a:ext uri="{FF2B5EF4-FFF2-40B4-BE49-F238E27FC236}">
                          <a16:creationId xmlns="" xmlns:a16="http://schemas.microsoft.com/office/drawing/2014/main" id="{8145EDA4-BAED-4FA1-BC75-1CD195A1FEB1}"/>
                        </a:ext>
                      </a:extLst>
                    </p:cNvPr>
                    <p:cNvSpPr/>
                    <p:nvPr/>
                  </p:nvSpPr>
                  <p:spPr>
                    <a:xfrm>
                      <a:off x="4033268" y="869268"/>
                      <a:ext cx="1058916" cy="1562061"/>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9" name="任意多边形 23">
                      <a:extLst>
                        <a:ext uri="{FF2B5EF4-FFF2-40B4-BE49-F238E27FC236}">
                          <a16:creationId xmlns="" xmlns:a16="http://schemas.microsoft.com/office/drawing/2014/main" id="{35F7ACE2-60BE-4F63-9BED-55B48209B624}"/>
                        </a:ext>
                      </a:extLst>
                    </p:cNvPr>
                    <p:cNvSpPr/>
                    <p:nvPr/>
                  </p:nvSpPr>
                  <p:spPr>
                    <a:xfrm>
                      <a:off x="4020033" y="878093"/>
                      <a:ext cx="1054503" cy="1562061"/>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1" name="组合 23">
                    <a:extLst>
                      <a:ext uri="{FF2B5EF4-FFF2-40B4-BE49-F238E27FC236}">
                        <a16:creationId xmlns="" xmlns:a16="http://schemas.microsoft.com/office/drawing/2014/main" id="{ABF9DA6C-0FE0-4D98-AC21-F5AA4A1315F0}"/>
                      </a:ext>
                    </a:extLst>
                  </p:cNvPr>
                  <p:cNvGrpSpPr>
                    <a:grpSpLocks/>
                  </p:cNvGrpSpPr>
                  <p:nvPr/>
                </p:nvGrpSpPr>
                <p:grpSpPr bwMode="auto">
                  <a:xfrm>
                    <a:off x="5048035" y="2175212"/>
                    <a:ext cx="1018726" cy="829528"/>
                    <a:chOff x="7348022" y="2790825"/>
                    <a:chExt cx="1018726" cy="829528"/>
                  </a:xfrm>
                </p:grpSpPr>
                <p:sp>
                  <p:nvSpPr>
                    <p:cNvPr id="106" name="任意多边形 20" hidden="1">
                      <a:extLst>
                        <a:ext uri="{FF2B5EF4-FFF2-40B4-BE49-F238E27FC236}">
                          <a16:creationId xmlns="" xmlns:a16="http://schemas.microsoft.com/office/drawing/2014/main" id="{4E972E86-CC43-40C7-AF88-D1A84EEDEB5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7" name="任意多边形 21">
                      <a:extLst>
                        <a:ext uri="{FF2B5EF4-FFF2-40B4-BE49-F238E27FC236}">
                          <a16:creationId xmlns="" xmlns:a16="http://schemas.microsoft.com/office/drawing/2014/main" id="{F20D911E-6C13-459D-A138-E53218C20C1A}"/>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2" name="组合 33">
                    <a:extLst>
                      <a:ext uri="{FF2B5EF4-FFF2-40B4-BE49-F238E27FC236}">
                        <a16:creationId xmlns="" xmlns:a16="http://schemas.microsoft.com/office/drawing/2014/main" id="{81FBC2D2-898D-4283-A9A8-B6D9CBFFB8AD}"/>
                      </a:ext>
                    </a:extLst>
                  </p:cNvPr>
                  <p:cNvGrpSpPr>
                    <a:grpSpLocks/>
                  </p:cNvGrpSpPr>
                  <p:nvPr/>
                </p:nvGrpSpPr>
                <p:grpSpPr bwMode="auto">
                  <a:xfrm>
                    <a:off x="3971510" y="2141238"/>
                    <a:ext cx="1066735" cy="882149"/>
                    <a:chOff x="8334175" y="1062762"/>
                    <a:chExt cx="1066735" cy="882149"/>
                  </a:xfrm>
                </p:grpSpPr>
                <p:sp>
                  <p:nvSpPr>
                    <p:cNvPr id="103" name="任意多边形 17">
                      <a:extLst>
                        <a:ext uri="{FF2B5EF4-FFF2-40B4-BE49-F238E27FC236}">
                          <a16:creationId xmlns="" xmlns:a16="http://schemas.microsoft.com/office/drawing/2014/main" id="{739174AB-DB10-4AEA-B07F-F7E45E1697A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4" name="任意多边形 18">
                      <a:extLst>
                        <a:ext uri="{FF2B5EF4-FFF2-40B4-BE49-F238E27FC236}">
                          <a16:creationId xmlns="" xmlns:a16="http://schemas.microsoft.com/office/drawing/2014/main" id="{3ADD813D-DE5B-449E-9991-EF5212B9D87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5" name="任意多边形 19">
                      <a:extLst>
                        <a:ext uri="{FF2B5EF4-FFF2-40B4-BE49-F238E27FC236}">
                          <a16:creationId xmlns="" xmlns:a16="http://schemas.microsoft.com/office/drawing/2014/main" id="{20842BB1-5F68-4617-BF52-0FC5032C85F4}"/>
                        </a:ext>
                      </a:extLst>
                    </p:cNvPr>
                    <p:cNvSpPr/>
                    <p:nvPr/>
                  </p:nvSpPr>
                  <p:spPr>
                    <a:xfrm>
                      <a:off x="8369461" y="1061620"/>
                      <a:ext cx="1032441" cy="842809"/>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2" name="文本框 161">
            <a:extLst>
              <a:ext uri="{FF2B5EF4-FFF2-40B4-BE49-F238E27FC236}">
                <a16:creationId xmlns="" xmlns:a16="http://schemas.microsoft.com/office/drawing/2014/main" id="{F15CE314-8DBC-4565-86EA-FFE742B19827}"/>
              </a:ext>
            </a:extLst>
          </p:cNvPr>
          <p:cNvSpPr txBox="1"/>
          <p:nvPr/>
        </p:nvSpPr>
        <p:spPr>
          <a:xfrm>
            <a:off x="-410849" y="2484437"/>
            <a:ext cx="8494633" cy="4181475"/>
          </a:xfrm>
          <a:prstGeom prst="rect">
            <a:avLst/>
          </a:prstGeom>
          <a:noFill/>
        </p:spPr>
        <p:txBody>
          <a:bodyPr vert="eaVert" wrap="square" rtlCol="0">
            <a:spAutoFit/>
          </a:bodyPr>
          <a:lstStyle/>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千百年前</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一个擦肩</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深情的回眸</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换今世的相遇</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怦然心动</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时光流逝</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情怀千回百转</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我是一朵雪莲</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芳菲飘漫</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只为相遇的深情眼眸</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生生世世为你芬芳</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r>
              <a:rPr lang="zh-CN" altLang="en-US" b="1" spc="600" dirty="0">
                <a:solidFill>
                  <a:schemeClr val="bg1"/>
                </a:solidFill>
                <a:latin typeface="楷体" panose="02010609060101010101" pitchFamily="49" charset="-122"/>
                <a:ea typeface="楷体" panose="02010609060101010101" pitchFamily="49" charset="-122"/>
              </a:rPr>
              <a:t>为你停驻在冰山上绽放</a:t>
            </a:r>
            <a:endParaRPr lang="en-US" altLang="zh-CN" b="1" spc="600" dirty="0">
              <a:solidFill>
                <a:schemeClr val="bg1"/>
              </a:solidFill>
              <a:latin typeface="楷体" panose="02010609060101010101" pitchFamily="49" charset="-122"/>
              <a:ea typeface="楷体" panose="02010609060101010101" pitchFamily="49" charset="-122"/>
            </a:endParaRPr>
          </a:p>
          <a:p>
            <a:pPr algn="just">
              <a:lnSpc>
                <a:spcPct val="200000"/>
              </a:lnSpc>
            </a:pPr>
            <a:endParaRPr lang="zh-CN" altLang="en-US" b="1" spc="600" dirty="0">
              <a:solidFill>
                <a:schemeClr val="bg1"/>
              </a:solidFill>
              <a:latin typeface="楷体" panose="02010609060101010101" pitchFamily="49" charset="-122"/>
              <a:ea typeface="楷体" panose="02010609060101010101" pitchFamily="49" charset="-122"/>
            </a:endParaRPr>
          </a:p>
          <a:p>
            <a:pPr algn="just">
              <a:lnSpc>
                <a:spcPct val="200000"/>
              </a:lnSpc>
            </a:pPr>
            <a:endParaRPr lang="zh-CN" altLang="en-US" b="1" spc="600" dirty="0">
              <a:solidFill>
                <a:schemeClr val="bg1"/>
              </a:solidFill>
              <a:latin typeface="楷体" panose="02010609060101010101" pitchFamily="49" charset="-122"/>
              <a:ea typeface="楷体" panose="02010609060101010101" pitchFamily="49" charset="-122"/>
            </a:endParaRPr>
          </a:p>
          <a:p>
            <a:pPr algn="just">
              <a:lnSpc>
                <a:spcPct val="200000"/>
              </a:lnSpc>
            </a:pPr>
            <a:endParaRPr lang="zh-CN" altLang="en-US" b="1" spc="600" dirty="0">
              <a:solidFill>
                <a:schemeClr val="bg1"/>
              </a:solidFill>
              <a:latin typeface="楷体" panose="02010609060101010101" pitchFamily="49" charset="-122"/>
              <a:ea typeface="楷体" panose="02010609060101010101" pitchFamily="49" charset="-122"/>
            </a:endParaRPr>
          </a:p>
        </p:txBody>
      </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163" name="图片 10">
            <a:extLst>
              <a:ext uri="{FF2B5EF4-FFF2-40B4-BE49-F238E27FC236}">
                <a16:creationId xmlns="" xmlns:a16="http://schemas.microsoft.com/office/drawing/2014/main" id="{BFFAA9E8-FFD3-4CA2-B864-D7FA052631B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7780" y="515918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图片 165">
            <a:extLst>
              <a:ext uri="{FF2B5EF4-FFF2-40B4-BE49-F238E27FC236}">
                <a16:creationId xmlns="" xmlns:a16="http://schemas.microsoft.com/office/drawing/2014/main" id="{9B2A7D20-C69B-4E28-B326-9B9B3EA29B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48316" y="4146550"/>
            <a:ext cx="3035674" cy="2883890"/>
          </a:xfrm>
          <a:prstGeom prst="rect">
            <a:avLst/>
          </a:prstGeom>
          <a:noFill/>
          <a:ln>
            <a:noFill/>
          </a:ln>
        </p:spPr>
      </p:pic>
      <p:pic>
        <p:nvPicPr>
          <p:cNvPr id="168" name="图片 167">
            <a:extLst>
              <a:ext uri="{FF2B5EF4-FFF2-40B4-BE49-F238E27FC236}">
                <a16:creationId xmlns="" xmlns:a16="http://schemas.microsoft.com/office/drawing/2014/main" id="{65DD537C-5372-480C-8011-9B4267C3C3E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913757" y="1121797"/>
            <a:ext cx="318916" cy="476794"/>
          </a:xfrm>
          <a:prstGeom prst="rect">
            <a:avLst/>
          </a:prstGeom>
        </p:spPr>
      </p:pic>
    </p:spTree>
    <p:extLst>
      <p:ext uri="{BB962C8B-B14F-4D97-AF65-F5344CB8AC3E}">
        <p14:creationId xmlns:p14="http://schemas.microsoft.com/office/powerpoint/2010/main" val="3691771255"/>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166"/>
                                            </p:tgtEl>
                                            <p:attrNameLst>
                                              <p:attrName>style.visibility</p:attrName>
                                            </p:attrNameLst>
                                          </p:cBhvr>
                                          <p:to>
                                            <p:strVal val="visible"/>
                                          </p:to>
                                        </p:set>
                                        <p:animEffect transition="in" filter="fade">
                                          <p:cBhvr>
                                            <p:cTn id="11" dur="1000"/>
                                            <p:tgtEl>
                                              <p:spTgt spid="166"/>
                                            </p:tgtEl>
                                          </p:cBhvr>
                                        </p:animEffect>
                                        <p:anim calcmode="lin" valueType="num">
                                          <p:cBhvr>
                                            <p:cTn id="12" dur="1000" fill="hold"/>
                                            <p:tgtEl>
                                              <p:spTgt spid="166"/>
                                            </p:tgtEl>
                                            <p:attrNameLst>
                                              <p:attrName>ppt_x</p:attrName>
                                            </p:attrNameLst>
                                          </p:cBhvr>
                                          <p:tavLst>
                                            <p:tav tm="0">
                                              <p:val>
                                                <p:strVal val="#ppt_x"/>
                                              </p:val>
                                            </p:tav>
                                            <p:tav tm="100000">
                                              <p:val>
                                                <p:strVal val="#ppt_x"/>
                                              </p:val>
                                            </p:tav>
                                          </p:tavLst>
                                        </p:anim>
                                        <p:anim calcmode="lin" valueType="num">
                                          <p:cBhvr>
                                            <p:cTn id="13" dur="1000" fill="hold"/>
                                            <p:tgtEl>
                                              <p:spTgt spid="166"/>
                                            </p:tgtEl>
                                            <p:attrNameLst>
                                              <p:attrName>ppt_y</p:attrName>
                                            </p:attrNameLst>
                                          </p:cBhvr>
                                          <p:tavLst>
                                            <p:tav tm="0">
                                              <p:val>
                                                <p:strVal val="#ppt_y+.1"/>
                                              </p:val>
                                            </p:tav>
                                            <p:tav tm="100000">
                                              <p:val>
                                                <p:strVal val="#ppt_y"/>
                                              </p:val>
                                            </p:tav>
                                          </p:tavLst>
                                        </p:anim>
                                      </p:childTnLst>
                                    </p:cTn>
                                  </p:par>
                                  <p:par>
                                    <p:cTn id="14" presetID="42" presetClass="path" presetSubtype="0" repeatCount="indefinite" decel="50000" autoRev="1" fill="hold" nodeType="withEffect">
                                      <p:stCondLst>
                                        <p:cond delay="0"/>
                                      </p:stCondLst>
                                      <p:childTnLst>
                                        <p:animMotion origin="layout" path="M -2.91667E-6 -4.81481E-6 L -2.91667E-6 0.03496 " pathEditMode="relative" rAng="0" ptsTypes="AA">
                                          <p:cBhvr>
                                            <p:cTn id="15" dur="2600" fill="hold"/>
                                            <p:tgtEl>
                                              <p:spTgt spid="166"/>
                                            </p:tgtEl>
                                            <p:attrNameLst>
                                              <p:attrName>ppt_x</p:attrName>
                                              <p:attrName>ppt_y</p:attrName>
                                            </p:attrNameLst>
                                          </p:cBhvr>
                                          <p:rCtr x="0" y="1736"/>
                                        </p:animMotion>
                                      </p:childTnLst>
                                    </p:cTn>
                                  </p:par>
                                  <p:par>
                                    <p:cTn id="16" presetID="42" presetClass="entr" presetSubtype="0" fill="hold" nodeType="withEffect">
                                      <p:stCondLst>
                                        <p:cond delay="0"/>
                                      </p:stCondLst>
                                      <p:childTnLst>
                                        <p:set>
                                          <p:cBhvr>
                                            <p:cTn id="17" dur="1" fill="hold">
                                              <p:stCondLst>
                                                <p:cond delay="0"/>
                                              </p:stCondLst>
                                            </p:cTn>
                                            <p:tgtEl>
                                              <p:spTgt spid="89"/>
                                            </p:tgtEl>
                                            <p:attrNameLst>
                                              <p:attrName>style.visibility</p:attrName>
                                            </p:attrNameLst>
                                          </p:cBhvr>
                                          <p:to>
                                            <p:strVal val="visible"/>
                                          </p:to>
                                        </p:set>
                                        <p:animEffect transition="in" filter="fade">
                                          <p:cBhvr>
                                            <p:cTn id="18" dur="1000"/>
                                            <p:tgtEl>
                                              <p:spTgt spid="89"/>
                                            </p:tgtEl>
                                          </p:cBhvr>
                                        </p:animEffect>
                                        <p:anim calcmode="lin" valueType="num">
                                          <p:cBhvr>
                                            <p:cTn id="19" dur="1000" fill="hold"/>
                                            <p:tgtEl>
                                              <p:spTgt spid="89"/>
                                            </p:tgtEl>
                                            <p:attrNameLst>
                                              <p:attrName>ppt_x</p:attrName>
                                            </p:attrNameLst>
                                          </p:cBhvr>
                                          <p:tavLst>
                                            <p:tav tm="0">
                                              <p:val>
                                                <p:strVal val="#ppt_x"/>
                                              </p:val>
                                            </p:tav>
                                            <p:tav tm="100000">
                                              <p:val>
                                                <p:strVal val="#ppt_x"/>
                                              </p:val>
                                            </p:tav>
                                          </p:tavLst>
                                        </p:anim>
                                        <p:anim calcmode="lin" valueType="num">
                                          <p:cBhvr>
                                            <p:cTn id="20" dur="1000" fill="hold"/>
                                            <p:tgtEl>
                                              <p:spTgt spid="89"/>
                                            </p:tgtEl>
                                            <p:attrNameLst>
                                              <p:attrName>ppt_y</p:attrName>
                                            </p:attrNameLst>
                                          </p:cBhvr>
                                          <p:tavLst>
                                            <p:tav tm="0">
                                              <p:val>
                                                <p:strVal val="#ppt_y+.1"/>
                                              </p:val>
                                            </p:tav>
                                            <p:tav tm="100000">
                                              <p:val>
                                                <p:strVal val="#ppt_y"/>
                                              </p:val>
                                            </p:tav>
                                          </p:tavLst>
                                        </p:anim>
                                      </p:childTnLst>
                                    </p:cTn>
                                  </p:par>
                                  <p:par>
                                    <p:cTn id="21" presetID="6" presetClass="entr" presetSubtype="32" fill="hold" grpId="0" nodeType="withEffect">
                                      <p:stCondLst>
                                        <p:cond delay="0"/>
                                      </p:stCondLst>
                                      <p:childTnLst>
                                        <p:set>
                                          <p:cBhvr>
                                            <p:cTn id="22" dur="1" fill="hold">
                                              <p:stCondLst>
                                                <p:cond delay="0"/>
                                              </p:stCondLst>
                                            </p:cTn>
                                            <p:tgtEl>
                                              <p:spTgt spid="88"/>
                                            </p:tgtEl>
                                            <p:attrNameLst>
                                              <p:attrName>style.visibility</p:attrName>
                                            </p:attrNameLst>
                                          </p:cBhvr>
                                          <p:to>
                                            <p:strVal val="visible"/>
                                          </p:to>
                                        </p:set>
                                        <p:animEffect transition="in" filter="circle(out)">
                                          <p:cBhvr>
                                            <p:cTn id="23" dur="2000"/>
                                            <p:tgtEl>
                                              <p:spTgt spid="88"/>
                                            </p:tgtEl>
                                          </p:cBhvr>
                                        </p:animEffect>
                                      </p:childTnLst>
                                    </p:cTn>
                                  </p:par>
                                  <p:par>
                                    <p:cTn id="24" presetID="16" presetClass="entr" presetSubtype="42" fill="hold" grpId="0" nodeType="withEffect">
                                      <p:stCondLst>
                                        <p:cond delay="0"/>
                                      </p:stCondLst>
                                      <p:childTnLst>
                                        <p:set>
                                          <p:cBhvr>
                                            <p:cTn id="25" dur="1" fill="hold">
                                              <p:stCondLst>
                                                <p:cond delay="0"/>
                                              </p:stCondLst>
                                            </p:cTn>
                                            <p:tgtEl>
                                              <p:spTgt spid="87"/>
                                            </p:tgtEl>
                                            <p:attrNameLst>
                                              <p:attrName>style.visibility</p:attrName>
                                            </p:attrNameLst>
                                          </p:cBhvr>
                                          <p:to>
                                            <p:strVal val="visible"/>
                                          </p:to>
                                        </p:set>
                                        <p:animEffect transition="in" filter="barn(outHorizontal)">
                                          <p:cBhvr>
                                            <p:cTn id="26" dur="3000"/>
                                            <p:tgtEl>
                                              <p:spTgt spid="87"/>
                                            </p:tgtEl>
                                          </p:cBhvr>
                                        </p:animEffect>
                                      </p:childTnLst>
                                    </p:cTn>
                                  </p:par>
                                </p:childTnLst>
                              </p:cTn>
                            </p:par>
                            <p:par>
                              <p:cTn id="27" fill="hold">
                                <p:stCondLst>
                                  <p:cond delay="5200"/>
                                </p:stCondLst>
                                <p:childTnLst>
                                  <p:par>
                                    <p:cTn id="28" presetID="22" presetClass="entr" presetSubtype="1" fill="hold" grpId="0" nodeType="afterEffect">
                                      <p:stCondLst>
                                        <p:cond delay="0"/>
                                      </p:stCondLst>
                                      <p:iterate type="wd">
                                        <p:tmPct val="30000"/>
                                      </p:iterate>
                                      <p:childTnLst>
                                        <p:set>
                                          <p:cBhvr>
                                            <p:cTn id="29" dur="1" fill="hold">
                                              <p:stCondLst>
                                                <p:cond delay="0"/>
                                              </p:stCondLst>
                                            </p:cTn>
                                            <p:tgtEl>
                                              <p:spTgt spid="162"/>
                                            </p:tgtEl>
                                            <p:attrNameLst>
                                              <p:attrName>style.visibility</p:attrName>
                                            </p:attrNameLst>
                                          </p:cBhvr>
                                          <p:to>
                                            <p:strVal val="visible"/>
                                          </p:to>
                                        </p:set>
                                        <p:animEffect transition="in" filter="wipe(up)">
                                          <p:cBhvr>
                                            <p:cTn id="30" dur="750"/>
                                            <p:tgtEl>
                                              <p:spTgt spid="162"/>
                                            </p:tgtEl>
                                          </p:cBhvr>
                                        </p:animEffect>
                                      </p:childTnLst>
                                    </p:cTn>
                                  </p:par>
                                </p:childTnLst>
                              </p:cTn>
                            </p:par>
                            <p:par>
                              <p:cTn id="31" fill="hold">
                                <p:stCondLst>
                                  <p:cond delay="15625"/>
                                </p:stCondLst>
                                <p:childTnLst>
                                  <p:par>
                                    <p:cTn id="32" presetID="14" presetClass="entr" presetSubtype="10" fill="hold" nodeType="afterEffect">
                                      <p:stCondLst>
                                        <p:cond delay="0"/>
                                      </p:stCondLst>
                                      <p:childTnLst>
                                        <p:set>
                                          <p:cBhvr>
                                            <p:cTn id="33" dur="1" fill="hold">
                                              <p:stCondLst>
                                                <p:cond delay="0"/>
                                              </p:stCondLst>
                                            </p:cTn>
                                            <p:tgtEl>
                                              <p:spTgt spid="163"/>
                                            </p:tgtEl>
                                            <p:attrNameLst>
                                              <p:attrName>style.visibility</p:attrName>
                                            </p:attrNameLst>
                                          </p:cBhvr>
                                          <p:to>
                                            <p:strVal val="visible"/>
                                          </p:to>
                                        </p:set>
                                        <p:animEffect transition="in" filter="randombar(horizontal)">
                                          <p:cBhvr>
                                            <p:cTn id="34"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animBg="1"/>
          <p:bldP spid="162" grpId="0"/>
          <p:bldP spid="1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166"/>
                                            </p:tgtEl>
                                            <p:attrNameLst>
                                              <p:attrName>style.visibility</p:attrName>
                                            </p:attrNameLst>
                                          </p:cBhvr>
                                          <p:to>
                                            <p:strVal val="visible"/>
                                          </p:to>
                                        </p:set>
                                        <p:animEffect transition="in" filter="fade">
                                          <p:cBhvr>
                                            <p:cTn id="11" dur="1000"/>
                                            <p:tgtEl>
                                              <p:spTgt spid="166"/>
                                            </p:tgtEl>
                                          </p:cBhvr>
                                        </p:animEffect>
                                        <p:anim calcmode="lin" valueType="num">
                                          <p:cBhvr>
                                            <p:cTn id="12" dur="1000" fill="hold"/>
                                            <p:tgtEl>
                                              <p:spTgt spid="166"/>
                                            </p:tgtEl>
                                            <p:attrNameLst>
                                              <p:attrName>ppt_x</p:attrName>
                                            </p:attrNameLst>
                                          </p:cBhvr>
                                          <p:tavLst>
                                            <p:tav tm="0">
                                              <p:val>
                                                <p:strVal val="#ppt_x"/>
                                              </p:val>
                                            </p:tav>
                                            <p:tav tm="100000">
                                              <p:val>
                                                <p:strVal val="#ppt_x"/>
                                              </p:val>
                                            </p:tav>
                                          </p:tavLst>
                                        </p:anim>
                                        <p:anim calcmode="lin" valueType="num">
                                          <p:cBhvr>
                                            <p:cTn id="13" dur="1000" fill="hold"/>
                                            <p:tgtEl>
                                              <p:spTgt spid="166"/>
                                            </p:tgtEl>
                                            <p:attrNameLst>
                                              <p:attrName>ppt_y</p:attrName>
                                            </p:attrNameLst>
                                          </p:cBhvr>
                                          <p:tavLst>
                                            <p:tav tm="0">
                                              <p:val>
                                                <p:strVal val="#ppt_y+.1"/>
                                              </p:val>
                                            </p:tav>
                                            <p:tav tm="100000">
                                              <p:val>
                                                <p:strVal val="#ppt_y"/>
                                              </p:val>
                                            </p:tav>
                                          </p:tavLst>
                                        </p:anim>
                                      </p:childTnLst>
                                    </p:cTn>
                                  </p:par>
                                  <p:par>
                                    <p:cTn id="14" presetID="42" presetClass="path" presetSubtype="0" repeatCount="indefinite" decel="50000" autoRev="1" fill="hold" nodeType="withEffect">
                                      <p:stCondLst>
                                        <p:cond delay="0"/>
                                      </p:stCondLst>
                                      <p:childTnLst>
                                        <p:animMotion origin="layout" path="M -2.91667E-6 -4.81481E-6 L -2.91667E-6 0.03496 " pathEditMode="relative" rAng="0" ptsTypes="AA">
                                          <p:cBhvr>
                                            <p:cTn id="15" dur="2600" fill="hold"/>
                                            <p:tgtEl>
                                              <p:spTgt spid="166"/>
                                            </p:tgtEl>
                                            <p:attrNameLst>
                                              <p:attrName>ppt_x</p:attrName>
                                              <p:attrName>ppt_y</p:attrName>
                                            </p:attrNameLst>
                                          </p:cBhvr>
                                          <p:rCtr x="0" y="1736"/>
                                        </p:animMotion>
                                      </p:childTnLst>
                                    </p:cTn>
                                  </p:par>
                                  <p:par>
                                    <p:cTn id="16" presetID="42" presetClass="entr" presetSubtype="0" fill="hold" nodeType="withEffect">
                                      <p:stCondLst>
                                        <p:cond delay="0"/>
                                      </p:stCondLst>
                                      <p:childTnLst>
                                        <p:set>
                                          <p:cBhvr>
                                            <p:cTn id="17" dur="1" fill="hold">
                                              <p:stCondLst>
                                                <p:cond delay="0"/>
                                              </p:stCondLst>
                                            </p:cTn>
                                            <p:tgtEl>
                                              <p:spTgt spid="89"/>
                                            </p:tgtEl>
                                            <p:attrNameLst>
                                              <p:attrName>style.visibility</p:attrName>
                                            </p:attrNameLst>
                                          </p:cBhvr>
                                          <p:to>
                                            <p:strVal val="visible"/>
                                          </p:to>
                                        </p:set>
                                        <p:animEffect transition="in" filter="fade">
                                          <p:cBhvr>
                                            <p:cTn id="18" dur="1000"/>
                                            <p:tgtEl>
                                              <p:spTgt spid="89"/>
                                            </p:tgtEl>
                                          </p:cBhvr>
                                        </p:animEffect>
                                        <p:anim calcmode="lin" valueType="num">
                                          <p:cBhvr>
                                            <p:cTn id="19" dur="1000" fill="hold"/>
                                            <p:tgtEl>
                                              <p:spTgt spid="89"/>
                                            </p:tgtEl>
                                            <p:attrNameLst>
                                              <p:attrName>ppt_x</p:attrName>
                                            </p:attrNameLst>
                                          </p:cBhvr>
                                          <p:tavLst>
                                            <p:tav tm="0">
                                              <p:val>
                                                <p:strVal val="#ppt_x"/>
                                              </p:val>
                                            </p:tav>
                                            <p:tav tm="100000">
                                              <p:val>
                                                <p:strVal val="#ppt_x"/>
                                              </p:val>
                                            </p:tav>
                                          </p:tavLst>
                                        </p:anim>
                                        <p:anim calcmode="lin" valueType="num">
                                          <p:cBhvr>
                                            <p:cTn id="20" dur="1000" fill="hold"/>
                                            <p:tgtEl>
                                              <p:spTgt spid="89"/>
                                            </p:tgtEl>
                                            <p:attrNameLst>
                                              <p:attrName>ppt_y</p:attrName>
                                            </p:attrNameLst>
                                          </p:cBhvr>
                                          <p:tavLst>
                                            <p:tav tm="0">
                                              <p:val>
                                                <p:strVal val="#ppt_y+.1"/>
                                              </p:val>
                                            </p:tav>
                                            <p:tav tm="100000">
                                              <p:val>
                                                <p:strVal val="#ppt_y"/>
                                              </p:val>
                                            </p:tav>
                                          </p:tavLst>
                                        </p:anim>
                                      </p:childTnLst>
                                    </p:cTn>
                                  </p:par>
                                  <p:par>
                                    <p:cTn id="21" presetID="6" presetClass="entr" presetSubtype="32" fill="hold" grpId="0" nodeType="withEffect">
                                      <p:stCondLst>
                                        <p:cond delay="0"/>
                                      </p:stCondLst>
                                      <p:childTnLst>
                                        <p:set>
                                          <p:cBhvr>
                                            <p:cTn id="22" dur="1" fill="hold">
                                              <p:stCondLst>
                                                <p:cond delay="0"/>
                                              </p:stCondLst>
                                            </p:cTn>
                                            <p:tgtEl>
                                              <p:spTgt spid="88"/>
                                            </p:tgtEl>
                                            <p:attrNameLst>
                                              <p:attrName>style.visibility</p:attrName>
                                            </p:attrNameLst>
                                          </p:cBhvr>
                                          <p:to>
                                            <p:strVal val="visible"/>
                                          </p:to>
                                        </p:set>
                                        <p:animEffect transition="in" filter="circle(out)">
                                          <p:cBhvr>
                                            <p:cTn id="23" dur="2000"/>
                                            <p:tgtEl>
                                              <p:spTgt spid="88"/>
                                            </p:tgtEl>
                                          </p:cBhvr>
                                        </p:animEffect>
                                      </p:childTnLst>
                                    </p:cTn>
                                  </p:par>
                                  <p:par>
                                    <p:cTn id="24" presetID="16" presetClass="entr" presetSubtype="42" fill="hold" grpId="0" nodeType="withEffect">
                                      <p:stCondLst>
                                        <p:cond delay="0"/>
                                      </p:stCondLst>
                                      <p:childTnLst>
                                        <p:set>
                                          <p:cBhvr>
                                            <p:cTn id="25" dur="1" fill="hold">
                                              <p:stCondLst>
                                                <p:cond delay="0"/>
                                              </p:stCondLst>
                                            </p:cTn>
                                            <p:tgtEl>
                                              <p:spTgt spid="87"/>
                                            </p:tgtEl>
                                            <p:attrNameLst>
                                              <p:attrName>style.visibility</p:attrName>
                                            </p:attrNameLst>
                                          </p:cBhvr>
                                          <p:to>
                                            <p:strVal val="visible"/>
                                          </p:to>
                                        </p:set>
                                        <p:animEffect transition="in" filter="barn(outHorizontal)">
                                          <p:cBhvr>
                                            <p:cTn id="26" dur="3000"/>
                                            <p:tgtEl>
                                              <p:spTgt spid="87"/>
                                            </p:tgtEl>
                                          </p:cBhvr>
                                        </p:animEffect>
                                      </p:childTnLst>
                                    </p:cTn>
                                  </p:par>
                                </p:childTnLst>
                              </p:cTn>
                            </p:par>
                            <p:par>
                              <p:cTn id="27" fill="hold">
                                <p:stCondLst>
                                  <p:cond delay="5200"/>
                                </p:stCondLst>
                                <p:childTnLst>
                                  <p:par>
                                    <p:cTn id="28" presetID="22" presetClass="entr" presetSubtype="1" fill="hold" grpId="0" nodeType="afterEffect">
                                      <p:stCondLst>
                                        <p:cond delay="0"/>
                                      </p:stCondLst>
                                      <p:iterate type="wd">
                                        <p:tmPct val="30000"/>
                                      </p:iterate>
                                      <p:childTnLst>
                                        <p:set>
                                          <p:cBhvr>
                                            <p:cTn id="29" dur="1" fill="hold">
                                              <p:stCondLst>
                                                <p:cond delay="0"/>
                                              </p:stCondLst>
                                            </p:cTn>
                                            <p:tgtEl>
                                              <p:spTgt spid="162"/>
                                            </p:tgtEl>
                                            <p:attrNameLst>
                                              <p:attrName>style.visibility</p:attrName>
                                            </p:attrNameLst>
                                          </p:cBhvr>
                                          <p:to>
                                            <p:strVal val="visible"/>
                                          </p:to>
                                        </p:set>
                                        <p:animEffect transition="in" filter="wipe(up)">
                                          <p:cBhvr>
                                            <p:cTn id="30" dur="750"/>
                                            <p:tgtEl>
                                              <p:spTgt spid="162"/>
                                            </p:tgtEl>
                                          </p:cBhvr>
                                        </p:animEffect>
                                      </p:childTnLst>
                                    </p:cTn>
                                  </p:par>
                                </p:childTnLst>
                              </p:cTn>
                            </p:par>
                            <p:par>
                              <p:cTn id="31" fill="hold">
                                <p:stCondLst>
                                  <p:cond delay="15625"/>
                                </p:stCondLst>
                                <p:childTnLst>
                                  <p:par>
                                    <p:cTn id="32" presetID="14" presetClass="entr" presetSubtype="10" fill="hold" nodeType="afterEffect">
                                      <p:stCondLst>
                                        <p:cond delay="0"/>
                                      </p:stCondLst>
                                      <p:childTnLst>
                                        <p:set>
                                          <p:cBhvr>
                                            <p:cTn id="33" dur="1" fill="hold">
                                              <p:stCondLst>
                                                <p:cond delay="0"/>
                                              </p:stCondLst>
                                            </p:cTn>
                                            <p:tgtEl>
                                              <p:spTgt spid="163"/>
                                            </p:tgtEl>
                                            <p:attrNameLst>
                                              <p:attrName>style.visibility</p:attrName>
                                            </p:attrNameLst>
                                          </p:cBhvr>
                                          <p:to>
                                            <p:strVal val="visible"/>
                                          </p:to>
                                        </p:set>
                                        <p:animEffect transition="in" filter="randombar(horizontal)">
                                          <p:cBhvr>
                                            <p:cTn id="34"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P spid="88" grpId="0" animBg="1"/>
          <p:bldP spid="162" grpId="0"/>
          <p:bldP spid="164" grpId="0"/>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Freeform 5">
            <a:extLst>
              <a:ext uri="{FF2B5EF4-FFF2-40B4-BE49-F238E27FC236}">
                <a16:creationId xmlns="" xmlns:a16="http://schemas.microsoft.com/office/drawing/2014/main" id="{47278471-ACA3-4F24-B1DD-F972EE7C1701}"/>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
            <a:extLst>
              <a:ext uri="{FF2B5EF4-FFF2-40B4-BE49-F238E27FC236}">
                <a16:creationId xmlns="" xmlns:a16="http://schemas.microsoft.com/office/drawing/2014/main" id="{4C6B73E3-7CD8-4DE6-BF94-3E04B93B7844}"/>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 name="组合 5"/>
          <p:cNvGrpSpPr>
            <a:grpSpLocks/>
          </p:cNvGrpSpPr>
          <p:nvPr/>
        </p:nvGrpSpPr>
        <p:grpSpPr bwMode="auto">
          <a:xfrm>
            <a:off x="3290888" y="903288"/>
            <a:ext cx="4667250" cy="4660900"/>
            <a:chOff x="412646" y="656269"/>
            <a:chExt cx="3839484" cy="3834791"/>
          </a:xfrm>
        </p:grpSpPr>
        <p:sp>
          <p:nvSpPr>
            <p:cNvPr id="3" name="椭圆 2"/>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p:cNvGrpSpPr>
              <a:grpSpLocks/>
            </p:cNvGrpSpPr>
            <p:nvPr/>
          </p:nvGrpSpPr>
          <p:grpSpPr bwMode="auto">
            <a:xfrm>
              <a:off x="1167595" y="656269"/>
              <a:ext cx="3084535" cy="3065208"/>
              <a:chOff x="1167595" y="656269"/>
              <a:chExt cx="3084535" cy="3065208"/>
            </a:xfrm>
          </p:grpSpPr>
          <p:sp>
            <p:nvSpPr>
              <p:cNvPr id="5" name="椭圆 4"/>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p:cNvGrpSpPr>
                <a:grpSpLocks/>
              </p:cNvGrpSpPr>
              <p:nvPr/>
            </p:nvGrpSpPr>
            <p:grpSpPr bwMode="auto">
              <a:xfrm>
                <a:off x="1471763" y="905821"/>
                <a:ext cx="2545098" cy="2726591"/>
                <a:chOff x="5692632" y="2125830"/>
                <a:chExt cx="2582391" cy="2767159"/>
              </a:xfrm>
            </p:grpSpPr>
            <p:sp>
              <p:nvSpPr>
                <p:cNvPr id="69" name="任意多边形 68"/>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p:cNvGrpSpPr>
                <a:grpSpLocks/>
              </p:cNvGrpSpPr>
              <p:nvPr/>
            </p:nvGrpSpPr>
            <p:grpSpPr bwMode="auto">
              <a:xfrm>
                <a:off x="1238175" y="792388"/>
                <a:ext cx="3013955" cy="2929089"/>
                <a:chOff x="7642275" y="-3564091"/>
                <a:chExt cx="5694363" cy="5534842"/>
              </a:xfrm>
            </p:grpSpPr>
            <p:grpSp>
              <p:nvGrpSpPr>
                <p:cNvPr id="45" name="组合 108"/>
                <p:cNvGrpSpPr>
                  <a:grpSpLocks/>
                </p:cNvGrpSpPr>
                <p:nvPr/>
              </p:nvGrpSpPr>
              <p:grpSpPr bwMode="auto">
                <a:xfrm>
                  <a:off x="10568038" y="-2241539"/>
                  <a:ext cx="2768600" cy="1414311"/>
                  <a:chOff x="7264400" y="2182977"/>
                  <a:chExt cx="2768600" cy="1414311"/>
                </a:xfrm>
              </p:grpSpPr>
              <p:sp>
                <p:nvSpPr>
                  <p:cNvPr id="67" name="任意多边形 66"/>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p:cNvGrpSpPr>
                  <a:grpSpLocks/>
                </p:cNvGrpSpPr>
                <p:nvPr/>
              </p:nvGrpSpPr>
              <p:grpSpPr bwMode="auto">
                <a:xfrm>
                  <a:off x="10555338" y="-792316"/>
                  <a:ext cx="2717800" cy="1467621"/>
                  <a:chOff x="7251700" y="3632200"/>
                  <a:chExt cx="2717800" cy="1467621"/>
                </a:xfrm>
              </p:grpSpPr>
              <p:sp>
                <p:nvSpPr>
                  <p:cNvPr id="65" name="任意多边形 64"/>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p:cNvGrpSpPr>
                  <a:grpSpLocks/>
                </p:cNvGrpSpPr>
                <p:nvPr/>
              </p:nvGrpSpPr>
              <p:grpSpPr bwMode="auto">
                <a:xfrm>
                  <a:off x="10471931" y="-792316"/>
                  <a:ext cx="1523446" cy="2743380"/>
                  <a:chOff x="7168293" y="3632200"/>
                  <a:chExt cx="1523446" cy="2743380"/>
                </a:xfrm>
              </p:grpSpPr>
              <p:sp>
                <p:nvSpPr>
                  <p:cNvPr id="63" name="任意多边形 62"/>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p:cNvGrpSpPr>
                  <a:grpSpLocks/>
                </p:cNvGrpSpPr>
                <p:nvPr/>
              </p:nvGrpSpPr>
              <p:grpSpPr bwMode="auto">
                <a:xfrm>
                  <a:off x="8882232" y="-789141"/>
                  <a:ext cx="1567560" cy="2759892"/>
                  <a:chOff x="5578594" y="3635375"/>
                  <a:chExt cx="1567560" cy="2759892"/>
                </a:xfrm>
              </p:grpSpPr>
              <p:sp>
                <p:nvSpPr>
                  <p:cNvPr id="61" name="任意多边形 60"/>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p:cNvGrpSpPr>
                  <a:grpSpLocks/>
                </p:cNvGrpSpPr>
                <p:nvPr/>
              </p:nvGrpSpPr>
              <p:grpSpPr bwMode="auto">
                <a:xfrm>
                  <a:off x="10504538" y="-3459330"/>
                  <a:ext cx="1556982" cy="2603514"/>
                  <a:chOff x="7200900" y="965186"/>
                  <a:chExt cx="1556982" cy="2603514"/>
                </a:xfrm>
              </p:grpSpPr>
              <p:sp>
                <p:nvSpPr>
                  <p:cNvPr id="59" name="任意多边形 58"/>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p:cNvGrpSpPr>
                  <a:grpSpLocks/>
                </p:cNvGrpSpPr>
                <p:nvPr/>
              </p:nvGrpSpPr>
              <p:grpSpPr bwMode="auto">
                <a:xfrm>
                  <a:off x="9007760" y="-3564091"/>
                  <a:ext cx="1499035" cy="2673350"/>
                  <a:chOff x="5704122" y="860425"/>
                  <a:chExt cx="1499035" cy="2673350"/>
                </a:xfrm>
              </p:grpSpPr>
              <p:sp>
                <p:nvSpPr>
                  <p:cNvPr id="57" name="任意多边形 56"/>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p:cNvGrpSpPr>
                  <a:grpSpLocks/>
                </p:cNvGrpSpPr>
                <p:nvPr/>
              </p:nvGrpSpPr>
              <p:grpSpPr bwMode="auto">
                <a:xfrm>
                  <a:off x="7685138" y="-2293489"/>
                  <a:ext cx="2743200" cy="1482122"/>
                  <a:chOff x="4381500" y="2131027"/>
                  <a:chExt cx="2743200" cy="1482122"/>
                </a:xfrm>
              </p:grpSpPr>
              <p:sp>
                <p:nvSpPr>
                  <p:cNvPr id="55" name="任意多边形 54"/>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p:cNvGrpSpPr>
                  <a:grpSpLocks/>
                </p:cNvGrpSpPr>
                <p:nvPr/>
              </p:nvGrpSpPr>
              <p:grpSpPr bwMode="auto">
                <a:xfrm>
                  <a:off x="7642275" y="-801840"/>
                  <a:ext cx="2773363" cy="1440922"/>
                  <a:chOff x="4338637" y="3622676"/>
                  <a:chExt cx="2773363" cy="1440922"/>
                </a:xfrm>
              </p:grpSpPr>
              <p:sp>
                <p:nvSpPr>
                  <p:cNvPr id="53" name="任意多边形 52"/>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p:cNvGrpSpPr>
                <a:grpSpLocks/>
              </p:cNvGrpSpPr>
              <p:nvPr/>
            </p:nvGrpSpPr>
            <p:grpSpPr bwMode="auto">
              <a:xfrm>
                <a:off x="1167595" y="656269"/>
                <a:ext cx="2724071" cy="2669454"/>
                <a:chOff x="13371766" y="-2490898"/>
                <a:chExt cx="5146323" cy="5043698"/>
              </a:xfrm>
            </p:grpSpPr>
            <p:grpSp>
              <p:nvGrpSpPr>
                <p:cNvPr id="9" name="组合 84"/>
                <p:cNvGrpSpPr>
                  <a:grpSpLocks/>
                </p:cNvGrpSpPr>
                <p:nvPr/>
              </p:nvGrpSpPr>
              <p:grpSpPr bwMode="auto">
                <a:xfrm>
                  <a:off x="14041858" y="-2490898"/>
                  <a:ext cx="4476231" cy="4896641"/>
                  <a:chOff x="-131440" y="1532255"/>
                  <a:chExt cx="2379817" cy="2603331"/>
                </a:xfrm>
              </p:grpSpPr>
              <p:grpSp>
                <p:nvGrpSpPr>
                  <p:cNvPr id="27" name="组合 69"/>
                  <p:cNvGrpSpPr>
                    <a:grpSpLocks/>
                  </p:cNvGrpSpPr>
                  <p:nvPr/>
                </p:nvGrpSpPr>
                <p:grpSpPr bwMode="auto">
                  <a:xfrm>
                    <a:off x="1063163" y="2072415"/>
                    <a:ext cx="1179452" cy="1050341"/>
                    <a:chOff x="2682875" y="2154503"/>
                    <a:chExt cx="1179452" cy="1050341"/>
                  </a:xfrm>
                </p:grpSpPr>
                <p:sp>
                  <p:nvSpPr>
                    <p:cNvPr id="43" name="任意多边形 42"/>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p:cNvGrpSpPr>
                    <a:grpSpLocks/>
                  </p:cNvGrpSpPr>
                  <p:nvPr/>
                </p:nvGrpSpPr>
                <p:grpSpPr bwMode="auto">
                  <a:xfrm>
                    <a:off x="1078707" y="2993336"/>
                    <a:ext cx="1169670" cy="723690"/>
                    <a:chOff x="2895600" y="3487261"/>
                    <a:chExt cx="1169670" cy="723690"/>
                  </a:xfrm>
                </p:grpSpPr>
                <p:sp>
                  <p:nvSpPr>
                    <p:cNvPr id="41" name="任意多边形 40"/>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p:cNvGrpSpPr>
                    <a:grpSpLocks/>
                  </p:cNvGrpSpPr>
                  <p:nvPr/>
                </p:nvGrpSpPr>
                <p:grpSpPr bwMode="auto">
                  <a:xfrm>
                    <a:off x="618349" y="3122458"/>
                    <a:ext cx="850535" cy="1013128"/>
                    <a:chOff x="4720449" y="4163858"/>
                    <a:chExt cx="850535" cy="1013128"/>
                  </a:xfrm>
                </p:grpSpPr>
                <p:sp>
                  <p:nvSpPr>
                    <p:cNvPr id="39" name="任意多边形 38"/>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p:cNvGrpSpPr>
                    <a:grpSpLocks/>
                  </p:cNvGrpSpPr>
                  <p:nvPr/>
                </p:nvGrpSpPr>
                <p:grpSpPr bwMode="auto">
                  <a:xfrm>
                    <a:off x="-131440" y="2075280"/>
                    <a:ext cx="1172106" cy="1056965"/>
                    <a:chOff x="-1553840" y="2119273"/>
                    <a:chExt cx="1172106" cy="1056965"/>
                  </a:xfrm>
                </p:grpSpPr>
                <p:sp>
                  <p:nvSpPr>
                    <p:cNvPr id="37" name="Freeform 75_1" hidden="1"/>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p:cNvGrpSpPr>
                    <a:grpSpLocks/>
                  </p:cNvGrpSpPr>
                  <p:nvPr/>
                </p:nvGrpSpPr>
                <p:grpSpPr bwMode="auto">
                  <a:xfrm>
                    <a:off x="-117221" y="2989912"/>
                    <a:ext cx="1172257" cy="735498"/>
                    <a:chOff x="227370" y="4232048"/>
                    <a:chExt cx="1172257" cy="735498"/>
                  </a:xfrm>
                </p:grpSpPr>
                <p:sp>
                  <p:nvSpPr>
                    <p:cNvPr id="35" name="任意多边形 34"/>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p:cNvGrpSpPr>
                    <a:grpSpLocks/>
                  </p:cNvGrpSpPr>
                  <p:nvPr/>
                </p:nvGrpSpPr>
                <p:grpSpPr bwMode="auto">
                  <a:xfrm>
                    <a:off x="653667" y="1532255"/>
                    <a:ext cx="856733" cy="1585595"/>
                    <a:chOff x="2911092" y="1154430"/>
                    <a:chExt cx="856733" cy="1585595"/>
                  </a:xfrm>
                </p:grpSpPr>
                <p:sp>
                  <p:nvSpPr>
                    <p:cNvPr id="33" name="任意多边形 32"/>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p:cNvGrpSpPr>
                  <a:grpSpLocks/>
                </p:cNvGrpSpPr>
                <p:nvPr/>
              </p:nvGrpSpPr>
              <p:grpSpPr bwMode="auto">
                <a:xfrm>
                  <a:off x="13371766" y="-568256"/>
                  <a:ext cx="3969643" cy="3121056"/>
                  <a:chOff x="-104553" y="2352286"/>
                  <a:chExt cx="3969643" cy="3121056"/>
                </a:xfrm>
              </p:grpSpPr>
              <p:sp>
                <p:nvSpPr>
                  <p:cNvPr id="25" name="椭圆 24"/>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p:cNvGrpSpPr>
                  <a:grpSpLocks/>
                </p:cNvGrpSpPr>
                <p:nvPr/>
              </p:nvGrpSpPr>
              <p:grpSpPr bwMode="auto">
                <a:xfrm>
                  <a:off x="15232572" y="-1047421"/>
                  <a:ext cx="2124490" cy="2153566"/>
                  <a:chOff x="3971510" y="869821"/>
                  <a:chExt cx="2124490" cy="2153566"/>
                </a:xfrm>
              </p:grpSpPr>
              <p:grpSp>
                <p:nvGrpSpPr>
                  <p:cNvPr id="12" name="组合 19"/>
                  <p:cNvGrpSpPr>
                    <a:grpSpLocks/>
                  </p:cNvGrpSpPr>
                  <p:nvPr/>
                </p:nvGrpSpPr>
                <p:grpSpPr bwMode="auto">
                  <a:xfrm>
                    <a:off x="5052827" y="904964"/>
                    <a:ext cx="1043173" cy="1547336"/>
                    <a:chOff x="8202642" y="1331438"/>
                    <a:chExt cx="1043173" cy="1547336"/>
                  </a:xfrm>
                </p:grpSpPr>
                <p:sp>
                  <p:nvSpPr>
                    <p:cNvPr id="23" name="任意多边形 22"/>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p:cNvGrpSpPr>
                    <a:grpSpLocks/>
                  </p:cNvGrpSpPr>
                  <p:nvPr/>
                </p:nvGrpSpPr>
                <p:grpSpPr bwMode="auto">
                  <a:xfrm>
                    <a:off x="4018410" y="869821"/>
                    <a:ext cx="1074500" cy="1569143"/>
                    <a:chOff x="4018410" y="869821"/>
                    <a:chExt cx="1074500" cy="1569143"/>
                  </a:xfrm>
                </p:grpSpPr>
                <p:sp>
                  <p:nvSpPr>
                    <p:cNvPr id="21" name="任意多边形 20"/>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p:cNvGrpSpPr>
                    <a:grpSpLocks/>
                  </p:cNvGrpSpPr>
                  <p:nvPr/>
                </p:nvGrpSpPr>
                <p:grpSpPr bwMode="auto">
                  <a:xfrm>
                    <a:off x="5048035" y="2175212"/>
                    <a:ext cx="1018726" cy="829528"/>
                    <a:chOff x="7348022" y="2790825"/>
                    <a:chExt cx="1018726" cy="829528"/>
                  </a:xfrm>
                </p:grpSpPr>
                <p:sp>
                  <p:nvSpPr>
                    <p:cNvPr id="19" name="任意多边形 18" hidden="1"/>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p:cNvGrpSpPr>
                    <a:grpSpLocks/>
                  </p:cNvGrpSpPr>
                  <p:nvPr/>
                </p:nvGrpSpPr>
                <p:grpSpPr bwMode="auto">
                  <a:xfrm>
                    <a:off x="3971510" y="2141238"/>
                    <a:ext cx="1066735" cy="882149"/>
                    <a:chOff x="8334175" y="1062762"/>
                    <a:chExt cx="1066735" cy="882149"/>
                  </a:xfrm>
                </p:grpSpPr>
                <p:sp>
                  <p:nvSpPr>
                    <p:cNvPr id="16" name="任意多边形 15"/>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81" name="矩形 80">
            <a:extLst>
              <a:ext uri="{FF2B5EF4-FFF2-40B4-BE49-F238E27FC236}">
                <a16:creationId xmlns="" xmlns:a16="http://schemas.microsoft.com/office/drawing/2014/main" id="{31116934-91E9-497D-8B2C-F76AE303F168}"/>
              </a:ext>
            </a:extLst>
          </p:cNvPr>
          <p:cNvSpPr/>
          <p:nvPr/>
        </p:nvSpPr>
        <p:spPr>
          <a:xfrm flipH="1">
            <a:off x="2179672" y="5152877"/>
            <a:ext cx="7524880" cy="1120711"/>
          </a:xfrm>
          <a:prstGeom prst="rect">
            <a:avLst/>
          </a:prstGeom>
        </p:spPr>
        <p:txBody>
          <a:bodyPr vert="eaVert" wrap="square">
            <a:spAutoFit/>
          </a:bodyPr>
          <a:lstStyle/>
          <a:p>
            <a:pPr>
              <a:lnSpc>
                <a:spcPct val="200000"/>
              </a:lnSpc>
            </a:pPr>
            <a:r>
              <a:rPr lang="zh-CN" altLang="en-US" sz="1000" dirty="0">
                <a:solidFill>
                  <a:schemeClr val="bg1"/>
                </a:solidFill>
                <a:latin typeface="微软雅黑" panose="020B0503020204020204" pitchFamily="34" charset="-122"/>
                <a:ea typeface="微软雅黑" panose="020B0503020204020204" pitchFamily="34" charset="-122"/>
              </a:rPr>
              <a:t>        请在这里用一段简单而形象的话，概括出本项目的概念、市场的发展情况、前景等内容。用来作为项目的背景，也可以给受众一个思维导入的过程，让人更容易明白是怎么回事，了解你的意图。当然，如觉得没有必要，可以删掉本页。此处添加详细文本描述，建议与标题相关并符合整体语言风格，语言描述尽量简洁生动。尽量将每页幻灯片的字数控制在  </a:t>
            </a:r>
            <a:r>
              <a:rPr lang="en-US" altLang="zh-CN" sz="1000" dirty="0">
                <a:solidFill>
                  <a:schemeClr val="bg1"/>
                </a:solidFill>
                <a:latin typeface="微软雅黑" panose="020B0503020204020204" pitchFamily="34" charset="-122"/>
                <a:ea typeface="微软雅黑" panose="020B0503020204020204" pitchFamily="34" charset="-122"/>
              </a:rPr>
              <a:t>200</a:t>
            </a:r>
            <a:r>
              <a:rPr lang="zh-CN" altLang="en-US" sz="1000" dirty="0">
                <a:solidFill>
                  <a:schemeClr val="bg1"/>
                </a:solidFill>
                <a:latin typeface="微软雅黑" panose="020B0503020204020204" pitchFamily="34" charset="-122"/>
                <a:ea typeface="微软雅黑" panose="020B0503020204020204" pitchFamily="34" charset="-122"/>
              </a:rPr>
              <a:t>字以内，据统计每页幻灯片的最好控制在</a:t>
            </a:r>
            <a:r>
              <a:rPr lang="en-US" altLang="zh-CN" sz="1000" dirty="0">
                <a:solidFill>
                  <a:schemeClr val="bg1"/>
                </a:solidFill>
                <a:latin typeface="微软雅黑" panose="020B0503020204020204" pitchFamily="34" charset="-122"/>
                <a:ea typeface="微软雅黑" panose="020B0503020204020204" pitchFamily="34" charset="-122"/>
              </a:rPr>
              <a:t>5</a:t>
            </a:r>
            <a:r>
              <a:rPr lang="zh-CN" altLang="en-US" sz="1000" dirty="0">
                <a:solidFill>
                  <a:schemeClr val="bg1"/>
                </a:solidFill>
                <a:latin typeface="微软雅黑" panose="020B0503020204020204" pitchFamily="34" charset="-122"/>
                <a:ea typeface="微软雅黑" panose="020B0503020204020204" pitchFamily="34" charset="-122"/>
              </a:rPr>
              <a:t>分钟之内。</a:t>
            </a:r>
          </a:p>
        </p:txBody>
      </p:sp>
      <p:pic>
        <p:nvPicPr>
          <p:cNvPr id="84" name="图片 10">
            <a:extLst>
              <a:ext uri="{FF2B5EF4-FFF2-40B4-BE49-F238E27FC236}">
                <a16:creationId xmlns="" xmlns:a16="http://schemas.microsoft.com/office/drawing/2014/main" id="{8538BB2B-EF85-4081-B664-B6E463B68AF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79788" y="612995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图片 81">
            <a:extLst>
              <a:ext uri="{FF2B5EF4-FFF2-40B4-BE49-F238E27FC236}">
                <a16:creationId xmlns="" xmlns:a16="http://schemas.microsoft.com/office/drawing/2014/main" id="{2D91387A-7E45-4483-8A11-EC8E005AFB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7369920" y="1350482"/>
            <a:ext cx="1442171" cy="1402659"/>
          </a:xfrm>
          <a:prstGeom prst="rect">
            <a:avLst/>
          </a:prstGeom>
        </p:spPr>
      </p:pic>
      <p:grpSp>
        <p:nvGrpSpPr>
          <p:cNvPr id="83" name="组合 5">
            <a:extLst>
              <a:ext uri="{FF2B5EF4-FFF2-40B4-BE49-F238E27FC236}">
                <a16:creationId xmlns="" xmlns:a16="http://schemas.microsoft.com/office/drawing/2014/main" id="{7542BBBB-0DEE-4A17-80D0-C29C907642AC}"/>
              </a:ext>
            </a:extLst>
          </p:cNvPr>
          <p:cNvGrpSpPr>
            <a:grpSpLocks/>
          </p:cNvGrpSpPr>
          <p:nvPr/>
        </p:nvGrpSpPr>
        <p:grpSpPr bwMode="auto">
          <a:xfrm>
            <a:off x="134952" y="395707"/>
            <a:ext cx="975392" cy="974065"/>
            <a:chOff x="412646" y="656269"/>
            <a:chExt cx="3839484" cy="3834791"/>
          </a:xfrm>
        </p:grpSpPr>
        <p:sp>
          <p:nvSpPr>
            <p:cNvPr id="85" name="椭圆 84">
              <a:extLst>
                <a:ext uri="{FF2B5EF4-FFF2-40B4-BE49-F238E27FC236}">
                  <a16:creationId xmlns="" xmlns:a16="http://schemas.microsoft.com/office/drawing/2014/main" id="{75E26B04-8F77-48AC-83CA-CBAB982170E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6" name="组合 85">
              <a:extLst>
                <a:ext uri="{FF2B5EF4-FFF2-40B4-BE49-F238E27FC236}">
                  <a16:creationId xmlns="" xmlns:a16="http://schemas.microsoft.com/office/drawing/2014/main" id="{EF32A189-8729-4F34-83D4-5301483ECB4A}"/>
                </a:ext>
              </a:extLst>
            </p:cNvPr>
            <p:cNvGrpSpPr>
              <a:grpSpLocks/>
            </p:cNvGrpSpPr>
            <p:nvPr/>
          </p:nvGrpSpPr>
          <p:grpSpPr bwMode="auto">
            <a:xfrm>
              <a:off x="1167595" y="656269"/>
              <a:ext cx="3084535" cy="3065208"/>
              <a:chOff x="1167595" y="656269"/>
              <a:chExt cx="3084535" cy="3065208"/>
            </a:xfrm>
          </p:grpSpPr>
          <p:sp>
            <p:nvSpPr>
              <p:cNvPr id="87" name="椭圆 86">
                <a:extLst>
                  <a:ext uri="{FF2B5EF4-FFF2-40B4-BE49-F238E27FC236}">
                    <a16:creationId xmlns="" xmlns:a16="http://schemas.microsoft.com/office/drawing/2014/main" id="{887E64DC-08B4-4D32-967B-45342327269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8" name="组合 126">
                <a:extLst>
                  <a:ext uri="{FF2B5EF4-FFF2-40B4-BE49-F238E27FC236}">
                    <a16:creationId xmlns="" xmlns:a16="http://schemas.microsoft.com/office/drawing/2014/main" id="{E7ED5D44-1F53-4B83-9D3B-6C5BE9681764}"/>
                  </a:ext>
                </a:extLst>
              </p:cNvPr>
              <p:cNvGrpSpPr>
                <a:grpSpLocks/>
              </p:cNvGrpSpPr>
              <p:nvPr/>
            </p:nvGrpSpPr>
            <p:grpSpPr bwMode="auto">
              <a:xfrm>
                <a:off x="1471763" y="905821"/>
                <a:ext cx="2545098" cy="2726591"/>
                <a:chOff x="5692632" y="2125830"/>
                <a:chExt cx="2582391" cy="2767159"/>
              </a:xfrm>
            </p:grpSpPr>
            <p:sp>
              <p:nvSpPr>
                <p:cNvPr id="151" name="任意多边形 68">
                  <a:extLst>
                    <a:ext uri="{FF2B5EF4-FFF2-40B4-BE49-F238E27FC236}">
                      <a16:creationId xmlns="" xmlns:a16="http://schemas.microsoft.com/office/drawing/2014/main" id="{382537FB-3492-4E03-93F0-1AFC7D63F92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2" name="任意多边形 69">
                  <a:extLst>
                    <a:ext uri="{FF2B5EF4-FFF2-40B4-BE49-F238E27FC236}">
                      <a16:creationId xmlns="" xmlns:a16="http://schemas.microsoft.com/office/drawing/2014/main" id="{23B917B4-4FF9-4522-8405-AE0B49BF3838}"/>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70">
                  <a:extLst>
                    <a:ext uri="{FF2B5EF4-FFF2-40B4-BE49-F238E27FC236}">
                      <a16:creationId xmlns="" xmlns:a16="http://schemas.microsoft.com/office/drawing/2014/main" id="{8C11C247-C531-4D56-B576-7C635F69CB5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4" name="任意多边形 71">
                  <a:extLst>
                    <a:ext uri="{FF2B5EF4-FFF2-40B4-BE49-F238E27FC236}">
                      <a16:creationId xmlns="" xmlns:a16="http://schemas.microsoft.com/office/drawing/2014/main" id="{513907D8-DCB7-4524-B6A6-D189FF25670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72">
                  <a:extLst>
                    <a:ext uri="{FF2B5EF4-FFF2-40B4-BE49-F238E27FC236}">
                      <a16:creationId xmlns="" xmlns:a16="http://schemas.microsoft.com/office/drawing/2014/main" id="{C2FAA0EF-6019-45AA-B8F5-5E1745060F7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73">
                  <a:extLst>
                    <a:ext uri="{FF2B5EF4-FFF2-40B4-BE49-F238E27FC236}">
                      <a16:creationId xmlns="" xmlns:a16="http://schemas.microsoft.com/office/drawing/2014/main" id="{4504A92F-2648-418B-9078-26442436BB5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9" name="组合 122">
                <a:extLst>
                  <a:ext uri="{FF2B5EF4-FFF2-40B4-BE49-F238E27FC236}">
                    <a16:creationId xmlns="" xmlns:a16="http://schemas.microsoft.com/office/drawing/2014/main" id="{EC1F1EAA-EAEF-4E63-8C89-EA8905DA8224}"/>
                  </a:ext>
                </a:extLst>
              </p:cNvPr>
              <p:cNvGrpSpPr>
                <a:grpSpLocks/>
              </p:cNvGrpSpPr>
              <p:nvPr/>
            </p:nvGrpSpPr>
            <p:grpSpPr bwMode="auto">
              <a:xfrm>
                <a:off x="1238175" y="792388"/>
                <a:ext cx="3013955" cy="2929089"/>
                <a:chOff x="7642275" y="-3564091"/>
                <a:chExt cx="5694363" cy="5534842"/>
              </a:xfrm>
            </p:grpSpPr>
            <p:grpSp>
              <p:nvGrpSpPr>
                <p:cNvPr id="127" name="组合 108">
                  <a:extLst>
                    <a:ext uri="{FF2B5EF4-FFF2-40B4-BE49-F238E27FC236}">
                      <a16:creationId xmlns="" xmlns:a16="http://schemas.microsoft.com/office/drawing/2014/main" id="{6506DA8C-B1D8-45F5-ACDE-A7D4AEACE0F8}"/>
                    </a:ext>
                  </a:extLst>
                </p:cNvPr>
                <p:cNvGrpSpPr>
                  <a:grpSpLocks/>
                </p:cNvGrpSpPr>
                <p:nvPr/>
              </p:nvGrpSpPr>
              <p:grpSpPr bwMode="auto">
                <a:xfrm>
                  <a:off x="10568038" y="-2241539"/>
                  <a:ext cx="2768600" cy="1414311"/>
                  <a:chOff x="7264400" y="2182977"/>
                  <a:chExt cx="2768600" cy="1414311"/>
                </a:xfrm>
              </p:grpSpPr>
              <p:sp>
                <p:nvSpPr>
                  <p:cNvPr id="149" name="任意多边形 66">
                    <a:extLst>
                      <a:ext uri="{FF2B5EF4-FFF2-40B4-BE49-F238E27FC236}">
                        <a16:creationId xmlns="" xmlns:a16="http://schemas.microsoft.com/office/drawing/2014/main" id="{F9C9512C-E484-4CF0-91AA-6C8761666D2A}"/>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0" name="任意多边形 67">
                    <a:extLst>
                      <a:ext uri="{FF2B5EF4-FFF2-40B4-BE49-F238E27FC236}">
                        <a16:creationId xmlns="" xmlns:a16="http://schemas.microsoft.com/office/drawing/2014/main" id="{131D89F4-9497-474D-A050-72DF83E19306}"/>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8" name="组合 109">
                  <a:extLst>
                    <a:ext uri="{FF2B5EF4-FFF2-40B4-BE49-F238E27FC236}">
                      <a16:creationId xmlns="" xmlns:a16="http://schemas.microsoft.com/office/drawing/2014/main" id="{FF9819C3-40ED-4157-9D87-D4E196687747}"/>
                    </a:ext>
                  </a:extLst>
                </p:cNvPr>
                <p:cNvGrpSpPr>
                  <a:grpSpLocks/>
                </p:cNvGrpSpPr>
                <p:nvPr/>
              </p:nvGrpSpPr>
              <p:grpSpPr bwMode="auto">
                <a:xfrm>
                  <a:off x="10555338" y="-792316"/>
                  <a:ext cx="2717800" cy="1467621"/>
                  <a:chOff x="7251700" y="3632200"/>
                  <a:chExt cx="2717800" cy="1467621"/>
                </a:xfrm>
              </p:grpSpPr>
              <p:sp>
                <p:nvSpPr>
                  <p:cNvPr id="147" name="任意多边形 64">
                    <a:extLst>
                      <a:ext uri="{FF2B5EF4-FFF2-40B4-BE49-F238E27FC236}">
                        <a16:creationId xmlns="" xmlns:a16="http://schemas.microsoft.com/office/drawing/2014/main" id="{138192FD-2967-42EC-A252-87AF0B63313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8" name="任意多边形 65">
                    <a:extLst>
                      <a:ext uri="{FF2B5EF4-FFF2-40B4-BE49-F238E27FC236}">
                        <a16:creationId xmlns="" xmlns:a16="http://schemas.microsoft.com/office/drawing/2014/main" id="{3B3504A7-73D0-48F5-9B2A-FAB4356207C1}"/>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110">
                  <a:extLst>
                    <a:ext uri="{FF2B5EF4-FFF2-40B4-BE49-F238E27FC236}">
                      <a16:creationId xmlns="" xmlns:a16="http://schemas.microsoft.com/office/drawing/2014/main" id="{772E2A80-10E9-44B6-8C30-0EEFE6EFD3EF}"/>
                    </a:ext>
                  </a:extLst>
                </p:cNvPr>
                <p:cNvGrpSpPr>
                  <a:grpSpLocks/>
                </p:cNvGrpSpPr>
                <p:nvPr/>
              </p:nvGrpSpPr>
              <p:grpSpPr bwMode="auto">
                <a:xfrm>
                  <a:off x="10471931" y="-792316"/>
                  <a:ext cx="1523446" cy="2743380"/>
                  <a:chOff x="7168293" y="3632200"/>
                  <a:chExt cx="1523446" cy="2743380"/>
                </a:xfrm>
              </p:grpSpPr>
              <p:sp>
                <p:nvSpPr>
                  <p:cNvPr id="145" name="任意多边形 62">
                    <a:extLst>
                      <a:ext uri="{FF2B5EF4-FFF2-40B4-BE49-F238E27FC236}">
                        <a16:creationId xmlns="" xmlns:a16="http://schemas.microsoft.com/office/drawing/2014/main" id="{5E478C50-1E3A-4FCF-968A-9D69EB7E5C1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63">
                    <a:extLst>
                      <a:ext uri="{FF2B5EF4-FFF2-40B4-BE49-F238E27FC236}">
                        <a16:creationId xmlns="" xmlns:a16="http://schemas.microsoft.com/office/drawing/2014/main" id="{7C398237-394B-4C66-B1FD-F3D6B911B7A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111">
                  <a:extLst>
                    <a:ext uri="{FF2B5EF4-FFF2-40B4-BE49-F238E27FC236}">
                      <a16:creationId xmlns="" xmlns:a16="http://schemas.microsoft.com/office/drawing/2014/main" id="{D9B47126-CB9C-42C9-BE24-1133DCD24963}"/>
                    </a:ext>
                  </a:extLst>
                </p:cNvPr>
                <p:cNvGrpSpPr>
                  <a:grpSpLocks/>
                </p:cNvGrpSpPr>
                <p:nvPr/>
              </p:nvGrpSpPr>
              <p:grpSpPr bwMode="auto">
                <a:xfrm>
                  <a:off x="8882232" y="-789141"/>
                  <a:ext cx="1567560" cy="2759892"/>
                  <a:chOff x="5578594" y="3635375"/>
                  <a:chExt cx="1567560" cy="2759892"/>
                </a:xfrm>
              </p:grpSpPr>
              <p:sp>
                <p:nvSpPr>
                  <p:cNvPr id="143" name="任意多边形 60">
                    <a:extLst>
                      <a:ext uri="{FF2B5EF4-FFF2-40B4-BE49-F238E27FC236}">
                        <a16:creationId xmlns="" xmlns:a16="http://schemas.microsoft.com/office/drawing/2014/main" id="{6EF9F231-9DB7-4BF5-B49D-3C9BDFB5507A}"/>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4" name="任意多边形 61">
                    <a:extLst>
                      <a:ext uri="{FF2B5EF4-FFF2-40B4-BE49-F238E27FC236}">
                        <a16:creationId xmlns="" xmlns:a16="http://schemas.microsoft.com/office/drawing/2014/main" id="{DF773B7B-C0F3-41DB-8F17-90681382E41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99">
                  <a:extLst>
                    <a:ext uri="{FF2B5EF4-FFF2-40B4-BE49-F238E27FC236}">
                      <a16:creationId xmlns="" xmlns:a16="http://schemas.microsoft.com/office/drawing/2014/main" id="{858E353E-08C4-4212-A36E-5AB7B4BA7129}"/>
                    </a:ext>
                  </a:extLst>
                </p:cNvPr>
                <p:cNvGrpSpPr>
                  <a:grpSpLocks/>
                </p:cNvGrpSpPr>
                <p:nvPr/>
              </p:nvGrpSpPr>
              <p:grpSpPr bwMode="auto">
                <a:xfrm>
                  <a:off x="10504538" y="-3459330"/>
                  <a:ext cx="1556982" cy="2603514"/>
                  <a:chOff x="7200900" y="965186"/>
                  <a:chExt cx="1556982" cy="2603514"/>
                </a:xfrm>
              </p:grpSpPr>
              <p:sp>
                <p:nvSpPr>
                  <p:cNvPr id="141" name="任意多边形 58">
                    <a:extLst>
                      <a:ext uri="{FF2B5EF4-FFF2-40B4-BE49-F238E27FC236}">
                        <a16:creationId xmlns="" xmlns:a16="http://schemas.microsoft.com/office/drawing/2014/main" id="{E3AE8506-52A5-4B8A-8CBE-395CF1355619}"/>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2" name="任意多边形 59">
                    <a:extLst>
                      <a:ext uri="{FF2B5EF4-FFF2-40B4-BE49-F238E27FC236}">
                        <a16:creationId xmlns="" xmlns:a16="http://schemas.microsoft.com/office/drawing/2014/main" id="{FC547515-C886-4EF4-ADE2-43ABC15EBC96}"/>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98">
                  <a:extLst>
                    <a:ext uri="{FF2B5EF4-FFF2-40B4-BE49-F238E27FC236}">
                      <a16:creationId xmlns="" xmlns:a16="http://schemas.microsoft.com/office/drawing/2014/main" id="{DEA92C8D-C61B-4FBA-83ED-5D57077E25E9}"/>
                    </a:ext>
                  </a:extLst>
                </p:cNvPr>
                <p:cNvGrpSpPr>
                  <a:grpSpLocks/>
                </p:cNvGrpSpPr>
                <p:nvPr/>
              </p:nvGrpSpPr>
              <p:grpSpPr bwMode="auto">
                <a:xfrm>
                  <a:off x="9007760" y="-3564091"/>
                  <a:ext cx="1499035" cy="2673350"/>
                  <a:chOff x="5704122" y="860425"/>
                  <a:chExt cx="1499035" cy="2673350"/>
                </a:xfrm>
              </p:grpSpPr>
              <p:sp>
                <p:nvSpPr>
                  <p:cNvPr id="139" name="任意多边形 56">
                    <a:extLst>
                      <a:ext uri="{FF2B5EF4-FFF2-40B4-BE49-F238E27FC236}">
                        <a16:creationId xmlns="" xmlns:a16="http://schemas.microsoft.com/office/drawing/2014/main" id="{53BF4FF1-ECD4-49B6-ACA3-10A776C7D236}"/>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57">
                    <a:extLst>
                      <a:ext uri="{FF2B5EF4-FFF2-40B4-BE49-F238E27FC236}">
                        <a16:creationId xmlns="" xmlns:a16="http://schemas.microsoft.com/office/drawing/2014/main" id="{A546065A-D17D-47EA-A8A6-813B40E55EFE}"/>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13">
                  <a:extLst>
                    <a:ext uri="{FF2B5EF4-FFF2-40B4-BE49-F238E27FC236}">
                      <a16:creationId xmlns="" xmlns:a16="http://schemas.microsoft.com/office/drawing/2014/main" id="{3631A198-27A8-4DE2-8B7F-2BEFF9B23A4F}"/>
                    </a:ext>
                  </a:extLst>
                </p:cNvPr>
                <p:cNvGrpSpPr>
                  <a:grpSpLocks/>
                </p:cNvGrpSpPr>
                <p:nvPr/>
              </p:nvGrpSpPr>
              <p:grpSpPr bwMode="auto">
                <a:xfrm>
                  <a:off x="7685138" y="-2293489"/>
                  <a:ext cx="2743200" cy="1482122"/>
                  <a:chOff x="4381500" y="2131027"/>
                  <a:chExt cx="2743200" cy="1482122"/>
                </a:xfrm>
              </p:grpSpPr>
              <p:sp>
                <p:nvSpPr>
                  <p:cNvPr id="137" name="任意多边形 54">
                    <a:extLst>
                      <a:ext uri="{FF2B5EF4-FFF2-40B4-BE49-F238E27FC236}">
                        <a16:creationId xmlns="" xmlns:a16="http://schemas.microsoft.com/office/drawing/2014/main" id="{1FCE208B-EF24-4036-A533-FBE064014C1F}"/>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8" name="任意多边形 55">
                    <a:extLst>
                      <a:ext uri="{FF2B5EF4-FFF2-40B4-BE49-F238E27FC236}">
                        <a16:creationId xmlns="" xmlns:a16="http://schemas.microsoft.com/office/drawing/2014/main" id="{56AE85BF-AA27-4D1D-A746-64CC58147932}"/>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112">
                  <a:extLst>
                    <a:ext uri="{FF2B5EF4-FFF2-40B4-BE49-F238E27FC236}">
                      <a16:creationId xmlns="" xmlns:a16="http://schemas.microsoft.com/office/drawing/2014/main" id="{E3DE12AA-9E3C-4300-8A9A-9A8631332EF7}"/>
                    </a:ext>
                  </a:extLst>
                </p:cNvPr>
                <p:cNvGrpSpPr>
                  <a:grpSpLocks/>
                </p:cNvGrpSpPr>
                <p:nvPr/>
              </p:nvGrpSpPr>
              <p:grpSpPr bwMode="auto">
                <a:xfrm>
                  <a:off x="7642275" y="-801840"/>
                  <a:ext cx="2773363" cy="1440922"/>
                  <a:chOff x="4338637" y="3622676"/>
                  <a:chExt cx="2773363" cy="1440922"/>
                </a:xfrm>
              </p:grpSpPr>
              <p:sp>
                <p:nvSpPr>
                  <p:cNvPr id="135" name="任意多边形 52">
                    <a:extLst>
                      <a:ext uri="{FF2B5EF4-FFF2-40B4-BE49-F238E27FC236}">
                        <a16:creationId xmlns="" xmlns:a16="http://schemas.microsoft.com/office/drawing/2014/main" id="{EE0AAFE8-AED2-46D2-8453-974A28467DDE}"/>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6" name="任意多边形 53">
                    <a:extLst>
                      <a:ext uri="{FF2B5EF4-FFF2-40B4-BE49-F238E27FC236}">
                        <a16:creationId xmlns="" xmlns:a16="http://schemas.microsoft.com/office/drawing/2014/main" id="{F425C7F8-55AD-4C52-ACDC-F0263E85E929}"/>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0" name="组合 121">
                <a:extLst>
                  <a:ext uri="{FF2B5EF4-FFF2-40B4-BE49-F238E27FC236}">
                    <a16:creationId xmlns="" xmlns:a16="http://schemas.microsoft.com/office/drawing/2014/main" id="{2AA0820C-2B86-4803-A926-22CFA5588B54}"/>
                  </a:ext>
                </a:extLst>
              </p:cNvPr>
              <p:cNvGrpSpPr>
                <a:grpSpLocks/>
              </p:cNvGrpSpPr>
              <p:nvPr/>
            </p:nvGrpSpPr>
            <p:grpSpPr bwMode="auto">
              <a:xfrm>
                <a:off x="1167595" y="656269"/>
                <a:ext cx="2724071" cy="2669454"/>
                <a:chOff x="13371766" y="-2490898"/>
                <a:chExt cx="5146323" cy="5043698"/>
              </a:xfrm>
            </p:grpSpPr>
            <p:grpSp>
              <p:nvGrpSpPr>
                <p:cNvPr id="91" name="组合 84">
                  <a:extLst>
                    <a:ext uri="{FF2B5EF4-FFF2-40B4-BE49-F238E27FC236}">
                      <a16:creationId xmlns="" xmlns:a16="http://schemas.microsoft.com/office/drawing/2014/main" id="{737CE708-2361-46B6-A6C1-4248B9858F4E}"/>
                    </a:ext>
                  </a:extLst>
                </p:cNvPr>
                <p:cNvGrpSpPr>
                  <a:grpSpLocks/>
                </p:cNvGrpSpPr>
                <p:nvPr/>
              </p:nvGrpSpPr>
              <p:grpSpPr bwMode="auto">
                <a:xfrm>
                  <a:off x="14041858" y="-2490898"/>
                  <a:ext cx="4476231" cy="4896641"/>
                  <a:chOff x="-131440" y="1532255"/>
                  <a:chExt cx="2379817" cy="2603331"/>
                </a:xfrm>
              </p:grpSpPr>
              <p:grpSp>
                <p:nvGrpSpPr>
                  <p:cNvPr id="109" name="组合 69">
                    <a:extLst>
                      <a:ext uri="{FF2B5EF4-FFF2-40B4-BE49-F238E27FC236}">
                        <a16:creationId xmlns="" xmlns:a16="http://schemas.microsoft.com/office/drawing/2014/main" id="{8D980443-49D4-4936-9633-EE882A3AD0E5}"/>
                      </a:ext>
                    </a:extLst>
                  </p:cNvPr>
                  <p:cNvGrpSpPr>
                    <a:grpSpLocks/>
                  </p:cNvGrpSpPr>
                  <p:nvPr/>
                </p:nvGrpSpPr>
                <p:grpSpPr bwMode="auto">
                  <a:xfrm>
                    <a:off x="1063163" y="2072415"/>
                    <a:ext cx="1179452" cy="1050341"/>
                    <a:chOff x="2682875" y="2154503"/>
                    <a:chExt cx="1179452" cy="1050341"/>
                  </a:xfrm>
                </p:grpSpPr>
                <p:sp>
                  <p:nvSpPr>
                    <p:cNvPr id="125" name="任意多边形 42">
                      <a:extLst>
                        <a:ext uri="{FF2B5EF4-FFF2-40B4-BE49-F238E27FC236}">
                          <a16:creationId xmlns="" xmlns:a16="http://schemas.microsoft.com/office/drawing/2014/main" id="{92F3408D-3A62-4171-AA33-BB563D5585FD}"/>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6" name="任意多边形 43">
                      <a:extLst>
                        <a:ext uri="{FF2B5EF4-FFF2-40B4-BE49-F238E27FC236}">
                          <a16:creationId xmlns="" xmlns:a16="http://schemas.microsoft.com/office/drawing/2014/main" id="{AF0592ED-86F6-4313-BDF3-38CA263C033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0" name="组合 80">
                    <a:extLst>
                      <a:ext uri="{FF2B5EF4-FFF2-40B4-BE49-F238E27FC236}">
                        <a16:creationId xmlns="" xmlns:a16="http://schemas.microsoft.com/office/drawing/2014/main" id="{0EF40D2F-9B01-40E5-B91F-96C0259C506B}"/>
                      </a:ext>
                    </a:extLst>
                  </p:cNvPr>
                  <p:cNvGrpSpPr>
                    <a:grpSpLocks/>
                  </p:cNvGrpSpPr>
                  <p:nvPr/>
                </p:nvGrpSpPr>
                <p:grpSpPr bwMode="auto">
                  <a:xfrm>
                    <a:off x="1078707" y="2993336"/>
                    <a:ext cx="1169670" cy="723690"/>
                    <a:chOff x="2895600" y="3487261"/>
                    <a:chExt cx="1169670" cy="723690"/>
                  </a:xfrm>
                </p:grpSpPr>
                <p:sp>
                  <p:nvSpPr>
                    <p:cNvPr id="123" name="任意多边形 40">
                      <a:extLst>
                        <a:ext uri="{FF2B5EF4-FFF2-40B4-BE49-F238E27FC236}">
                          <a16:creationId xmlns="" xmlns:a16="http://schemas.microsoft.com/office/drawing/2014/main" id="{982FA7FB-443A-4913-992B-2AA2C725219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任意多边形 41">
                      <a:extLst>
                        <a:ext uri="{FF2B5EF4-FFF2-40B4-BE49-F238E27FC236}">
                          <a16:creationId xmlns="" xmlns:a16="http://schemas.microsoft.com/office/drawing/2014/main" id="{64E9B270-99F1-4687-85A5-D51C2B0026E4}"/>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1" name="组合 82">
                    <a:extLst>
                      <a:ext uri="{FF2B5EF4-FFF2-40B4-BE49-F238E27FC236}">
                        <a16:creationId xmlns="" xmlns:a16="http://schemas.microsoft.com/office/drawing/2014/main" id="{BFA6E406-F605-4A73-8C42-59C1031E680F}"/>
                      </a:ext>
                    </a:extLst>
                  </p:cNvPr>
                  <p:cNvGrpSpPr>
                    <a:grpSpLocks/>
                  </p:cNvGrpSpPr>
                  <p:nvPr/>
                </p:nvGrpSpPr>
                <p:grpSpPr bwMode="auto">
                  <a:xfrm>
                    <a:off x="618349" y="3122458"/>
                    <a:ext cx="850535" cy="1013128"/>
                    <a:chOff x="4720449" y="4163858"/>
                    <a:chExt cx="850535" cy="1013128"/>
                  </a:xfrm>
                </p:grpSpPr>
                <p:sp>
                  <p:nvSpPr>
                    <p:cNvPr id="121" name="任意多边形 38">
                      <a:extLst>
                        <a:ext uri="{FF2B5EF4-FFF2-40B4-BE49-F238E27FC236}">
                          <a16:creationId xmlns="" xmlns:a16="http://schemas.microsoft.com/office/drawing/2014/main" id="{CCC03AEC-E944-46E6-B919-493717DE2C3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39">
                      <a:extLst>
                        <a:ext uri="{FF2B5EF4-FFF2-40B4-BE49-F238E27FC236}">
                          <a16:creationId xmlns="" xmlns:a16="http://schemas.microsoft.com/office/drawing/2014/main" id="{2C15FCC6-3ADE-4589-8CF3-5599D408F89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2" name="组合 76">
                    <a:extLst>
                      <a:ext uri="{FF2B5EF4-FFF2-40B4-BE49-F238E27FC236}">
                        <a16:creationId xmlns="" xmlns:a16="http://schemas.microsoft.com/office/drawing/2014/main" id="{699EF549-7BE7-47E8-9765-F942CC239E6D}"/>
                      </a:ext>
                    </a:extLst>
                  </p:cNvPr>
                  <p:cNvGrpSpPr>
                    <a:grpSpLocks/>
                  </p:cNvGrpSpPr>
                  <p:nvPr/>
                </p:nvGrpSpPr>
                <p:grpSpPr bwMode="auto">
                  <a:xfrm>
                    <a:off x="-131440" y="2075280"/>
                    <a:ext cx="1172106" cy="1056965"/>
                    <a:chOff x="-1553840" y="2119273"/>
                    <a:chExt cx="1172106" cy="1056965"/>
                  </a:xfrm>
                </p:grpSpPr>
                <p:sp>
                  <p:nvSpPr>
                    <p:cNvPr id="119" name="Freeform 75_1" hidden="1">
                      <a:extLst>
                        <a:ext uri="{FF2B5EF4-FFF2-40B4-BE49-F238E27FC236}">
                          <a16:creationId xmlns="" xmlns:a16="http://schemas.microsoft.com/office/drawing/2014/main" id="{72D259AB-5815-47BF-8A43-D54F20D9F7B9}"/>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0" name="任意多边形 37">
                      <a:extLst>
                        <a:ext uri="{FF2B5EF4-FFF2-40B4-BE49-F238E27FC236}">
                          <a16:creationId xmlns="" xmlns:a16="http://schemas.microsoft.com/office/drawing/2014/main" id="{D8C8C7A8-6AB4-4CFC-821B-0BCA98393019}"/>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77">
                    <a:extLst>
                      <a:ext uri="{FF2B5EF4-FFF2-40B4-BE49-F238E27FC236}">
                        <a16:creationId xmlns="" xmlns:a16="http://schemas.microsoft.com/office/drawing/2014/main" id="{95C57BD3-4182-4955-ADF3-0F9FDD4E27D7}"/>
                      </a:ext>
                    </a:extLst>
                  </p:cNvPr>
                  <p:cNvGrpSpPr>
                    <a:grpSpLocks/>
                  </p:cNvGrpSpPr>
                  <p:nvPr/>
                </p:nvGrpSpPr>
                <p:grpSpPr bwMode="auto">
                  <a:xfrm>
                    <a:off x="-117221" y="2989912"/>
                    <a:ext cx="1172257" cy="735498"/>
                    <a:chOff x="227370" y="4232048"/>
                    <a:chExt cx="1172257" cy="735498"/>
                  </a:xfrm>
                </p:grpSpPr>
                <p:sp>
                  <p:nvSpPr>
                    <p:cNvPr id="117" name="任意多边形 34">
                      <a:extLst>
                        <a:ext uri="{FF2B5EF4-FFF2-40B4-BE49-F238E27FC236}">
                          <a16:creationId xmlns="" xmlns:a16="http://schemas.microsoft.com/office/drawing/2014/main" id="{0FDEAB40-D279-4F0A-8A5B-0E5A9E4552E0}"/>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8" name="任意多边形 35">
                      <a:extLst>
                        <a:ext uri="{FF2B5EF4-FFF2-40B4-BE49-F238E27FC236}">
                          <a16:creationId xmlns="" xmlns:a16="http://schemas.microsoft.com/office/drawing/2014/main" id="{91F9FCDA-B82A-4D8C-B6AB-22899F020736}"/>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68">
                    <a:extLst>
                      <a:ext uri="{FF2B5EF4-FFF2-40B4-BE49-F238E27FC236}">
                        <a16:creationId xmlns="" xmlns:a16="http://schemas.microsoft.com/office/drawing/2014/main" id="{68A2027C-09DA-43EE-A0D5-EB9DDEF37F29}"/>
                      </a:ext>
                    </a:extLst>
                  </p:cNvPr>
                  <p:cNvGrpSpPr>
                    <a:grpSpLocks/>
                  </p:cNvGrpSpPr>
                  <p:nvPr/>
                </p:nvGrpSpPr>
                <p:grpSpPr bwMode="auto">
                  <a:xfrm>
                    <a:off x="653667" y="1532255"/>
                    <a:ext cx="856733" cy="1585595"/>
                    <a:chOff x="2911092" y="1154430"/>
                    <a:chExt cx="856733" cy="1585595"/>
                  </a:xfrm>
                </p:grpSpPr>
                <p:sp>
                  <p:nvSpPr>
                    <p:cNvPr id="115" name="任意多边形 32">
                      <a:extLst>
                        <a:ext uri="{FF2B5EF4-FFF2-40B4-BE49-F238E27FC236}">
                          <a16:creationId xmlns="" xmlns:a16="http://schemas.microsoft.com/office/drawing/2014/main" id="{DCA765EF-8F34-4292-BA3A-59F9A1F4BA3F}"/>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6" name="任意多边形 33">
                      <a:extLst>
                        <a:ext uri="{FF2B5EF4-FFF2-40B4-BE49-F238E27FC236}">
                          <a16:creationId xmlns="" xmlns:a16="http://schemas.microsoft.com/office/drawing/2014/main" id="{B3075BB6-6BE5-42F1-A75F-6AFE2DED37BB}"/>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2" name="组合 64">
                  <a:extLst>
                    <a:ext uri="{FF2B5EF4-FFF2-40B4-BE49-F238E27FC236}">
                      <a16:creationId xmlns="" xmlns:a16="http://schemas.microsoft.com/office/drawing/2014/main" id="{81C5EBB9-A074-4B78-BC8A-27C9206A2A2F}"/>
                    </a:ext>
                  </a:extLst>
                </p:cNvPr>
                <p:cNvGrpSpPr>
                  <a:grpSpLocks/>
                </p:cNvGrpSpPr>
                <p:nvPr/>
              </p:nvGrpSpPr>
              <p:grpSpPr bwMode="auto">
                <a:xfrm>
                  <a:off x="13371766" y="-568256"/>
                  <a:ext cx="3969643" cy="3121056"/>
                  <a:chOff x="-104553" y="2352286"/>
                  <a:chExt cx="3969643" cy="3121056"/>
                </a:xfrm>
              </p:grpSpPr>
              <p:sp>
                <p:nvSpPr>
                  <p:cNvPr id="107" name="椭圆 106">
                    <a:extLst>
                      <a:ext uri="{FF2B5EF4-FFF2-40B4-BE49-F238E27FC236}">
                        <a16:creationId xmlns="" xmlns:a16="http://schemas.microsoft.com/office/drawing/2014/main" id="{AAAF2013-5391-47F2-BF8F-8B7AA697CF5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8" name="椭圆 107">
                    <a:extLst>
                      <a:ext uri="{FF2B5EF4-FFF2-40B4-BE49-F238E27FC236}">
                        <a16:creationId xmlns="" xmlns:a16="http://schemas.microsoft.com/office/drawing/2014/main" id="{E3BA47CE-519E-4D5C-A2DA-D8F0FCCFF1FB}"/>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3" name="组合 40">
                  <a:extLst>
                    <a:ext uri="{FF2B5EF4-FFF2-40B4-BE49-F238E27FC236}">
                      <a16:creationId xmlns="" xmlns:a16="http://schemas.microsoft.com/office/drawing/2014/main" id="{354C5CE7-AC16-4AD6-A699-F781185A3980}"/>
                    </a:ext>
                  </a:extLst>
                </p:cNvPr>
                <p:cNvGrpSpPr>
                  <a:grpSpLocks/>
                </p:cNvGrpSpPr>
                <p:nvPr/>
              </p:nvGrpSpPr>
              <p:grpSpPr bwMode="auto">
                <a:xfrm>
                  <a:off x="15232572" y="-1047421"/>
                  <a:ext cx="2124490" cy="2153566"/>
                  <a:chOff x="3971510" y="869821"/>
                  <a:chExt cx="2124490" cy="2153566"/>
                </a:xfrm>
              </p:grpSpPr>
              <p:grpSp>
                <p:nvGrpSpPr>
                  <p:cNvPr id="94" name="组合 19">
                    <a:extLst>
                      <a:ext uri="{FF2B5EF4-FFF2-40B4-BE49-F238E27FC236}">
                        <a16:creationId xmlns="" xmlns:a16="http://schemas.microsoft.com/office/drawing/2014/main" id="{346C422D-4D08-4EBB-8FFB-2A536F045B29}"/>
                      </a:ext>
                    </a:extLst>
                  </p:cNvPr>
                  <p:cNvGrpSpPr>
                    <a:grpSpLocks/>
                  </p:cNvGrpSpPr>
                  <p:nvPr/>
                </p:nvGrpSpPr>
                <p:grpSpPr bwMode="auto">
                  <a:xfrm>
                    <a:off x="5052827" y="904964"/>
                    <a:ext cx="1043173" cy="1547336"/>
                    <a:chOff x="8202642" y="1331438"/>
                    <a:chExt cx="1043173" cy="1547336"/>
                  </a:xfrm>
                </p:grpSpPr>
                <p:sp>
                  <p:nvSpPr>
                    <p:cNvPr id="105" name="任意多边形 22">
                      <a:extLst>
                        <a:ext uri="{FF2B5EF4-FFF2-40B4-BE49-F238E27FC236}">
                          <a16:creationId xmlns="" xmlns:a16="http://schemas.microsoft.com/office/drawing/2014/main" id="{7471D7E8-12E8-4D6B-BF7D-360F7B028F63}"/>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6" name="任意多边形 23">
                      <a:extLst>
                        <a:ext uri="{FF2B5EF4-FFF2-40B4-BE49-F238E27FC236}">
                          <a16:creationId xmlns="" xmlns:a16="http://schemas.microsoft.com/office/drawing/2014/main" id="{EAC70C43-03E9-4FFA-B4A0-148EA4C018F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5" name="组合 39">
                    <a:extLst>
                      <a:ext uri="{FF2B5EF4-FFF2-40B4-BE49-F238E27FC236}">
                        <a16:creationId xmlns="" xmlns:a16="http://schemas.microsoft.com/office/drawing/2014/main" id="{75B70421-12D1-4B36-BFCF-ABA83CA23150}"/>
                      </a:ext>
                    </a:extLst>
                  </p:cNvPr>
                  <p:cNvGrpSpPr>
                    <a:grpSpLocks/>
                  </p:cNvGrpSpPr>
                  <p:nvPr/>
                </p:nvGrpSpPr>
                <p:grpSpPr bwMode="auto">
                  <a:xfrm>
                    <a:off x="4018410" y="869821"/>
                    <a:ext cx="1074500" cy="1569143"/>
                    <a:chOff x="4018410" y="869821"/>
                    <a:chExt cx="1074500" cy="1569143"/>
                  </a:xfrm>
                </p:grpSpPr>
                <p:sp>
                  <p:nvSpPr>
                    <p:cNvPr id="103" name="任意多边形 20">
                      <a:extLst>
                        <a:ext uri="{FF2B5EF4-FFF2-40B4-BE49-F238E27FC236}">
                          <a16:creationId xmlns="" xmlns:a16="http://schemas.microsoft.com/office/drawing/2014/main" id="{30574DF2-7B33-4900-ADD0-2D11358343C5}"/>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4" name="任意多边形 21">
                      <a:extLst>
                        <a:ext uri="{FF2B5EF4-FFF2-40B4-BE49-F238E27FC236}">
                          <a16:creationId xmlns="" xmlns:a16="http://schemas.microsoft.com/office/drawing/2014/main" id="{CCBBA086-292F-4E12-AE4C-87E1CFB40B9F}"/>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6" name="组合 23">
                    <a:extLst>
                      <a:ext uri="{FF2B5EF4-FFF2-40B4-BE49-F238E27FC236}">
                        <a16:creationId xmlns="" xmlns:a16="http://schemas.microsoft.com/office/drawing/2014/main" id="{2A84182D-A4C1-4FC4-816B-7858500E4D93}"/>
                      </a:ext>
                    </a:extLst>
                  </p:cNvPr>
                  <p:cNvGrpSpPr>
                    <a:grpSpLocks/>
                  </p:cNvGrpSpPr>
                  <p:nvPr/>
                </p:nvGrpSpPr>
                <p:grpSpPr bwMode="auto">
                  <a:xfrm>
                    <a:off x="5048035" y="2175212"/>
                    <a:ext cx="1018726" cy="829528"/>
                    <a:chOff x="7348022" y="2790825"/>
                    <a:chExt cx="1018726" cy="829528"/>
                  </a:xfrm>
                </p:grpSpPr>
                <p:sp>
                  <p:nvSpPr>
                    <p:cNvPr id="101" name="任意多边形 18" hidden="1">
                      <a:extLst>
                        <a:ext uri="{FF2B5EF4-FFF2-40B4-BE49-F238E27FC236}">
                          <a16:creationId xmlns="" xmlns:a16="http://schemas.microsoft.com/office/drawing/2014/main" id="{3886D53F-24FF-49D6-B7C4-FFE799D9FFF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2" name="任意多边形 19">
                      <a:extLst>
                        <a:ext uri="{FF2B5EF4-FFF2-40B4-BE49-F238E27FC236}">
                          <a16:creationId xmlns="" xmlns:a16="http://schemas.microsoft.com/office/drawing/2014/main" id="{D2AF3F34-CA4E-4D31-8BB2-B5B234BB63E1}"/>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7" name="组合 33">
                    <a:extLst>
                      <a:ext uri="{FF2B5EF4-FFF2-40B4-BE49-F238E27FC236}">
                        <a16:creationId xmlns="" xmlns:a16="http://schemas.microsoft.com/office/drawing/2014/main" id="{6B612B45-6B0E-40F2-9C35-8B904AF96327}"/>
                      </a:ext>
                    </a:extLst>
                  </p:cNvPr>
                  <p:cNvGrpSpPr>
                    <a:grpSpLocks/>
                  </p:cNvGrpSpPr>
                  <p:nvPr/>
                </p:nvGrpSpPr>
                <p:grpSpPr bwMode="auto">
                  <a:xfrm>
                    <a:off x="3971510" y="2141238"/>
                    <a:ext cx="1066735" cy="882149"/>
                    <a:chOff x="8334175" y="1062762"/>
                    <a:chExt cx="1066735" cy="882149"/>
                  </a:xfrm>
                </p:grpSpPr>
                <p:sp>
                  <p:nvSpPr>
                    <p:cNvPr id="98" name="任意多边形 15">
                      <a:extLst>
                        <a:ext uri="{FF2B5EF4-FFF2-40B4-BE49-F238E27FC236}">
                          <a16:creationId xmlns="" xmlns:a16="http://schemas.microsoft.com/office/drawing/2014/main" id="{131651DE-F953-4536-9B85-88DC0CBB188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9" name="任意多边形 16">
                      <a:extLst>
                        <a:ext uri="{FF2B5EF4-FFF2-40B4-BE49-F238E27FC236}">
                          <a16:creationId xmlns="" xmlns:a16="http://schemas.microsoft.com/office/drawing/2014/main" id="{742A64C5-C4A1-40E2-BD67-52A8BB280746}"/>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0" name="任意多边形 17">
                      <a:extLst>
                        <a:ext uri="{FF2B5EF4-FFF2-40B4-BE49-F238E27FC236}">
                          <a16:creationId xmlns="" xmlns:a16="http://schemas.microsoft.com/office/drawing/2014/main" id="{6266C233-FD09-464A-9447-60E18E417616}"/>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57" name="【点击选择】雪之莲，七月清冥">
            <a:extLst>
              <a:ext uri="{FF2B5EF4-FFF2-40B4-BE49-F238E27FC236}">
                <a16:creationId xmlns="" xmlns:a16="http://schemas.microsoft.com/office/drawing/2014/main" id="{A88ED02C-9713-4E16-B5BA-10F03A3AEF00}"/>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Tree>
    <p:extLst>
      <p:ext uri="{BB962C8B-B14F-4D97-AF65-F5344CB8AC3E}">
        <p14:creationId xmlns:p14="http://schemas.microsoft.com/office/powerpoint/2010/main" val="124060959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15000" decel="49000" fill="hold" grpId="0" nodeType="withEffect">
                                  <p:stCondLst>
                                    <p:cond delay="0"/>
                                  </p:stCondLst>
                                  <p:childTnLst>
                                    <p:set>
                                      <p:cBhvr>
                                        <p:cTn id="6" dur="1" fill="hold">
                                          <p:stCondLst>
                                            <p:cond delay="0"/>
                                          </p:stCondLst>
                                        </p:cTn>
                                        <p:tgtEl>
                                          <p:spTgt spid="158"/>
                                        </p:tgtEl>
                                        <p:attrNameLst>
                                          <p:attrName>style.visibility</p:attrName>
                                        </p:attrNameLst>
                                      </p:cBhvr>
                                      <p:to>
                                        <p:strVal val="visible"/>
                                      </p:to>
                                    </p:set>
                                    <p:anim calcmode="lin" valueType="num">
                                      <p:cBhvr additive="base">
                                        <p:cTn id="7" dur="3250" fill="hold"/>
                                        <p:tgtEl>
                                          <p:spTgt spid="158"/>
                                        </p:tgtEl>
                                        <p:attrNameLst>
                                          <p:attrName>ppt_x</p:attrName>
                                        </p:attrNameLst>
                                      </p:cBhvr>
                                      <p:tavLst>
                                        <p:tav tm="0">
                                          <p:val>
                                            <p:strVal val="#ppt_x"/>
                                          </p:val>
                                        </p:tav>
                                        <p:tav tm="100000">
                                          <p:val>
                                            <p:strVal val="#ppt_x"/>
                                          </p:val>
                                        </p:tav>
                                      </p:tavLst>
                                    </p:anim>
                                    <p:anim calcmode="lin" valueType="num">
                                      <p:cBhvr additive="base">
                                        <p:cTn id="8" dur="3250" fill="hold"/>
                                        <p:tgtEl>
                                          <p:spTgt spid="158"/>
                                        </p:tgtEl>
                                        <p:attrNameLst>
                                          <p:attrName>ppt_y</p:attrName>
                                        </p:attrNameLst>
                                      </p:cBhvr>
                                      <p:tavLst>
                                        <p:tav tm="0">
                                          <p:val>
                                            <p:strVal val="1+#ppt_h/2"/>
                                          </p:val>
                                        </p:tav>
                                        <p:tav tm="100000">
                                          <p:val>
                                            <p:strVal val="#ppt_y"/>
                                          </p:val>
                                        </p:tav>
                                      </p:tavLst>
                                    </p:anim>
                                  </p:childTnLst>
                                </p:cTn>
                              </p:par>
                              <p:par>
                                <p:cTn id="9" presetID="2" presetClass="entr" presetSubtype="4" accel="15000" decel="49000" fill="hold" grpId="0" nodeType="withEffect">
                                  <p:stCondLst>
                                    <p:cond delay="1000"/>
                                  </p:stCondLst>
                                  <p:childTnLst>
                                    <p:set>
                                      <p:cBhvr>
                                        <p:cTn id="10" dur="1" fill="hold">
                                          <p:stCondLst>
                                            <p:cond delay="0"/>
                                          </p:stCondLst>
                                        </p:cTn>
                                        <p:tgtEl>
                                          <p:spTgt spid="159"/>
                                        </p:tgtEl>
                                        <p:attrNameLst>
                                          <p:attrName>style.visibility</p:attrName>
                                        </p:attrNameLst>
                                      </p:cBhvr>
                                      <p:to>
                                        <p:strVal val="visible"/>
                                      </p:to>
                                    </p:set>
                                    <p:anim calcmode="lin" valueType="num">
                                      <p:cBhvr additive="base">
                                        <p:cTn id="11" dur="3250" fill="hold"/>
                                        <p:tgtEl>
                                          <p:spTgt spid="159"/>
                                        </p:tgtEl>
                                        <p:attrNameLst>
                                          <p:attrName>ppt_x</p:attrName>
                                        </p:attrNameLst>
                                      </p:cBhvr>
                                      <p:tavLst>
                                        <p:tav tm="0">
                                          <p:val>
                                            <p:strVal val="#ppt_x"/>
                                          </p:val>
                                        </p:tav>
                                        <p:tav tm="100000">
                                          <p:val>
                                            <p:strVal val="#ppt_x"/>
                                          </p:val>
                                        </p:tav>
                                      </p:tavLst>
                                    </p:anim>
                                    <p:anim calcmode="lin" valueType="num">
                                      <p:cBhvr additive="base">
                                        <p:cTn id="12" dur="3250" fill="hold"/>
                                        <p:tgtEl>
                                          <p:spTgt spid="159"/>
                                        </p:tgtEl>
                                        <p:attrNameLst>
                                          <p:attrName>ppt_y</p:attrName>
                                        </p:attrNameLst>
                                      </p:cBhvr>
                                      <p:tavLst>
                                        <p:tav tm="0">
                                          <p:val>
                                            <p:strVal val="1+#ppt_h/2"/>
                                          </p:val>
                                        </p:tav>
                                        <p:tav tm="100000">
                                          <p:val>
                                            <p:strVal val="#ppt_y"/>
                                          </p:val>
                                        </p:tav>
                                      </p:tavLst>
                                    </p:anim>
                                  </p:childTnLst>
                                </p:cTn>
                              </p:par>
                            </p:childTnLst>
                          </p:cTn>
                        </p:par>
                        <p:par>
                          <p:cTn id="13" fill="hold">
                            <p:stCondLst>
                              <p:cond delay="4250"/>
                            </p:stCondLst>
                            <p:childTnLst>
                              <p:par>
                                <p:cTn id="14" presetID="14" presetClass="entr" presetSubtype="10" fill="hold" grpId="0" nodeType="afterEffect">
                                  <p:stCondLst>
                                    <p:cond delay="0"/>
                                  </p:stCondLst>
                                  <p:iterate type="lt">
                                    <p:tmPct val="10000"/>
                                  </p:iterate>
                                  <p:childTnLst>
                                    <p:set>
                                      <p:cBhvr>
                                        <p:cTn id="15" dur="1" fill="hold">
                                          <p:stCondLst>
                                            <p:cond delay="0"/>
                                          </p:stCondLst>
                                        </p:cTn>
                                        <p:tgtEl>
                                          <p:spTgt spid="81"/>
                                        </p:tgtEl>
                                        <p:attrNameLst>
                                          <p:attrName>style.visibility</p:attrName>
                                        </p:attrNameLst>
                                      </p:cBhvr>
                                      <p:to>
                                        <p:strVal val="visible"/>
                                      </p:to>
                                    </p:set>
                                    <p:animEffect transition="in" filter="randombar(horizontal)">
                                      <p:cBhvr>
                                        <p:cTn id="16" dur="300"/>
                                        <p:tgtEl>
                                          <p:spTgt spid="81"/>
                                        </p:tgtEl>
                                      </p:cBhvr>
                                    </p:animEffect>
                                  </p:childTnLst>
                                </p:cTn>
                              </p:par>
                              <p:par>
                                <p:cTn id="17" presetID="2" presetClass="entr" presetSubtype="3" fill="hold" nodeType="withEffect">
                                  <p:stCondLst>
                                    <p:cond delay="0"/>
                                  </p:stCondLst>
                                  <p:childTnLst>
                                    <p:set>
                                      <p:cBhvr>
                                        <p:cTn id="18" dur="1" fill="hold">
                                          <p:stCondLst>
                                            <p:cond delay="0"/>
                                          </p:stCondLst>
                                        </p:cTn>
                                        <p:tgtEl>
                                          <p:spTgt spid="82"/>
                                        </p:tgtEl>
                                        <p:attrNameLst>
                                          <p:attrName>style.visibility</p:attrName>
                                        </p:attrNameLst>
                                      </p:cBhvr>
                                      <p:to>
                                        <p:strVal val="visible"/>
                                      </p:to>
                                    </p:set>
                                    <p:anim calcmode="lin" valueType="num">
                                      <p:cBhvr additive="base">
                                        <p:cTn id="19" dur="2000" fill="hold"/>
                                        <p:tgtEl>
                                          <p:spTgt spid="82"/>
                                        </p:tgtEl>
                                        <p:attrNameLst>
                                          <p:attrName>ppt_x</p:attrName>
                                        </p:attrNameLst>
                                      </p:cBhvr>
                                      <p:tavLst>
                                        <p:tav tm="0">
                                          <p:val>
                                            <p:strVal val="1+#ppt_w/2"/>
                                          </p:val>
                                        </p:tav>
                                        <p:tav tm="100000">
                                          <p:val>
                                            <p:strVal val="#ppt_x"/>
                                          </p:val>
                                        </p:tav>
                                      </p:tavLst>
                                    </p:anim>
                                    <p:anim calcmode="lin" valueType="num">
                                      <p:cBhvr additive="base">
                                        <p:cTn id="20" dur="2000" fill="hold"/>
                                        <p:tgtEl>
                                          <p:spTgt spid="82"/>
                                        </p:tgtEl>
                                        <p:attrNameLst>
                                          <p:attrName>ppt_y</p:attrName>
                                        </p:attrNameLst>
                                      </p:cBhvr>
                                      <p:tavLst>
                                        <p:tav tm="0">
                                          <p:val>
                                            <p:strVal val="0-#ppt_h/2"/>
                                          </p:val>
                                        </p:tav>
                                        <p:tav tm="100000">
                                          <p:val>
                                            <p:strVal val="#ppt_y"/>
                                          </p:val>
                                        </p:tav>
                                      </p:tavLst>
                                    </p:anim>
                                  </p:childTnLst>
                                </p:cTn>
                              </p:par>
                            </p:childTnLst>
                          </p:cTn>
                        </p:par>
                        <p:par>
                          <p:cTn id="21" fill="hold">
                            <p:stCondLst>
                              <p:cond delay="10010"/>
                            </p:stCondLst>
                            <p:childTnLst>
                              <p:par>
                                <p:cTn id="22" presetID="14" presetClass="entr" presetSubtype="10" fill="hold" nodeType="after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randombar(horizontal)">
                                      <p:cBhvr>
                                        <p:cTn id="24"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 grpId="0" animBg="1"/>
      <p:bldP spid="159" grpId="0" animBg="1"/>
      <p:bldP spid="81"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gradFill>
          <a:gsLst>
            <a:gs pos="34000">
              <a:srgbClr val="7FA9A8"/>
            </a:gs>
            <a:gs pos="100000">
              <a:srgbClr val="CDDCDC">
                <a:alpha val="54902"/>
              </a:srgbClr>
            </a:gs>
            <a:gs pos="6000">
              <a:srgbClr val="639392"/>
            </a:gs>
          </a:gsLst>
          <a:lin ang="5400000" scaled="1"/>
        </a:gradFill>
        <a:effectLst/>
      </p:bgPr>
    </p:bg>
    <p:spTree>
      <p:nvGrpSpPr>
        <p:cNvPr id="1" name=""/>
        <p:cNvGrpSpPr/>
        <p:nvPr/>
      </p:nvGrpSpPr>
      <p:grpSpPr>
        <a:xfrm>
          <a:off x="0" y="0"/>
          <a:ext cx="0" cy="0"/>
          <a:chOff x="0" y="0"/>
          <a:chExt cx="0" cy="0"/>
        </a:xfrm>
      </p:grpSpPr>
      <p:sp>
        <p:nvSpPr>
          <p:cNvPr id="239" name="矩形 238">
            <a:extLst>
              <a:ext uri="{FF2B5EF4-FFF2-40B4-BE49-F238E27FC236}">
                <a16:creationId xmlns="" xmlns:a16="http://schemas.microsoft.com/office/drawing/2014/main" id="{85DD998B-981A-468B-972F-D11969B1DD08}"/>
              </a:ext>
            </a:extLst>
          </p:cNvPr>
          <p:cNvSpPr/>
          <p:nvPr/>
        </p:nvSpPr>
        <p:spPr>
          <a:xfrm>
            <a:off x="-28488" y="0"/>
            <a:ext cx="12220387" cy="6853741"/>
          </a:xfrm>
          <a:prstGeom prst="rect">
            <a:avLst/>
          </a:prstGeom>
          <a:gradFill>
            <a:gsLst>
              <a:gs pos="34000">
                <a:srgbClr val="7FA9A8"/>
              </a:gs>
              <a:gs pos="100000">
                <a:srgbClr val="CDDCDC">
                  <a:alpha val="54902"/>
                </a:srgbClr>
              </a:gs>
              <a:gs pos="6000">
                <a:srgbClr val="63939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Freeform 5">
            <a:extLst>
              <a:ext uri="{FF2B5EF4-FFF2-40B4-BE49-F238E27FC236}">
                <a16:creationId xmlns="" xmlns:a16="http://schemas.microsoft.com/office/drawing/2014/main" id="{47278471-ACA3-4F24-B1DD-F972EE7C1701}"/>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
            <a:extLst>
              <a:ext uri="{FF2B5EF4-FFF2-40B4-BE49-F238E27FC236}">
                <a16:creationId xmlns="" xmlns:a16="http://schemas.microsoft.com/office/drawing/2014/main" id="{4C6B73E3-7CD8-4DE6-BF94-3E04B93B7844}"/>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83" name="组合 5">
            <a:extLst>
              <a:ext uri="{FF2B5EF4-FFF2-40B4-BE49-F238E27FC236}">
                <a16:creationId xmlns="" xmlns:a16="http://schemas.microsoft.com/office/drawing/2014/main" id="{7542BBBB-0DEE-4A17-80D0-C29C907642AC}"/>
              </a:ext>
            </a:extLst>
          </p:cNvPr>
          <p:cNvGrpSpPr>
            <a:grpSpLocks/>
          </p:cNvGrpSpPr>
          <p:nvPr/>
        </p:nvGrpSpPr>
        <p:grpSpPr bwMode="auto">
          <a:xfrm>
            <a:off x="134952" y="395707"/>
            <a:ext cx="975392" cy="974065"/>
            <a:chOff x="412646" y="656269"/>
            <a:chExt cx="3839484" cy="3834791"/>
          </a:xfrm>
        </p:grpSpPr>
        <p:sp>
          <p:nvSpPr>
            <p:cNvPr id="85" name="椭圆 84">
              <a:extLst>
                <a:ext uri="{FF2B5EF4-FFF2-40B4-BE49-F238E27FC236}">
                  <a16:creationId xmlns="" xmlns:a16="http://schemas.microsoft.com/office/drawing/2014/main" id="{75E26B04-8F77-48AC-83CA-CBAB982170E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6" name="组合 85">
              <a:extLst>
                <a:ext uri="{FF2B5EF4-FFF2-40B4-BE49-F238E27FC236}">
                  <a16:creationId xmlns="" xmlns:a16="http://schemas.microsoft.com/office/drawing/2014/main" id="{EF32A189-8729-4F34-83D4-5301483ECB4A}"/>
                </a:ext>
              </a:extLst>
            </p:cNvPr>
            <p:cNvGrpSpPr>
              <a:grpSpLocks/>
            </p:cNvGrpSpPr>
            <p:nvPr/>
          </p:nvGrpSpPr>
          <p:grpSpPr bwMode="auto">
            <a:xfrm>
              <a:off x="1167595" y="656269"/>
              <a:ext cx="3084535" cy="3065208"/>
              <a:chOff x="1167595" y="656269"/>
              <a:chExt cx="3084535" cy="3065208"/>
            </a:xfrm>
          </p:grpSpPr>
          <p:sp>
            <p:nvSpPr>
              <p:cNvPr id="87" name="椭圆 86">
                <a:extLst>
                  <a:ext uri="{FF2B5EF4-FFF2-40B4-BE49-F238E27FC236}">
                    <a16:creationId xmlns="" xmlns:a16="http://schemas.microsoft.com/office/drawing/2014/main" id="{887E64DC-08B4-4D32-967B-45342327269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8" name="组合 126">
                <a:extLst>
                  <a:ext uri="{FF2B5EF4-FFF2-40B4-BE49-F238E27FC236}">
                    <a16:creationId xmlns="" xmlns:a16="http://schemas.microsoft.com/office/drawing/2014/main" id="{E7ED5D44-1F53-4B83-9D3B-6C5BE9681764}"/>
                  </a:ext>
                </a:extLst>
              </p:cNvPr>
              <p:cNvGrpSpPr>
                <a:grpSpLocks/>
              </p:cNvGrpSpPr>
              <p:nvPr/>
            </p:nvGrpSpPr>
            <p:grpSpPr bwMode="auto">
              <a:xfrm>
                <a:off x="1471763" y="905821"/>
                <a:ext cx="2545098" cy="2726591"/>
                <a:chOff x="5692632" y="2125830"/>
                <a:chExt cx="2582391" cy="2767159"/>
              </a:xfrm>
            </p:grpSpPr>
            <p:sp>
              <p:nvSpPr>
                <p:cNvPr id="151" name="任意多边形 68">
                  <a:extLst>
                    <a:ext uri="{FF2B5EF4-FFF2-40B4-BE49-F238E27FC236}">
                      <a16:creationId xmlns="" xmlns:a16="http://schemas.microsoft.com/office/drawing/2014/main" id="{382537FB-3492-4E03-93F0-1AFC7D63F92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2" name="任意多边形 69">
                  <a:extLst>
                    <a:ext uri="{FF2B5EF4-FFF2-40B4-BE49-F238E27FC236}">
                      <a16:creationId xmlns="" xmlns:a16="http://schemas.microsoft.com/office/drawing/2014/main" id="{23B917B4-4FF9-4522-8405-AE0B49BF3838}"/>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70">
                  <a:extLst>
                    <a:ext uri="{FF2B5EF4-FFF2-40B4-BE49-F238E27FC236}">
                      <a16:creationId xmlns="" xmlns:a16="http://schemas.microsoft.com/office/drawing/2014/main" id="{8C11C247-C531-4D56-B576-7C635F69CB5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4" name="任意多边形 71">
                  <a:extLst>
                    <a:ext uri="{FF2B5EF4-FFF2-40B4-BE49-F238E27FC236}">
                      <a16:creationId xmlns="" xmlns:a16="http://schemas.microsoft.com/office/drawing/2014/main" id="{513907D8-DCB7-4524-B6A6-D189FF25670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72">
                  <a:extLst>
                    <a:ext uri="{FF2B5EF4-FFF2-40B4-BE49-F238E27FC236}">
                      <a16:creationId xmlns="" xmlns:a16="http://schemas.microsoft.com/office/drawing/2014/main" id="{C2FAA0EF-6019-45AA-B8F5-5E1745060F7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73">
                  <a:extLst>
                    <a:ext uri="{FF2B5EF4-FFF2-40B4-BE49-F238E27FC236}">
                      <a16:creationId xmlns="" xmlns:a16="http://schemas.microsoft.com/office/drawing/2014/main" id="{4504A92F-2648-418B-9078-26442436BB5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9" name="组合 122">
                <a:extLst>
                  <a:ext uri="{FF2B5EF4-FFF2-40B4-BE49-F238E27FC236}">
                    <a16:creationId xmlns="" xmlns:a16="http://schemas.microsoft.com/office/drawing/2014/main" id="{EC1F1EAA-EAEF-4E63-8C89-EA8905DA8224}"/>
                  </a:ext>
                </a:extLst>
              </p:cNvPr>
              <p:cNvGrpSpPr>
                <a:grpSpLocks/>
              </p:cNvGrpSpPr>
              <p:nvPr/>
            </p:nvGrpSpPr>
            <p:grpSpPr bwMode="auto">
              <a:xfrm>
                <a:off x="1238175" y="792388"/>
                <a:ext cx="3013955" cy="2929089"/>
                <a:chOff x="7642275" y="-3564091"/>
                <a:chExt cx="5694363" cy="5534842"/>
              </a:xfrm>
            </p:grpSpPr>
            <p:grpSp>
              <p:nvGrpSpPr>
                <p:cNvPr id="127" name="组合 108">
                  <a:extLst>
                    <a:ext uri="{FF2B5EF4-FFF2-40B4-BE49-F238E27FC236}">
                      <a16:creationId xmlns="" xmlns:a16="http://schemas.microsoft.com/office/drawing/2014/main" id="{6506DA8C-B1D8-45F5-ACDE-A7D4AEACE0F8}"/>
                    </a:ext>
                  </a:extLst>
                </p:cNvPr>
                <p:cNvGrpSpPr>
                  <a:grpSpLocks/>
                </p:cNvGrpSpPr>
                <p:nvPr/>
              </p:nvGrpSpPr>
              <p:grpSpPr bwMode="auto">
                <a:xfrm>
                  <a:off x="10568038" y="-2241539"/>
                  <a:ext cx="2768600" cy="1414311"/>
                  <a:chOff x="7264400" y="2182977"/>
                  <a:chExt cx="2768600" cy="1414311"/>
                </a:xfrm>
              </p:grpSpPr>
              <p:sp>
                <p:nvSpPr>
                  <p:cNvPr id="149" name="任意多边形 66">
                    <a:extLst>
                      <a:ext uri="{FF2B5EF4-FFF2-40B4-BE49-F238E27FC236}">
                        <a16:creationId xmlns="" xmlns:a16="http://schemas.microsoft.com/office/drawing/2014/main" id="{F9C9512C-E484-4CF0-91AA-6C8761666D2A}"/>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0" name="任意多边形 67">
                    <a:extLst>
                      <a:ext uri="{FF2B5EF4-FFF2-40B4-BE49-F238E27FC236}">
                        <a16:creationId xmlns="" xmlns:a16="http://schemas.microsoft.com/office/drawing/2014/main" id="{131D89F4-9497-474D-A050-72DF83E19306}"/>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8" name="组合 109">
                  <a:extLst>
                    <a:ext uri="{FF2B5EF4-FFF2-40B4-BE49-F238E27FC236}">
                      <a16:creationId xmlns="" xmlns:a16="http://schemas.microsoft.com/office/drawing/2014/main" id="{FF9819C3-40ED-4157-9D87-D4E196687747}"/>
                    </a:ext>
                  </a:extLst>
                </p:cNvPr>
                <p:cNvGrpSpPr>
                  <a:grpSpLocks/>
                </p:cNvGrpSpPr>
                <p:nvPr/>
              </p:nvGrpSpPr>
              <p:grpSpPr bwMode="auto">
                <a:xfrm>
                  <a:off x="10555338" y="-792316"/>
                  <a:ext cx="2717800" cy="1467621"/>
                  <a:chOff x="7251700" y="3632200"/>
                  <a:chExt cx="2717800" cy="1467621"/>
                </a:xfrm>
              </p:grpSpPr>
              <p:sp>
                <p:nvSpPr>
                  <p:cNvPr id="147" name="任意多边形 64">
                    <a:extLst>
                      <a:ext uri="{FF2B5EF4-FFF2-40B4-BE49-F238E27FC236}">
                        <a16:creationId xmlns="" xmlns:a16="http://schemas.microsoft.com/office/drawing/2014/main" id="{138192FD-2967-42EC-A252-87AF0B63313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8" name="任意多边形 65">
                    <a:extLst>
                      <a:ext uri="{FF2B5EF4-FFF2-40B4-BE49-F238E27FC236}">
                        <a16:creationId xmlns="" xmlns:a16="http://schemas.microsoft.com/office/drawing/2014/main" id="{3B3504A7-73D0-48F5-9B2A-FAB4356207C1}"/>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110">
                  <a:extLst>
                    <a:ext uri="{FF2B5EF4-FFF2-40B4-BE49-F238E27FC236}">
                      <a16:creationId xmlns="" xmlns:a16="http://schemas.microsoft.com/office/drawing/2014/main" id="{772E2A80-10E9-44B6-8C30-0EEFE6EFD3EF}"/>
                    </a:ext>
                  </a:extLst>
                </p:cNvPr>
                <p:cNvGrpSpPr>
                  <a:grpSpLocks/>
                </p:cNvGrpSpPr>
                <p:nvPr/>
              </p:nvGrpSpPr>
              <p:grpSpPr bwMode="auto">
                <a:xfrm>
                  <a:off x="10471931" y="-792316"/>
                  <a:ext cx="1523446" cy="2743380"/>
                  <a:chOff x="7168293" y="3632200"/>
                  <a:chExt cx="1523446" cy="2743380"/>
                </a:xfrm>
              </p:grpSpPr>
              <p:sp>
                <p:nvSpPr>
                  <p:cNvPr id="145" name="任意多边形 62">
                    <a:extLst>
                      <a:ext uri="{FF2B5EF4-FFF2-40B4-BE49-F238E27FC236}">
                        <a16:creationId xmlns="" xmlns:a16="http://schemas.microsoft.com/office/drawing/2014/main" id="{5E478C50-1E3A-4FCF-968A-9D69EB7E5C1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63">
                    <a:extLst>
                      <a:ext uri="{FF2B5EF4-FFF2-40B4-BE49-F238E27FC236}">
                        <a16:creationId xmlns="" xmlns:a16="http://schemas.microsoft.com/office/drawing/2014/main" id="{7C398237-394B-4C66-B1FD-F3D6B911B7A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111">
                  <a:extLst>
                    <a:ext uri="{FF2B5EF4-FFF2-40B4-BE49-F238E27FC236}">
                      <a16:creationId xmlns="" xmlns:a16="http://schemas.microsoft.com/office/drawing/2014/main" id="{D9B47126-CB9C-42C9-BE24-1133DCD24963}"/>
                    </a:ext>
                  </a:extLst>
                </p:cNvPr>
                <p:cNvGrpSpPr>
                  <a:grpSpLocks/>
                </p:cNvGrpSpPr>
                <p:nvPr/>
              </p:nvGrpSpPr>
              <p:grpSpPr bwMode="auto">
                <a:xfrm>
                  <a:off x="8882232" y="-789141"/>
                  <a:ext cx="1567560" cy="2759892"/>
                  <a:chOff x="5578594" y="3635375"/>
                  <a:chExt cx="1567560" cy="2759892"/>
                </a:xfrm>
              </p:grpSpPr>
              <p:sp>
                <p:nvSpPr>
                  <p:cNvPr id="143" name="任意多边形 60">
                    <a:extLst>
                      <a:ext uri="{FF2B5EF4-FFF2-40B4-BE49-F238E27FC236}">
                        <a16:creationId xmlns="" xmlns:a16="http://schemas.microsoft.com/office/drawing/2014/main" id="{6EF9F231-9DB7-4BF5-B49D-3C9BDFB5507A}"/>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4" name="任意多边形 61">
                    <a:extLst>
                      <a:ext uri="{FF2B5EF4-FFF2-40B4-BE49-F238E27FC236}">
                        <a16:creationId xmlns="" xmlns:a16="http://schemas.microsoft.com/office/drawing/2014/main" id="{DF773B7B-C0F3-41DB-8F17-90681382E41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99">
                  <a:extLst>
                    <a:ext uri="{FF2B5EF4-FFF2-40B4-BE49-F238E27FC236}">
                      <a16:creationId xmlns="" xmlns:a16="http://schemas.microsoft.com/office/drawing/2014/main" id="{858E353E-08C4-4212-A36E-5AB7B4BA7129}"/>
                    </a:ext>
                  </a:extLst>
                </p:cNvPr>
                <p:cNvGrpSpPr>
                  <a:grpSpLocks/>
                </p:cNvGrpSpPr>
                <p:nvPr/>
              </p:nvGrpSpPr>
              <p:grpSpPr bwMode="auto">
                <a:xfrm>
                  <a:off x="10504538" y="-3459330"/>
                  <a:ext cx="1556982" cy="2603514"/>
                  <a:chOff x="7200900" y="965186"/>
                  <a:chExt cx="1556982" cy="2603514"/>
                </a:xfrm>
              </p:grpSpPr>
              <p:sp>
                <p:nvSpPr>
                  <p:cNvPr id="141" name="任意多边形 58">
                    <a:extLst>
                      <a:ext uri="{FF2B5EF4-FFF2-40B4-BE49-F238E27FC236}">
                        <a16:creationId xmlns="" xmlns:a16="http://schemas.microsoft.com/office/drawing/2014/main" id="{E3AE8506-52A5-4B8A-8CBE-395CF1355619}"/>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2" name="任意多边形 59">
                    <a:extLst>
                      <a:ext uri="{FF2B5EF4-FFF2-40B4-BE49-F238E27FC236}">
                        <a16:creationId xmlns="" xmlns:a16="http://schemas.microsoft.com/office/drawing/2014/main" id="{FC547515-C886-4EF4-ADE2-43ABC15EBC96}"/>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98">
                  <a:extLst>
                    <a:ext uri="{FF2B5EF4-FFF2-40B4-BE49-F238E27FC236}">
                      <a16:creationId xmlns="" xmlns:a16="http://schemas.microsoft.com/office/drawing/2014/main" id="{DEA92C8D-C61B-4FBA-83ED-5D57077E25E9}"/>
                    </a:ext>
                  </a:extLst>
                </p:cNvPr>
                <p:cNvGrpSpPr>
                  <a:grpSpLocks/>
                </p:cNvGrpSpPr>
                <p:nvPr/>
              </p:nvGrpSpPr>
              <p:grpSpPr bwMode="auto">
                <a:xfrm>
                  <a:off x="9007760" y="-3564091"/>
                  <a:ext cx="1499035" cy="2673350"/>
                  <a:chOff x="5704122" y="860425"/>
                  <a:chExt cx="1499035" cy="2673350"/>
                </a:xfrm>
              </p:grpSpPr>
              <p:sp>
                <p:nvSpPr>
                  <p:cNvPr id="139" name="任意多边形 56">
                    <a:extLst>
                      <a:ext uri="{FF2B5EF4-FFF2-40B4-BE49-F238E27FC236}">
                        <a16:creationId xmlns="" xmlns:a16="http://schemas.microsoft.com/office/drawing/2014/main" id="{53BF4FF1-ECD4-49B6-ACA3-10A776C7D236}"/>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57">
                    <a:extLst>
                      <a:ext uri="{FF2B5EF4-FFF2-40B4-BE49-F238E27FC236}">
                        <a16:creationId xmlns="" xmlns:a16="http://schemas.microsoft.com/office/drawing/2014/main" id="{A546065A-D17D-47EA-A8A6-813B40E55EFE}"/>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13">
                  <a:extLst>
                    <a:ext uri="{FF2B5EF4-FFF2-40B4-BE49-F238E27FC236}">
                      <a16:creationId xmlns="" xmlns:a16="http://schemas.microsoft.com/office/drawing/2014/main" id="{3631A198-27A8-4DE2-8B7F-2BEFF9B23A4F}"/>
                    </a:ext>
                  </a:extLst>
                </p:cNvPr>
                <p:cNvGrpSpPr>
                  <a:grpSpLocks/>
                </p:cNvGrpSpPr>
                <p:nvPr/>
              </p:nvGrpSpPr>
              <p:grpSpPr bwMode="auto">
                <a:xfrm>
                  <a:off x="7685138" y="-2293489"/>
                  <a:ext cx="2743200" cy="1482122"/>
                  <a:chOff x="4381500" y="2131027"/>
                  <a:chExt cx="2743200" cy="1482122"/>
                </a:xfrm>
              </p:grpSpPr>
              <p:sp>
                <p:nvSpPr>
                  <p:cNvPr id="137" name="任意多边形 54">
                    <a:extLst>
                      <a:ext uri="{FF2B5EF4-FFF2-40B4-BE49-F238E27FC236}">
                        <a16:creationId xmlns="" xmlns:a16="http://schemas.microsoft.com/office/drawing/2014/main" id="{1FCE208B-EF24-4036-A533-FBE064014C1F}"/>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8" name="任意多边形 55">
                    <a:extLst>
                      <a:ext uri="{FF2B5EF4-FFF2-40B4-BE49-F238E27FC236}">
                        <a16:creationId xmlns="" xmlns:a16="http://schemas.microsoft.com/office/drawing/2014/main" id="{56AE85BF-AA27-4D1D-A746-64CC58147932}"/>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112">
                  <a:extLst>
                    <a:ext uri="{FF2B5EF4-FFF2-40B4-BE49-F238E27FC236}">
                      <a16:creationId xmlns="" xmlns:a16="http://schemas.microsoft.com/office/drawing/2014/main" id="{E3DE12AA-9E3C-4300-8A9A-9A8631332EF7}"/>
                    </a:ext>
                  </a:extLst>
                </p:cNvPr>
                <p:cNvGrpSpPr>
                  <a:grpSpLocks/>
                </p:cNvGrpSpPr>
                <p:nvPr/>
              </p:nvGrpSpPr>
              <p:grpSpPr bwMode="auto">
                <a:xfrm>
                  <a:off x="7642275" y="-801840"/>
                  <a:ext cx="2773363" cy="1440922"/>
                  <a:chOff x="4338637" y="3622676"/>
                  <a:chExt cx="2773363" cy="1440922"/>
                </a:xfrm>
              </p:grpSpPr>
              <p:sp>
                <p:nvSpPr>
                  <p:cNvPr id="135" name="任意多边形 52">
                    <a:extLst>
                      <a:ext uri="{FF2B5EF4-FFF2-40B4-BE49-F238E27FC236}">
                        <a16:creationId xmlns="" xmlns:a16="http://schemas.microsoft.com/office/drawing/2014/main" id="{EE0AAFE8-AED2-46D2-8453-974A28467DDE}"/>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6" name="任意多边形 53">
                    <a:extLst>
                      <a:ext uri="{FF2B5EF4-FFF2-40B4-BE49-F238E27FC236}">
                        <a16:creationId xmlns="" xmlns:a16="http://schemas.microsoft.com/office/drawing/2014/main" id="{F425C7F8-55AD-4C52-ACDC-F0263E85E929}"/>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0" name="组合 121">
                <a:extLst>
                  <a:ext uri="{FF2B5EF4-FFF2-40B4-BE49-F238E27FC236}">
                    <a16:creationId xmlns="" xmlns:a16="http://schemas.microsoft.com/office/drawing/2014/main" id="{2AA0820C-2B86-4803-A926-22CFA5588B54}"/>
                  </a:ext>
                </a:extLst>
              </p:cNvPr>
              <p:cNvGrpSpPr>
                <a:grpSpLocks/>
              </p:cNvGrpSpPr>
              <p:nvPr/>
            </p:nvGrpSpPr>
            <p:grpSpPr bwMode="auto">
              <a:xfrm>
                <a:off x="1167595" y="656269"/>
                <a:ext cx="2724071" cy="2669454"/>
                <a:chOff x="13371766" y="-2490898"/>
                <a:chExt cx="5146323" cy="5043698"/>
              </a:xfrm>
            </p:grpSpPr>
            <p:grpSp>
              <p:nvGrpSpPr>
                <p:cNvPr id="91" name="组合 84">
                  <a:extLst>
                    <a:ext uri="{FF2B5EF4-FFF2-40B4-BE49-F238E27FC236}">
                      <a16:creationId xmlns="" xmlns:a16="http://schemas.microsoft.com/office/drawing/2014/main" id="{737CE708-2361-46B6-A6C1-4248B9858F4E}"/>
                    </a:ext>
                  </a:extLst>
                </p:cNvPr>
                <p:cNvGrpSpPr>
                  <a:grpSpLocks/>
                </p:cNvGrpSpPr>
                <p:nvPr/>
              </p:nvGrpSpPr>
              <p:grpSpPr bwMode="auto">
                <a:xfrm>
                  <a:off x="14041858" y="-2490898"/>
                  <a:ext cx="4476231" cy="4896641"/>
                  <a:chOff x="-131440" y="1532255"/>
                  <a:chExt cx="2379817" cy="2603331"/>
                </a:xfrm>
              </p:grpSpPr>
              <p:grpSp>
                <p:nvGrpSpPr>
                  <p:cNvPr id="109" name="组合 69">
                    <a:extLst>
                      <a:ext uri="{FF2B5EF4-FFF2-40B4-BE49-F238E27FC236}">
                        <a16:creationId xmlns="" xmlns:a16="http://schemas.microsoft.com/office/drawing/2014/main" id="{8D980443-49D4-4936-9633-EE882A3AD0E5}"/>
                      </a:ext>
                    </a:extLst>
                  </p:cNvPr>
                  <p:cNvGrpSpPr>
                    <a:grpSpLocks/>
                  </p:cNvGrpSpPr>
                  <p:nvPr/>
                </p:nvGrpSpPr>
                <p:grpSpPr bwMode="auto">
                  <a:xfrm>
                    <a:off x="1063163" y="2072415"/>
                    <a:ext cx="1179452" cy="1050341"/>
                    <a:chOff x="2682875" y="2154503"/>
                    <a:chExt cx="1179452" cy="1050341"/>
                  </a:xfrm>
                </p:grpSpPr>
                <p:sp>
                  <p:nvSpPr>
                    <p:cNvPr id="125" name="任意多边形 42">
                      <a:extLst>
                        <a:ext uri="{FF2B5EF4-FFF2-40B4-BE49-F238E27FC236}">
                          <a16:creationId xmlns="" xmlns:a16="http://schemas.microsoft.com/office/drawing/2014/main" id="{92F3408D-3A62-4171-AA33-BB563D5585FD}"/>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6" name="任意多边形 43">
                      <a:extLst>
                        <a:ext uri="{FF2B5EF4-FFF2-40B4-BE49-F238E27FC236}">
                          <a16:creationId xmlns="" xmlns:a16="http://schemas.microsoft.com/office/drawing/2014/main" id="{AF0592ED-86F6-4313-BDF3-38CA263C033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0" name="组合 80">
                    <a:extLst>
                      <a:ext uri="{FF2B5EF4-FFF2-40B4-BE49-F238E27FC236}">
                        <a16:creationId xmlns="" xmlns:a16="http://schemas.microsoft.com/office/drawing/2014/main" id="{0EF40D2F-9B01-40E5-B91F-96C0259C506B}"/>
                      </a:ext>
                    </a:extLst>
                  </p:cNvPr>
                  <p:cNvGrpSpPr>
                    <a:grpSpLocks/>
                  </p:cNvGrpSpPr>
                  <p:nvPr/>
                </p:nvGrpSpPr>
                <p:grpSpPr bwMode="auto">
                  <a:xfrm>
                    <a:off x="1078707" y="2993336"/>
                    <a:ext cx="1169670" cy="723690"/>
                    <a:chOff x="2895600" y="3487261"/>
                    <a:chExt cx="1169670" cy="723690"/>
                  </a:xfrm>
                </p:grpSpPr>
                <p:sp>
                  <p:nvSpPr>
                    <p:cNvPr id="123" name="任意多边形 40">
                      <a:extLst>
                        <a:ext uri="{FF2B5EF4-FFF2-40B4-BE49-F238E27FC236}">
                          <a16:creationId xmlns="" xmlns:a16="http://schemas.microsoft.com/office/drawing/2014/main" id="{982FA7FB-443A-4913-992B-2AA2C725219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任意多边形 41">
                      <a:extLst>
                        <a:ext uri="{FF2B5EF4-FFF2-40B4-BE49-F238E27FC236}">
                          <a16:creationId xmlns="" xmlns:a16="http://schemas.microsoft.com/office/drawing/2014/main" id="{64E9B270-99F1-4687-85A5-D51C2B0026E4}"/>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1" name="组合 82">
                    <a:extLst>
                      <a:ext uri="{FF2B5EF4-FFF2-40B4-BE49-F238E27FC236}">
                        <a16:creationId xmlns="" xmlns:a16="http://schemas.microsoft.com/office/drawing/2014/main" id="{BFA6E406-F605-4A73-8C42-59C1031E680F}"/>
                      </a:ext>
                    </a:extLst>
                  </p:cNvPr>
                  <p:cNvGrpSpPr>
                    <a:grpSpLocks/>
                  </p:cNvGrpSpPr>
                  <p:nvPr/>
                </p:nvGrpSpPr>
                <p:grpSpPr bwMode="auto">
                  <a:xfrm>
                    <a:off x="618349" y="3122458"/>
                    <a:ext cx="850535" cy="1013128"/>
                    <a:chOff x="4720449" y="4163858"/>
                    <a:chExt cx="850535" cy="1013128"/>
                  </a:xfrm>
                </p:grpSpPr>
                <p:sp>
                  <p:nvSpPr>
                    <p:cNvPr id="121" name="任意多边形 38">
                      <a:extLst>
                        <a:ext uri="{FF2B5EF4-FFF2-40B4-BE49-F238E27FC236}">
                          <a16:creationId xmlns="" xmlns:a16="http://schemas.microsoft.com/office/drawing/2014/main" id="{CCC03AEC-E944-46E6-B919-493717DE2C3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39">
                      <a:extLst>
                        <a:ext uri="{FF2B5EF4-FFF2-40B4-BE49-F238E27FC236}">
                          <a16:creationId xmlns="" xmlns:a16="http://schemas.microsoft.com/office/drawing/2014/main" id="{2C15FCC6-3ADE-4589-8CF3-5599D408F89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2" name="组合 76">
                    <a:extLst>
                      <a:ext uri="{FF2B5EF4-FFF2-40B4-BE49-F238E27FC236}">
                        <a16:creationId xmlns="" xmlns:a16="http://schemas.microsoft.com/office/drawing/2014/main" id="{699EF549-7BE7-47E8-9765-F942CC239E6D}"/>
                      </a:ext>
                    </a:extLst>
                  </p:cNvPr>
                  <p:cNvGrpSpPr>
                    <a:grpSpLocks/>
                  </p:cNvGrpSpPr>
                  <p:nvPr/>
                </p:nvGrpSpPr>
                <p:grpSpPr bwMode="auto">
                  <a:xfrm>
                    <a:off x="-131440" y="2075280"/>
                    <a:ext cx="1172106" cy="1056965"/>
                    <a:chOff x="-1553840" y="2119273"/>
                    <a:chExt cx="1172106" cy="1056965"/>
                  </a:xfrm>
                </p:grpSpPr>
                <p:sp>
                  <p:nvSpPr>
                    <p:cNvPr id="119" name="Freeform 75_1" hidden="1">
                      <a:extLst>
                        <a:ext uri="{FF2B5EF4-FFF2-40B4-BE49-F238E27FC236}">
                          <a16:creationId xmlns="" xmlns:a16="http://schemas.microsoft.com/office/drawing/2014/main" id="{72D259AB-5815-47BF-8A43-D54F20D9F7B9}"/>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0" name="任意多边形 37">
                      <a:extLst>
                        <a:ext uri="{FF2B5EF4-FFF2-40B4-BE49-F238E27FC236}">
                          <a16:creationId xmlns="" xmlns:a16="http://schemas.microsoft.com/office/drawing/2014/main" id="{D8C8C7A8-6AB4-4CFC-821B-0BCA98393019}"/>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77">
                    <a:extLst>
                      <a:ext uri="{FF2B5EF4-FFF2-40B4-BE49-F238E27FC236}">
                        <a16:creationId xmlns="" xmlns:a16="http://schemas.microsoft.com/office/drawing/2014/main" id="{95C57BD3-4182-4955-ADF3-0F9FDD4E27D7}"/>
                      </a:ext>
                    </a:extLst>
                  </p:cNvPr>
                  <p:cNvGrpSpPr>
                    <a:grpSpLocks/>
                  </p:cNvGrpSpPr>
                  <p:nvPr/>
                </p:nvGrpSpPr>
                <p:grpSpPr bwMode="auto">
                  <a:xfrm>
                    <a:off x="-117221" y="2989912"/>
                    <a:ext cx="1172257" cy="735498"/>
                    <a:chOff x="227370" y="4232048"/>
                    <a:chExt cx="1172257" cy="735498"/>
                  </a:xfrm>
                </p:grpSpPr>
                <p:sp>
                  <p:nvSpPr>
                    <p:cNvPr id="117" name="任意多边形 34">
                      <a:extLst>
                        <a:ext uri="{FF2B5EF4-FFF2-40B4-BE49-F238E27FC236}">
                          <a16:creationId xmlns="" xmlns:a16="http://schemas.microsoft.com/office/drawing/2014/main" id="{0FDEAB40-D279-4F0A-8A5B-0E5A9E4552E0}"/>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8" name="任意多边形 35">
                      <a:extLst>
                        <a:ext uri="{FF2B5EF4-FFF2-40B4-BE49-F238E27FC236}">
                          <a16:creationId xmlns="" xmlns:a16="http://schemas.microsoft.com/office/drawing/2014/main" id="{91F9FCDA-B82A-4D8C-B6AB-22899F020736}"/>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68">
                    <a:extLst>
                      <a:ext uri="{FF2B5EF4-FFF2-40B4-BE49-F238E27FC236}">
                        <a16:creationId xmlns="" xmlns:a16="http://schemas.microsoft.com/office/drawing/2014/main" id="{68A2027C-09DA-43EE-A0D5-EB9DDEF37F29}"/>
                      </a:ext>
                    </a:extLst>
                  </p:cNvPr>
                  <p:cNvGrpSpPr>
                    <a:grpSpLocks/>
                  </p:cNvGrpSpPr>
                  <p:nvPr/>
                </p:nvGrpSpPr>
                <p:grpSpPr bwMode="auto">
                  <a:xfrm>
                    <a:off x="653667" y="1532255"/>
                    <a:ext cx="856733" cy="1585595"/>
                    <a:chOff x="2911092" y="1154430"/>
                    <a:chExt cx="856733" cy="1585595"/>
                  </a:xfrm>
                </p:grpSpPr>
                <p:sp>
                  <p:nvSpPr>
                    <p:cNvPr id="115" name="任意多边形 32">
                      <a:extLst>
                        <a:ext uri="{FF2B5EF4-FFF2-40B4-BE49-F238E27FC236}">
                          <a16:creationId xmlns="" xmlns:a16="http://schemas.microsoft.com/office/drawing/2014/main" id="{DCA765EF-8F34-4292-BA3A-59F9A1F4BA3F}"/>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6" name="任意多边形 33">
                      <a:extLst>
                        <a:ext uri="{FF2B5EF4-FFF2-40B4-BE49-F238E27FC236}">
                          <a16:creationId xmlns="" xmlns:a16="http://schemas.microsoft.com/office/drawing/2014/main" id="{B3075BB6-6BE5-42F1-A75F-6AFE2DED37BB}"/>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2" name="组合 64">
                  <a:extLst>
                    <a:ext uri="{FF2B5EF4-FFF2-40B4-BE49-F238E27FC236}">
                      <a16:creationId xmlns="" xmlns:a16="http://schemas.microsoft.com/office/drawing/2014/main" id="{81C5EBB9-A074-4B78-BC8A-27C9206A2A2F}"/>
                    </a:ext>
                  </a:extLst>
                </p:cNvPr>
                <p:cNvGrpSpPr>
                  <a:grpSpLocks/>
                </p:cNvGrpSpPr>
                <p:nvPr/>
              </p:nvGrpSpPr>
              <p:grpSpPr bwMode="auto">
                <a:xfrm>
                  <a:off x="13371766" y="-568256"/>
                  <a:ext cx="3969643" cy="3121056"/>
                  <a:chOff x="-104553" y="2352286"/>
                  <a:chExt cx="3969643" cy="3121056"/>
                </a:xfrm>
              </p:grpSpPr>
              <p:sp>
                <p:nvSpPr>
                  <p:cNvPr id="107" name="椭圆 106">
                    <a:extLst>
                      <a:ext uri="{FF2B5EF4-FFF2-40B4-BE49-F238E27FC236}">
                        <a16:creationId xmlns="" xmlns:a16="http://schemas.microsoft.com/office/drawing/2014/main" id="{AAAF2013-5391-47F2-BF8F-8B7AA697CF5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8" name="椭圆 107">
                    <a:extLst>
                      <a:ext uri="{FF2B5EF4-FFF2-40B4-BE49-F238E27FC236}">
                        <a16:creationId xmlns="" xmlns:a16="http://schemas.microsoft.com/office/drawing/2014/main" id="{E3BA47CE-519E-4D5C-A2DA-D8F0FCCFF1FB}"/>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3" name="组合 40">
                  <a:extLst>
                    <a:ext uri="{FF2B5EF4-FFF2-40B4-BE49-F238E27FC236}">
                      <a16:creationId xmlns="" xmlns:a16="http://schemas.microsoft.com/office/drawing/2014/main" id="{354C5CE7-AC16-4AD6-A699-F781185A3980}"/>
                    </a:ext>
                  </a:extLst>
                </p:cNvPr>
                <p:cNvGrpSpPr>
                  <a:grpSpLocks/>
                </p:cNvGrpSpPr>
                <p:nvPr/>
              </p:nvGrpSpPr>
              <p:grpSpPr bwMode="auto">
                <a:xfrm>
                  <a:off x="15232572" y="-1047421"/>
                  <a:ext cx="2124490" cy="2153566"/>
                  <a:chOff x="3971510" y="869821"/>
                  <a:chExt cx="2124490" cy="2153566"/>
                </a:xfrm>
              </p:grpSpPr>
              <p:grpSp>
                <p:nvGrpSpPr>
                  <p:cNvPr id="94" name="组合 19">
                    <a:extLst>
                      <a:ext uri="{FF2B5EF4-FFF2-40B4-BE49-F238E27FC236}">
                        <a16:creationId xmlns="" xmlns:a16="http://schemas.microsoft.com/office/drawing/2014/main" id="{346C422D-4D08-4EBB-8FFB-2A536F045B29}"/>
                      </a:ext>
                    </a:extLst>
                  </p:cNvPr>
                  <p:cNvGrpSpPr>
                    <a:grpSpLocks/>
                  </p:cNvGrpSpPr>
                  <p:nvPr/>
                </p:nvGrpSpPr>
                <p:grpSpPr bwMode="auto">
                  <a:xfrm>
                    <a:off x="5052827" y="904964"/>
                    <a:ext cx="1043173" cy="1547336"/>
                    <a:chOff x="8202642" y="1331438"/>
                    <a:chExt cx="1043173" cy="1547336"/>
                  </a:xfrm>
                </p:grpSpPr>
                <p:sp>
                  <p:nvSpPr>
                    <p:cNvPr id="105" name="任意多边形 22">
                      <a:extLst>
                        <a:ext uri="{FF2B5EF4-FFF2-40B4-BE49-F238E27FC236}">
                          <a16:creationId xmlns="" xmlns:a16="http://schemas.microsoft.com/office/drawing/2014/main" id="{7471D7E8-12E8-4D6B-BF7D-360F7B028F63}"/>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6" name="任意多边形 23">
                      <a:extLst>
                        <a:ext uri="{FF2B5EF4-FFF2-40B4-BE49-F238E27FC236}">
                          <a16:creationId xmlns="" xmlns:a16="http://schemas.microsoft.com/office/drawing/2014/main" id="{EAC70C43-03E9-4FFA-B4A0-148EA4C018F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5" name="组合 39">
                    <a:extLst>
                      <a:ext uri="{FF2B5EF4-FFF2-40B4-BE49-F238E27FC236}">
                        <a16:creationId xmlns="" xmlns:a16="http://schemas.microsoft.com/office/drawing/2014/main" id="{75B70421-12D1-4B36-BFCF-ABA83CA23150}"/>
                      </a:ext>
                    </a:extLst>
                  </p:cNvPr>
                  <p:cNvGrpSpPr>
                    <a:grpSpLocks/>
                  </p:cNvGrpSpPr>
                  <p:nvPr/>
                </p:nvGrpSpPr>
                <p:grpSpPr bwMode="auto">
                  <a:xfrm>
                    <a:off x="4018410" y="869821"/>
                    <a:ext cx="1074500" cy="1569143"/>
                    <a:chOff x="4018410" y="869821"/>
                    <a:chExt cx="1074500" cy="1569143"/>
                  </a:xfrm>
                </p:grpSpPr>
                <p:sp>
                  <p:nvSpPr>
                    <p:cNvPr id="103" name="任意多边形 20">
                      <a:extLst>
                        <a:ext uri="{FF2B5EF4-FFF2-40B4-BE49-F238E27FC236}">
                          <a16:creationId xmlns="" xmlns:a16="http://schemas.microsoft.com/office/drawing/2014/main" id="{30574DF2-7B33-4900-ADD0-2D11358343C5}"/>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4" name="任意多边形 21">
                      <a:extLst>
                        <a:ext uri="{FF2B5EF4-FFF2-40B4-BE49-F238E27FC236}">
                          <a16:creationId xmlns="" xmlns:a16="http://schemas.microsoft.com/office/drawing/2014/main" id="{CCBBA086-292F-4E12-AE4C-87E1CFB40B9F}"/>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6" name="组合 23">
                    <a:extLst>
                      <a:ext uri="{FF2B5EF4-FFF2-40B4-BE49-F238E27FC236}">
                        <a16:creationId xmlns="" xmlns:a16="http://schemas.microsoft.com/office/drawing/2014/main" id="{2A84182D-A4C1-4FC4-816B-7858500E4D93}"/>
                      </a:ext>
                    </a:extLst>
                  </p:cNvPr>
                  <p:cNvGrpSpPr>
                    <a:grpSpLocks/>
                  </p:cNvGrpSpPr>
                  <p:nvPr/>
                </p:nvGrpSpPr>
                <p:grpSpPr bwMode="auto">
                  <a:xfrm>
                    <a:off x="5048035" y="2175212"/>
                    <a:ext cx="1018726" cy="829528"/>
                    <a:chOff x="7348022" y="2790825"/>
                    <a:chExt cx="1018726" cy="829528"/>
                  </a:xfrm>
                </p:grpSpPr>
                <p:sp>
                  <p:nvSpPr>
                    <p:cNvPr id="101" name="任意多边形 18" hidden="1">
                      <a:extLst>
                        <a:ext uri="{FF2B5EF4-FFF2-40B4-BE49-F238E27FC236}">
                          <a16:creationId xmlns="" xmlns:a16="http://schemas.microsoft.com/office/drawing/2014/main" id="{3886D53F-24FF-49D6-B7C4-FFE799D9FFF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2" name="任意多边形 19">
                      <a:extLst>
                        <a:ext uri="{FF2B5EF4-FFF2-40B4-BE49-F238E27FC236}">
                          <a16:creationId xmlns="" xmlns:a16="http://schemas.microsoft.com/office/drawing/2014/main" id="{D2AF3F34-CA4E-4D31-8BB2-B5B234BB63E1}"/>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7" name="组合 33">
                    <a:extLst>
                      <a:ext uri="{FF2B5EF4-FFF2-40B4-BE49-F238E27FC236}">
                        <a16:creationId xmlns="" xmlns:a16="http://schemas.microsoft.com/office/drawing/2014/main" id="{6B612B45-6B0E-40F2-9C35-8B904AF96327}"/>
                      </a:ext>
                    </a:extLst>
                  </p:cNvPr>
                  <p:cNvGrpSpPr>
                    <a:grpSpLocks/>
                  </p:cNvGrpSpPr>
                  <p:nvPr/>
                </p:nvGrpSpPr>
                <p:grpSpPr bwMode="auto">
                  <a:xfrm>
                    <a:off x="3971510" y="2141238"/>
                    <a:ext cx="1066735" cy="882149"/>
                    <a:chOff x="8334175" y="1062762"/>
                    <a:chExt cx="1066735" cy="882149"/>
                  </a:xfrm>
                </p:grpSpPr>
                <p:sp>
                  <p:nvSpPr>
                    <p:cNvPr id="98" name="任意多边形 15">
                      <a:extLst>
                        <a:ext uri="{FF2B5EF4-FFF2-40B4-BE49-F238E27FC236}">
                          <a16:creationId xmlns="" xmlns:a16="http://schemas.microsoft.com/office/drawing/2014/main" id="{131651DE-F953-4536-9B85-88DC0CBB188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9" name="任意多边形 16">
                      <a:extLst>
                        <a:ext uri="{FF2B5EF4-FFF2-40B4-BE49-F238E27FC236}">
                          <a16:creationId xmlns="" xmlns:a16="http://schemas.microsoft.com/office/drawing/2014/main" id="{742A64C5-C4A1-40E2-BD67-52A8BB280746}"/>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0" name="任意多边形 17">
                      <a:extLst>
                        <a:ext uri="{FF2B5EF4-FFF2-40B4-BE49-F238E27FC236}">
                          <a16:creationId xmlns="" xmlns:a16="http://schemas.microsoft.com/office/drawing/2014/main" id="{6266C233-FD09-464A-9447-60E18E417616}"/>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57" name="【点击选择】雪之莲，七月清冥">
            <a:extLst>
              <a:ext uri="{FF2B5EF4-FFF2-40B4-BE49-F238E27FC236}">
                <a16:creationId xmlns="" xmlns:a16="http://schemas.microsoft.com/office/drawing/2014/main" id="{A88ED02C-9713-4E16-B5BA-10F03A3AEF00}"/>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201" name="组合 200">
            <a:extLst>
              <a:ext uri="{FF2B5EF4-FFF2-40B4-BE49-F238E27FC236}">
                <a16:creationId xmlns="" xmlns:a16="http://schemas.microsoft.com/office/drawing/2014/main" id="{D53B712C-6AA7-496D-80F9-0F03F9860FE4}"/>
              </a:ext>
            </a:extLst>
          </p:cNvPr>
          <p:cNvGrpSpPr/>
          <p:nvPr/>
        </p:nvGrpSpPr>
        <p:grpSpPr>
          <a:xfrm>
            <a:off x="-28488" y="2641599"/>
            <a:ext cx="12264029" cy="4212142"/>
            <a:chOff x="0" y="2641599"/>
            <a:chExt cx="12235541" cy="4212142"/>
          </a:xfrm>
        </p:grpSpPr>
        <p:sp>
          <p:nvSpPr>
            <p:cNvPr id="202" name="Freeform 9">
              <a:extLst>
                <a:ext uri="{FF2B5EF4-FFF2-40B4-BE49-F238E27FC236}">
                  <a16:creationId xmlns="" xmlns:a16="http://schemas.microsoft.com/office/drawing/2014/main" id="{27EACDEB-17CD-4593-95E4-B3A2F1C0D779}"/>
                </a:ext>
              </a:extLst>
            </p:cNvPr>
            <p:cNvSpPr>
              <a:spLocks/>
            </p:cNvSpPr>
            <p:nvPr/>
          </p:nvSpPr>
          <p:spPr bwMode="auto">
            <a:xfrm>
              <a:off x="0" y="2673351"/>
              <a:ext cx="12192000" cy="4180390"/>
            </a:xfrm>
            <a:custGeom>
              <a:avLst/>
              <a:gdLst>
                <a:gd name="T0" fmla="*/ 66 w 5632"/>
                <a:gd name="T1" fmla="*/ 870 h 1994"/>
                <a:gd name="T2" fmla="*/ 300 w 5632"/>
                <a:gd name="T3" fmla="*/ 851 h 1994"/>
                <a:gd name="T4" fmla="*/ 544 w 5632"/>
                <a:gd name="T5" fmla="*/ 825 h 1994"/>
                <a:gd name="T6" fmla="*/ 818 w 5632"/>
                <a:gd name="T7" fmla="*/ 683 h 1994"/>
                <a:gd name="T8" fmla="*/ 1067 w 5632"/>
                <a:gd name="T9" fmla="*/ 472 h 1994"/>
                <a:gd name="T10" fmla="*/ 1291 w 5632"/>
                <a:gd name="T11" fmla="*/ 396 h 1994"/>
                <a:gd name="T12" fmla="*/ 1518 w 5632"/>
                <a:gd name="T13" fmla="*/ 341 h 1994"/>
                <a:gd name="T14" fmla="*/ 1774 w 5632"/>
                <a:gd name="T15" fmla="*/ 206 h 1994"/>
                <a:gd name="T16" fmla="*/ 1977 w 5632"/>
                <a:gd name="T17" fmla="*/ 73 h 1994"/>
                <a:gd name="T18" fmla="*/ 2145 w 5632"/>
                <a:gd name="T19" fmla="*/ 104 h 1994"/>
                <a:gd name="T20" fmla="*/ 2439 w 5632"/>
                <a:gd name="T21" fmla="*/ 327 h 1994"/>
                <a:gd name="T22" fmla="*/ 2616 w 5632"/>
                <a:gd name="T23" fmla="*/ 502 h 1994"/>
                <a:gd name="T24" fmla="*/ 2784 w 5632"/>
                <a:gd name="T25" fmla="*/ 412 h 1994"/>
                <a:gd name="T26" fmla="*/ 2919 w 5632"/>
                <a:gd name="T27" fmla="*/ 422 h 1994"/>
                <a:gd name="T28" fmla="*/ 3058 w 5632"/>
                <a:gd name="T29" fmla="*/ 545 h 1994"/>
                <a:gd name="T30" fmla="*/ 3236 w 5632"/>
                <a:gd name="T31" fmla="*/ 403 h 1994"/>
                <a:gd name="T32" fmla="*/ 3378 w 5632"/>
                <a:gd name="T33" fmla="*/ 277 h 1994"/>
                <a:gd name="T34" fmla="*/ 3548 w 5632"/>
                <a:gd name="T35" fmla="*/ 341 h 1994"/>
                <a:gd name="T36" fmla="*/ 3806 w 5632"/>
                <a:gd name="T37" fmla="*/ 635 h 1994"/>
                <a:gd name="T38" fmla="*/ 3950 w 5632"/>
                <a:gd name="T39" fmla="*/ 832 h 1994"/>
                <a:gd name="T40" fmla="*/ 4035 w 5632"/>
                <a:gd name="T41" fmla="*/ 924 h 1994"/>
                <a:gd name="T42" fmla="*/ 4205 w 5632"/>
                <a:gd name="T43" fmla="*/ 808 h 1994"/>
                <a:gd name="T44" fmla="*/ 4364 w 5632"/>
                <a:gd name="T45" fmla="*/ 671 h 1994"/>
                <a:gd name="T46" fmla="*/ 4546 w 5632"/>
                <a:gd name="T47" fmla="*/ 749 h 1994"/>
                <a:gd name="T48" fmla="*/ 4787 w 5632"/>
                <a:gd name="T49" fmla="*/ 891 h 1994"/>
                <a:gd name="T50" fmla="*/ 4941 w 5632"/>
                <a:gd name="T51" fmla="*/ 1062 h 1994"/>
                <a:gd name="T52" fmla="*/ 5033 w 5632"/>
                <a:gd name="T53" fmla="*/ 1185 h 1994"/>
                <a:gd name="T54" fmla="*/ 5211 w 5632"/>
                <a:gd name="T55" fmla="*/ 1053 h 1994"/>
                <a:gd name="T56" fmla="*/ 5461 w 5632"/>
                <a:gd name="T57" fmla="*/ 1313 h 1994"/>
                <a:gd name="T58" fmla="*/ 5610 w 5632"/>
                <a:gd name="T59" fmla="*/ 1422 h 1994"/>
                <a:gd name="T60" fmla="*/ 5632 w 5632"/>
                <a:gd name="T61" fmla="*/ 1994 h 1994"/>
                <a:gd name="T62" fmla="*/ 0 w 5632"/>
                <a:gd name="T63" fmla="*/ 922 h 1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32" h="1994">
                  <a:moveTo>
                    <a:pt x="0" y="922"/>
                  </a:moveTo>
                  <a:lnTo>
                    <a:pt x="66" y="870"/>
                  </a:lnTo>
                  <a:lnTo>
                    <a:pt x="185" y="796"/>
                  </a:lnTo>
                  <a:lnTo>
                    <a:pt x="300" y="851"/>
                  </a:lnTo>
                  <a:lnTo>
                    <a:pt x="381" y="941"/>
                  </a:lnTo>
                  <a:lnTo>
                    <a:pt x="544" y="825"/>
                  </a:lnTo>
                  <a:lnTo>
                    <a:pt x="726" y="751"/>
                  </a:lnTo>
                  <a:lnTo>
                    <a:pt x="818" y="683"/>
                  </a:lnTo>
                  <a:lnTo>
                    <a:pt x="941" y="616"/>
                  </a:lnTo>
                  <a:lnTo>
                    <a:pt x="1067" y="472"/>
                  </a:lnTo>
                  <a:lnTo>
                    <a:pt x="1220" y="358"/>
                  </a:lnTo>
                  <a:lnTo>
                    <a:pt x="1291" y="396"/>
                  </a:lnTo>
                  <a:lnTo>
                    <a:pt x="1332" y="443"/>
                  </a:lnTo>
                  <a:lnTo>
                    <a:pt x="1518" y="341"/>
                  </a:lnTo>
                  <a:lnTo>
                    <a:pt x="1606" y="327"/>
                  </a:lnTo>
                  <a:lnTo>
                    <a:pt x="1774" y="206"/>
                  </a:lnTo>
                  <a:lnTo>
                    <a:pt x="1873" y="168"/>
                  </a:lnTo>
                  <a:lnTo>
                    <a:pt x="1977" y="73"/>
                  </a:lnTo>
                  <a:lnTo>
                    <a:pt x="2093" y="0"/>
                  </a:lnTo>
                  <a:lnTo>
                    <a:pt x="2145" y="104"/>
                  </a:lnTo>
                  <a:lnTo>
                    <a:pt x="2282" y="244"/>
                  </a:lnTo>
                  <a:lnTo>
                    <a:pt x="2439" y="327"/>
                  </a:lnTo>
                  <a:lnTo>
                    <a:pt x="2517" y="436"/>
                  </a:lnTo>
                  <a:lnTo>
                    <a:pt x="2616" y="502"/>
                  </a:lnTo>
                  <a:lnTo>
                    <a:pt x="2692" y="441"/>
                  </a:lnTo>
                  <a:lnTo>
                    <a:pt x="2784" y="412"/>
                  </a:lnTo>
                  <a:lnTo>
                    <a:pt x="2850" y="365"/>
                  </a:lnTo>
                  <a:lnTo>
                    <a:pt x="2919" y="422"/>
                  </a:lnTo>
                  <a:lnTo>
                    <a:pt x="2973" y="495"/>
                  </a:lnTo>
                  <a:lnTo>
                    <a:pt x="3058" y="545"/>
                  </a:lnTo>
                  <a:lnTo>
                    <a:pt x="3143" y="500"/>
                  </a:lnTo>
                  <a:lnTo>
                    <a:pt x="3236" y="403"/>
                  </a:lnTo>
                  <a:lnTo>
                    <a:pt x="3316" y="358"/>
                  </a:lnTo>
                  <a:lnTo>
                    <a:pt x="3378" y="277"/>
                  </a:lnTo>
                  <a:lnTo>
                    <a:pt x="3439" y="215"/>
                  </a:lnTo>
                  <a:lnTo>
                    <a:pt x="3548" y="341"/>
                  </a:lnTo>
                  <a:lnTo>
                    <a:pt x="3728" y="502"/>
                  </a:lnTo>
                  <a:lnTo>
                    <a:pt x="3806" y="635"/>
                  </a:lnTo>
                  <a:lnTo>
                    <a:pt x="3893" y="711"/>
                  </a:lnTo>
                  <a:lnTo>
                    <a:pt x="3950" y="832"/>
                  </a:lnTo>
                  <a:lnTo>
                    <a:pt x="3988" y="841"/>
                  </a:lnTo>
                  <a:lnTo>
                    <a:pt x="4035" y="924"/>
                  </a:lnTo>
                  <a:lnTo>
                    <a:pt x="4134" y="889"/>
                  </a:lnTo>
                  <a:lnTo>
                    <a:pt x="4205" y="808"/>
                  </a:lnTo>
                  <a:lnTo>
                    <a:pt x="4317" y="739"/>
                  </a:lnTo>
                  <a:lnTo>
                    <a:pt x="4364" y="671"/>
                  </a:lnTo>
                  <a:lnTo>
                    <a:pt x="4447" y="607"/>
                  </a:lnTo>
                  <a:lnTo>
                    <a:pt x="4546" y="749"/>
                  </a:lnTo>
                  <a:lnTo>
                    <a:pt x="4659" y="849"/>
                  </a:lnTo>
                  <a:lnTo>
                    <a:pt x="4787" y="891"/>
                  </a:lnTo>
                  <a:lnTo>
                    <a:pt x="4853" y="981"/>
                  </a:lnTo>
                  <a:lnTo>
                    <a:pt x="4941" y="1062"/>
                  </a:lnTo>
                  <a:lnTo>
                    <a:pt x="4981" y="1140"/>
                  </a:lnTo>
                  <a:lnTo>
                    <a:pt x="5033" y="1185"/>
                  </a:lnTo>
                  <a:lnTo>
                    <a:pt x="5099" y="1114"/>
                  </a:lnTo>
                  <a:lnTo>
                    <a:pt x="5211" y="1053"/>
                  </a:lnTo>
                  <a:lnTo>
                    <a:pt x="5374" y="1181"/>
                  </a:lnTo>
                  <a:lnTo>
                    <a:pt x="5461" y="1313"/>
                  </a:lnTo>
                  <a:lnTo>
                    <a:pt x="5537" y="1332"/>
                  </a:lnTo>
                  <a:lnTo>
                    <a:pt x="5610" y="1422"/>
                  </a:lnTo>
                  <a:lnTo>
                    <a:pt x="5632" y="1434"/>
                  </a:lnTo>
                  <a:lnTo>
                    <a:pt x="5632" y="1994"/>
                  </a:lnTo>
                  <a:lnTo>
                    <a:pt x="0" y="1994"/>
                  </a:lnTo>
                  <a:lnTo>
                    <a:pt x="0" y="922"/>
                  </a:lnTo>
                  <a:close/>
                </a:path>
              </a:pathLst>
            </a:custGeom>
            <a:solidFill>
              <a:srgbClr val="FBFBFB"/>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3">
              <a:extLst>
                <a:ext uri="{FF2B5EF4-FFF2-40B4-BE49-F238E27FC236}">
                  <a16:creationId xmlns="" xmlns:a16="http://schemas.microsoft.com/office/drawing/2014/main" id="{26DEC0E8-AD59-464A-8AD4-D88D55B190C4}"/>
                </a:ext>
              </a:extLst>
            </p:cNvPr>
            <p:cNvSpPr>
              <a:spLocks noEditPoints="1"/>
            </p:cNvSpPr>
            <p:nvPr/>
          </p:nvSpPr>
          <p:spPr bwMode="auto">
            <a:xfrm>
              <a:off x="188686" y="2641599"/>
              <a:ext cx="12046855" cy="3460297"/>
            </a:xfrm>
            <a:custGeom>
              <a:avLst/>
              <a:gdLst>
                <a:gd name="T0" fmla="*/ 3188 w 5547"/>
                <a:gd name="T1" fmla="*/ 671 h 1622"/>
                <a:gd name="T2" fmla="*/ 3865 w 5547"/>
                <a:gd name="T3" fmla="*/ 832 h 1622"/>
                <a:gd name="T4" fmla="*/ 4009 w 5547"/>
                <a:gd name="T5" fmla="*/ 1145 h 1622"/>
                <a:gd name="T6" fmla="*/ 3896 w 5547"/>
                <a:gd name="T7" fmla="*/ 1195 h 1622"/>
                <a:gd name="T8" fmla="*/ 3747 w 5547"/>
                <a:gd name="T9" fmla="*/ 1190 h 1622"/>
                <a:gd name="T10" fmla="*/ 3773 w 5547"/>
                <a:gd name="T11" fmla="*/ 929 h 1622"/>
                <a:gd name="T12" fmla="*/ 3501 w 5547"/>
                <a:gd name="T13" fmla="*/ 1259 h 1622"/>
                <a:gd name="T14" fmla="*/ 3035 w 5547"/>
                <a:gd name="T15" fmla="*/ 1012 h 1622"/>
                <a:gd name="T16" fmla="*/ 2926 w 5547"/>
                <a:gd name="T17" fmla="*/ 1005 h 1622"/>
                <a:gd name="T18" fmla="*/ 2796 w 5547"/>
                <a:gd name="T19" fmla="*/ 825 h 1622"/>
                <a:gd name="T20" fmla="*/ 2725 w 5547"/>
                <a:gd name="T21" fmla="*/ 820 h 1622"/>
                <a:gd name="T22" fmla="*/ 2756 w 5547"/>
                <a:gd name="T23" fmla="*/ 766 h 1622"/>
                <a:gd name="T24" fmla="*/ 2663 w 5547"/>
                <a:gd name="T25" fmla="*/ 886 h 1622"/>
                <a:gd name="T26" fmla="*/ 2611 w 5547"/>
                <a:gd name="T27" fmla="*/ 761 h 1622"/>
                <a:gd name="T28" fmla="*/ 2798 w 5547"/>
                <a:gd name="T29" fmla="*/ 502 h 1622"/>
                <a:gd name="T30" fmla="*/ 3084 w 5547"/>
                <a:gd name="T31" fmla="*/ 1005 h 1622"/>
                <a:gd name="T32" fmla="*/ 4951 w 5547"/>
                <a:gd name="T33" fmla="*/ 1218 h 1622"/>
                <a:gd name="T34" fmla="*/ 5218 w 5547"/>
                <a:gd name="T35" fmla="*/ 1392 h 1622"/>
                <a:gd name="T36" fmla="*/ 5542 w 5547"/>
                <a:gd name="T37" fmla="*/ 1579 h 1622"/>
                <a:gd name="T38" fmla="*/ 5438 w 5547"/>
                <a:gd name="T39" fmla="*/ 1529 h 1622"/>
                <a:gd name="T40" fmla="*/ 5251 w 5547"/>
                <a:gd name="T41" fmla="*/ 1567 h 1622"/>
                <a:gd name="T42" fmla="*/ 5163 w 5547"/>
                <a:gd name="T43" fmla="*/ 1463 h 1622"/>
                <a:gd name="T44" fmla="*/ 4969 w 5547"/>
                <a:gd name="T45" fmla="*/ 1401 h 1622"/>
                <a:gd name="T46" fmla="*/ 4854 w 5547"/>
                <a:gd name="T47" fmla="*/ 1242 h 1622"/>
                <a:gd name="T48" fmla="*/ 4676 w 5547"/>
                <a:gd name="T49" fmla="*/ 1088 h 1622"/>
                <a:gd name="T50" fmla="*/ 4362 w 5547"/>
                <a:gd name="T51" fmla="*/ 661 h 1622"/>
                <a:gd name="T52" fmla="*/ 4712 w 5547"/>
                <a:gd name="T53" fmla="*/ 927 h 1622"/>
                <a:gd name="T54" fmla="*/ 2432 w 5547"/>
                <a:gd name="T55" fmla="*/ 436 h 1622"/>
                <a:gd name="T56" fmla="*/ 2406 w 5547"/>
                <a:gd name="T57" fmla="*/ 1076 h 1622"/>
                <a:gd name="T58" fmla="*/ 2223 w 5547"/>
                <a:gd name="T59" fmla="*/ 886 h 1622"/>
                <a:gd name="T60" fmla="*/ 2006 w 5547"/>
                <a:gd name="T61" fmla="*/ 837 h 1622"/>
                <a:gd name="T62" fmla="*/ 2089 w 5547"/>
                <a:gd name="T63" fmla="*/ 208 h 1622"/>
                <a:gd name="T64" fmla="*/ 1585 w 5547"/>
                <a:gd name="T65" fmla="*/ 391 h 1622"/>
                <a:gd name="T66" fmla="*/ 1578 w 5547"/>
                <a:gd name="T67" fmla="*/ 554 h 1622"/>
                <a:gd name="T68" fmla="*/ 1698 w 5547"/>
                <a:gd name="T69" fmla="*/ 521 h 1622"/>
                <a:gd name="T70" fmla="*/ 1774 w 5547"/>
                <a:gd name="T71" fmla="*/ 533 h 1622"/>
                <a:gd name="T72" fmla="*/ 1689 w 5547"/>
                <a:gd name="T73" fmla="*/ 597 h 1622"/>
                <a:gd name="T74" fmla="*/ 1514 w 5547"/>
                <a:gd name="T75" fmla="*/ 735 h 1622"/>
                <a:gd name="T76" fmla="*/ 1367 w 5547"/>
                <a:gd name="T77" fmla="*/ 950 h 1622"/>
                <a:gd name="T78" fmla="*/ 1436 w 5547"/>
                <a:gd name="T79" fmla="*/ 723 h 1622"/>
                <a:gd name="T80" fmla="*/ 1398 w 5547"/>
                <a:gd name="T81" fmla="*/ 694 h 1622"/>
                <a:gd name="T82" fmla="*/ 1445 w 5547"/>
                <a:gd name="T83" fmla="*/ 600 h 1622"/>
                <a:gd name="T84" fmla="*/ 1514 w 5547"/>
                <a:gd name="T85" fmla="*/ 431 h 1622"/>
                <a:gd name="T86" fmla="*/ 551 w 5547"/>
                <a:gd name="T87" fmla="*/ 932 h 1622"/>
                <a:gd name="T88" fmla="*/ 544 w 5547"/>
                <a:gd name="T89" fmla="*/ 1012 h 1622"/>
                <a:gd name="T90" fmla="*/ 658 w 5547"/>
                <a:gd name="T91" fmla="*/ 1081 h 1622"/>
                <a:gd name="T92" fmla="*/ 823 w 5547"/>
                <a:gd name="T93" fmla="*/ 1038 h 1622"/>
                <a:gd name="T94" fmla="*/ 904 w 5547"/>
                <a:gd name="T95" fmla="*/ 1195 h 1622"/>
                <a:gd name="T96" fmla="*/ 1107 w 5547"/>
                <a:gd name="T97" fmla="*/ 1026 h 1622"/>
                <a:gd name="T98" fmla="*/ 1287 w 5547"/>
                <a:gd name="T99" fmla="*/ 659 h 1622"/>
                <a:gd name="T100" fmla="*/ 1419 w 5547"/>
                <a:gd name="T101" fmla="*/ 393 h 1622"/>
                <a:gd name="T102" fmla="*/ 1263 w 5547"/>
                <a:gd name="T103" fmla="*/ 517 h 1622"/>
                <a:gd name="T104" fmla="*/ 1237 w 5547"/>
                <a:gd name="T105" fmla="*/ 498 h 1622"/>
                <a:gd name="T106" fmla="*/ 643 w 5547"/>
                <a:gd name="T107" fmla="*/ 853 h 1622"/>
                <a:gd name="T108" fmla="*/ 757 w 5547"/>
                <a:gd name="T109" fmla="*/ 711 h 1622"/>
                <a:gd name="T110" fmla="*/ 698 w 5547"/>
                <a:gd name="T111" fmla="*/ 749 h 1622"/>
                <a:gd name="T112" fmla="*/ 466 w 5547"/>
                <a:gd name="T113" fmla="*/ 948 h 1622"/>
                <a:gd name="T114" fmla="*/ 144 w 5547"/>
                <a:gd name="T115" fmla="*/ 1095 h 1622"/>
                <a:gd name="T116" fmla="*/ 97 w 5547"/>
                <a:gd name="T117" fmla="*/ 1107 h 1622"/>
                <a:gd name="T118" fmla="*/ 159 w 5547"/>
                <a:gd name="T119" fmla="*/ 988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47" h="1622">
                  <a:moveTo>
                    <a:pt x="1809" y="775"/>
                  </a:moveTo>
                  <a:lnTo>
                    <a:pt x="1776" y="803"/>
                  </a:lnTo>
                  <a:lnTo>
                    <a:pt x="1760" y="825"/>
                  </a:lnTo>
                  <a:lnTo>
                    <a:pt x="1741" y="851"/>
                  </a:lnTo>
                  <a:lnTo>
                    <a:pt x="1779" y="846"/>
                  </a:lnTo>
                  <a:lnTo>
                    <a:pt x="1793" y="811"/>
                  </a:lnTo>
                  <a:lnTo>
                    <a:pt x="1826" y="784"/>
                  </a:lnTo>
                  <a:lnTo>
                    <a:pt x="1845" y="747"/>
                  </a:lnTo>
                  <a:lnTo>
                    <a:pt x="1809" y="775"/>
                  </a:lnTo>
                  <a:lnTo>
                    <a:pt x="1809" y="775"/>
                  </a:lnTo>
                  <a:close/>
                  <a:moveTo>
                    <a:pt x="3148" y="1041"/>
                  </a:moveTo>
                  <a:lnTo>
                    <a:pt x="3165" y="960"/>
                  </a:lnTo>
                  <a:lnTo>
                    <a:pt x="3162" y="915"/>
                  </a:lnTo>
                  <a:lnTo>
                    <a:pt x="3186" y="858"/>
                  </a:lnTo>
                  <a:lnTo>
                    <a:pt x="3196" y="796"/>
                  </a:lnTo>
                  <a:lnTo>
                    <a:pt x="3179" y="737"/>
                  </a:lnTo>
                  <a:lnTo>
                    <a:pt x="3188" y="671"/>
                  </a:lnTo>
                  <a:lnTo>
                    <a:pt x="3229" y="640"/>
                  </a:lnTo>
                  <a:lnTo>
                    <a:pt x="3245" y="666"/>
                  </a:lnTo>
                  <a:lnTo>
                    <a:pt x="3335" y="588"/>
                  </a:lnTo>
                  <a:lnTo>
                    <a:pt x="3333" y="486"/>
                  </a:lnTo>
                  <a:lnTo>
                    <a:pt x="3363" y="422"/>
                  </a:lnTo>
                  <a:lnTo>
                    <a:pt x="3345" y="403"/>
                  </a:lnTo>
                  <a:lnTo>
                    <a:pt x="3373" y="365"/>
                  </a:lnTo>
                  <a:lnTo>
                    <a:pt x="3404" y="341"/>
                  </a:lnTo>
                  <a:lnTo>
                    <a:pt x="3380" y="315"/>
                  </a:lnTo>
                  <a:lnTo>
                    <a:pt x="3361" y="284"/>
                  </a:lnTo>
                  <a:lnTo>
                    <a:pt x="3349" y="253"/>
                  </a:lnTo>
                  <a:lnTo>
                    <a:pt x="3354" y="215"/>
                  </a:lnTo>
                  <a:lnTo>
                    <a:pt x="3463" y="341"/>
                  </a:lnTo>
                  <a:lnTo>
                    <a:pt x="3643" y="502"/>
                  </a:lnTo>
                  <a:lnTo>
                    <a:pt x="3721" y="635"/>
                  </a:lnTo>
                  <a:lnTo>
                    <a:pt x="3808" y="711"/>
                  </a:lnTo>
                  <a:lnTo>
                    <a:pt x="3865" y="832"/>
                  </a:lnTo>
                  <a:lnTo>
                    <a:pt x="3903" y="841"/>
                  </a:lnTo>
                  <a:lnTo>
                    <a:pt x="3950" y="924"/>
                  </a:lnTo>
                  <a:lnTo>
                    <a:pt x="3971" y="981"/>
                  </a:lnTo>
                  <a:lnTo>
                    <a:pt x="4049" y="1064"/>
                  </a:lnTo>
                  <a:lnTo>
                    <a:pt x="4078" y="1107"/>
                  </a:lnTo>
                  <a:lnTo>
                    <a:pt x="4116" y="1133"/>
                  </a:lnTo>
                  <a:lnTo>
                    <a:pt x="4161" y="1192"/>
                  </a:lnTo>
                  <a:lnTo>
                    <a:pt x="4168" y="1218"/>
                  </a:lnTo>
                  <a:lnTo>
                    <a:pt x="4151" y="1202"/>
                  </a:lnTo>
                  <a:lnTo>
                    <a:pt x="4130" y="1204"/>
                  </a:lnTo>
                  <a:lnTo>
                    <a:pt x="4111" y="1228"/>
                  </a:lnTo>
                  <a:lnTo>
                    <a:pt x="4090" y="1199"/>
                  </a:lnTo>
                  <a:lnTo>
                    <a:pt x="4052" y="1216"/>
                  </a:lnTo>
                  <a:lnTo>
                    <a:pt x="4047" y="1247"/>
                  </a:lnTo>
                  <a:lnTo>
                    <a:pt x="4014" y="1237"/>
                  </a:lnTo>
                  <a:lnTo>
                    <a:pt x="4004" y="1183"/>
                  </a:lnTo>
                  <a:lnTo>
                    <a:pt x="4009" y="1145"/>
                  </a:lnTo>
                  <a:lnTo>
                    <a:pt x="3995" y="1102"/>
                  </a:lnTo>
                  <a:lnTo>
                    <a:pt x="3971" y="1067"/>
                  </a:lnTo>
                  <a:lnTo>
                    <a:pt x="3962" y="1079"/>
                  </a:lnTo>
                  <a:lnTo>
                    <a:pt x="3959" y="1105"/>
                  </a:lnTo>
                  <a:lnTo>
                    <a:pt x="3952" y="1081"/>
                  </a:lnTo>
                  <a:lnTo>
                    <a:pt x="3941" y="1038"/>
                  </a:lnTo>
                  <a:lnTo>
                    <a:pt x="3879" y="958"/>
                  </a:lnTo>
                  <a:lnTo>
                    <a:pt x="3872" y="1012"/>
                  </a:lnTo>
                  <a:lnTo>
                    <a:pt x="3844" y="1045"/>
                  </a:lnTo>
                  <a:lnTo>
                    <a:pt x="3834" y="1067"/>
                  </a:lnTo>
                  <a:lnTo>
                    <a:pt x="3801" y="1071"/>
                  </a:lnTo>
                  <a:lnTo>
                    <a:pt x="3803" y="1095"/>
                  </a:lnTo>
                  <a:lnTo>
                    <a:pt x="3834" y="1105"/>
                  </a:lnTo>
                  <a:lnTo>
                    <a:pt x="3855" y="1128"/>
                  </a:lnTo>
                  <a:lnTo>
                    <a:pt x="3872" y="1131"/>
                  </a:lnTo>
                  <a:lnTo>
                    <a:pt x="3872" y="1164"/>
                  </a:lnTo>
                  <a:lnTo>
                    <a:pt x="3896" y="1195"/>
                  </a:lnTo>
                  <a:lnTo>
                    <a:pt x="3941" y="1228"/>
                  </a:lnTo>
                  <a:lnTo>
                    <a:pt x="3962" y="1254"/>
                  </a:lnTo>
                  <a:lnTo>
                    <a:pt x="3981" y="1280"/>
                  </a:lnTo>
                  <a:lnTo>
                    <a:pt x="3948" y="1290"/>
                  </a:lnTo>
                  <a:lnTo>
                    <a:pt x="3931" y="1320"/>
                  </a:lnTo>
                  <a:lnTo>
                    <a:pt x="3910" y="1335"/>
                  </a:lnTo>
                  <a:lnTo>
                    <a:pt x="3893" y="1351"/>
                  </a:lnTo>
                  <a:lnTo>
                    <a:pt x="3884" y="1344"/>
                  </a:lnTo>
                  <a:lnTo>
                    <a:pt x="3867" y="1349"/>
                  </a:lnTo>
                  <a:lnTo>
                    <a:pt x="3879" y="1325"/>
                  </a:lnTo>
                  <a:lnTo>
                    <a:pt x="3853" y="1311"/>
                  </a:lnTo>
                  <a:lnTo>
                    <a:pt x="3855" y="1297"/>
                  </a:lnTo>
                  <a:lnTo>
                    <a:pt x="3820" y="1297"/>
                  </a:lnTo>
                  <a:lnTo>
                    <a:pt x="3806" y="1278"/>
                  </a:lnTo>
                  <a:lnTo>
                    <a:pt x="3768" y="1245"/>
                  </a:lnTo>
                  <a:lnTo>
                    <a:pt x="3732" y="1285"/>
                  </a:lnTo>
                  <a:lnTo>
                    <a:pt x="3747" y="1190"/>
                  </a:lnTo>
                  <a:lnTo>
                    <a:pt x="3766" y="1140"/>
                  </a:lnTo>
                  <a:lnTo>
                    <a:pt x="3782" y="1107"/>
                  </a:lnTo>
                  <a:lnTo>
                    <a:pt x="3780" y="1045"/>
                  </a:lnTo>
                  <a:lnTo>
                    <a:pt x="3784" y="1038"/>
                  </a:lnTo>
                  <a:lnTo>
                    <a:pt x="3792" y="1019"/>
                  </a:lnTo>
                  <a:lnTo>
                    <a:pt x="3787" y="1007"/>
                  </a:lnTo>
                  <a:lnTo>
                    <a:pt x="3789" y="998"/>
                  </a:lnTo>
                  <a:lnTo>
                    <a:pt x="3803" y="986"/>
                  </a:lnTo>
                  <a:lnTo>
                    <a:pt x="3822" y="962"/>
                  </a:lnTo>
                  <a:lnTo>
                    <a:pt x="3799" y="960"/>
                  </a:lnTo>
                  <a:lnTo>
                    <a:pt x="3787" y="967"/>
                  </a:lnTo>
                  <a:lnTo>
                    <a:pt x="3777" y="988"/>
                  </a:lnTo>
                  <a:lnTo>
                    <a:pt x="3775" y="965"/>
                  </a:lnTo>
                  <a:lnTo>
                    <a:pt x="3787" y="941"/>
                  </a:lnTo>
                  <a:lnTo>
                    <a:pt x="3806" y="936"/>
                  </a:lnTo>
                  <a:lnTo>
                    <a:pt x="3787" y="927"/>
                  </a:lnTo>
                  <a:lnTo>
                    <a:pt x="3773" y="929"/>
                  </a:lnTo>
                  <a:lnTo>
                    <a:pt x="3766" y="979"/>
                  </a:lnTo>
                  <a:lnTo>
                    <a:pt x="3766" y="1062"/>
                  </a:lnTo>
                  <a:lnTo>
                    <a:pt x="3758" y="1138"/>
                  </a:lnTo>
                  <a:lnTo>
                    <a:pt x="3721" y="1209"/>
                  </a:lnTo>
                  <a:lnTo>
                    <a:pt x="3711" y="1282"/>
                  </a:lnTo>
                  <a:lnTo>
                    <a:pt x="3714" y="1342"/>
                  </a:lnTo>
                  <a:lnTo>
                    <a:pt x="3669" y="1328"/>
                  </a:lnTo>
                  <a:lnTo>
                    <a:pt x="3647" y="1292"/>
                  </a:lnTo>
                  <a:lnTo>
                    <a:pt x="3598" y="1290"/>
                  </a:lnTo>
                  <a:lnTo>
                    <a:pt x="3643" y="1351"/>
                  </a:lnTo>
                  <a:lnTo>
                    <a:pt x="3626" y="1377"/>
                  </a:lnTo>
                  <a:lnTo>
                    <a:pt x="3661" y="1453"/>
                  </a:lnTo>
                  <a:lnTo>
                    <a:pt x="3609" y="1399"/>
                  </a:lnTo>
                  <a:lnTo>
                    <a:pt x="3576" y="1351"/>
                  </a:lnTo>
                  <a:lnTo>
                    <a:pt x="3569" y="1299"/>
                  </a:lnTo>
                  <a:lnTo>
                    <a:pt x="3546" y="1268"/>
                  </a:lnTo>
                  <a:lnTo>
                    <a:pt x="3501" y="1259"/>
                  </a:lnTo>
                  <a:lnTo>
                    <a:pt x="3477" y="1235"/>
                  </a:lnTo>
                  <a:lnTo>
                    <a:pt x="3446" y="1240"/>
                  </a:lnTo>
                  <a:lnTo>
                    <a:pt x="3418" y="1185"/>
                  </a:lnTo>
                  <a:lnTo>
                    <a:pt x="3340" y="1185"/>
                  </a:lnTo>
                  <a:lnTo>
                    <a:pt x="3252" y="1088"/>
                  </a:lnTo>
                  <a:lnTo>
                    <a:pt x="3174" y="1074"/>
                  </a:lnTo>
                  <a:lnTo>
                    <a:pt x="3172" y="1069"/>
                  </a:lnTo>
                  <a:lnTo>
                    <a:pt x="3155" y="1064"/>
                  </a:lnTo>
                  <a:lnTo>
                    <a:pt x="3136" y="1076"/>
                  </a:lnTo>
                  <a:lnTo>
                    <a:pt x="3117" y="1062"/>
                  </a:lnTo>
                  <a:lnTo>
                    <a:pt x="3087" y="1088"/>
                  </a:lnTo>
                  <a:lnTo>
                    <a:pt x="3082" y="1057"/>
                  </a:lnTo>
                  <a:lnTo>
                    <a:pt x="3094" y="1050"/>
                  </a:lnTo>
                  <a:lnTo>
                    <a:pt x="3094" y="1041"/>
                  </a:lnTo>
                  <a:lnTo>
                    <a:pt x="3058" y="1050"/>
                  </a:lnTo>
                  <a:lnTo>
                    <a:pt x="3035" y="1033"/>
                  </a:lnTo>
                  <a:lnTo>
                    <a:pt x="3035" y="1012"/>
                  </a:lnTo>
                  <a:lnTo>
                    <a:pt x="3018" y="1003"/>
                  </a:lnTo>
                  <a:lnTo>
                    <a:pt x="3011" y="988"/>
                  </a:lnTo>
                  <a:lnTo>
                    <a:pt x="3020" y="974"/>
                  </a:lnTo>
                  <a:lnTo>
                    <a:pt x="3002" y="965"/>
                  </a:lnTo>
                  <a:lnTo>
                    <a:pt x="2980" y="932"/>
                  </a:lnTo>
                  <a:lnTo>
                    <a:pt x="2990" y="981"/>
                  </a:lnTo>
                  <a:lnTo>
                    <a:pt x="2983" y="998"/>
                  </a:lnTo>
                  <a:lnTo>
                    <a:pt x="2999" y="1019"/>
                  </a:lnTo>
                  <a:lnTo>
                    <a:pt x="3016" y="1041"/>
                  </a:lnTo>
                  <a:lnTo>
                    <a:pt x="3025" y="1064"/>
                  </a:lnTo>
                  <a:lnTo>
                    <a:pt x="3002" y="1038"/>
                  </a:lnTo>
                  <a:lnTo>
                    <a:pt x="2990" y="1038"/>
                  </a:lnTo>
                  <a:lnTo>
                    <a:pt x="3002" y="1060"/>
                  </a:lnTo>
                  <a:lnTo>
                    <a:pt x="2999" y="1100"/>
                  </a:lnTo>
                  <a:lnTo>
                    <a:pt x="2976" y="1081"/>
                  </a:lnTo>
                  <a:lnTo>
                    <a:pt x="2933" y="1029"/>
                  </a:lnTo>
                  <a:lnTo>
                    <a:pt x="2926" y="1005"/>
                  </a:lnTo>
                  <a:lnTo>
                    <a:pt x="2900" y="969"/>
                  </a:lnTo>
                  <a:lnTo>
                    <a:pt x="2876" y="943"/>
                  </a:lnTo>
                  <a:lnTo>
                    <a:pt x="2857" y="913"/>
                  </a:lnTo>
                  <a:lnTo>
                    <a:pt x="2843" y="922"/>
                  </a:lnTo>
                  <a:lnTo>
                    <a:pt x="2850" y="905"/>
                  </a:lnTo>
                  <a:lnTo>
                    <a:pt x="2862" y="903"/>
                  </a:lnTo>
                  <a:lnTo>
                    <a:pt x="2871" y="884"/>
                  </a:lnTo>
                  <a:lnTo>
                    <a:pt x="2857" y="882"/>
                  </a:lnTo>
                  <a:lnTo>
                    <a:pt x="2876" y="877"/>
                  </a:lnTo>
                  <a:lnTo>
                    <a:pt x="2876" y="870"/>
                  </a:lnTo>
                  <a:lnTo>
                    <a:pt x="2853" y="872"/>
                  </a:lnTo>
                  <a:lnTo>
                    <a:pt x="2853" y="858"/>
                  </a:lnTo>
                  <a:lnTo>
                    <a:pt x="2843" y="853"/>
                  </a:lnTo>
                  <a:lnTo>
                    <a:pt x="2831" y="875"/>
                  </a:lnTo>
                  <a:lnTo>
                    <a:pt x="2836" y="849"/>
                  </a:lnTo>
                  <a:lnTo>
                    <a:pt x="2824" y="820"/>
                  </a:lnTo>
                  <a:lnTo>
                    <a:pt x="2796" y="825"/>
                  </a:lnTo>
                  <a:lnTo>
                    <a:pt x="2786" y="846"/>
                  </a:lnTo>
                  <a:lnTo>
                    <a:pt x="2767" y="853"/>
                  </a:lnTo>
                  <a:lnTo>
                    <a:pt x="2751" y="875"/>
                  </a:lnTo>
                  <a:lnTo>
                    <a:pt x="2732" y="882"/>
                  </a:lnTo>
                  <a:lnTo>
                    <a:pt x="2727" y="901"/>
                  </a:lnTo>
                  <a:lnTo>
                    <a:pt x="2718" y="903"/>
                  </a:lnTo>
                  <a:lnTo>
                    <a:pt x="2718" y="884"/>
                  </a:lnTo>
                  <a:lnTo>
                    <a:pt x="2704" y="884"/>
                  </a:lnTo>
                  <a:lnTo>
                    <a:pt x="2689" y="898"/>
                  </a:lnTo>
                  <a:lnTo>
                    <a:pt x="2680" y="934"/>
                  </a:lnTo>
                  <a:lnTo>
                    <a:pt x="2682" y="903"/>
                  </a:lnTo>
                  <a:lnTo>
                    <a:pt x="2694" y="879"/>
                  </a:lnTo>
                  <a:lnTo>
                    <a:pt x="2708" y="875"/>
                  </a:lnTo>
                  <a:lnTo>
                    <a:pt x="2711" y="858"/>
                  </a:lnTo>
                  <a:lnTo>
                    <a:pt x="2706" y="856"/>
                  </a:lnTo>
                  <a:lnTo>
                    <a:pt x="2713" y="834"/>
                  </a:lnTo>
                  <a:lnTo>
                    <a:pt x="2725" y="820"/>
                  </a:lnTo>
                  <a:lnTo>
                    <a:pt x="2734" y="815"/>
                  </a:lnTo>
                  <a:lnTo>
                    <a:pt x="2734" y="792"/>
                  </a:lnTo>
                  <a:lnTo>
                    <a:pt x="2751" y="792"/>
                  </a:lnTo>
                  <a:lnTo>
                    <a:pt x="2756" y="784"/>
                  </a:lnTo>
                  <a:lnTo>
                    <a:pt x="2763" y="787"/>
                  </a:lnTo>
                  <a:lnTo>
                    <a:pt x="2770" y="780"/>
                  </a:lnTo>
                  <a:lnTo>
                    <a:pt x="2772" y="794"/>
                  </a:lnTo>
                  <a:lnTo>
                    <a:pt x="2782" y="792"/>
                  </a:lnTo>
                  <a:lnTo>
                    <a:pt x="2791" y="777"/>
                  </a:lnTo>
                  <a:lnTo>
                    <a:pt x="2810" y="766"/>
                  </a:lnTo>
                  <a:lnTo>
                    <a:pt x="2817" y="728"/>
                  </a:lnTo>
                  <a:lnTo>
                    <a:pt x="2786" y="704"/>
                  </a:lnTo>
                  <a:lnTo>
                    <a:pt x="2791" y="732"/>
                  </a:lnTo>
                  <a:lnTo>
                    <a:pt x="2779" y="756"/>
                  </a:lnTo>
                  <a:lnTo>
                    <a:pt x="2763" y="773"/>
                  </a:lnTo>
                  <a:lnTo>
                    <a:pt x="2741" y="768"/>
                  </a:lnTo>
                  <a:lnTo>
                    <a:pt x="2756" y="766"/>
                  </a:lnTo>
                  <a:lnTo>
                    <a:pt x="2748" y="756"/>
                  </a:lnTo>
                  <a:lnTo>
                    <a:pt x="2763" y="742"/>
                  </a:lnTo>
                  <a:lnTo>
                    <a:pt x="2765" y="749"/>
                  </a:lnTo>
                  <a:lnTo>
                    <a:pt x="2770" y="747"/>
                  </a:lnTo>
                  <a:lnTo>
                    <a:pt x="2777" y="713"/>
                  </a:lnTo>
                  <a:lnTo>
                    <a:pt x="2763" y="692"/>
                  </a:lnTo>
                  <a:lnTo>
                    <a:pt x="2739" y="735"/>
                  </a:lnTo>
                  <a:lnTo>
                    <a:pt x="2734" y="766"/>
                  </a:lnTo>
                  <a:lnTo>
                    <a:pt x="2725" y="780"/>
                  </a:lnTo>
                  <a:lnTo>
                    <a:pt x="2722" y="761"/>
                  </a:lnTo>
                  <a:lnTo>
                    <a:pt x="2706" y="751"/>
                  </a:lnTo>
                  <a:lnTo>
                    <a:pt x="2699" y="763"/>
                  </a:lnTo>
                  <a:lnTo>
                    <a:pt x="2699" y="782"/>
                  </a:lnTo>
                  <a:lnTo>
                    <a:pt x="2689" y="803"/>
                  </a:lnTo>
                  <a:lnTo>
                    <a:pt x="2692" y="851"/>
                  </a:lnTo>
                  <a:lnTo>
                    <a:pt x="2680" y="877"/>
                  </a:lnTo>
                  <a:lnTo>
                    <a:pt x="2663" y="886"/>
                  </a:lnTo>
                  <a:lnTo>
                    <a:pt x="2647" y="910"/>
                  </a:lnTo>
                  <a:lnTo>
                    <a:pt x="2647" y="932"/>
                  </a:lnTo>
                  <a:lnTo>
                    <a:pt x="2637" y="913"/>
                  </a:lnTo>
                  <a:lnTo>
                    <a:pt x="2652" y="884"/>
                  </a:lnTo>
                  <a:lnTo>
                    <a:pt x="2642" y="875"/>
                  </a:lnTo>
                  <a:lnTo>
                    <a:pt x="2637" y="856"/>
                  </a:lnTo>
                  <a:lnTo>
                    <a:pt x="2625" y="851"/>
                  </a:lnTo>
                  <a:lnTo>
                    <a:pt x="2637" y="846"/>
                  </a:lnTo>
                  <a:lnTo>
                    <a:pt x="2637" y="818"/>
                  </a:lnTo>
                  <a:lnTo>
                    <a:pt x="2625" y="815"/>
                  </a:lnTo>
                  <a:lnTo>
                    <a:pt x="2633" y="808"/>
                  </a:lnTo>
                  <a:lnTo>
                    <a:pt x="2625" y="799"/>
                  </a:lnTo>
                  <a:lnTo>
                    <a:pt x="2611" y="799"/>
                  </a:lnTo>
                  <a:lnTo>
                    <a:pt x="2616" y="777"/>
                  </a:lnTo>
                  <a:lnTo>
                    <a:pt x="2625" y="775"/>
                  </a:lnTo>
                  <a:lnTo>
                    <a:pt x="2623" y="766"/>
                  </a:lnTo>
                  <a:lnTo>
                    <a:pt x="2611" y="761"/>
                  </a:lnTo>
                  <a:lnTo>
                    <a:pt x="2630" y="742"/>
                  </a:lnTo>
                  <a:lnTo>
                    <a:pt x="2666" y="739"/>
                  </a:lnTo>
                  <a:lnTo>
                    <a:pt x="2687" y="732"/>
                  </a:lnTo>
                  <a:lnTo>
                    <a:pt x="2720" y="737"/>
                  </a:lnTo>
                  <a:lnTo>
                    <a:pt x="2718" y="723"/>
                  </a:lnTo>
                  <a:lnTo>
                    <a:pt x="2687" y="718"/>
                  </a:lnTo>
                  <a:lnTo>
                    <a:pt x="2654" y="723"/>
                  </a:lnTo>
                  <a:lnTo>
                    <a:pt x="2675" y="694"/>
                  </a:lnTo>
                  <a:lnTo>
                    <a:pt x="2689" y="647"/>
                  </a:lnTo>
                  <a:lnTo>
                    <a:pt x="2725" y="609"/>
                  </a:lnTo>
                  <a:lnTo>
                    <a:pt x="2756" y="578"/>
                  </a:lnTo>
                  <a:lnTo>
                    <a:pt x="2734" y="576"/>
                  </a:lnTo>
                  <a:lnTo>
                    <a:pt x="2751" y="559"/>
                  </a:lnTo>
                  <a:lnTo>
                    <a:pt x="2763" y="571"/>
                  </a:lnTo>
                  <a:lnTo>
                    <a:pt x="2789" y="552"/>
                  </a:lnTo>
                  <a:lnTo>
                    <a:pt x="2786" y="531"/>
                  </a:lnTo>
                  <a:lnTo>
                    <a:pt x="2798" y="502"/>
                  </a:lnTo>
                  <a:lnTo>
                    <a:pt x="2815" y="500"/>
                  </a:lnTo>
                  <a:lnTo>
                    <a:pt x="2815" y="467"/>
                  </a:lnTo>
                  <a:lnTo>
                    <a:pt x="2791" y="462"/>
                  </a:lnTo>
                  <a:lnTo>
                    <a:pt x="2803" y="422"/>
                  </a:lnTo>
                  <a:lnTo>
                    <a:pt x="2765" y="365"/>
                  </a:lnTo>
                  <a:lnTo>
                    <a:pt x="2834" y="422"/>
                  </a:lnTo>
                  <a:lnTo>
                    <a:pt x="2888" y="495"/>
                  </a:lnTo>
                  <a:lnTo>
                    <a:pt x="2973" y="545"/>
                  </a:lnTo>
                  <a:lnTo>
                    <a:pt x="2964" y="595"/>
                  </a:lnTo>
                  <a:lnTo>
                    <a:pt x="2971" y="654"/>
                  </a:lnTo>
                  <a:lnTo>
                    <a:pt x="2954" y="671"/>
                  </a:lnTo>
                  <a:lnTo>
                    <a:pt x="2954" y="761"/>
                  </a:lnTo>
                  <a:lnTo>
                    <a:pt x="2992" y="856"/>
                  </a:lnTo>
                  <a:lnTo>
                    <a:pt x="2990" y="915"/>
                  </a:lnTo>
                  <a:lnTo>
                    <a:pt x="3006" y="939"/>
                  </a:lnTo>
                  <a:lnTo>
                    <a:pt x="3039" y="969"/>
                  </a:lnTo>
                  <a:lnTo>
                    <a:pt x="3084" y="1005"/>
                  </a:lnTo>
                  <a:lnTo>
                    <a:pt x="3087" y="1015"/>
                  </a:lnTo>
                  <a:lnTo>
                    <a:pt x="3113" y="1017"/>
                  </a:lnTo>
                  <a:lnTo>
                    <a:pt x="3125" y="1036"/>
                  </a:lnTo>
                  <a:lnTo>
                    <a:pt x="3148" y="1041"/>
                  </a:lnTo>
                  <a:lnTo>
                    <a:pt x="3148" y="1041"/>
                  </a:lnTo>
                  <a:close/>
                  <a:moveTo>
                    <a:pt x="4362" y="607"/>
                  </a:moveTo>
                  <a:lnTo>
                    <a:pt x="4461" y="749"/>
                  </a:lnTo>
                  <a:lnTo>
                    <a:pt x="4574" y="849"/>
                  </a:lnTo>
                  <a:lnTo>
                    <a:pt x="4702" y="891"/>
                  </a:lnTo>
                  <a:lnTo>
                    <a:pt x="4768" y="981"/>
                  </a:lnTo>
                  <a:lnTo>
                    <a:pt x="4856" y="1062"/>
                  </a:lnTo>
                  <a:lnTo>
                    <a:pt x="4896" y="1140"/>
                  </a:lnTo>
                  <a:lnTo>
                    <a:pt x="4948" y="1185"/>
                  </a:lnTo>
                  <a:lnTo>
                    <a:pt x="4995" y="1226"/>
                  </a:lnTo>
                  <a:lnTo>
                    <a:pt x="4981" y="1228"/>
                  </a:lnTo>
                  <a:lnTo>
                    <a:pt x="4948" y="1202"/>
                  </a:lnTo>
                  <a:lnTo>
                    <a:pt x="4951" y="1218"/>
                  </a:lnTo>
                  <a:lnTo>
                    <a:pt x="4965" y="1240"/>
                  </a:lnTo>
                  <a:lnTo>
                    <a:pt x="4986" y="1266"/>
                  </a:lnTo>
                  <a:lnTo>
                    <a:pt x="5003" y="1297"/>
                  </a:lnTo>
                  <a:lnTo>
                    <a:pt x="5005" y="1273"/>
                  </a:lnTo>
                  <a:lnTo>
                    <a:pt x="5017" y="1292"/>
                  </a:lnTo>
                  <a:lnTo>
                    <a:pt x="5043" y="1320"/>
                  </a:lnTo>
                  <a:lnTo>
                    <a:pt x="5078" y="1318"/>
                  </a:lnTo>
                  <a:lnTo>
                    <a:pt x="5118" y="1337"/>
                  </a:lnTo>
                  <a:lnTo>
                    <a:pt x="5130" y="1370"/>
                  </a:lnTo>
                  <a:lnTo>
                    <a:pt x="5142" y="1354"/>
                  </a:lnTo>
                  <a:lnTo>
                    <a:pt x="5152" y="1370"/>
                  </a:lnTo>
                  <a:lnTo>
                    <a:pt x="5187" y="1401"/>
                  </a:lnTo>
                  <a:lnTo>
                    <a:pt x="5206" y="1437"/>
                  </a:lnTo>
                  <a:lnTo>
                    <a:pt x="5230" y="1467"/>
                  </a:lnTo>
                  <a:lnTo>
                    <a:pt x="5256" y="1463"/>
                  </a:lnTo>
                  <a:lnTo>
                    <a:pt x="5232" y="1441"/>
                  </a:lnTo>
                  <a:lnTo>
                    <a:pt x="5218" y="1392"/>
                  </a:lnTo>
                  <a:lnTo>
                    <a:pt x="5189" y="1373"/>
                  </a:lnTo>
                  <a:lnTo>
                    <a:pt x="5211" y="1368"/>
                  </a:lnTo>
                  <a:lnTo>
                    <a:pt x="5220" y="1330"/>
                  </a:lnTo>
                  <a:lnTo>
                    <a:pt x="5241" y="1304"/>
                  </a:lnTo>
                  <a:lnTo>
                    <a:pt x="5230" y="1259"/>
                  </a:lnTo>
                  <a:lnTo>
                    <a:pt x="5253" y="1228"/>
                  </a:lnTo>
                  <a:lnTo>
                    <a:pt x="5249" y="1195"/>
                  </a:lnTo>
                  <a:lnTo>
                    <a:pt x="5201" y="1135"/>
                  </a:lnTo>
                  <a:lnTo>
                    <a:pt x="5152" y="1100"/>
                  </a:lnTo>
                  <a:lnTo>
                    <a:pt x="5126" y="1052"/>
                  </a:lnTo>
                  <a:lnTo>
                    <a:pt x="5289" y="1181"/>
                  </a:lnTo>
                  <a:lnTo>
                    <a:pt x="5376" y="1313"/>
                  </a:lnTo>
                  <a:lnTo>
                    <a:pt x="5452" y="1332"/>
                  </a:lnTo>
                  <a:lnTo>
                    <a:pt x="5525" y="1422"/>
                  </a:lnTo>
                  <a:lnTo>
                    <a:pt x="5547" y="1434"/>
                  </a:lnTo>
                  <a:lnTo>
                    <a:pt x="5547" y="1588"/>
                  </a:lnTo>
                  <a:lnTo>
                    <a:pt x="5542" y="1579"/>
                  </a:lnTo>
                  <a:lnTo>
                    <a:pt x="5537" y="1553"/>
                  </a:lnTo>
                  <a:lnTo>
                    <a:pt x="5511" y="1524"/>
                  </a:lnTo>
                  <a:lnTo>
                    <a:pt x="5483" y="1527"/>
                  </a:lnTo>
                  <a:lnTo>
                    <a:pt x="5450" y="1517"/>
                  </a:lnTo>
                  <a:lnTo>
                    <a:pt x="5431" y="1515"/>
                  </a:lnTo>
                  <a:lnTo>
                    <a:pt x="5421" y="1498"/>
                  </a:lnTo>
                  <a:lnTo>
                    <a:pt x="5405" y="1489"/>
                  </a:lnTo>
                  <a:lnTo>
                    <a:pt x="5390" y="1463"/>
                  </a:lnTo>
                  <a:lnTo>
                    <a:pt x="5360" y="1422"/>
                  </a:lnTo>
                  <a:lnTo>
                    <a:pt x="5374" y="1470"/>
                  </a:lnTo>
                  <a:lnTo>
                    <a:pt x="5395" y="1510"/>
                  </a:lnTo>
                  <a:lnTo>
                    <a:pt x="5409" y="1513"/>
                  </a:lnTo>
                  <a:lnTo>
                    <a:pt x="5424" y="1520"/>
                  </a:lnTo>
                  <a:lnTo>
                    <a:pt x="5419" y="1527"/>
                  </a:lnTo>
                  <a:lnTo>
                    <a:pt x="5400" y="1529"/>
                  </a:lnTo>
                  <a:lnTo>
                    <a:pt x="5421" y="1536"/>
                  </a:lnTo>
                  <a:lnTo>
                    <a:pt x="5438" y="1529"/>
                  </a:lnTo>
                  <a:lnTo>
                    <a:pt x="5490" y="1546"/>
                  </a:lnTo>
                  <a:lnTo>
                    <a:pt x="5521" y="1591"/>
                  </a:lnTo>
                  <a:lnTo>
                    <a:pt x="5504" y="1612"/>
                  </a:lnTo>
                  <a:lnTo>
                    <a:pt x="5466" y="1588"/>
                  </a:lnTo>
                  <a:lnTo>
                    <a:pt x="5416" y="1586"/>
                  </a:lnTo>
                  <a:lnTo>
                    <a:pt x="5383" y="1581"/>
                  </a:lnTo>
                  <a:lnTo>
                    <a:pt x="5362" y="1591"/>
                  </a:lnTo>
                  <a:lnTo>
                    <a:pt x="5341" y="1622"/>
                  </a:lnTo>
                  <a:lnTo>
                    <a:pt x="5331" y="1614"/>
                  </a:lnTo>
                  <a:lnTo>
                    <a:pt x="5329" y="1595"/>
                  </a:lnTo>
                  <a:lnTo>
                    <a:pt x="5296" y="1603"/>
                  </a:lnTo>
                  <a:lnTo>
                    <a:pt x="5284" y="1581"/>
                  </a:lnTo>
                  <a:lnTo>
                    <a:pt x="5256" y="1586"/>
                  </a:lnTo>
                  <a:lnTo>
                    <a:pt x="5204" y="1581"/>
                  </a:lnTo>
                  <a:lnTo>
                    <a:pt x="5213" y="1555"/>
                  </a:lnTo>
                  <a:lnTo>
                    <a:pt x="5241" y="1558"/>
                  </a:lnTo>
                  <a:lnTo>
                    <a:pt x="5251" y="1567"/>
                  </a:lnTo>
                  <a:lnTo>
                    <a:pt x="5267" y="1560"/>
                  </a:lnTo>
                  <a:lnTo>
                    <a:pt x="5249" y="1539"/>
                  </a:lnTo>
                  <a:lnTo>
                    <a:pt x="5265" y="1539"/>
                  </a:lnTo>
                  <a:lnTo>
                    <a:pt x="5277" y="1546"/>
                  </a:lnTo>
                  <a:lnTo>
                    <a:pt x="5293" y="1534"/>
                  </a:lnTo>
                  <a:lnTo>
                    <a:pt x="5282" y="1510"/>
                  </a:lnTo>
                  <a:lnTo>
                    <a:pt x="5272" y="1515"/>
                  </a:lnTo>
                  <a:lnTo>
                    <a:pt x="5267" y="1501"/>
                  </a:lnTo>
                  <a:lnTo>
                    <a:pt x="5291" y="1486"/>
                  </a:lnTo>
                  <a:lnTo>
                    <a:pt x="5293" y="1470"/>
                  </a:lnTo>
                  <a:lnTo>
                    <a:pt x="5275" y="1472"/>
                  </a:lnTo>
                  <a:lnTo>
                    <a:pt x="5253" y="1496"/>
                  </a:lnTo>
                  <a:lnTo>
                    <a:pt x="5223" y="1517"/>
                  </a:lnTo>
                  <a:lnTo>
                    <a:pt x="5215" y="1498"/>
                  </a:lnTo>
                  <a:lnTo>
                    <a:pt x="5220" y="1477"/>
                  </a:lnTo>
                  <a:lnTo>
                    <a:pt x="5201" y="1453"/>
                  </a:lnTo>
                  <a:lnTo>
                    <a:pt x="5163" y="1463"/>
                  </a:lnTo>
                  <a:lnTo>
                    <a:pt x="5166" y="1434"/>
                  </a:lnTo>
                  <a:lnTo>
                    <a:pt x="5163" y="1413"/>
                  </a:lnTo>
                  <a:lnTo>
                    <a:pt x="5149" y="1444"/>
                  </a:lnTo>
                  <a:lnTo>
                    <a:pt x="5135" y="1458"/>
                  </a:lnTo>
                  <a:lnTo>
                    <a:pt x="5135" y="1411"/>
                  </a:lnTo>
                  <a:lnTo>
                    <a:pt x="5116" y="1396"/>
                  </a:lnTo>
                  <a:lnTo>
                    <a:pt x="5118" y="1422"/>
                  </a:lnTo>
                  <a:lnTo>
                    <a:pt x="5104" y="1434"/>
                  </a:lnTo>
                  <a:lnTo>
                    <a:pt x="5116" y="1460"/>
                  </a:lnTo>
                  <a:lnTo>
                    <a:pt x="5149" y="1494"/>
                  </a:lnTo>
                  <a:lnTo>
                    <a:pt x="5173" y="1534"/>
                  </a:lnTo>
                  <a:lnTo>
                    <a:pt x="5154" y="1520"/>
                  </a:lnTo>
                  <a:lnTo>
                    <a:pt x="5128" y="1489"/>
                  </a:lnTo>
                  <a:lnTo>
                    <a:pt x="5111" y="1491"/>
                  </a:lnTo>
                  <a:lnTo>
                    <a:pt x="5088" y="1482"/>
                  </a:lnTo>
                  <a:lnTo>
                    <a:pt x="5040" y="1484"/>
                  </a:lnTo>
                  <a:lnTo>
                    <a:pt x="4969" y="1401"/>
                  </a:lnTo>
                  <a:lnTo>
                    <a:pt x="4967" y="1373"/>
                  </a:lnTo>
                  <a:lnTo>
                    <a:pt x="4958" y="1365"/>
                  </a:lnTo>
                  <a:lnTo>
                    <a:pt x="4936" y="1387"/>
                  </a:lnTo>
                  <a:lnTo>
                    <a:pt x="4927" y="1392"/>
                  </a:lnTo>
                  <a:lnTo>
                    <a:pt x="4946" y="1368"/>
                  </a:lnTo>
                  <a:lnTo>
                    <a:pt x="4951" y="1347"/>
                  </a:lnTo>
                  <a:lnTo>
                    <a:pt x="4943" y="1304"/>
                  </a:lnTo>
                  <a:lnTo>
                    <a:pt x="4932" y="1285"/>
                  </a:lnTo>
                  <a:lnTo>
                    <a:pt x="4934" y="1268"/>
                  </a:lnTo>
                  <a:lnTo>
                    <a:pt x="4913" y="1240"/>
                  </a:lnTo>
                  <a:lnTo>
                    <a:pt x="4894" y="1245"/>
                  </a:lnTo>
                  <a:lnTo>
                    <a:pt x="4877" y="1221"/>
                  </a:lnTo>
                  <a:lnTo>
                    <a:pt x="4868" y="1254"/>
                  </a:lnTo>
                  <a:lnTo>
                    <a:pt x="4835" y="1266"/>
                  </a:lnTo>
                  <a:lnTo>
                    <a:pt x="4813" y="1285"/>
                  </a:lnTo>
                  <a:lnTo>
                    <a:pt x="4835" y="1245"/>
                  </a:lnTo>
                  <a:lnTo>
                    <a:pt x="4854" y="1242"/>
                  </a:lnTo>
                  <a:lnTo>
                    <a:pt x="4861" y="1216"/>
                  </a:lnTo>
                  <a:lnTo>
                    <a:pt x="4842" y="1181"/>
                  </a:lnTo>
                  <a:lnTo>
                    <a:pt x="4823" y="1183"/>
                  </a:lnTo>
                  <a:lnTo>
                    <a:pt x="4828" y="1169"/>
                  </a:lnTo>
                  <a:lnTo>
                    <a:pt x="4809" y="1166"/>
                  </a:lnTo>
                  <a:lnTo>
                    <a:pt x="4773" y="1181"/>
                  </a:lnTo>
                  <a:lnTo>
                    <a:pt x="4742" y="1214"/>
                  </a:lnTo>
                  <a:lnTo>
                    <a:pt x="4697" y="1218"/>
                  </a:lnTo>
                  <a:lnTo>
                    <a:pt x="4735" y="1204"/>
                  </a:lnTo>
                  <a:lnTo>
                    <a:pt x="4754" y="1185"/>
                  </a:lnTo>
                  <a:lnTo>
                    <a:pt x="4761" y="1164"/>
                  </a:lnTo>
                  <a:lnTo>
                    <a:pt x="4780" y="1147"/>
                  </a:lnTo>
                  <a:lnTo>
                    <a:pt x="4799" y="1145"/>
                  </a:lnTo>
                  <a:lnTo>
                    <a:pt x="4780" y="1112"/>
                  </a:lnTo>
                  <a:lnTo>
                    <a:pt x="4740" y="1074"/>
                  </a:lnTo>
                  <a:lnTo>
                    <a:pt x="4714" y="1095"/>
                  </a:lnTo>
                  <a:lnTo>
                    <a:pt x="4676" y="1088"/>
                  </a:lnTo>
                  <a:lnTo>
                    <a:pt x="4707" y="1081"/>
                  </a:lnTo>
                  <a:lnTo>
                    <a:pt x="4726" y="1057"/>
                  </a:lnTo>
                  <a:lnTo>
                    <a:pt x="4697" y="1038"/>
                  </a:lnTo>
                  <a:lnTo>
                    <a:pt x="4650" y="1043"/>
                  </a:lnTo>
                  <a:lnTo>
                    <a:pt x="4612" y="1060"/>
                  </a:lnTo>
                  <a:lnTo>
                    <a:pt x="4546" y="1043"/>
                  </a:lnTo>
                  <a:lnTo>
                    <a:pt x="4485" y="1031"/>
                  </a:lnTo>
                  <a:lnTo>
                    <a:pt x="4430" y="979"/>
                  </a:lnTo>
                  <a:lnTo>
                    <a:pt x="4468" y="1003"/>
                  </a:lnTo>
                  <a:lnTo>
                    <a:pt x="4513" y="1005"/>
                  </a:lnTo>
                  <a:lnTo>
                    <a:pt x="4579" y="986"/>
                  </a:lnTo>
                  <a:lnTo>
                    <a:pt x="4610" y="960"/>
                  </a:lnTo>
                  <a:lnTo>
                    <a:pt x="4582" y="910"/>
                  </a:lnTo>
                  <a:lnTo>
                    <a:pt x="4508" y="875"/>
                  </a:lnTo>
                  <a:lnTo>
                    <a:pt x="4454" y="796"/>
                  </a:lnTo>
                  <a:lnTo>
                    <a:pt x="4404" y="766"/>
                  </a:lnTo>
                  <a:lnTo>
                    <a:pt x="4362" y="661"/>
                  </a:lnTo>
                  <a:lnTo>
                    <a:pt x="4362" y="607"/>
                  </a:lnTo>
                  <a:lnTo>
                    <a:pt x="4362" y="607"/>
                  </a:lnTo>
                  <a:close/>
                  <a:moveTo>
                    <a:pt x="4643" y="988"/>
                  </a:moveTo>
                  <a:lnTo>
                    <a:pt x="4660" y="991"/>
                  </a:lnTo>
                  <a:lnTo>
                    <a:pt x="4664" y="979"/>
                  </a:lnTo>
                  <a:lnTo>
                    <a:pt x="4669" y="991"/>
                  </a:lnTo>
                  <a:lnTo>
                    <a:pt x="4686" y="988"/>
                  </a:lnTo>
                  <a:lnTo>
                    <a:pt x="4671" y="981"/>
                  </a:lnTo>
                  <a:lnTo>
                    <a:pt x="4671" y="974"/>
                  </a:lnTo>
                  <a:lnTo>
                    <a:pt x="4679" y="969"/>
                  </a:lnTo>
                  <a:lnTo>
                    <a:pt x="4693" y="984"/>
                  </a:lnTo>
                  <a:lnTo>
                    <a:pt x="4723" y="981"/>
                  </a:lnTo>
                  <a:lnTo>
                    <a:pt x="4716" y="967"/>
                  </a:lnTo>
                  <a:lnTo>
                    <a:pt x="4735" y="960"/>
                  </a:lnTo>
                  <a:lnTo>
                    <a:pt x="4728" y="946"/>
                  </a:lnTo>
                  <a:lnTo>
                    <a:pt x="4714" y="941"/>
                  </a:lnTo>
                  <a:lnTo>
                    <a:pt x="4712" y="927"/>
                  </a:lnTo>
                  <a:lnTo>
                    <a:pt x="4693" y="920"/>
                  </a:lnTo>
                  <a:lnTo>
                    <a:pt x="4681" y="905"/>
                  </a:lnTo>
                  <a:lnTo>
                    <a:pt x="4681" y="929"/>
                  </a:lnTo>
                  <a:lnTo>
                    <a:pt x="4676" y="953"/>
                  </a:lnTo>
                  <a:lnTo>
                    <a:pt x="4655" y="965"/>
                  </a:lnTo>
                  <a:lnTo>
                    <a:pt x="4643" y="988"/>
                  </a:lnTo>
                  <a:lnTo>
                    <a:pt x="4643" y="988"/>
                  </a:lnTo>
                  <a:close/>
                  <a:moveTo>
                    <a:pt x="1996" y="163"/>
                  </a:moveTo>
                  <a:lnTo>
                    <a:pt x="2027" y="156"/>
                  </a:lnTo>
                  <a:lnTo>
                    <a:pt x="1996" y="106"/>
                  </a:lnTo>
                  <a:lnTo>
                    <a:pt x="2015" y="87"/>
                  </a:lnTo>
                  <a:lnTo>
                    <a:pt x="1987" y="49"/>
                  </a:lnTo>
                  <a:lnTo>
                    <a:pt x="2008" y="0"/>
                  </a:lnTo>
                  <a:lnTo>
                    <a:pt x="2060" y="104"/>
                  </a:lnTo>
                  <a:lnTo>
                    <a:pt x="2197" y="244"/>
                  </a:lnTo>
                  <a:lnTo>
                    <a:pt x="2353" y="327"/>
                  </a:lnTo>
                  <a:lnTo>
                    <a:pt x="2432" y="436"/>
                  </a:lnTo>
                  <a:lnTo>
                    <a:pt x="2531" y="502"/>
                  </a:lnTo>
                  <a:lnTo>
                    <a:pt x="2538" y="621"/>
                  </a:lnTo>
                  <a:lnTo>
                    <a:pt x="2569" y="713"/>
                  </a:lnTo>
                  <a:lnTo>
                    <a:pt x="2571" y="794"/>
                  </a:lnTo>
                  <a:lnTo>
                    <a:pt x="2599" y="875"/>
                  </a:lnTo>
                  <a:lnTo>
                    <a:pt x="2581" y="898"/>
                  </a:lnTo>
                  <a:lnTo>
                    <a:pt x="2578" y="977"/>
                  </a:lnTo>
                  <a:lnTo>
                    <a:pt x="2566" y="1038"/>
                  </a:lnTo>
                  <a:lnTo>
                    <a:pt x="2588" y="1162"/>
                  </a:lnTo>
                  <a:lnTo>
                    <a:pt x="2545" y="1116"/>
                  </a:lnTo>
                  <a:lnTo>
                    <a:pt x="2510" y="1067"/>
                  </a:lnTo>
                  <a:lnTo>
                    <a:pt x="2455" y="955"/>
                  </a:lnTo>
                  <a:lnTo>
                    <a:pt x="2450" y="879"/>
                  </a:lnTo>
                  <a:lnTo>
                    <a:pt x="2429" y="929"/>
                  </a:lnTo>
                  <a:lnTo>
                    <a:pt x="2420" y="986"/>
                  </a:lnTo>
                  <a:lnTo>
                    <a:pt x="2420" y="1043"/>
                  </a:lnTo>
                  <a:lnTo>
                    <a:pt x="2406" y="1076"/>
                  </a:lnTo>
                  <a:lnTo>
                    <a:pt x="2406" y="1116"/>
                  </a:lnTo>
                  <a:lnTo>
                    <a:pt x="2368" y="1083"/>
                  </a:lnTo>
                  <a:lnTo>
                    <a:pt x="2351" y="1090"/>
                  </a:lnTo>
                  <a:lnTo>
                    <a:pt x="2311" y="1019"/>
                  </a:lnTo>
                  <a:lnTo>
                    <a:pt x="2292" y="998"/>
                  </a:lnTo>
                  <a:lnTo>
                    <a:pt x="2311" y="1050"/>
                  </a:lnTo>
                  <a:lnTo>
                    <a:pt x="2330" y="1100"/>
                  </a:lnTo>
                  <a:lnTo>
                    <a:pt x="2280" y="1067"/>
                  </a:lnTo>
                  <a:lnTo>
                    <a:pt x="2247" y="1017"/>
                  </a:lnTo>
                  <a:lnTo>
                    <a:pt x="2247" y="969"/>
                  </a:lnTo>
                  <a:lnTo>
                    <a:pt x="2261" y="958"/>
                  </a:lnTo>
                  <a:lnTo>
                    <a:pt x="2259" y="924"/>
                  </a:lnTo>
                  <a:lnTo>
                    <a:pt x="2240" y="941"/>
                  </a:lnTo>
                  <a:lnTo>
                    <a:pt x="2240" y="905"/>
                  </a:lnTo>
                  <a:lnTo>
                    <a:pt x="2254" y="889"/>
                  </a:lnTo>
                  <a:lnTo>
                    <a:pt x="2233" y="870"/>
                  </a:lnTo>
                  <a:lnTo>
                    <a:pt x="2223" y="886"/>
                  </a:lnTo>
                  <a:lnTo>
                    <a:pt x="2219" y="915"/>
                  </a:lnTo>
                  <a:lnTo>
                    <a:pt x="2200" y="891"/>
                  </a:lnTo>
                  <a:lnTo>
                    <a:pt x="2186" y="886"/>
                  </a:lnTo>
                  <a:lnTo>
                    <a:pt x="2200" y="872"/>
                  </a:lnTo>
                  <a:lnTo>
                    <a:pt x="2197" y="853"/>
                  </a:lnTo>
                  <a:lnTo>
                    <a:pt x="2174" y="846"/>
                  </a:lnTo>
                  <a:lnTo>
                    <a:pt x="2148" y="813"/>
                  </a:lnTo>
                  <a:lnTo>
                    <a:pt x="2148" y="851"/>
                  </a:lnTo>
                  <a:lnTo>
                    <a:pt x="2117" y="837"/>
                  </a:lnTo>
                  <a:lnTo>
                    <a:pt x="2091" y="808"/>
                  </a:lnTo>
                  <a:lnTo>
                    <a:pt x="2105" y="841"/>
                  </a:lnTo>
                  <a:lnTo>
                    <a:pt x="2098" y="877"/>
                  </a:lnTo>
                  <a:lnTo>
                    <a:pt x="2112" y="915"/>
                  </a:lnTo>
                  <a:lnTo>
                    <a:pt x="2067" y="867"/>
                  </a:lnTo>
                  <a:lnTo>
                    <a:pt x="2020" y="794"/>
                  </a:lnTo>
                  <a:lnTo>
                    <a:pt x="2006" y="813"/>
                  </a:lnTo>
                  <a:lnTo>
                    <a:pt x="2006" y="837"/>
                  </a:lnTo>
                  <a:lnTo>
                    <a:pt x="1982" y="796"/>
                  </a:lnTo>
                  <a:lnTo>
                    <a:pt x="1951" y="777"/>
                  </a:lnTo>
                  <a:lnTo>
                    <a:pt x="2008" y="713"/>
                  </a:lnTo>
                  <a:lnTo>
                    <a:pt x="2034" y="671"/>
                  </a:lnTo>
                  <a:lnTo>
                    <a:pt x="2072" y="633"/>
                  </a:lnTo>
                  <a:lnTo>
                    <a:pt x="2086" y="597"/>
                  </a:lnTo>
                  <a:lnTo>
                    <a:pt x="2110" y="588"/>
                  </a:lnTo>
                  <a:lnTo>
                    <a:pt x="2112" y="547"/>
                  </a:lnTo>
                  <a:lnTo>
                    <a:pt x="2148" y="505"/>
                  </a:lnTo>
                  <a:lnTo>
                    <a:pt x="2155" y="434"/>
                  </a:lnTo>
                  <a:lnTo>
                    <a:pt x="2176" y="381"/>
                  </a:lnTo>
                  <a:lnTo>
                    <a:pt x="2212" y="346"/>
                  </a:lnTo>
                  <a:lnTo>
                    <a:pt x="2207" y="294"/>
                  </a:lnTo>
                  <a:lnTo>
                    <a:pt x="2219" y="265"/>
                  </a:lnTo>
                  <a:lnTo>
                    <a:pt x="2186" y="244"/>
                  </a:lnTo>
                  <a:lnTo>
                    <a:pt x="2136" y="215"/>
                  </a:lnTo>
                  <a:lnTo>
                    <a:pt x="2089" y="208"/>
                  </a:lnTo>
                  <a:lnTo>
                    <a:pt x="2041" y="215"/>
                  </a:lnTo>
                  <a:lnTo>
                    <a:pt x="2037" y="232"/>
                  </a:lnTo>
                  <a:lnTo>
                    <a:pt x="1989" y="253"/>
                  </a:lnTo>
                  <a:lnTo>
                    <a:pt x="1968" y="234"/>
                  </a:lnTo>
                  <a:lnTo>
                    <a:pt x="1944" y="256"/>
                  </a:lnTo>
                  <a:lnTo>
                    <a:pt x="1932" y="272"/>
                  </a:lnTo>
                  <a:lnTo>
                    <a:pt x="1923" y="251"/>
                  </a:lnTo>
                  <a:lnTo>
                    <a:pt x="1956" y="225"/>
                  </a:lnTo>
                  <a:lnTo>
                    <a:pt x="1944" y="215"/>
                  </a:lnTo>
                  <a:lnTo>
                    <a:pt x="1963" y="182"/>
                  </a:lnTo>
                  <a:lnTo>
                    <a:pt x="1987" y="182"/>
                  </a:lnTo>
                  <a:lnTo>
                    <a:pt x="1996" y="163"/>
                  </a:lnTo>
                  <a:lnTo>
                    <a:pt x="1996" y="163"/>
                  </a:lnTo>
                  <a:close/>
                  <a:moveTo>
                    <a:pt x="1568" y="351"/>
                  </a:moveTo>
                  <a:lnTo>
                    <a:pt x="1573" y="370"/>
                  </a:lnTo>
                  <a:lnTo>
                    <a:pt x="1585" y="379"/>
                  </a:lnTo>
                  <a:lnTo>
                    <a:pt x="1585" y="391"/>
                  </a:lnTo>
                  <a:lnTo>
                    <a:pt x="1599" y="391"/>
                  </a:lnTo>
                  <a:lnTo>
                    <a:pt x="1585" y="398"/>
                  </a:lnTo>
                  <a:lnTo>
                    <a:pt x="1563" y="407"/>
                  </a:lnTo>
                  <a:lnTo>
                    <a:pt x="1554" y="424"/>
                  </a:lnTo>
                  <a:lnTo>
                    <a:pt x="1563" y="438"/>
                  </a:lnTo>
                  <a:lnTo>
                    <a:pt x="1552" y="457"/>
                  </a:lnTo>
                  <a:lnTo>
                    <a:pt x="1559" y="483"/>
                  </a:lnTo>
                  <a:lnTo>
                    <a:pt x="1547" y="507"/>
                  </a:lnTo>
                  <a:lnTo>
                    <a:pt x="1568" y="502"/>
                  </a:lnTo>
                  <a:lnTo>
                    <a:pt x="1578" y="502"/>
                  </a:lnTo>
                  <a:lnTo>
                    <a:pt x="1580" y="490"/>
                  </a:lnTo>
                  <a:lnTo>
                    <a:pt x="1594" y="490"/>
                  </a:lnTo>
                  <a:lnTo>
                    <a:pt x="1604" y="486"/>
                  </a:lnTo>
                  <a:lnTo>
                    <a:pt x="1608" y="507"/>
                  </a:lnTo>
                  <a:lnTo>
                    <a:pt x="1604" y="524"/>
                  </a:lnTo>
                  <a:lnTo>
                    <a:pt x="1590" y="531"/>
                  </a:lnTo>
                  <a:lnTo>
                    <a:pt x="1578" y="554"/>
                  </a:lnTo>
                  <a:lnTo>
                    <a:pt x="1571" y="573"/>
                  </a:lnTo>
                  <a:lnTo>
                    <a:pt x="1561" y="576"/>
                  </a:lnTo>
                  <a:lnTo>
                    <a:pt x="1559" y="592"/>
                  </a:lnTo>
                  <a:lnTo>
                    <a:pt x="1542" y="607"/>
                  </a:lnTo>
                  <a:lnTo>
                    <a:pt x="1568" y="600"/>
                  </a:lnTo>
                  <a:lnTo>
                    <a:pt x="1599" y="581"/>
                  </a:lnTo>
                  <a:lnTo>
                    <a:pt x="1613" y="562"/>
                  </a:lnTo>
                  <a:lnTo>
                    <a:pt x="1634" y="554"/>
                  </a:lnTo>
                  <a:lnTo>
                    <a:pt x="1653" y="536"/>
                  </a:lnTo>
                  <a:lnTo>
                    <a:pt x="1642" y="554"/>
                  </a:lnTo>
                  <a:lnTo>
                    <a:pt x="1620" y="564"/>
                  </a:lnTo>
                  <a:lnTo>
                    <a:pt x="1623" y="583"/>
                  </a:lnTo>
                  <a:lnTo>
                    <a:pt x="1639" y="581"/>
                  </a:lnTo>
                  <a:lnTo>
                    <a:pt x="1658" y="585"/>
                  </a:lnTo>
                  <a:lnTo>
                    <a:pt x="1672" y="562"/>
                  </a:lnTo>
                  <a:lnTo>
                    <a:pt x="1682" y="552"/>
                  </a:lnTo>
                  <a:lnTo>
                    <a:pt x="1698" y="521"/>
                  </a:lnTo>
                  <a:lnTo>
                    <a:pt x="1712" y="500"/>
                  </a:lnTo>
                  <a:lnTo>
                    <a:pt x="1736" y="486"/>
                  </a:lnTo>
                  <a:lnTo>
                    <a:pt x="1750" y="457"/>
                  </a:lnTo>
                  <a:lnTo>
                    <a:pt x="1772" y="453"/>
                  </a:lnTo>
                  <a:lnTo>
                    <a:pt x="1772" y="431"/>
                  </a:lnTo>
                  <a:lnTo>
                    <a:pt x="1791" y="412"/>
                  </a:lnTo>
                  <a:lnTo>
                    <a:pt x="1795" y="393"/>
                  </a:lnTo>
                  <a:lnTo>
                    <a:pt x="1805" y="377"/>
                  </a:lnTo>
                  <a:lnTo>
                    <a:pt x="1809" y="403"/>
                  </a:lnTo>
                  <a:lnTo>
                    <a:pt x="1828" y="386"/>
                  </a:lnTo>
                  <a:lnTo>
                    <a:pt x="1843" y="379"/>
                  </a:lnTo>
                  <a:lnTo>
                    <a:pt x="1838" y="403"/>
                  </a:lnTo>
                  <a:lnTo>
                    <a:pt x="1826" y="424"/>
                  </a:lnTo>
                  <a:lnTo>
                    <a:pt x="1807" y="455"/>
                  </a:lnTo>
                  <a:lnTo>
                    <a:pt x="1814" y="483"/>
                  </a:lnTo>
                  <a:lnTo>
                    <a:pt x="1791" y="505"/>
                  </a:lnTo>
                  <a:lnTo>
                    <a:pt x="1774" y="533"/>
                  </a:lnTo>
                  <a:lnTo>
                    <a:pt x="1795" y="531"/>
                  </a:lnTo>
                  <a:lnTo>
                    <a:pt x="1828" y="536"/>
                  </a:lnTo>
                  <a:lnTo>
                    <a:pt x="1871" y="533"/>
                  </a:lnTo>
                  <a:lnTo>
                    <a:pt x="1930" y="512"/>
                  </a:lnTo>
                  <a:lnTo>
                    <a:pt x="1876" y="540"/>
                  </a:lnTo>
                  <a:lnTo>
                    <a:pt x="1800" y="552"/>
                  </a:lnTo>
                  <a:lnTo>
                    <a:pt x="1762" y="564"/>
                  </a:lnTo>
                  <a:lnTo>
                    <a:pt x="1757" y="578"/>
                  </a:lnTo>
                  <a:lnTo>
                    <a:pt x="1753" y="559"/>
                  </a:lnTo>
                  <a:lnTo>
                    <a:pt x="1748" y="566"/>
                  </a:lnTo>
                  <a:lnTo>
                    <a:pt x="1736" y="557"/>
                  </a:lnTo>
                  <a:lnTo>
                    <a:pt x="1717" y="559"/>
                  </a:lnTo>
                  <a:lnTo>
                    <a:pt x="1712" y="581"/>
                  </a:lnTo>
                  <a:lnTo>
                    <a:pt x="1712" y="600"/>
                  </a:lnTo>
                  <a:lnTo>
                    <a:pt x="1703" y="611"/>
                  </a:lnTo>
                  <a:lnTo>
                    <a:pt x="1701" y="602"/>
                  </a:lnTo>
                  <a:lnTo>
                    <a:pt x="1689" y="597"/>
                  </a:lnTo>
                  <a:lnTo>
                    <a:pt x="1672" y="611"/>
                  </a:lnTo>
                  <a:lnTo>
                    <a:pt x="1665" y="637"/>
                  </a:lnTo>
                  <a:lnTo>
                    <a:pt x="1634" y="647"/>
                  </a:lnTo>
                  <a:lnTo>
                    <a:pt x="1634" y="661"/>
                  </a:lnTo>
                  <a:lnTo>
                    <a:pt x="1618" y="664"/>
                  </a:lnTo>
                  <a:lnTo>
                    <a:pt x="1599" y="687"/>
                  </a:lnTo>
                  <a:lnTo>
                    <a:pt x="1578" y="694"/>
                  </a:lnTo>
                  <a:lnTo>
                    <a:pt x="1540" y="694"/>
                  </a:lnTo>
                  <a:lnTo>
                    <a:pt x="1526" y="678"/>
                  </a:lnTo>
                  <a:lnTo>
                    <a:pt x="1526" y="690"/>
                  </a:lnTo>
                  <a:lnTo>
                    <a:pt x="1535" y="704"/>
                  </a:lnTo>
                  <a:lnTo>
                    <a:pt x="1554" y="704"/>
                  </a:lnTo>
                  <a:lnTo>
                    <a:pt x="1563" y="711"/>
                  </a:lnTo>
                  <a:lnTo>
                    <a:pt x="1549" y="716"/>
                  </a:lnTo>
                  <a:lnTo>
                    <a:pt x="1549" y="730"/>
                  </a:lnTo>
                  <a:lnTo>
                    <a:pt x="1530" y="737"/>
                  </a:lnTo>
                  <a:lnTo>
                    <a:pt x="1514" y="735"/>
                  </a:lnTo>
                  <a:lnTo>
                    <a:pt x="1516" y="720"/>
                  </a:lnTo>
                  <a:lnTo>
                    <a:pt x="1500" y="704"/>
                  </a:lnTo>
                  <a:lnTo>
                    <a:pt x="1488" y="709"/>
                  </a:lnTo>
                  <a:lnTo>
                    <a:pt x="1481" y="732"/>
                  </a:lnTo>
                  <a:lnTo>
                    <a:pt x="1488" y="754"/>
                  </a:lnTo>
                  <a:lnTo>
                    <a:pt x="1478" y="777"/>
                  </a:lnTo>
                  <a:lnTo>
                    <a:pt x="1474" y="789"/>
                  </a:lnTo>
                  <a:lnTo>
                    <a:pt x="1455" y="803"/>
                  </a:lnTo>
                  <a:lnTo>
                    <a:pt x="1457" y="825"/>
                  </a:lnTo>
                  <a:lnTo>
                    <a:pt x="1452" y="851"/>
                  </a:lnTo>
                  <a:lnTo>
                    <a:pt x="1459" y="863"/>
                  </a:lnTo>
                  <a:lnTo>
                    <a:pt x="1455" y="886"/>
                  </a:lnTo>
                  <a:lnTo>
                    <a:pt x="1450" y="905"/>
                  </a:lnTo>
                  <a:lnTo>
                    <a:pt x="1436" y="917"/>
                  </a:lnTo>
                  <a:lnTo>
                    <a:pt x="1410" y="922"/>
                  </a:lnTo>
                  <a:lnTo>
                    <a:pt x="1396" y="943"/>
                  </a:lnTo>
                  <a:lnTo>
                    <a:pt x="1367" y="950"/>
                  </a:lnTo>
                  <a:lnTo>
                    <a:pt x="1348" y="967"/>
                  </a:lnTo>
                  <a:lnTo>
                    <a:pt x="1351" y="932"/>
                  </a:lnTo>
                  <a:lnTo>
                    <a:pt x="1353" y="901"/>
                  </a:lnTo>
                  <a:lnTo>
                    <a:pt x="1348" y="882"/>
                  </a:lnTo>
                  <a:lnTo>
                    <a:pt x="1355" y="870"/>
                  </a:lnTo>
                  <a:lnTo>
                    <a:pt x="1355" y="846"/>
                  </a:lnTo>
                  <a:lnTo>
                    <a:pt x="1365" y="830"/>
                  </a:lnTo>
                  <a:lnTo>
                    <a:pt x="1367" y="803"/>
                  </a:lnTo>
                  <a:lnTo>
                    <a:pt x="1370" y="815"/>
                  </a:lnTo>
                  <a:lnTo>
                    <a:pt x="1384" y="830"/>
                  </a:lnTo>
                  <a:lnTo>
                    <a:pt x="1403" y="830"/>
                  </a:lnTo>
                  <a:lnTo>
                    <a:pt x="1400" y="808"/>
                  </a:lnTo>
                  <a:lnTo>
                    <a:pt x="1403" y="784"/>
                  </a:lnTo>
                  <a:lnTo>
                    <a:pt x="1422" y="770"/>
                  </a:lnTo>
                  <a:lnTo>
                    <a:pt x="1417" y="754"/>
                  </a:lnTo>
                  <a:lnTo>
                    <a:pt x="1426" y="747"/>
                  </a:lnTo>
                  <a:lnTo>
                    <a:pt x="1436" y="723"/>
                  </a:lnTo>
                  <a:lnTo>
                    <a:pt x="1445" y="697"/>
                  </a:lnTo>
                  <a:lnTo>
                    <a:pt x="1462" y="692"/>
                  </a:lnTo>
                  <a:lnTo>
                    <a:pt x="1467" y="671"/>
                  </a:lnTo>
                  <a:lnTo>
                    <a:pt x="1459" y="652"/>
                  </a:lnTo>
                  <a:lnTo>
                    <a:pt x="1443" y="659"/>
                  </a:lnTo>
                  <a:lnTo>
                    <a:pt x="1443" y="668"/>
                  </a:lnTo>
                  <a:lnTo>
                    <a:pt x="1459" y="671"/>
                  </a:lnTo>
                  <a:lnTo>
                    <a:pt x="1462" y="680"/>
                  </a:lnTo>
                  <a:lnTo>
                    <a:pt x="1433" y="680"/>
                  </a:lnTo>
                  <a:lnTo>
                    <a:pt x="1422" y="697"/>
                  </a:lnTo>
                  <a:lnTo>
                    <a:pt x="1419" y="713"/>
                  </a:lnTo>
                  <a:lnTo>
                    <a:pt x="1410" y="732"/>
                  </a:lnTo>
                  <a:lnTo>
                    <a:pt x="1398" y="728"/>
                  </a:lnTo>
                  <a:lnTo>
                    <a:pt x="1379" y="732"/>
                  </a:lnTo>
                  <a:lnTo>
                    <a:pt x="1391" y="718"/>
                  </a:lnTo>
                  <a:lnTo>
                    <a:pt x="1400" y="706"/>
                  </a:lnTo>
                  <a:lnTo>
                    <a:pt x="1398" y="694"/>
                  </a:lnTo>
                  <a:lnTo>
                    <a:pt x="1398" y="678"/>
                  </a:lnTo>
                  <a:lnTo>
                    <a:pt x="1388" y="694"/>
                  </a:lnTo>
                  <a:lnTo>
                    <a:pt x="1377" y="697"/>
                  </a:lnTo>
                  <a:lnTo>
                    <a:pt x="1393" y="671"/>
                  </a:lnTo>
                  <a:lnTo>
                    <a:pt x="1403" y="656"/>
                  </a:lnTo>
                  <a:lnTo>
                    <a:pt x="1398" y="652"/>
                  </a:lnTo>
                  <a:lnTo>
                    <a:pt x="1381" y="659"/>
                  </a:lnTo>
                  <a:lnTo>
                    <a:pt x="1386" y="645"/>
                  </a:lnTo>
                  <a:lnTo>
                    <a:pt x="1398" y="633"/>
                  </a:lnTo>
                  <a:lnTo>
                    <a:pt x="1400" y="649"/>
                  </a:lnTo>
                  <a:lnTo>
                    <a:pt x="1412" y="652"/>
                  </a:lnTo>
                  <a:lnTo>
                    <a:pt x="1429" y="652"/>
                  </a:lnTo>
                  <a:lnTo>
                    <a:pt x="1440" y="630"/>
                  </a:lnTo>
                  <a:lnTo>
                    <a:pt x="1450" y="619"/>
                  </a:lnTo>
                  <a:lnTo>
                    <a:pt x="1443" y="614"/>
                  </a:lnTo>
                  <a:lnTo>
                    <a:pt x="1436" y="600"/>
                  </a:lnTo>
                  <a:lnTo>
                    <a:pt x="1445" y="600"/>
                  </a:lnTo>
                  <a:lnTo>
                    <a:pt x="1448" y="588"/>
                  </a:lnTo>
                  <a:lnTo>
                    <a:pt x="1445" y="562"/>
                  </a:lnTo>
                  <a:lnTo>
                    <a:pt x="1436" y="559"/>
                  </a:lnTo>
                  <a:lnTo>
                    <a:pt x="1426" y="562"/>
                  </a:lnTo>
                  <a:lnTo>
                    <a:pt x="1431" y="540"/>
                  </a:lnTo>
                  <a:lnTo>
                    <a:pt x="1445" y="528"/>
                  </a:lnTo>
                  <a:lnTo>
                    <a:pt x="1462" y="526"/>
                  </a:lnTo>
                  <a:lnTo>
                    <a:pt x="1462" y="509"/>
                  </a:lnTo>
                  <a:lnTo>
                    <a:pt x="1471" y="495"/>
                  </a:lnTo>
                  <a:lnTo>
                    <a:pt x="1481" y="481"/>
                  </a:lnTo>
                  <a:lnTo>
                    <a:pt x="1495" y="471"/>
                  </a:lnTo>
                  <a:lnTo>
                    <a:pt x="1497" y="455"/>
                  </a:lnTo>
                  <a:lnTo>
                    <a:pt x="1509" y="455"/>
                  </a:lnTo>
                  <a:lnTo>
                    <a:pt x="1523" y="450"/>
                  </a:lnTo>
                  <a:lnTo>
                    <a:pt x="1511" y="448"/>
                  </a:lnTo>
                  <a:lnTo>
                    <a:pt x="1507" y="438"/>
                  </a:lnTo>
                  <a:lnTo>
                    <a:pt x="1514" y="431"/>
                  </a:lnTo>
                  <a:lnTo>
                    <a:pt x="1530" y="422"/>
                  </a:lnTo>
                  <a:lnTo>
                    <a:pt x="1547" y="422"/>
                  </a:lnTo>
                  <a:lnTo>
                    <a:pt x="1549" y="405"/>
                  </a:lnTo>
                  <a:lnTo>
                    <a:pt x="1540" y="403"/>
                  </a:lnTo>
                  <a:lnTo>
                    <a:pt x="1535" y="391"/>
                  </a:lnTo>
                  <a:lnTo>
                    <a:pt x="1552" y="393"/>
                  </a:lnTo>
                  <a:lnTo>
                    <a:pt x="1556" y="379"/>
                  </a:lnTo>
                  <a:lnTo>
                    <a:pt x="1561" y="362"/>
                  </a:lnTo>
                  <a:lnTo>
                    <a:pt x="1556" y="346"/>
                  </a:lnTo>
                  <a:lnTo>
                    <a:pt x="1568" y="351"/>
                  </a:lnTo>
                  <a:lnTo>
                    <a:pt x="1568" y="351"/>
                  </a:lnTo>
                  <a:close/>
                  <a:moveTo>
                    <a:pt x="447" y="1055"/>
                  </a:moveTo>
                  <a:lnTo>
                    <a:pt x="485" y="1022"/>
                  </a:lnTo>
                  <a:lnTo>
                    <a:pt x="494" y="996"/>
                  </a:lnTo>
                  <a:lnTo>
                    <a:pt x="511" y="962"/>
                  </a:lnTo>
                  <a:lnTo>
                    <a:pt x="539" y="955"/>
                  </a:lnTo>
                  <a:lnTo>
                    <a:pt x="551" y="932"/>
                  </a:lnTo>
                  <a:lnTo>
                    <a:pt x="577" y="908"/>
                  </a:lnTo>
                  <a:lnTo>
                    <a:pt x="610" y="882"/>
                  </a:lnTo>
                  <a:lnTo>
                    <a:pt x="632" y="865"/>
                  </a:lnTo>
                  <a:lnTo>
                    <a:pt x="608" y="894"/>
                  </a:lnTo>
                  <a:lnTo>
                    <a:pt x="587" y="924"/>
                  </a:lnTo>
                  <a:lnTo>
                    <a:pt x="601" y="929"/>
                  </a:lnTo>
                  <a:lnTo>
                    <a:pt x="632" y="929"/>
                  </a:lnTo>
                  <a:lnTo>
                    <a:pt x="653" y="917"/>
                  </a:lnTo>
                  <a:lnTo>
                    <a:pt x="648" y="929"/>
                  </a:lnTo>
                  <a:lnTo>
                    <a:pt x="629" y="941"/>
                  </a:lnTo>
                  <a:lnTo>
                    <a:pt x="603" y="941"/>
                  </a:lnTo>
                  <a:lnTo>
                    <a:pt x="591" y="948"/>
                  </a:lnTo>
                  <a:lnTo>
                    <a:pt x="589" y="960"/>
                  </a:lnTo>
                  <a:lnTo>
                    <a:pt x="575" y="960"/>
                  </a:lnTo>
                  <a:lnTo>
                    <a:pt x="549" y="974"/>
                  </a:lnTo>
                  <a:lnTo>
                    <a:pt x="542" y="991"/>
                  </a:lnTo>
                  <a:lnTo>
                    <a:pt x="544" y="1012"/>
                  </a:lnTo>
                  <a:lnTo>
                    <a:pt x="565" y="1024"/>
                  </a:lnTo>
                  <a:lnTo>
                    <a:pt x="568" y="1036"/>
                  </a:lnTo>
                  <a:lnTo>
                    <a:pt x="594" y="1050"/>
                  </a:lnTo>
                  <a:lnTo>
                    <a:pt x="636" y="1050"/>
                  </a:lnTo>
                  <a:lnTo>
                    <a:pt x="662" y="1033"/>
                  </a:lnTo>
                  <a:lnTo>
                    <a:pt x="679" y="1015"/>
                  </a:lnTo>
                  <a:lnTo>
                    <a:pt x="705" y="993"/>
                  </a:lnTo>
                  <a:lnTo>
                    <a:pt x="733" y="993"/>
                  </a:lnTo>
                  <a:lnTo>
                    <a:pt x="752" y="1000"/>
                  </a:lnTo>
                  <a:lnTo>
                    <a:pt x="773" y="1005"/>
                  </a:lnTo>
                  <a:lnTo>
                    <a:pt x="766" y="1015"/>
                  </a:lnTo>
                  <a:lnTo>
                    <a:pt x="740" y="1010"/>
                  </a:lnTo>
                  <a:lnTo>
                    <a:pt x="698" y="1007"/>
                  </a:lnTo>
                  <a:lnTo>
                    <a:pt x="684" y="1022"/>
                  </a:lnTo>
                  <a:lnTo>
                    <a:pt x="669" y="1052"/>
                  </a:lnTo>
                  <a:lnTo>
                    <a:pt x="655" y="1069"/>
                  </a:lnTo>
                  <a:lnTo>
                    <a:pt x="658" y="1081"/>
                  </a:lnTo>
                  <a:lnTo>
                    <a:pt x="672" y="1079"/>
                  </a:lnTo>
                  <a:lnTo>
                    <a:pt x="681" y="1076"/>
                  </a:lnTo>
                  <a:lnTo>
                    <a:pt x="677" y="1069"/>
                  </a:lnTo>
                  <a:lnTo>
                    <a:pt x="681" y="1055"/>
                  </a:lnTo>
                  <a:lnTo>
                    <a:pt x="688" y="1055"/>
                  </a:lnTo>
                  <a:lnTo>
                    <a:pt x="688" y="1067"/>
                  </a:lnTo>
                  <a:lnTo>
                    <a:pt x="707" y="1081"/>
                  </a:lnTo>
                  <a:lnTo>
                    <a:pt x="717" y="1081"/>
                  </a:lnTo>
                  <a:lnTo>
                    <a:pt x="719" y="1093"/>
                  </a:lnTo>
                  <a:lnTo>
                    <a:pt x="726" y="1107"/>
                  </a:lnTo>
                  <a:lnTo>
                    <a:pt x="726" y="1126"/>
                  </a:lnTo>
                  <a:lnTo>
                    <a:pt x="745" y="1126"/>
                  </a:lnTo>
                  <a:lnTo>
                    <a:pt x="762" y="1121"/>
                  </a:lnTo>
                  <a:lnTo>
                    <a:pt x="776" y="1107"/>
                  </a:lnTo>
                  <a:lnTo>
                    <a:pt x="809" y="1095"/>
                  </a:lnTo>
                  <a:lnTo>
                    <a:pt x="821" y="1074"/>
                  </a:lnTo>
                  <a:lnTo>
                    <a:pt x="823" y="1038"/>
                  </a:lnTo>
                  <a:lnTo>
                    <a:pt x="842" y="1012"/>
                  </a:lnTo>
                  <a:lnTo>
                    <a:pt x="882" y="1010"/>
                  </a:lnTo>
                  <a:lnTo>
                    <a:pt x="887" y="1036"/>
                  </a:lnTo>
                  <a:lnTo>
                    <a:pt x="913" y="1052"/>
                  </a:lnTo>
                  <a:lnTo>
                    <a:pt x="925" y="1048"/>
                  </a:lnTo>
                  <a:lnTo>
                    <a:pt x="925" y="1019"/>
                  </a:lnTo>
                  <a:lnTo>
                    <a:pt x="932" y="991"/>
                  </a:lnTo>
                  <a:lnTo>
                    <a:pt x="956" y="972"/>
                  </a:lnTo>
                  <a:lnTo>
                    <a:pt x="998" y="958"/>
                  </a:lnTo>
                  <a:lnTo>
                    <a:pt x="949" y="993"/>
                  </a:lnTo>
                  <a:lnTo>
                    <a:pt x="939" y="1015"/>
                  </a:lnTo>
                  <a:lnTo>
                    <a:pt x="939" y="1067"/>
                  </a:lnTo>
                  <a:lnTo>
                    <a:pt x="946" y="1109"/>
                  </a:lnTo>
                  <a:lnTo>
                    <a:pt x="944" y="1138"/>
                  </a:lnTo>
                  <a:lnTo>
                    <a:pt x="927" y="1154"/>
                  </a:lnTo>
                  <a:lnTo>
                    <a:pt x="913" y="1169"/>
                  </a:lnTo>
                  <a:lnTo>
                    <a:pt x="904" y="1195"/>
                  </a:lnTo>
                  <a:lnTo>
                    <a:pt x="896" y="1228"/>
                  </a:lnTo>
                  <a:lnTo>
                    <a:pt x="911" y="1195"/>
                  </a:lnTo>
                  <a:lnTo>
                    <a:pt x="923" y="1176"/>
                  </a:lnTo>
                  <a:lnTo>
                    <a:pt x="941" y="1169"/>
                  </a:lnTo>
                  <a:lnTo>
                    <a:pt x="960" y="1154"/>
                  </a:lnTo>
                  <a:lnTo>
                    <a:pt x="996" y="1143"/>
                  </a:lnTo>
                  <a:lnTo>
                    <a:pt x="982" y="1133"/>
                  </a:lnTo>
                  <a:lnTo>
                    <a:pt x="979" y="1116"/>
                  </a:lnTo>
                  <a:lnTo>
                    <a:pt x="956" y="1071"/>
                  </a:lnTo>
                  <a:lnTo>
                    <a:pt x="1019" y="1057"/>
                  </a:lnTo>
                  <a:lnTo>
                    <a:pt x="1069" y="1074"/>
                  </a:lnTo>
                  <a:lnTo>
                    <a:pt x="1124" y="1064"/>
                  </a:lnTo>
                  <a:lnTo>
                    <a:pt x="1074" y="1055"/>
                  </a:lnTo>
                  <a:lnTo>
                    <a:pt x="1048" y="1026"/>
                  </a:lnTo>
                  <a:lnTo>
                    <a:pt x="1008" y="1005"/>
                  </a:lnTo>
                  <a:lnTo>
                    <a:pt x="1053" y="1003"/>
                  </a:lnTo>
                  <a:lnTo>
                    <a:pt x="1107" y="1026"/>
                  </a:lnTo>
                  <a:lnTo>
                    <a:pt x="1147" y="1062"/>
                  </a:lnTo>
                  <a:lnTo>
                    <a:pt x="1187" y="1067"/>
                  </a:lnTo>
                  <a:lnTo>
                    <a:pt x="1152" y="1015"/>
                  </a:lnTo>
                  <a:lnTo>
                    <a:pt x="1140" y="977"/>
                  </a:lnTo>
                  <a:lnTo>
                    <a:pt x="1098" y="943"/>
                  </a:lnTo>
                  <a:lnTo>
                    <a:pt x="1133" y="905"/>
                  </a:lnTo>
                  <a:lnTo>
                    <a:pt x="1157" y="901"/>
                  </a:lnTo>
                  <a:lnTo>
                    <a:pt x="1199" y="846"/>
                  </a:lnTo>
                  <a:lnTo>
                    <a:pt x="1244" y="846"/>
                  </a:lnTo>
                  <a:lnTo>
                    <a:pt x="1249" y="813"/>
                  </a:lnTo>
                  <a:lnTo>
                    <a:pt x="1263" y="808"/>
                  </a:lnTo>
                  <a:lnTo>
                    <a:pt x="1273" y="756"/>
                  </a:lnTo>
                  <a:lnTo>
                    <a:pt x="1303" y="713"/>
                  </a:lnTo>
                  <a:lnTo>
                    <a:pt x="1296" y="699"/>
                  </a:lnTo>
                  <a:lnTo>
                    <a:pt x="1284" y="702"/>
                  </a:lnTo>
                  <a:lnTo>
                    <a:pt x="1265" y="685"/>
                  </a:lnTo>
                  <a:lnTo>
                    <a:pt x="1287" y="659"/>
                  </a:lnTo>
                  <a:lnTo>
                    <a:pt x="1291" y="642"/>
                  </a:lnTo>
                  <a:lnTo>
                    <a:pt x="1268" y="623"/>
                  </a:lnTo>
                  <a:lnTo>
                    <a:pt x="1268" y="614"/>
                  </a:lnTo>
                  <a:lnTo>
                    <a:pt x="1318" y="602"/>
                  </a:lnTo>
                  <a:lnTo>
                    <a:pt x="1334" y="583"/>
                  </a:lnTo>
                  <a:lnTo>
                    <a:pt x="1358" y="540"/>
                  </a:lnTo>
                  <a:lnTo>
                    <a:pt x="1353" y="524"/>
                  </a:lnTo>
                  <a:lnTo>
                    <a:pt x="1365" y="495"/>
                  </a:lnTo>
                  <a:lnTo>
                    <a:pt x="1379" y="486"/>
                  </a:lnTo>
                  <a:lnTo>
                    <a:pt x="1379" y="467"/>
                  </a:lnTo>
                  <a:lnTo>
                    <a:pt x="1396" y="460"/>
                  </a:lnTo>
                  <a:lnTo>
                    <a:pt x="1424" y="431"/>
                  </a:lnTo>
                  <a:lnTo>
                    <a:pt x="1426" y="422"/>
                  </a:lnTo>
                  <a:lnTo>
                    <a:pt x="1417" y="422"/>
                  </a:lnTo>
                  <a:lnTo>
                    <a:pt x="1417" y="412"/>
                  </a:lnTo>
                  <a:lnTo>
                    <a:pt x="1438" y="391"/>
                  </a:lnTo>
                  <a:lnTo>
                    <a:pt x="1419" y="393"/>
                  </a:lnTo>
                  <a:lnTo>
                    <a:pt x="1393" y="415"/>
                  </a:lnTo>
                  <a:lnTo>
                    <a:pt x="1379" y="438"/>
                  </a:lnTo>
                  <a:lnTo>
                    <a:pt x="1374" y="455"/>
                  </a:lnTo>
                  <a:lnTo>
                    <a:pt x="1362" y="460"/>
                  </a:lnTo>
                  <a:lnTo>
                    <a:pt x="1358" y="471"/>
                  </a:lnTo>
                  <a:lnTo>
                    <a:pt x="1344" y="476"/>
                  </a:lnTo>
                  <a:lnTo>
                    <a:pt x="1341" y="493"/>
                  </a:lnTo>
                  <a:lnTo>
                    <a:pt x="1351" y="495"/>
                  </a:lnTo>
                  <a:lnTo>
                    <a:pt x="1348" y="512"/>
                  </a:lnTo>
                  <a:lnTo>
                    <a:pt x="1332" y="512"/>
                  </a:lnTo>
                  <a:lnTo>
                    <a:pt x="1308" y="517"/>
                  </a:lnTo>
                  <a:lnTo>
                    <a:pt x="1299" y="524"/>
                  </a:lnTo>
                  <a:lnTo>
                    <a:pt x="1284" y="517"/>
                  </a:lnTo>
                  <a:lnTo>
                    <a:pt x="1287" y="500"/>
                  </a:lnTo>
                  <a:lnTo>
                    <a:pt x="1268" y="500"/>
                  </a:lnTo>
                  <a:lnTo>
                    <a:pt x="1258" y="483"/>
                  </a:lnTo>
                  <a:lnTo>
                    <a:pt x="1263" y="517"/>
                  </a:lnTo>
                  <a:lnTo>
                    <a:pt x="1282" y="543"/>
                  </a:lnTo>
                  <a:lnTo>
                    <a:pt x="1299" y="550"/>
                  </a:lnTo>
                  <a:lnTo>
                    <a:pt x="1315" y="545"/>
                  </a:lnTo>
                  <a:lnTo>
                    <a:pt x="1325" y="528"/>
                  </a:lnTo>
                  <a:lnTo>
                    <a:pt x="1334" y="528"/>
                  </a:lnTo>
                  <a:lnTo>
                    <a:pt x="1344" y="543"/>
                  </a:lnTo>
                  <a:lnTo>
                    <a:pt x="1318" y="569"/>
                  </a:lnTo>
                  <a:lnTo>
                    <a:pt x="1289" y="578"/>
                  </a:lnTo>
                  <a:lnTo>
                    <a:pt x="1287" y="571"/>
                  </a:lnTo>
                  <a:lnTo>
                    <a:pt x="1277" y="569"/>
                  </a:lnTo>
                  <a:lnTo>
                    <a:pt x="1275" y="557"/>
                  </a:lnTo>
                  <a:lnTo>
                    <a:pt x="1265" y="557"/>
                  </a:lnTo>
                  <a:lnTo>
                    <a:pt x="1263" y="573"/>
                  </a:lnTo>
                  <a:lnTo>
                    <a:pt x="1256" y="573"/>
                  </a:lnTo>
                  <a:lnTo>
                    <a:pt x="1254" y="559"/>
                  </a:lnTo>
                  <a:lnTo>
                    <a:pt x="1254" y="533"/>
                  </a:lnTo>
                  <a:lnTo>
                    <a:pt x="1237" y="498"/>
                  </a:lnTo>
                  <a:lnTo>
                    <a:pt x="1235" y="460"/>
                  </a:lnTo>
                  <a:lnTo>
                    <a:pt x="1247" y="443"/>
                  </a:lnTo>
                  <a:lnTo>
                    <a:pt x="1206" y="396"/>
                  </a:lnTo>
                  <a:lnTo>
                    <a:pt x="1135" y="358"/>
                  </a:lnTo>
                  <a:lnTo>
                    <a:pt x="1109" y="417"/>
                  </a:lnTo>
                  <a:lnTo>
                    <a:pt x="1140" y="450"/>
                  </a:lnTo>
                  <a:lnTo>
                    <a:pt x="1050" y="543"/>
                  </a:lnTo>
                  <a:lnTo>
                    <a:pt x="1048" y="585"/>
                  </a:lnTo>
                  <a:lnTo>
                    <a:pt x="946" y="654"/>
                  </a:lnTo>
                  <a:lnTo>
                    <a:pt x="892" y="661"/>
                  </a:lnTo>
                  <a:lnTo>
                    <a:pt x="901" y="683"/>
                  </a:lnTo>
                  <a:lnTo>
                    <a:pt x="880" y="706"/>
                  </a:lnTo>
                  <a:lnTo>
                    <a:pt x="797" y="739"/>
                  </a:lnTo>
                  <a:lnTo>
                    <a:pt x="745" y="770"/>
                  </a:lnTo>
                  <a:lnTo>
                    <a:pt x="710" y="801"/>
                  </a:lnTo>
                  <a:lnTo>
                    <a:pt x="669" y="853"/>
                  </a:lnTo>
                  <a:lnTo>
                    <a:pt x="643" y="853"/>
                  </a:lnTo>
                  <a:lnTo>
                    <a:pt x="665" y="825"/>
                  </a:lnTo>
                  <a:lnTo>
                    <a:pt x="681" y="822"/>
                  </a:lnTo>
                  <a:lnTo>
                    <a:pt x="698" y="801"/>
                  </a:lnTo>
                  <a:lnTo>
                    <a:pt x="726" y="773"/>
                  </a:lnTo>
                  <a:lnTo>
                    <a:pt x="755" y="749"/>
                  </a:lnTo>
                  <a:lnTo>
                    <a:pt x="788" y="730"/>
                  </a:lnTo>
                  <a:lnTo>
                    <a:pt x="826" y="704"/>
                  </a:lnTo>
                  <a:lnTo>
                    <a:pt x="828" y="690"/>
                  </a:lnTo>
                  <a:lnTo>
                    <a:pt x="821" y="680"/>
                  </a:lnTo>
                  <a:lnTo>
                    <a:pt x="809" y="680"/>
                  </a:lnTo>
                  <a:lnTo>
                    <a:pt x="816" y="687"/>
                  </a:lnTo>
                  <a:lnTo>
                    <a:pt x="816" y="697"/>
                  </a:lnTo>
                  <a:lnTo>
                    <a:pt x="797" y="704"/>
                  </a:lnTo>
                  <a:lnTo>
                    <a:pt x="797" y="687"/>
                  </a:lnTo>
                  <a:lnTo>
                    <a:pt x="773" y="692"/>
                  </a:lnTo>
                  <a:lnTo>
                    <a:pt x="755" y="702"/>
                  </a:lnTo>
                  <a:lnTo>
                    <a:pt x="757" y="711"/>
                  </a:lnTo>
                  <a:lnTo>
                    <a:pt x="790" y="704"/>
                  </a:lnTo>
                  <a:lnTo>
                    <a:pt x="778" y="713"/>
                  </a:lnTo>
                  <a:lnTo>
                    <a:pt x="762" y="718"/>
                  </a:lnTo>
                  <a:lnTo>
                    <a:pt x="755" y="723"/>
                  </a:lnTo>
                  <a:lnTo>
                    <a:pt x="752" y="713"/>
                  </a:lnTo>
                  <a:lnTo>
                    <a:pt x="743" y="704"/>
                  </a:lnTo>
                  <a:lnTo>
                    <a:pt x="724" y="720"/>
                  </a:lnTo>
                  <a:lnTo>
                    <a:pt x="745" y="723"/>
                  </a:lnTo>
                  <a:lnTo>
                    <a:pt x="743" y="735"/>
                  </a:lnTo>
                  <a:lnTo>
                    <a:pt x="745" y="751"/>
                  </a:lnTo>
                  <a:lnTo>
                    <a:pt x="719" y="766"/>
                  </a:lnTo>
                  <a:lnTo>
                    <a:pt x="717" y="761"/>
                  </a:lnTo>
                  <a:lnTo>
                    <a:pt x="729" y="747"/>
                  </a:lnTo>
                  <a:lnTo>
                    <a:pt x="729" y="735"/>
                  </a:lnTo>
                  <a:lnTo>
                    <a:pt x="688" y="737"/>
                  </a:lnTo>
                  <a:lnTo>
                    <a:pt x="698" y="742"/>
                  </a:lnTo>
                  <a:lnTo>
                    <a:pt x="698" y="749"/>
                  </a:lnTo>
                  <a:lnTo>
                    <a:pt x="686" y="751"/>
                  </a:lnTo>
                  <a:lnTo>
                    <a:pt x="677" y="756"/>
                  </a:lnTo>
                  <a:lnTo>
                    <a:pt x="698" y="761"/>
                  </a:lnTo>
                  <a:lnTo>
                    <a:pt x="674" y="777"/>
                  </a:lnTo>
                  <a:lnTo>
                    <a:pt x="669" y="792"/>
                  </a:lnTo>
                  <a:lnTo>
                    <a:pt x="648" y="796"/>
                  </a:lnTo>
                  <a:lnTo>
                    <a:pt x="629" y="818"/>
                  </a:lnTo>
                  <a:lnTo>
                    <a:pt x="624" y="815"/>
                  </a:lnTo>
                  <a:lnTo>
                    <a:pt x="624" y="803"/>
                  </a:lnTo>
                  <a:lnTo>
                    <a:pt x="587" y="827"/>
                  </a:lnTo>
                  <a:lnTo>
                    <a:pt x="572" y="846"/>
                  </a:lnTo>
                  <a:lnTo>
                    <a:pt x="546" y="860"/>
                  </a:lnTo>
                  <a:lnTo>
                    <a:pt x="542" y="870"/>
                  </a:lnTo>
                  <a:lnTo>
                    <a:pt x="516" y="879"/>
                  </a:lnTo>
                  <a:lnTo>
                    <a:pt x="504" y="901"/>
                  </a:lnTo>
                  <a:lnTo>
                    <a:pt x="492" y="927"/>
                  </a:lnTo>
                  <a:lnTo>
                    <a:pt x="466" y="948"/>
                  </a:lnTo>
                  <a:lnTo>
                    <a:pt x="442" y="988"/>
                  </a:lnTo>
                  <a:lnTo>
                    <a:pt x="435" y="1015"/>
                  </a:lnTo>
                  <a:lnTo>
                    <a:pt x="390" y="1050"/>
                  </a:lnTo>
                  <a:lnTo>
                    <a:pt x="414" y="1050"/>
                  </a:lnTo>
                  <a:lnTo>
                    <a:pt x="428" y="1041"/>
                  </a:lnTo>
                  <a:lnTo>
                    <a:pt x="447" y="1055"/>
                  </a:lnTo>
                  <a:lnTo>
                    <a:pt x="447" y="1055"/>
                  </a:lnTo>
                  <a:close/>
                  <a:moveTo>
                    <a:pt x="109" y="858"/>
                  </a:moveTo>
                  <a:lnTo>
                    <a:pt x="92" y="820"/>
                  </a:lnTo>
                  <a:lnTo>
                    <a:pt x="99" y="796"/>
                  </a:lnTo>
                  <a:lnTo>
                    <a:pt x="215" y="851"/>
                  </a:lnTo>
                  <a:lnTo>
                    <a:pt x="296" y="941"/>
                  </a:lnTo>
                  <a:lnTo>
                    <a:pt x="241" y="986"/>
                  </a:lnTo>
                  <a:lnTo>
                    <a:pt x="189" y="1048"/>
                  </a:lnTo>
                  <a:lnTo>
                    <a:pt x="166" y="1069"/>
                  </a:lnTo>
                  <a:lnTo>
                    <a:pt x="144" y="1079"/>
                  </a:lnTo>
                  <a:lnTo>
                    <a:pt x="144" y="1095"/>
                  </a:lnTo>
                  <a:lnTo>
                    <a:pt x="135" y="1081"/>
                  </a:lnTo>
                  <a:lnTo>
                    <a:pt x="154" y="1069"/>
                  </a:lnTo>
                  <a:lnTo>
                    <a:pt x="168" y="1041"/>
                  </a:lnTo>
                  <a:lnTo>
                    <a:pt x="182" y="1038"/>
                  </a:lnTo>
                  <a:lnTo>
                    <a:pt x="185" y="1022"/>
                  </a:lnTo>
                  <a:lnTo>
                    <a:pt x="175" y="1012"/>
                  </a:lnTo>
                  <a:lnTo>
                    <a:pt x="170" y="1029"/>
                  </a:lnTo>
                  <a:lnTo>
                    <a:pt x="159" y="1038"/>
                  </a:lnTo>
                  <a:lnTo>
                    <a:pt x="142" y="1052"/>
                  </a:lnTo>
                  <a:lnTo>
                    <a:pt x="135" y="1064"/>
                  </a:lnTo>
                  <a:lnTo>
                    <a:pt x="106" y="1071"/>
                  </a:lnTo>
                  <a:lnTo>
                    <a:pt x="88" y="1081"/>
                  </a:lnTo>
                  <a:lnTo>
                    <a:pt x="99" y="1095"/>
                  </a:lnTo>
                  <a:lnTo>
                    <a:pt x="144" y="1100"/>
                  </a:lnTo>
                  <a:lnTo>
                    <a:pt x="151" y="1114"/>
                  </a:lnTo>
                  <a:lnTo>
                    <a:pt x="133" y="1107"/>
                  </a:lnTo>
                  <a:lnTo>
                    <a:pt x="97" y="1107"/>
                  </a:lnTo>
                  <a:lnTo>
                    <a:pt x="64" y="1109"/>
                  </a:lnTo>
                  <a:lnTo>
                    <a:pt x="50" y="1114"/>
                  </a:lnTo>
                  <a:lnTo>
                    <a:pt x="24" y="1121"/>
                  </a:lnTo>
                  <a:lnTo>
                    <a:pt x="0" y="1145"/>
                  </a:lnTo>
                  <a:lnTo>
                    <a:pt x="7" y="1114"/>
                  </a:lnTo>
                  <a:lnTo>
                    <a:pt x="28" y="1088"/>
                  </a:lnTo>
                  <a:lnTo>
                    <a:pt x="59" y="1076"/>
                  </a:lnTo>
                  <a:lnTo>
                    <a:pt x="80" y="1052"/>
                  </a:lnTo>
                  <a:lnTo>
                    <a:pt x="92" y="1033"/>
                  </a:lnTo>
                  <a:lnTo>
                    <a:pt x="102" y="1000"/>
                  </a:lnTo>
                  <a:lnTo>
                    <a:pt x="133" y="988"/>
                  </a:lnTo>
                  <a:lnTo>
                    <a:pt x="125" y="979"/>
                  </a:lnTo>
                  <a:lnTo>
                    <a:pt x="128" y="941"/>
                  </a:lnTo>
                  <a:lnTo>
                    <a:pt x="140" y="924"/>
                  </a:lnTo>
                  <a:lnTo>
                    <a:pt x="135" y="943"/>
                  </a:lnTo>
                  <a:lnTo>
                    <a:pt x="140" y="965"/>
                  </a:lnTo>
                  <a:lnTo>
                    <a:pt x="159" y="988"/>
                  </a:lnTo>
                  <a:lnTo>
                    <a:pt x="187" y="991"/>
                  </a:lnTo>
                  <a:lnTo>
                    <a:pt x="189" y="986"/>
                  </a:lnTo>
                  <a:lnTo>
                    <a:pt x="187" y="969"/>
                  </a:lnTo>
                  <a:lnTo>
                    <a:pt x="196" y="979"/>
                  </a:lnTo>
                  <a:lnTo>
                    <a:pt x="208" y="969"/>
                  </a:lnTo>
                  <a:lnTo>
                    <a:pt x="203" y="939"/>
                  </a:lnTo>
                  <a:lnTo>
                    <a:pt x="189" y="927"/>
                  </a:lnTo>
                  <a:lnTo>
                    <a:pt x="177" y="901"/>
                  </a:lnTo>
                  <a:lnTo>
                    <a:pt x="154" y="877"/>
                  </a:lnTo>
                  <a:lnTo>
                    <a:pt x="109" y="858"/>
                  </a:lnTo>
                  <a:close/>
                </a:path>
              </a:pathLst>
            </a:custGeom>
            <a:solidFill>
              <a:srgbClr val="79A4A3"/>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a:extLst>
              <a:ext uri="{FF2B5EF4-FFF2-40B4-BE49-F238E27FC236}">
                <a16:creationId xmlns="" xmlns:a16="http://schemas.microsoft.com/office/drawing/2014/main" id="{F10620B2-C053-4BFD-8A10-C427EC7BBE91}"/>
              </a:ext>
            </a:extLst>
          </p:cNvPr>
          <p:cNvGrpSpPr/>
          <p:nvPr/>
        </p:nvGrpSpPr>
        <p:grpSpPr>
          <a:xfrm>
            <a:off x="391140" y="4001622"/>
            <a:ext cx="232748" cy="361294"/>
            <a:chOff x="4298950" y="842963"/>
            <a:chExt cx="379413" cy="588962"/>
          </a:xfrm>
        </p:grpSpPr>
        <p:sp>
          <p:nvSpPr>
            <p:cNvPr id="205" name="Freeform 1362">
              <a:extLst>
                <a:ext uri="{FF2B5EF4-FFF2-40B4-BE49-F238E27FC236}">
                  <a16:creationId xmlns="" xmlns:a16="http://schemas.microsoft.com/office/drawing/2014/main" id="{6174095C-3B4A-4313-BD49-6B356F1F76AA}"/>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06" name="Line 1363">
              <a:extLst>
                <a:ext uri="{FF2B5EF4-FFF2-40B4-BE49-F238E27FC236}">
                  <a16:creationId xmlns="" xmlns:a16="http://schemas.microsoft.com/office/drawing/2014/main" id="{81E12B64-6CAE-4454-AEA9-DB2EE21659BD}"/>
                </a:ext>
              </a:extLst>
            </p:cNvPr>
            <p:cNvSpPr>
              <a:spLocks noChangeShapeType="1"/>
            </p:cNvSpPr>
            <p:nvPr/>
          </p:nvSpPr>
          <p:spPr bwMode="auto">
            <a:xfrm flipH="1">
              <a:off x="4298950" y="890588"/>
              <a:ext cx="4763" cy="541337"/>
            </a:xfrm>
            <a:prstGeom prst="line">
              <a:avLst/>
            </a:prstGeom>
            <a:noFill/>
            <a:ln w="0" cap="rnd">
              <a:solidFill>
                <a:srgbClr val="FBFBFB"/>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7" name="组合 206">
            <a:extLst>
              <a:ext uri="{FF2B5EF4-FFF2-40B4-BE49-F238E27FC236}">
                <a16:creationId xmlns="" xmlns:a16="http://schemas.microsoft.com/office/drawing/2014/main" id="{D7028DAA-7C1F-4381-9347-789BCAD3439B}"/>
              </a:ext>
            </a:extLst>
          </p:cNvPr>
          <p:cNvGrpSpPr/>
          <p:nvPr/>
        </p:nvGrpSpPr>
        <p:grpSpPr>
          <a:xfrm>
            <a:off x="2639038" y="3068174"/>
            <a:ext cx="232748" cy="361294"/>
            <a:chOff x="4298950" y="842963"/>
            <a:chExt cx="379413" cy="588962"/>
          </a:xfrm>
        </p:grpSpPr>
        <p:sp>
          <p:nvSpPr>
            <p:cNvPr id="208" name="Freeform 1362">
              <a:extLst>
                <a:ext uri="{FF2B5EF4-FFF2-40B4-BE49-F238E27FC236}">
                  <a16:creationId xmlns="" xmlns:a16="http://schemas.microsoft.com/office/drawing/2014/main" id="{19D48269-02ED-4892-B194-D94BBBB3D9A8}"/>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09" name="Line 1363">
              <a:extLst>
                <a:ext uri="{FF2B5EF4-FFF2-40B4-BE49-F238E27FC236}">
                  <a16:creationId xmlns="" xmlns:a16="http://schemas.microsoft.com/office/drawing/2014/main" id="{F087DE5B-FC6E-4A30-83B3-12E5303EB56B}"/>
                </a:ext>
              </a:extLst>
            </p:cNvPr>
            <p:cNvSpPr>
              <a:spLocks noChangeShapeType="1"/>
            </p:cNvSpPr>
            <p:nvPr/>
          </p:nvSpPr>
          <p:spPr bwMode="auto">
            <a:xfrm flipH="1">
              <a:off x="4298950" y="890588"/>
              <a:ext cx="4763" cy="541337"/>
            </a:xfrm>
            <a:prstGeom prst="line">
              <a:avLst/>
            </a:prstGeom>
            <a:solidFill>
              <a:srgbClr val="FFFFFF"/>
            </a:solidFill>
            <a:ln w="0" cap="rnd">
              <a:solidFill>
                <a:schemeClr val="bg1"/>
              </a:solidFill>
              <a:prstDash val="solid"/>
              <a:round/>
              <a:headEnd/>
              <a:tailEnd/>
            </a:ln>
          </p:spPr>
          <p:txBody>
            <a:bodyPr/>
            <a:lstStyle/>
            <a:p>
              <a:endParaRPr lang="zh-CN" altLang="en-US"/>
            </a:p>
          </p:txBody>
        </p:sp>
      </p:grpSp>
      <p:grpSp>
        <p:nvGrpSpPr>
          <p:cNvPr id="210" name="组合 209">
            <a:extLst>
              <a:ext uri="{FF2B5EF4-FFF2-40B4-BE49-F238E27FC236}">
                <a16:creationId xmlns="" xmlns:a16="http://schemas.microsoft.com/office/drawing/2014/main" id="{B1FC579B-B5FC-4BF6-995E-B3034269BE3E}"/>
              </a:ext>
            </a:extLst>
          </p:cNvPr>
          <p:cNvGrpSpPr/>
          <p:nvPr/>
        </p:nvGrpSpPr>
        <p:grpSpPr>
          <a:xfrm>
            <a:off x="4527064" y="2321580"/>
            <a:ext cx="232748" cy="361294"/>
            <a:chOff x="4298950" y="842963"/>
            <a:chExt cx="379413" cy="588962"/>
          </a:xfrm>
        </p:grpSpPr>
        <p:sp>
          <p:nvSpPr>
            <p:cNvPr id="211" name="Freeform 1362">
              <a:extLst>
                <a:ext uri="{FF2B5EF4-FFF2-40B4-BE49-F238E27FC236}">
                  <a16:creationId xmlns="" xmlns:a16="http://schemas.microsoft.com/office/drawing/2014/main" id="{CEA3F2CD-7999-4D47-83B4-11BF6E05547A}"/>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12" name="Line 1363">
              <a:extLst>
                <a:ext uri="{FF2B5EF4-FFF2-40B4-BE49-F238E27FC236}">
                  <a16:creationId xmlns="" xmlns:a16="http://schemas.microsoft.com/office/drawing/2014/main" id="{5C06AD4D-5C6D-4978-8677-46333EDB60D6}"/>
                </a:ext>
              </a:extLst>
            </p:cNvPr>
            <p:cNvSpPr>
              <a:spLocks noChangeShapeType="1"/>
            </p:cNvSpPr>
            <p:nvPr/>
          </p:nvSpPr>
          <p:spPr bwMode="auto">
            <a:xfrm flipH="1">
              <a:off x="4298950" y="890588"/>
              <a:ext cx="4763" cy="541337"/>
            </a:xfrm>
            <a:prstGeom prst="line">
              <a:avLst/>
            </a:prstGeom>
            <a:noFill/>
            <a:ln w="0" cap="rnd">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13" name="组合 212">
            <a:extLst>
              <a:ext uri="{FF2B5EF4-FFF2-40B4-BE49-F238E27FC236}">
                <a16:creationId xmlns="" xmlns:a16="http://schemas.microsoft.com/office/drawing/2014/main" id="{E6ED5891-BBA2-47AE-975E-F5756D78A9B6}"/>
              </a:ext>
            </a:extLst>
          </p:cNvPr>
          <p:cNvGrpSpPr/>
          <p:nvPr/>
        </p:nvGrpSpPr>
        <p:grpSpPr>
          <a:xfrm>
            <a:off x="6168699" y="3106440"/>
            <a:ext cx="232748" cy="361294"/>
            <a:chOff x="4298950" y="842963"/>
            <a:chExt cx="379413" cy="588962"/>
          </a:xfrm>
        </p:grpSpPr>
        <p:sp>
          <p:nvSpPr>
            <p:cNvPr id="214" name="Freeform 1362">
              <a:extLst>
                <a:ext uri="{FF2B5EF4-FFF2-40B4-BE49-F238E27FC236}">
                  <a16:creationId xmlns="" xmlns:a16="http://schemas.microsoft.com/office/drawing/2014/main" id="{1E641B0B-C1C8-4472-9B40-3F3E8BF49717}"/>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15" name="Line 1363">
              <a:extLst>
                <a:ext uri="{FF2B5EF4-FFF2-40B4-BE49-F238E27FC236}">
                  <a16:creationId xmlns="" xmlns:a16="http://schemas.microsoft.com/office/drawing/2014/main" id="{7EB20033-0C81-42BE-BF04-EF73DF11A1AB}"/>
                </a:ext>
              </a:extLst>
            </p:cNvPr>
            <p:cNvSpPr>
              <a:spLocks noChangeShapeType="1"/>
            </p:cNvSpPr>
            <p:nvPr/>
          </p:nvSpPr>
          <p:spPr bwMode="auto">
            <a:xfrm flipH="1">
              <a:off x="4298950" y="890588"/>
              <a:ext cx="4763" cy="541337"/>
            </a:xfrm>
            <a:prstGeom prst="line">
              <a:avLst/>
            </a:prstGeom>
            <a:noFill/>
            <a:ln w="0" cap="rnd">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16" name="组合 215">
            <a:extLst>
              <a:ext uri="{FF2B5EF4-FFF2-40B4-BE49-F238E27FC236}">
                <a16:creationId xmlns="" xmlns:a16="http://schemas.microsoft.com/office/drawing/2014/main" id="{0C9CADE6-ACC7-4A96-A66B-528D295A63FC}"/>
              </a:ext>
            </a:extLst>
          </p:cNvPr>
          <p:cNvGrpSpPr/>
          <p:nvPr/>
        </p:nvGrpSpPr>
        <p:grpSpPr>
          <a:xfrm>
            <a:off x="7445049" y="2814340"/>
            <a:ext cx="232748" cy="361294"/>
            <a:chOff x="4298950" y="842963"/>
            <a:chExt cx="379413" cy="588962"/>
          </a:xfrm>
        </p:grpSpPr>
        <p:sp>
          <p:nvSpPr>
            <p:cNvPr id="217" name="Freeform 1362">
              <a:extLst>
                <a:ext uri="{FF2B5EF4-FFF2-40B4-BE49-F238E27FC236}">
                  <a16:creationId xmlns="" xmlns:a16="http://schemas.microsoft.com/office/drawing/2014/main" id="{2116B805-C5B4-434D-ADFF-26DDD6FAB6E2}"/>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18" name="Line 1363">
              <a:extLst>
                <a:ext uri="{FF2B5EF4-FFF2-40B4-BE49-F238E27FC236}">
                  <a16:creationId xmlns="" xmlns:a16="http://schemas.microsoft.com/office/drawing/2014/main" id="{B7B80832-CC35-427F-8D71-81D44F749BED}"/>
                </a:ext>
              </a:extLst>
            </p:cNvPr>
            <p:cNvSpPr>
              <a:spLocks noChangeShapeType="1"/>
            </p:cNvSpPr>
            <p:nvPr/>
          </p:nvSpPr>
          <p:spPr bwMode="auto">
            <a:xfrm flipH="1">
              <a:off x="4298950" y="890588"/>
              <a:ext cx="4763" cy="541337"/>
            </a:xfrm>
            <a:prstGeom prst="line">
              <a:avLst/>
            </a:prstGeom>
            <a:noFill/>
            <a:ln w="0" cap="rnd">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19" name="组合 218">
            <a:extLst>
              <a:ext uri="{FF2B5EF4-FFF2-40B4-BE49-F238E27FC236}">
                <a16:creationId xmlns="" xmlns:a16="http://schemas.microsoft.com/office/drawing/2014/main" id="{1AADECDB-A565-4ABD-8D98-813B71B12CAA}"/>
              </a:ext>
            </a:extLst>
          </p:cNvPr>
          <p:cNvGrpSpPr/>
          <p:nvPr/>
        </p:nvGrpSpPr>
        <p:grpSpPr>
          <a:xfrm>
            <a:off x="9624687" y="3642518"/>
            <a:ext cx="232748" cy="361294"/>
            <a:chOff x="4298950" y="842963"/>
            <a:chExt cx="379413" cy="588962"/>
          </a:xfrm>
        </p:grpSpPr>
        <p:sp>
          <p:nvSpPr>
            <p:cNvPr id="220" name="Freeform 1362">
              <a:extLst>
                <a:ext uri="{FF2B5EF4-FFF2-40B4-BE49-F238E27FC236}">
                  <a16:creationId xmlns="" xmlns:a16="http://schemas.microsoft.com/office/drawing/2014/main" id="{4E1C3E68-C5BD-4F72-B324-09E0B4EA59F0}"/>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a:p>
          </p:txBody>
        </p:sp>
        <p:sp>
          <p:nvSpPr>
            <p:cNvPr id="221" name="Line 1363">
              <a:extLst>
                <a:ext uri="{FF2B5EF4-FFF2-40B4-BE49-F238E27FC236}">
                  <a16:creationId xmlns="" xmlns:a16="http://schemas.microsoft.com/office/drawing/2014/main" id="{446F22F5-009F-4C8B-8197-F055B90B2126}"/>
                </a:ext>
              </a:extLst>
            </p:cNvPr>
            <p:cNvSpPr>
              <a:spLocks noChangeShapeType="1"/>
            </p:cNvSpPr>
            <p:nvPr/>
          </p:nvSpPr>
          <p:spPr bwMode="auto">
            <a:xfrm flipH="1">
              <a:off x="4298950" y="890588"/>
              <a:ext cx="4763" cy="541337"/>
            </a:xfrm>
            <a:prstGeom prst="line">
              <a:avLst/>
            </a:prstGeom>
            <a:noFill/>
            <a:ln w="0" cap="rnd">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22" name="组合 221">
            <a:extLst>
              <a:ext uri="{FF2B5EF4-FFF2-40B4-BE49-F238E27FC236}">
                <a16:creationId xmlns="" xmlns:a16="http://schemas.microsoft.com/office/drawing/2014/main" id="{458A3CB8-B36F-4006-87CF-BDD5E76BC73C}"/>
              </a:ext>
            </a:extLst>
          </p:cNvPr>
          <p:cNvGrpSpPr/>
          <p:nvPr/>
        </p:nvGrpSpPr>
        <p:grpSpPr>
          <a:xfrm>
            <a:off x="11282039" y="4615519"/>
            <a:ext cx="232748" cy="361294"/>
            <a:chOff x="4298950" y="842963"/>
            <a:chExt cx="379413" cy="588962"/>
          </a:xfrm>
        </p:grpSpPr>
        <p:sp>
          <p:nvSpPr>
            <p:cNvPr id="223" name="Freeform 1362">
              <a:extLst>
                <a:ext uri="{FF2B5EF4-FFF2-40B4-BE49-F238E27FC236}">
                  <a16:creationId xmlns="" xmlns:a16="http://schemas.microsoft.com/office/drawing/2014/main" id="{A7E02EAD-4F62-4BC2-AFA5-F7FD004D05E3}"/>
                </a:ext>
              </a:extLst>
            </p:cNvPr>
            <p:cNvSpPr>
              <a:spLocks/>
            </p:cNvSpPr>
            <p:nvPr/>
          </p:nvSpPr>
          <p:spPr bwMode="auto">
            <a:xfrm>
              <a:off x="4302125" y="842963"/>
              <a:ext cx="376238" cy="355600"/>
            </a:xfrm>
            <a:custGeom>
              <a:avLst/>
              <a:gdLst>
                <a:gd name="T0" fmla="*/ 2147483646 w 163"/>
                <a:gd name="T1" fmla="*/ 2147483646 h 154"/>
                <a:gd name="T2" fmla="*/ 0 w 163"/>
                <a:gd name="T3" fmla="*/ 2147483646 h 154"/>
                <a:gd name="T4" fmla="*/ 2147483646 w 163"/>
                <a:gd name="T5" fmla="*/ 2147483646 h 154"/>
                <a:gd name="T6" fmla="*/ 2147483646 w 163"/>
                <a:gd name="T7" fmla="*/ 2147483646 h 154"/>
                <a:gd name="T8" fmla="*/ 2147483646 w 163"/>
                <a:gd name="T9" fmla="*/ 2147483646 h 1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 h="154">
                  <a:moveTo>
                    <a:pt x="162" y="133"/>
                  </a:moveTo>
                  <a:cubicBezTo>
                    <a:pt x="108" y="110"/>
                    <a:pt x="54" y="154"/>
                    <a:pt x="0" y="132"/>
                  </a:cubicBezTo>
                  <a:cubicBezTo>
                    <a:pt x="0" y="95"/>
                    <a:pt x="0" y="58"/>
                    <a:pt x="1" y="21"/>
                  </a:cubicBezTo>
                  <a:cubicBezTo>
                    <a:pt x="55" y="44"/>
                    <a:pt x="109" y="0"/>
                    <a:pt x="163" y="23"/>
                  </a:cubicBezTo>
                  <a:cubicBezTo>
                    <a:pt x="163" y="59"/>
                    <a:pt x="162" y="96"/>
                    <a:pt x="162" y="133"/>
                  </a:cubicBezTo>
                  <a:close/>
                </a:path>
              </a:pathLst>
            </a:custGeom>
            <a:solidFill>
              <a:srgbClr val="FBFBFB"/>
            </a:solidFill>
            <a:ln w="0" cap="rnd">
              <a:solidFill>
                <a:schemeClr val="bg1"/>
              </a:solidFill>
              <a:prstDash val="solid"/>
              <a:round/>
              <a:headEnd/>
              <a:tailEnd/>
            </a:ln>
          </p:spPr>
          <p:txBody>
            <a:bodyPr/>
            <a:lstStyle/>
            <a:p>
              <a:endParaRPr lang="zh-CN" altLang="en-US" dirty="0"/>
            </a:p>
          </p:txBody>
        </p:sp>
        <p:sp>
          <p:nvSpPr>
            <p:cNvPr id="224" name="Line 1363">
              <a:extLst>
                <a:ext uri="{FF2B5EF4-FFF2-40B4-BE49-F238E27FC236}">
                  <a16:creationId xmlns="" xmlns:a16="http://schemas.microsoft.com/office/drawing/2014/main" id="{0E5ACE59-ECDF-48BA-B322-C26BB22888B5}"/>
                </a:ext>
              </a:extLst>
            </p:cNvPr>
            <p:cNvSpPr>
              <a:spLocks noChangeShapeType="1"/>
            </p:cNvSpPr>
            <p:nvPr/>
          </p:nvSpPr>
          <p:spPr bwMode="auto">
            <a:xfrm flipH="1">
              <a:off x="4298950" y="890588"/>
              <a:ext cx="4763" cy="541337"/>
            </a:xfrm>
            <a:prstGeom prst="line">
              <a:avLst/>
            </a:prstGeom>
            <a:noFill/>
            <a:ln w="0" cap="rnd">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25" name="文本框 224">
            <a:extLst>
              <a:ext uri="{FF2B5EF4-FFF2-40B4-BE49-F238E27FC236}">
                <a16:creationId xmlns="" xmlns:a16="http://schemas.microsoft.com/office/drawing/2014/main" id="{92AD1C12-F4EF-409C-9EC1-F75AA7BA27DB}"/>
              </a:ext>
            </a:extLst>
          </p:cNvPr>
          <p:cNvSpPr txBox="1"/>
          <p:nvPr/>
        </p:nvSpPr>
        <p:spPr>
          <a:xfrm>
            <a:off x="627289" y="3961493"/>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2014</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26" name="文本框 225">
            <a:extLst>
              <a:ext uri="{FF2B5EF4-FFF2-40B4-BE49-F238E27FC236}">
                <a16:creationId xmlns="" xmlns:a16="http://schemas.microsoft.com/office/drawing/2014/main" id="{AE67A7D4-7FA5-4292-942B-B388F03E751B}"/>
              </a:ext>
            </a:extLst>
          </p:cNvPr>
          <p:cNvSpPr txBox="1"/>
          <p:nvPr/>
        </p:nvSpPr>
        <p:spPr>
          <a:xfrm>
            <a:off x="2872014" y="3034393"/>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2015</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27" name="文本框 226">
            <a:extLst>
              <a:ext uri="{FF2B5EF4-FFF2-40B4-BE49-F238E27FC236}">
                <a16:creationId xmlns="" xmlns:a16="http://schemas.microsoft.com/office/drawing/2014/main" id="{ACBD83C5-A0C7-4E4E-8305-AFED82EC7E51}"/>
              </a:ext>
            </a:extLst>
          </p:cNvPr>
          <p:cNvSpPr txBox="1"/>
          <p:nvPr/>
        </p:nvSpPr>
        <p:spPr>
          <a:xfrm>
            <a:off x="4760347" y="2289373"/>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2016</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28" name="文本框 227">
            <a:extLst>
              <a:ext uri="{FF2B5EF4-FFF2-40B4-BE49-F238E27FC236}">
                <a16:creationId xmlns="" xmlns:a16="http://schemas.microsoft.com/office/drawing/2014/main" id="{23768355-9BA3-453F-86D2-0996C79C5218}"/>
              </a:ext>
            </a:extLst>
          </p:cNvPr>
          <p:cNvSpPr txBox="1"/>
          <p:nvPr/>
        </p:nvSpPr>
        <p:spPr>
          <a:xfrm>
            <a:off x="6397220" y="3073280"/>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2017</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29" name="文本框 228">
            <a:extLst>
              <a:ext uri="{FF2B5EF4-FFF2-40B4-BE49-F238E27FC236}">
                <a16:creationId xmlns="" xmlns:a16="http://schemas.microsoft.com/office/drawing/2014/main" id="{9EF8B730-095A-4E09-9DC5-2732CA281819}"/>
              </a:ext>
            </a:extLst>
          </p:cNvPr>
          <p:cNvSpPr txBox="1"/>
          <p:nvPr/>
        </p:nvSpPr>
        <p:spPr>
          <a:xfrm>
            <a:off x="7664045" y="2792294"/>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2018</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30" name="文本框 229">
            <a:extLst>
              <a:ext uri="{FF2B5EF4-FFF2-40B4-BE49-F238E27FC236}">
                <a16:creationId xmlns="" xmlns:a16="http://schemas.microsoft.com/office/drawing/2014/main" id="{81A8299C-0E67-4436-8484-A30584E44153}"/>
              </a:ext>
            </a:extLst>
          </p:cNvPr>
          <p:cNvSpPr txBox="1"/>
          <p:nvPr/>
        </p:nvSpPr>
        <p:spPr>
          <a:xfrm>
            <a:off x="9835745" y="3618589"/>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2019</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31" name="文本框 230">
            <a:extLst>
              <a:ext uri="{FF2B5EF4-FFF2-40B4-BE49-F238E27FC236}">
                <a16:creationId xmlns="" xmlns:a16="http://schemas.microsoft.com/office/drawing/2014/main" id="{758515DF-823B-4CC8-A32C-41F0BB9CC6A0}"/>
              </a:ext>
            </a:extLst>
          </p:cNvPr>
          <p:cNvSpPr txBox="1"/>
          <p:nvPr/>
        </p:nvSpPr>
        <p:spPr>
          <a:xfrm>
            <a:off x="11521670" y="4590138"/>
            <a:ext cx="763361" cy="369332"/>
          </a:xfrm>
          <a:prstGeom prst="rect">
            <a:avLst/>
          </a:prstGeom>
          <a:noFill/>
        </p:spPr>
        <p:txBody>
          <a:bodyPr wrap="square" rtlCol="0">
            <a:spAutoFit/>
          </a:bodyPr>
          <a:lstStyle/>
          <a:p>
            <a:r>
              <a:rPr lang="en-US" altLang="zh-CN" b="1" dirty="0">
                <a:solidFill>
                  <a:schemeClr val="bg1"/>
                </a:solidFill>
                <a:latin typeface="宋体" panose="02010600030101010101" pitchFamily="2" charset="-122"/>
                <a:ea typeface="宋体" panose="02010600030101010101" pitchFamily="2" charset="-122"/>
              </a:rPr>
              <a:t>2020</a:t>
            </a:r>
            <a:endParaRPr lang="zh-CN" altLang="en-US" b="1" dirty="0">
              <a:solidFill>
                <a:schemeClr val="bg1"/>
              </a:solidFill>
              <a:latin typeface="宋体" panose="02010600030101010101" pitchFamily="2" charset="-122"/>
              <a:ea typeface="宋体" panose="02010600030101010101" pitchFamily="2" charset="-122"/>
            </a:endParaRPr>
          </a:p>
        </p:txBody>
      </p:sp>
      <p:sp>
        <p:nvSpPr>
          <p:cNvPr id="232" name="文本框 231">
            <a:extLst>
              <a:ext uri="{FF2B5EF4-FFF2-40B4-BE49-F238E27FC236}">
                <a16:creationId xmlns="" xmlns:a16="http://schemas.microsoft.com/office/drawing/2014/main" id="{8DD9333B-4577-4A81-8334-C2167477F753}"/>
              </a:ext>
            </a:extLst>
          </p:cNvPr>
          <p:cNvSpPr txBox="1"/>
          <p:nvPr/>
        </p:nvSpPr>
        <p:spPr>
          <a:xfrm>
            <a:off x="320687" y="3352019"/>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3" name="文本框 232">
            <a:extLst>
              <a:ext uri="{FF2B5EF4-FFF2-40B4-BE49-F238E27FC236}">
                <a16:creationId xmlns="" xmlns:a16="http://schemas.microsoft.com/office/drawing/2014/main" id="{ABEADEBE-F643-4EDD-858F-8DC610A026AA}"/>
              </a:ext>
            </a:extLst>
          </p:cNvPr>
          <p:cNvSpPr txBox="1"/>
          <p:nvPr/>
        </p:nvSpPr>
        <p:spPr>
          <a:xfrm>
            <a:off x="2544649" y="2438571"/>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4" name="文本框 233">
            <a:extLst>
              <a:ext uri="{FF2B5EF4-FFF2-40B4-BE49-F238E27FC236}">
                <a16:creationId xmlns="" xmlns:a16="http://schemas.microsoft.com/office/drawing/2014/main" id="{08565E09-5012-419F-B3C1-6FED66E117C8}"/>
              </a:ext>
            </a:extLst>
          </p:cNvPr>
          <p:cNvSpPr txBox="1"/>
          <p:nvPr/>
        </p:nvSpPr>
        <p:spPr>
          <a:xfrm>
            <a:off x="4451078" y="1725177"/>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5" name="文本框 234">
            <a:extLst>
              <a:ext uri="{FF2B5EF4-FFF2-40B4-BE49-F238E27FC236}">
                <a16:creationId xmlns="" xmlns:a16="http://schemas.microsoft.com/office/drawing/2014/main" id="{0AEDE2CE-E400-4CB0-8488-0F3C77C54023}"/>
              </a:ext>
            </a:extLst>
          </p:cNvPr>
          <p:cNvSpPr txBox="1"/>
          <p:nvPr/>
        </p:nvSpPr>
        <p:spPr>
          <a:xfrm>
            <a:off x="5700797" y="2577069"/>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6" name="文本框 235">
            <a:extLst>
              <a:ext uri="{FF2B5EF4-FFF2-40B4-BE49-F238E27FC236}">
                <a16:creationId xmlns="" xmlns:a16="http://schemas.microsoft.com/office/drawing/2014/main" id="{A86E4EE6-6CEE-4FEE-9316-D682A78ECF79}"/>
              </a:ext>
            </a:extLst>
          </p:cNvPr>
          <p:cNvSpPr txBox="1"/>
          <p:nvPr/>
        </p:nvSpPr>
        <p:spPr>
          <a:xfrm>
            <a:off x="7329056" y="2248526"/>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7" name="文本框 236">
            <a:extLst>
              <a:ext uri="{FF2B5EF4-FFF2-40B4-BE49-F238E27FC236}">
                <a16:creationId xmlns="" xmlns:a16="http://schemas.microsoft.com/office/drawing/2014/main" id="{32AD2089-F0E6-4BD4-9A2D-C8CF0445EEED}"/>
              </a:ext>
            </a:extLst>
          </p:cNvPr>
          <p:cNvSpPr txBox="1"/>
          <p:nvPr/>
        </p:nvSpPr>
        <p:spPr>
          <a:xfrm>
            <a:off x="9537784" y="3076361"/>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238" name="文本框 237">
            <a:extLst>
              <a:ext uri="{FF2B5EF4-FFF2-40B4-BE49-F238E27FC236}">
                <a16:creationId xmlns="" xmlns:a16="http://schemas.microsoft.com/office/drawing/2014/main" id="{C4727B3C-5E48-4C35-A1E5-C44DCF0DA583}"/>
              </a:ext>
            </a:extLst>
          </p:cNvPr>
          <p:cNvSpPr txBox="1"/>
          <p:nvPr/>
        </p:nvSpPr>
        <p:spPr>
          <a:xfrm>
            <a:off x="10635936" y="4086779"/>
            <a:ext cx="1587223" cy="369332"/>
          </a:xfrm>
          <a:prstGeom prst="rect">
            <a:avLst/>
          </a:prstGeom>
          <a:noFill/>
        </p:spPr>
        <p:txBody>
          <a:bodyPr wrap="square" rtlCol="0">
            <a:spAutoFit/>
          </a:bodyPr>
          <a:lstStyle/>
          <a:p>
            <a:r>
              <a:rPr lang="zh-CN" altLang="en-US" sz="9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cxnSp>
        <p:nvCxnSpPr>
          <p:cNvPr id="240" name="直接连接符 239">
            <a:extLst>
              <a:ext uri="{FF2B5EF4-FFF2-40B4-BE49-F238E27FC236}">
                <a16:creationId xmlns="" xmlns:a16="http://schemas.microsoft.com/office/drawing/2014/main" id="{C7FA3DED-5DAF-4123-966F-0A3209E6C90B}"/>
              </a:ext>
            </a:extLst>
          </p:cNvPr>
          <p:cNvCxnSpPr/>
          <p:nvPr/>
        </p:nvCxnSpPr>
        <p:spPr>
          <a:xfrm flipH="1">
            <a:off x="10812462" y="-203072"/>
            <a:ext cx="884238" cy="203072"/>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1" name="直接连接符 240">
            <a:extLst>
              <a:ext uri="{FF2B5EF4-FFF2-40B4-BE49-F238E27FC236}">
                <a16:creationId xmlns="" xmlns:a16="http://schemas.microsoft.com/office/drawing/2014/main" id="{DB6906EA-0881-4DF9-894F-70C58FC45200}"/>
              </a:ext>
            </a:extLst>
          </p:cNvPr>
          <p:cNvCxnSpPr/>
          <p:nvPr/>
        </p:nvCxnSpPr>
        <p:spPr>
          <a:xfrm flipH="1">
            <a:off x="5272088" y="502879"/>
            <a:ext cx="1874838" cy="430571"/>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2" name="直接连接符 241">
            <a:extLst>
              <a:ext uri="{FF2B5EF4-FFF2-40B4-BE49-F238E27FC236}">
                <a16:creationId xmlns="" xmlns:a16="http://schemas.microsoft.com/office/drawing/2014/main" id="{1C6FECF0-2E92-4483-811B-BF2B640DC513}"/>
              </a:ext>
            </a:extLst>
          </p:cNvPr>
          <p:cNvCxnSpPr/>
          <p:nvPr/>
        </p:nvCxnSpPr>
        <p:spPr>
          <a:xfrm flipH="1">
            <a:off x="4548188" y="1600200"/>
            <a:ext cx="442397" cy="1016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3" name="直接连接符 242">
            <a:extLst>
              <a:ext uri="{FF2B5EF4-FFF2-40B4-BE49-F238E27FC236}">
                <a16:creationId xmlns="" xmlns:a16="http://schemas.microsoft.com/office/drawing/2014/main" id="{E3A6BC50-F9F8-4FCA-BE67-079B774E8C7B}"/>
              </a:ext>
            </a:extLst>
          </p:cNvPr>
          <p:cNvCxnSpPr/>
          <p:nvPr/>
        </p:nvCxnSpPr>
        <p:spPr>
          <a:xfrm flipH="1">
            <a:off x="7407275" y="104486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4" name="直接连接符 243">
            <a:extLst>
              <a:ext uri="{FF2B5EF4-FFF2-40B4-BE49-F238E27FC236}">
                <a16:creationId xmlns="" xmlns:a16="http://schemas.microsoft.com/office/drawing/2014/main" id="{DA78209E-764D-44E0-9C86-74640A5468DF}"/>
              </a:ext>
            </a:extLst>
          </p:cNvPr>
          <p:cNvCxnSpPr/>
          <p:nvPr/>
        </p:nvCxnSpPr>
        <p:spPr>
          <a:xfrm flipH="1">
            <a:off x="9748838" y="1219200"/>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5" name="直接连接符 244">
            <a:extLst>
              <a:ext uri="{FF2B5EF4-FFF2-40B4-BE49-F238E27FC236}">
                <a16:creationId xmlns="" xmlns:a16="http://schemas.microsoft.com/office/drawing/2014/main" id="{4C521BC6-9AB7-43A0-BFE3-5645411F32FF}"/>
              </a:ext>
            </a:extLst>
          </p:cNvPr>
          <p:cNvCxnSpPr/>
          <p:nvPr/>
        </p:nvCxnSpPr>
        <p:spPr>
          <a:xfrm flipH="1">
            <a:off x="11177589" y="590550"/>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6" name="直接连接符 245">
            <a:extLst>
              <a:ext uri="{FF2B5EF4-FFF2-40B4-BE49-F238E27FC236}">
                <a16:creationId xmlns="" xmlns:a16="http://schemas.microsoft.com/office/drawing/2014/main" id="{FA14C511-7F34-4AE7-AE6C-8775B4585A8E}"/>
              </a:ext>
            </a:extLst>
          </p:cNvPr>
          <p:cNvCxnSpPr/>
          <p:nvPr/>
        </p:nvCxnSpPr>
        <p:spPr>
          <a:xfrm flipH="1">
            <a:off x="1711325" y="114011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7" name="直接连接符 246">
            <a:extLst>
              <a:ext uri="{FF2B5EF4-FFF2-40B4-BE49-F238E27FC236}">
                <a16:creationId xmlns="" xmlns:a16="http://schemas.microsoft.com/office/drawing/2014/main" id="{00502058-6F15-4E67-93CC-41FDE298BB66}"/>
              </a:ext>
            </a:extLst>
          </p:cNvPr>
          <p:cNvCxnSpPr/>
          <p:nvPr/>
        </p:nvCxnSpPr>
        <p:spPr>
          <a:xfrm flipH="1">
            <a:off x="0" y="54956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8" name="直接连接符 247">
            <a:extLst>
              <a:ext uri="{FF2B5EF4-FFF2-40B4-BE49-F238E27FC236}">
                <a16:creationId xmlns="" xmlns:a16="http://schemas.microsoft.com/office/drawing/2014/main" id="{B9F93354-2D5B-45F9-9489-7C2CCFDCDE6C}"/>
              </a:ext>
            </a:extLst>
          </p:cNvPr>
          <p:cNvCxnSpPr/>
          <p:nvPr/>
        </p:nvCxnSpPr>
        <p:spPr>
          <a:xfrm flipH="1">
            <a:off x="3542764" y="-12700"/>
            <a:ext cx="442397" cy="1016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9" name="直接连接符 248">
            <a:extLst>
              <a:ext uri="{FF2B5EF4-FFF2-40B4-BE49-F238E27FC236}">
                <a16:creationId xmlns="" xmlns:a16="http://schemas.microsoft.com/office/drawing/2014/main" id="{E1E465FF-F97E-4FBD-B5A0-209205EBA365}"/>
              </a:ext>
            </a:extLst>
          </p:cNvPr>
          <p:cNvCxnSpPr/>
          <p:nvPr/>
        </p:nvCxnSpPr>
        <p:spPr>
          <a:xfrm flipH="1">
            <a:off x="2174875" y="45431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0" name="直接连接符 249">
            <a:extLst>
              <a:ext uri="{FF2B5EF4-FFF2-40B4-BE49-F238E27FC236}">
                <a16:creationId xmlns="" xmlns:a16="http://schemas.microsoft.com/office/drawing/2014/main" id="{65187D65-308D-4194-85E8-99E3F2116AE4}"/>
              </a:ext>
            </a:extLst>
          </p:cNvPr>
          <p:cNvCxnSpPr/>
          <p:nvPr/>
        </p:nvCxnSpPr>
        <p:spPr>
          <a:xfrm flipH="1">
            <a:off x="3221038" y="704850"/>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1" name="直接连接符 250">
            <a:extLst>
              <a:ext uri="{FF2B5EF4-FFF2-40B4-BE49-F238E27FC236}">
                <a16:creationId xmlns="" xmlns:a16="http://schemas.microsoft.com/office/drawing/2014/main" id="{E10E56D2-68BB-4237-84B3-2BEE03D547E2}"/>
              </a:ext>
            </a:extLst>
          </p:cNvPr>
          <p:cNvCxnSpPr/>
          <p:nvPr/>
        </p:nvCxnSpPr>
        <p:spPr>
          <a:xfrm flipH="1">
            <a:off x="5945189" y="0"/>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2" name="直接连接符 251">
            <a:extLst>
              <a:ext uri="{FF2B5EF4-FFF2-40B4-BE49-F238E27FC236}">
                <a16:creationId xmlns="" xmlns:a16="http://schemas.microsoft.com/office/drawing/2014/main" id="{2EFE4535-2D80-4188-869E-AF58022EA28A}"/>
              </a:ext>
            </a:extLst>
          </p:cNvPr>
          <p:cNvCxnSpPr/>
          <p:nvPr/>
        </p:nvCxnSpPr>
        <p:spPr>
          <a:xfrm flipH="1">
            <a:off x="1013732" y="-387511"/>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3" name="直接连接符 252">
            <a:extLst>
              <a:ext uri="{FF2B5EF4-FFF2-40B4-BE49-F238E27FC236}">
                <a16:creationId xmlns="" xmlns:a16="http://schemas.microsoft.com/office/drawing/2014/main" id="{C39BA6A5-83F9-47DE-AA20-1A2039BCDB32}"/>
              </a:ext>
            </a:extLst>
          </p:cNvPr>
          <p:cNvCxnSpPr/>
          <p:nvPr/>
        </p:nvCxnSpPr>
        <p:spPr>
          <a:xfrm flipH="1">
            <a:off x="3355295" y="-213178"/>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4" name="直接连接符 253">
            <a:extLst>
              <a:ext uri="{FF2B5EF4-FFF2-40B4-BE49-F238E27FC236}">
                <a16:creationId xmlns="" xmlns:a16="http://schemas.microsoft.com/office/drawing/2014/main" id="{6A6554C5-30AF-492A-BFD7-CB095566CB78}"/>
              </a:ext>
            </a:extLst>
          </p:cNvPr>
          <p:cNvCxnSpPr/>
          <p:nvPr/>
        </p:nvCxnSpPr>
        <p:spPr>
          <a:xfrm flipH="1">
            <a:off x="4784046" y="-841828"/>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5" name="直接连接符 254">
            <a:extLst>
              <a:ext uri="{FF2B5EF4-FFF2-40B4-BE49-F238E27FC236}">
                <a16:creationId xmlns="" xmlns:a16="http://schemas.microsoft.com/office/drawing/2014/main" id="{5B5B61B4-0E62-4F7B-A89A-140F3CF34904}"/>
              </a:ext>
            </a:extLst>
          </p:cNvPr>
          <p:cNvCxnSpPr/>
          <p:nvPr/>
        </p:nvCxnSpPr>
        <p:spPr>
          <a:xfrm flipH="1">
            <a:off x="970189" y="1882614"/>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6" name="直接连接符 255">
            <a:extLst>
              <a:ext uri="{FF2B5EF4-FFF2-40B4-BE49-F238E27FC236}">
                <a16:creationId xmlns="" xmlns:a16="http://schemas.microsoft.com/office/drawing/2014/main" id="{D1A89145-B3B2-418C-859A-EDEFD17E391D}"/>
              </a:ext>
            </a:extLst>
          </p:cNvPr>
          <p:cNvCxnSpPr/>
          <p:nvPr/>
        </p:nvCxnSpPr>
        <p:spPr>
          <a:xfrm flipH="1">
            <a:off x="3149828" y="1285422"/>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7" name="直接连接符 256">
            <a:extLst>
              <a:ext uri="{FF2B5EF4-FFF2-40B4-BE49-F238E27FC236}">
                <a16:creationId xmlns="" xmlns:a16="http://schemas.microsoft.com/office/drawing/2014/main" id="{3430E408-0691-4B72-B008-0A9FD21B85CC}"/>
              </a:ext>
            </a:extLst>
          </p:cNvPr>
          <p:cNvCxnSpPr/>
          <p:nvPr/>
        </p:nvCxnSpPr>
        <p:spPr>
          <a:xfrm flipH="1">
            <a:off x="8894989" y="2004534"/>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8" name="直接连接符 257">
            <a:extLst>
              <a:ext uri="{FF2B5EF4-FFF2-40B4-BE49-F238E27FC236}">
                <a16:creationId xmlns="" xmlns:a16="http://schemas.microsoft.com/office/drawing/2014/main" id="{24289DD0-8A53-4431-94D1-D6E627FB3E58}"/>
              </a:ext>
            </a:extLst>
          </p:cNvPr>
          <p:cNvCxnSpPr/>
          <p:nvPr/>
        </p:nvCxnSpPr>
        <p:spPr>
          <a:xfrm flipH="1">
            <a:off x="11236552" y="1866447"/>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9" name="直接连接符 258">
            <a:extLst>
              <a:ext uri="{FF2B5EF4-FFF2-40B4-BE49-F238E27FC236}">
                <a16:creationId xmlns="" xmlns:a16="http://schemas.microsoft.com/office/drawing/2014/main" id="{6E7431B8-AFE8-42A9-A127-1133D810EFA0}"/>
              </a:ext>
            </a:extLst>
          </p:cNvPr>
          <p:cNvCxnSpPr/>
          <p:nvPr/>
        </p:nvCxnSpPr>
        <p:spPr>
          <a:xfrm flipH="1">
            <a:off x="12665303" y="1237797"/>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pic>
        <p:nvPicPr>
          <p:cNvPr id="82" name="图片 81">
            <a:extLst>
              <a:ext uri="{FF2B5EF4-FFF2-40B4-BE49-F238E27FC236}">
                <a16:creationId xmlns="" xmlns:a16="http://schemas.microsoft.com/office/drawing/2014/main" id="{2D91387A-7E45-4483-8A11-EC8E005AFB9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8250015" y="1525898"/>
            <a:ext cx="1442171" cy="1402659"/>
          </a:xfrm>
          <a:prstGeom prst="rect">
            <a:avLst/>
          </a:prstGeom>
        </p:spPr>
      </p:pic>
      <p:sp>
        <p:nvSpPr>
          <p:cNvPr id="261" name="文本框 260">
            <a:extLst>
              <a:ext uri="{FF2B5EF4-FFF2-40B4-BE49-F238E27FC236}">
                <a16:creationId xmlns="" xmlns:a16="http://schemas.microsoft.com/office/drawing/2014/main" id="{0F111CC5-17EF-49C8-B6C1-CADEFE3D3495}"/>
              </a:ext>
            </a:extLst>
          </p:cNvPr>
          <p:cNvSpPr txBox="1"/>
          <p:nvPr/>
        </p:nvSpPr>
        <p:spPr>
          <a:xfrm>
            <a:off x="1711325" y="5898603"/>
            <a:ext cx="8439603" cy="769441"/>
          </a:xfrm>
          <a:prstGeom prst="rect">
            <a:avLst/>
          </a:prstGeom>
          <a:noFill/>
        </p:spPr>
        <p:txBody>
          <a:bodyPr>
            <a:spAutoFit/>
          </a:bodyPr>
          <a:lstStyle/>
          <a:p>
            <a:pPr algn="ctr">
              <a:defRPr/>
            </a:pPr>
            <a:r>
              <a:rPr lang="en-US" altLang="zh-CN" sz="4400" spc="830" dirty="0">
                <a:gradFill flip="none" rotWithShape="1">
                  <a:gsLst>
                    <a:gs pos="0">
                      <a:srgbClr val="D3E3DD"/>
                    </a:gs>
                    <a:gs pos="100000">
                      <a:srgbClr val="EEF4F2">
                        <a:alpha val="40000"/>
                      </a:srgbClr>
                    </a:gs>
                    <a:gs pos="93000">
                      <a:srgbClr val="F5F4F3"/>
                    </a:gs>
                  </a:gsLst>
                  <a:lin ang="16200000" scaled="1"/>
                  <a:tileRect/>
                </a:gradFill>
                <a:latin typeface="造字工房悦黑体验版纤细体" pitchFamily="50" charset="-122"/>
                <a:ea typeface="造字工房悦黑体验版纤细体" pitchFamily="50" charset="-122"/>
              </a:rPr>
              <a:t>TIME LINE</a:t>
            </a:r>
            <a:endParaRPr lang="zh-CN" altLang="en-US" sz="4400" spc="830" dirty="0">
              <a:gradFill flip="none" rotWithShape="1">
                <a:gsLst>
                  <a:gs pos="0">
                    <a:srgbClr val="D3E3DD"/>
                  </a:gs>
                  <a:gs pos="100000">
                    <a:srgbClr val="EEF4F2">
                      <a:alpha val="40000"/>
                    </a:srgbClr>
                  </a:gs>
                  <a:gs pos="93000">
                    <a:srgbClr val="F5F4F3"/>
                  </a:gs>
                </a:gsLst>
                <a:lin ang="16200000" scaled="1"/>
                <a:tileRect/>
              </a:gradFill>
              <a:latin typeface="造字工房悦黑体验版纤细体" pitchFamily="50" charset="-122"/>
              <a:ea typeface="造字工房悦黑体验版纤细体" pitchFamily="50" charset="-122"/>
            </a:endParaRPr>
          </a:p>
        </p:txBody>
      </p:sp>
    </p:spTree>
    <p:extLst>
      <p:ext uri="{BB962C8B-B14F-4D97-AF65-F5344CB8AC3E}">
        <p14:creationId xmlns:p14="http://schemas.microsoft.com/office/powerpoint/2010/main" val="986080678"/>
      </p:ext>
    </p:extLst>
  </p:cSld>
  <p:clrMapOvr>
    <a:masterClrMapping/>
  </p:clrMapOvr>
  <mc:AlternateContent xmlns:mc="http://schemas.openxmlformats.org/markup-compatibility/2006" xmlns:p14="http://schemas.microsoft.com/office/powerpoint/2010/main">
    <mc:Choice Requires="p14">
      <p:transition spd="slow" p14:dur="1400" advTm="0">
        <p14:ripple/>
      </p:transition>
    </mc:Choice>
    <mc:Fallback xmlns="">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57"/>
                                            </p:tgtEl>
                                            <p:attrNameLst>
                                              <p:attrName>style.visibility</p:attrName>
                                            </p:attrNameLst>
                                          </p:cBhvr>
                                          <p:to>
                                            <p:strVal val="visible"/>
                                          </p:to>
                                        </p:set>
                                        <p:anim calcmode="lin" valueType="num" p14:bounceEnd="67000">
                                          <p:cBhvr additive="base">
                                            <p:cTn id="7" dur="2000" fill="hold"/>
                                            <p:tgtEl>
                                              <p:spTgt spid="157"/>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57"/>
                                            </p:tgtEl>
                                            <p:attrNameLst>
                                              <p:attrName>ppt_y</p:attrName>
                                            </p:attrNameLst>
                                          </p:cBhvr>
                                          <p:tavLst>
                                            <p:tav tm="0">
                                              <p:val>
                                                <p:strVal val="#ppt_y"/>
                                              </p:val>
                                            </p:tav>
                                            <p:tav tm="100000">
                                              <p:val>
                                                <p:strVal val="#ppt_y"/>
                                              </p:val>
                                            </p:tav>
                                          </p:tavLst>
                                        </p:anim>
                                      </p:childTnLst>
                                    </p:cTn>
                                  </p:par>
                                  <p:par>
                                    <p:cTn id="9" presetID="2" presetClass="entr" presetSubtype="4" accel="15000" decel="49000" fill="hold" nodeType="withEffect">
                                      <p:stCondLst>
                                        <p:cond delay="2250"/>
                                      </p:stCondLst>
                                      <p:childTnLst>
                                        <p:set>
                                          <p:cBhvr>
                                            <p:cTn id="10" dur="1" fill="hold">
                                              <p:stCondLst>
                                                <p:cond delay="0"/>
                                              </p:stCondLst>
                                            </p:cTn>
                                            <p:tgtEl>
                                              <p:spTgt spid="201"/>
                                            </p:tgtEl>
                                            <p:attrNameLst>
                                              <p:attrName>style.visibility</p:attrName>
                                            </p:attrNameLst>
                                          </p:cBhvr>
                                          <p:to>
                                            <p:strVal val="visible"/>
                                          </p:to>
                                        </p:set>
                                        <p:anim calcmode="lin" valueType="num">
                                          <p:cBhvr additive="base">
                                            <p:cTn id="11" dur="3250" fill="hold"/>
                                            <p:tgtEl>
                                              <p:spTgt spid="201"/>
                                            </p:tgtEl>
                                            <p:attrNameLst>
                                              <p:attrName>ppt_x</p:attrName>
                                            </p:attrNameLst>
                                          </p:cBhvr>
                                          <p:tavLst>
                                            <p:tav tm="0">
                                              <p:val>
                                                <p:strVal val="#ppt_x"/>
                                              </p:val>
                                            </p:tav>
                                            <p:tav tm="100000">
                                              <p:val>
                                                <p:strVal val="#ppt_x"/>
                                              </p:val>
                                            </p:tav>
                                          </p:tavLst>
                                        </p:anim>
                                        <p:anim calcmode="lin" valueType="num">
                                          <p:cBhvr additive="base">
                                            <p:cTn id="12" dur="3250" fill="hold"/>
                                            <p:tgtEl>
                                              <p:spTgt spid="201"/>
                                            </p:tgtEl>
                                            <p:attrNameLst>
                                              <p:attrName>ppt_y</p:attrName>
                                            </p:attrNameLst>
                                          </p:cBhvr>
                                          <p:tavLst>
                                            <p:tav tm="0">
                                              <p:val>
                                                <p:strVal val="1+#ppt_h/2"/>
                                              </p:val>
                                            </p:tav>
                                            <p:tav tm="100000">
                                              <p:val>
                                                <p:strVal val="#ppt_y"/>
                                              </p:val>
                                            </p:tav>
                                          </p:tavLst>
                                        </p:anim>
                                      </p:childTnLst>
                                    </p:cTn>
                                  </p:par>
                                </p:childTnLst>
                              </p:cTn>
                            </p:par>
                            <p:par>
                              <p:cTn id="13" fill="hold">
                                <p:stCondLst>
                                  <p:cond delay="5500"/>
                                </p:stCondLst>
                                <p:childTnLst>
                                  <p:par>
                                    <p:cTn id="14" presetID="12" presetClass="entr" presetSubtype="4" fill="hold" nodeType="afterEffect">
                                      <p:stCondLst>
                                        <p:cond delay="0"/>
                                      </p:stCondLst>
                                      <p:childTnLst>
                                        <p:set>
                                          <p:cBhvr>
                                            <p:cTn id="15" dur="1" fill="hold">
                                              <p:stCondLst>
                                                <p:cond delay="0"/>
                                              </p:stCondLst>
                                            </p:cTn>
                                            <p:tgtEl>
                                              <p:spTgt spid="204"/>
                                            </p:tgtEl>
                                            <p:attrNameLst>
                                              <p:attrName>style.visibility</p:attrName>
                                            </p:attrNameLst>
                                          </p:cBhvr>
                                          <p:to>
                                            <p:strVal val="visible"/>
                                          </p:to>
                                        </p:set>
                                        <p:anim calcmode="lin" valueType="num">
                                          <p:cBhvr additive="base">
                                            <p:cTn id="16" dur="250"/>
                                            <p:tgtEl>
                                              <p:spTgt spid="204"/>
                                            </p:tgtEl>
                                            <p:attrNameLst>
                                              <p:attrName>ppt_y</p:attrName>
                                            </p:attrNameLst>
                                          </p:cBhvr>
                                          <p:tavLst>
                                            <p:tav tm="0">
                                              <p:val>
                                                <p:strVal val="#ppt_y+#ppt_h*1.125000"/>
                                              </p:val>
                                            </p:tav>
                                            <p:tav tm="100000">
                                              <p:val>
                                                <p:strVal val="#ppt_y"/>
                                              </p:val>
                                            </p:tav>
                                          </p:tavLst>
                                        </p:anim>
                                        <p:animEffect transition="in" filter="wipe(up)">
                                          <p:cBhvr>
                                            <p:cTn id="17" dur="250"/>
                                            <p:tgtEl>
                                              <p:spTgt spid="204"/>
                                            </p:tgtEl>
                                          </p:cBhvr>
                                        </p:animEffect>
                                      </p:childTnLst>
                                    </p:cTn>
                                  </p:par>
                                  <p:par>
                                    <p:cTn id="18" presetID="12" presetClass="entr" presetSubtype="4" fill="hold" nodeType="withEffect">
                                      <p:stCondLst>
                                        <p:cond delay="500"/>
                                      </p:stCondLst>
                                      <p:childTnLst>
                                        <p:set>
                                          <p:cBhvr>
                                            <p:cTn id="19" dur="1" fill="hold">
                                              <p:stCondLst>
                                                <p:cond delay="0"/>
                                              </p:stCondLst>
                                            </p:cTn>
                                            <p:tgtEl>
                                              <p:spTgt spid="207"/>
                                            </p:tgtEl>
                                            <p:attrNameLst>
                                              <p:attrName>style.visibility</p:attrName>
                                            </p:attrNameLst>
                                          </p:cBhvr>
                                          <p:to>
                                            <p:strVal val="visible"/>
                                          </p:to>
                                        </p:set>
                                        <p:anim calcmode="lin" valueType="num">
                                          <p:cBhvr additive="base">
                                            <p:cTn id="20" dur="250"/>
                                            <p:tgtEl>
                                              <p:spTgt spid="207"/>
                                            </p:tgtEl>
                                            <p:attrNameLst>
                                              <p:attrName>ppt_y</p:attrName>
                                            </p:attrNameLst>
                                          </p:cBhvr>
                                          <p:tavLst>
                                            <p:tav tm="0">
                                              <p:val>
                                                <p:strVal val="#ppt_y+#ppt_h*1.125000"/>
                                              </p:val>
                                            </p:tav>
                                            <p:tav tm="100000">
                                              <p:val>
                                                <p:strVal val="#ppt_y"/>
                                              </p:val>
                                            </p:tav>
                                          </p:tavLst>
                                        </p:anim>
                                        <p:animEffect transition="in" filter="wipe(up)">
                                          <p:cBhvr>
                                            <p:cTn id="21" dur="250"/>
                                            <p:tgtEl>
                                              <p:spTgt spid="207"/>
                                            </p:tgtEl>
                                          </p:cBhvr>
                                        </p:animEffect>
                                      </p:childTnLst>
                                    </p:cTn>
                                  </p:par>
                                  <p:par>
                                    <p:cTn id="22" presetID="12" presetClass="entr" presetSubtype="4" fill="hold" nodeType="withEffect">
                                      <p:stCondLst>
                                        <p:cond delay="800"/>
                                      </p:stCondLst>
                                      <p:childTnLst>
                                        <p:set>
                                          <p:cBhvr>
                                            <p:cTn id="23" dur="1" fill="hold">
                                              <p:stCondLst>
                                                <p:cond delay="0"/>
                                              </p:stCondLst>
                                            </p:cTn>
                                            <p:tgtEl>
                                              <p:spTgt spid="210"/>
                                            </p:tgtEl>
                                            <p:attrNameLst>
                                              <p:attrName>style.visibility</p:attrName>
                                            </p:attrNameLst>
                                          </p:cBhvr>
                                          <p:to>
                                            <p:strVal val="visible"/>
                                          </p:to>
                                        </p:set>
                                        <p:anim calcmode="lin" valueType="num">
                                          <p:cBhvr additive="base">
                                            <p:cTn id="24" dur="250"/>
                                            <p:tgtEl>
                                              <p:spTgt spid="210"/>
                                            </p:tgtEl>
                                            <p:attrNameLst>
                                              <p:attrName>ppt_y</p:attrName>
                                            </p:attrNameLst>
                                          </p:cBhvr>
                                          <p:tavLst>
                                            <p:tav tm="0">
                                              <p:val>
                                                <p:strVal val="#ppt_y+#ppt_h*1.125000"/>
                                              </p:val>
                                            </p:tav>
                                            <p:tav tm="100000">
                                              <p:val>
                                                <p:strVal val="#ppt_y"/>
                                              </p:val>
                                            </p:tav>
                                          </p:tavLst>
                                        </p:anim>
                                        <p:animEffect transition="in" filter="wipe(up)">
                                          <p:cBhvr>
                                            <p:cTn id="25" dur="250"/>
                                            <p:tgtEl>
                                              <p:spTgt spid="210"/>
                                            </p:tgtEl>
                                          </p:cBhvr>
                                        </p:animEffect>
                                      </p:childTnLst>
                                    </p:cTn>
                                  </p:par>
                                  <p:par>
                                    <p:cTn id="26" presetID="12" presetClass="entr" presetSubtype="4" fill="hold" nodeType="withEffect">
                                      <p:stCondLst>
                                        <p:cond delay="650"/>
                                      </p:stCondLst>
                                      <p:childTnLst>
                                        <p:set>
                                          <p:cBhvr>
                                            <p:cTn id="27" dur="1" fill="hold">
                                              <p:stCondLst>
                                                <p:cond delay="0"/>
                                              </p:stCondLst>
                                            </p:cTn>
                                            <p:tgtEl>
                                              <p:spTgt spid="213"/>
                                            </p:tgtEl>
                                            <p:attrNameLst>
                                              <p:attrName>style.visibility</p:attrName>
                                            </p:attrNameLst>
                                          </p:cBhvr>
                                          <p:to>
                                            <p:strVal val="visible"/>
                                          </p:to>
                                        </p:set>
                                        <p:anim calcmode="lin" valueType="num">
                                          <p:cBhvr additive="base">
                                            <p:cTn id="28" dur="250"/>
                                            <p:tgtEl>
                                              <p:spTgt spid="213"/>
                                            </p:tgtEl>
                                            <p:attrNameLst>
                                              <p:attrName>ppt_y</p:attrName>
                                            </p:attrNameLst>
                                          </p:cBhvr>
                                          <p:tavLst>
                                            <p:tav tm="0">
                                              <p:val>
                                                <p:strVal val="#ppt_y+#ppt_h*1.125000"/>
                                              </p:val>
                                            </p:tav>
                                            <p:tav tm="100000">
                                              <p:val>
                                                <p:strVal val="#ppt_y"/>
                                              </p:val>
                                            </p:tav>
                                          </p:tavLst>
                                        </p:anim>
                                        <p:animEffect transition="in" filter="wipe(up)">
                                          <p:cBhvr>
                                            <p:cTn id="29" dur="250"/>
                                            <p:tgtEl>
                                              <p:spTgt spid="213"/>
                                            </p:tgtEl>
                                          </p:cBhvr>
                                        </p:animEffect>
                                      </p:childTnLst>
                                    </p:cTn>
                                  </p:par>
                                  <p:par>
                                    <p:cTn id="30" presetID="12" presetClass="entr" presetSubtype="4" fill="hold" nodeType="withEffect">
                                      <p:stCondLst>
                                        <p:cond delay="550"/>
                                      </p:stCondLst>
                                      <p:childTnLst>
                                        <p:set>
                                          <p:cBhvr>
                                            <p:cTn id="31" dur="1" fill="hold">
                                              <p:stCondLst>
                                                <p:cond delay="0"/>
                                              </p:stCondLst>
                                            </p:cTn>
                                            <p:tgtEl>
                                              <p:spTgt spid="216"/>
                                            </p:tgtEl>
                                            <p:attrNameLst>
                                              <p:attrName>style.visibility</p:attrName>
                                            </p:attrNameLst>
                                          </p:cBhvr>
                                          <p:to>
                                            <p:strVal val="visible"/>
                                          </p:to>
                                        </p:set>
                                        <p:anim calcmode="lin" valueType="num">
                                          <p:cBhvr additive="base">
                                            <p:cTn id="32" dur="250"/>
                                            <p:tgtEl>
                                              <p:spTgt spid="216"/>
                                            </p:tgtEl>
                                            <p:attrNameLst>
                                              <p:attrName>ppt_y</p:attrName>
                                            </p:attrNameLst>
                                          </p:cBhvr>
                                          <p:tavLst>
                                            <p:tav tm="0">
                                              <p:val>
                                                <p:strVal val="#ppt_y+#ppt_h*1.125000"/>
                                              </p:val>
                                            </p:tav>
                                            <p:tav tm="100000">
                                              <p:val>
                                                <p:strVal val="#ppt_y"/>
                                              </p:val>
                                            </p:tav>
                                          </p:tavLst>
                                        </p:anim>
                                        <p:animEffect transition="in" filter="wipe(up)">
                                          <p:cBhvr>
                                            <p:cTn id="33" dur="250"/>
                                            <p:tgtEl>
                                              <p:spTgt spid="216"/>
                                            </p:tgtEl>
                                          </p:cBhvr>
                                        </p:animEffect>
                                      </p:childTnLst>
                                    </p:cTn>
                                  </p:par>
                                  <p:par>
                                    <p:cTn id="34" presetID="12" presetClass="entr" presetSubtype="4" fill="hold" nodeType="withEffect">
                                      <p:stCondLst>
                                        <p:cond delay="450"/>
                                      </p:stCondLst>
                                      <p:childTnLst>
                                        <p:set>
                                          <p:cBhvr>
                                            <p:cTn id="35" dur="1" fill="hold">
                                              <p:stCondLst>
                                                <p:cond delay="0"/>
                                              </p:stCondLst>
                                            </p:cTn>
                                            <p:tgtEl>
                                              <p:spTgt spid="219"/>
                                            </p:tgtEl>
                                            <p:attrNameLst>
                                              <p:attrName>style.visibility</p:attrName>
                                            </p:attrNameLst>
                                          </p:cBhvr>
                                          <p:to>
                                            <p:strVal val="visible"/>
                                          </p:to>
                                        </p:set>
                                        <p:anim calcmode="lin" valueType="num">
                                          <p:cBhvr additive="base">
                                            <p:cTn id="36" dur="250"/>
                                            <p:tgtEl>
                                              <p:spTgt spid="219"/>
                                            </p:tgtEl>
                                            <p:attrNameLst>
                                              <p:attrName>ppt_y</p:attrName>
                                            </p:attrNameLst>
                                          </p:cBhvr>
                                          <p:tavLst>
                                            <p:tav tm="0">
                                              <p:val>
                                                <p:strVal val="#ppt_y+#ppt_h*1.125000"/>
                                              </p:val>
                                            </p:tav>
                                            <p:tav tm="100000">
                                              <p:val>
                                                <p:strVal val="#ppt_y"/>
                                              </p:val>
                                            </p:tav>
                                          </p:tavLst>
                                        </p:anim>
                                        <p:animEffect transition="in" filter="wipe(up)">
                                          <p:cBhvr>
                                            <p:cTn id="37" dur="250"/>
                                            <p:tgtEl>
                                              <p:spTgt spid="219"/>
                                            </p:tgtEl>
                                          </p:cBhvr>
                                        </p:animEffect>
                                      </p:childTnLst>
                                    </p:cTn>
                                  </p:par>
                                  <p:par>
                                    <p:cTn id="38" presetID="12" presetClass="entr" presetSubtype="4" fill="hold" nodeType="withEffect">
                                      <p:stCondLst>
                                        <p:cond delay="300"/>
                                      </p:stCondLst>
                                      <p:childTnLst>
                                        <p:set>
                                          <p:cBhvr>
                                            <p:cTn id="39" dur="1" fill="hold">
                                              <p:stCondLst>
                                                <p:cond delay="0"/>
                                              </p:stCondLst>
                                            </p:cTn>
                                            <p:tgtEl>
                                              <p:spTgt spid="222"/>
                                            </p:tgtEl>
                                            <p:attrNameLst>
                                              <p:attrName>style.visibility</p:attrName>
                                            </p:attrNameLst>
                                          </p:cBhvr>
                                          <p:to>
                                            <p:strVal val="visible"/>
                                          </p:to>
                                        </p:set>
                                        <p:anim calcmode="lin" valueType="num">
                                          <p:cBhvr additive="base">
                                            <p:cTn id="40" dur="250"/>
                                            <p:tgtEl>
                                              <p:spTgt spid="222"/>
                                            </p:tgtEl>
                                            <p:attrNameLst>
                                              <p:attrName>ppt_y</p:attrName>
                                            </p:attrNameLst>
                                          </p:cBhvr>
                                          <p:tavLst>
                                            <p:tav tm="0">
                                              <p:val>
                                                <p:strVal val="#ppt_y+#ppt_h*1.125000"/>
                                              </p:val>
                                            </p:tav>
                                            <p:tav tm="100000">
                                              <p:val>
                                                <p:strVal val="#ppt_y"/>
                                              </p:val>
                                            </p:tav>
                                          </p:tavLst>
                                        </p:anim>
                                        <p:animEffect transition="in" filter="wipe(up)">
                                          <p:cBhvr>
                                            <p:cTn id="41" dur="250"/>
                                            <p:tgtEl>
                                              <p:spTgt spid="222"/>
                                            </p:tgtEl>
                                          </p:cBhvr>
                                        </p:animEffect>
                                      </p:childTnLst>
                                    </p:cTn>
                                  </p:par>
                                </p:childTnLst>
                              </p:cTn>
                            </p:par>
                            <p:par>
                              <p:cTn id="42" fill="hold">
                                <p:stCondLst>
                                  <p:cond delay="6550"/>
                                </p:stCondLst>
                                <p:childTnLst>
                                  <p:par>
                                    <p:cTn id="43" presetID="12" presetClass="entr" presetSubtype="8" fill="hold" grpId="0" nodeType="afterEffect">
                                      <p:stCondLst>
                                        <p:cond delay="0"/>
                                      </p:stCondLst>
                                      <p:childTnLst>
                                        <p:set>
                                          <p:cBhvr>
                                            <p:cTn id="44" dur="1" fill="hold">
                                              <p:stCondLst>
                                                <p:cond delay="0"/>
                                              </p:stCondLst>
                                            </p:cTn>
                                            <p:tgtEl>
                                              <p:spTgt spid="225"/>
                                            </p:tgtEl>
                                            <p:attrNameLst>
                                              <p:attrName>style.visibility</p:attrName>
                                            </p:attrNameLst>
                                          </p:cBhvr>
                                          <p:to>
                                            <p:strVal val="visible"/>
                                          </p:to>
                                        </p:set>
                                        <p:anim calcmode="lin" valueType="num">
                                          <p:cBhvr additive="base">
                                            <p:cTn id="45" dur="200"/>
                                            <p:tgtEl>
                                              <p:spTgt spid="225"/>
                                            </p:tgtEl>
                                            <p:attrNameLst>
                                              <p:attrName>ppt_x</p:attrName>
                                            </p:attrNameLst>
                                          </p:cBhvr>
                                          <p:tavLst>
                                            <p:tav tm="0">
                                              <p:val>
                                                <p:strVal val="#ppt_x-#ppt_w*1.125000"/>
                                              </p:val>
                                            </p:tav>
                                            <p:tav tm="100000">
                                              <p:val>
                                                <p:strVal val="#ppt_x"/>
                                              </p:val>
                                            </p:tav>
                                          </p:tavLst>
                                        </p:anim>
                                        <p:animEffect transition="in" filter="wipe(right)">
                                          <p:cBhvr>
                                            <p:cTn id="46" dur="200"/>
                                            <p:tgtEl>
                                              <p:spTgt spid="225"/>
                                            </p:tgtEl>
                                          </p:cBhvr>
                                        </p:animEffect>
                                      </p:childTnLst>
                                    </p:cTn>
                                  </p:par>
                                </p:childTnLst>
                              </p:cTn>
                            </p:par>
                            <p:par>
                              <p:cTn id="47" fill="hold">
                                <p:stCondLst>
                                  <p:cond delay="6750"/>
                                </p:stCondLst>
                                <p:childTnLst>
                                  <p:par>
                                    <p:cTn id="48" presetID="12" presetClass="entr" presetSubtype="8" fill="hold" grpId="0" nodeType="afterEffect">
                                      <p:stCondLst>
                                        <p:cond delay="0"/>
                                      </p:stCondLst>
                                      <p:childTnLst>
                                        <p:set>
                                          <p:cBhvr>
                                            <p:cTn id="49" dur="1" fill="hold">
                                              <p:stCondLst>
                                                <p:cond delay="0"/>
                                              </p:stCondLst>
                                            </p:cTn>
                                            <p:tgtEl>
                                              <p:spTgt spid="226"/>
                                            </p:tgtEl>
                                            <p:attrNameLst>
                                              <p:attrName>style.visibility</p:attrName>
                                            </p:attrNameLst>
                                          </p:cBhvr>
                                          <p:to>
                                            <p:strVal val="visible"/>
                                          </p:to>
                                        </p:set>
                                        <p:anim calcmode="lin" valueType="num">
                                          <p:cBhvr additive="base">
                                            <p:cTn id="50" dur="200"/>
                                            <p:tgtEl>
                                              <p:spTgt spid="226"/>
                                            </p:tgtEl>
                                            <p:attrNameLst>
                                              <p:attrName>ppt_x</p:attrName>
                                            </p:attrNameLst>
                                          </p:cBhvr>
                                          <p:tavLst>
                                            <p:tav tm="0">
                                              <p:val>
                                                <p:strVal val="#ppt_x-#ppt_w*1.125000"/>
                                              </p:val>
                                            </p:tav>
                                            <p:tav tm="100000">
                                              <p:val>
                                                <p:strVal val="#ppt_x"/>
                                              </p:val>
                                            </p:tav>
                                          </p:tavLst>
                                        </p:anim>
                                        <p:animEffect transition="in" filter="wipe(right)">
                                          <p:cBhvr>
                                            <p:cTn id="51" dur="200"/>
                                            <p:tgtEl>
                                              <p:spTgt spid="226"/>
                                            </p:tgtEl>
                                          </p:cBhvr>
                                        </p:animEffect>
                                      </p:childTnLst>
                                    </p:cTn>
                                  </p:par>
                                </p:childTnLst>
                              </p:cTn>
                            </p:par>
                            <p:par>
                              <p:cTn id="52" fill="hold">
                                <p:stCondLst>
                                  <p:cond delay="6950"/>
                                </p:stCondLst>
                                <p:childTnLst>
                                  <p:par>
                                    <p:cTn id="53" presetID="12" presetClass="entr" presetSubtype="8" fill="hold" grpId="0" nodeType="afterEffect">
                                      <p:stCondLst>
                                        <p:cond delay="0"/>
                                      </p:stCondLst>
                                      <p:childTnLst>
                                        <p:set>
                                          <p:cBhvr>
                                            <p:cTn id="54" dur="1" fill="hold">
                                              <p:stCondLst>
                                                <p:cond delay="0"/>
                                              </p:stCondLst>
                                            </p:cTn>
                                            <p:tgtEl>
                                              <p:spTgt spid="227"/>
                                            </p:tgtEl>
                                            <p:attrNameLst>
                                              <p:attrName>style.visibility</p:attrName>
                                            </p:attrNameLst>
                                          </p:cBhvr>
                                          <p:to>
                                            <p:strVal val="visible"/>
                                          </p:to>
                                        </p:set>
                                        <p:anim calcmode="lin" valueType="num">
                                          <p:cBhvr additive="base">
                                            <p:cTn id="55" dur="200"/>
                                            <p:tgtEl>
                                              <p:spTgt spid="227"/>
                                            </p:tgtEl>
                                            <p:attrNameLst>
                                              <p:attrName>ppt_x</p:attrName>
                                            </p:attrNameLst>
                                          </p:cBhvr>
                                          <p:tavLst>
                                            <p:tav tm="0">
                                              <p:val>
                                                <p:strVal val="#ppt_x-#ppt_w*1.125000"/>
                                              </p:val>
                                            </p:tav>
                                            <p:tav tm="100000">
                                              <p:val>
                                                <p:strVal val="#ppt_x"/>
                                              </p:val>
                                            </p:tav>
                                          </p:tavLst>
                                        </p:anim>
                                        <p:animEffect transition="in" filter="wipe(right)">
                                          <p:cBhvr>
                                            <p:cTn id="56" dur="200"/>
                                            <p:tgtEl>
                                              <p:spTgt spid="227"/>
                                            </p:tgtEl>
                                          </p:cBhvr>
                                        </p:animEffect>
                                      </p:childTnLst>
                                    </p:cTn>
                                  </p:par>
                                </p:childTnLst>
                              </p:cTn>
                            </p:par>
                            <p:par>
                              <p:cTn id="57" fill="hold">
                                <p:stCondLst>
                                  <p:cond delay="7150"/>
                                </p:stCondLst>
                                <p:childTnLst>
                                  <p:par>
                                    <p:cTn id="58" presetID="12" presetClass="entr" presetSubtype="8" fill="hold" grpId="0" nodeType="afterEffect">
                                      <p:stCondLst>
                                        <p:cond delay="0"/>
                                      </p:stCondLst>
                                      <p:childTnLst>
                                        <p:set>
                                          <p:cBhvr>
                                            <p:cTn id="59" dur="1" fill="hold">
                                              <p:stCondLst>
                                                <p:cond delay="0"/>
                                              </p:stCondLst>
                                            </p:cTn>
                                            <p:tgtEl>
                                              <p:spTgt spid="228"/>
                                            </p:tgtEl>
                                            <p:attrNameLst>
                                              <p:attrName>style.visibility</p:attrName>
                                            </p:attrNameLst>
                                          </p:cBhvr>
                                          <p:to>
                                            <p:strVal val="visible"/>
                                          </p:to>
                                        </p:set>
                                        <p:anim calcmode="lin" valueType="num">
                                          <p:cBhvr additive="base">
                                            <p:cTn id="60" dur="200"/>
                                            <p:tgtEl>
                                              <p:spTgt spid="228"/>
                                            </p:tgtEl>
                                            <p:attrNameLst>
                                              <p:attrName>ppt_x</p:attrName>
                                            </p:attrNameLst>
                                          </p:cBhvr>
                                          <p:tavLst>
                                            <p:tav tm="0">
                                              <p:val>
                                                <p:strVal val="#ppt_x-#ppt_w*1.125000"/>
                                              </p:val>
                                            </p:tav>
                                            <p:tav tm="100000">
                                              <p:val>
                                                <p:strVal val="#ppt_x"/>
                                              </p:val>
                                            </p:tav>
                                          </p:tavLst>
                                        </p:anim>
                                        <p:animEffect transition="in" filter="wipe(right)">
                                          <p:cBhvr>
                                            <p:cTn id="61" dur="200"/>
                                            <p:tgtEl>
                                              <p:spTgt spid="228"/>
                                            </p:tgtEl>
                                          </p:cBhvr>
                                        </p:animEffect>
                                      </p:childTnLst>
                                    </p:cTn>
                                  </p:par>
                                </p:childTnLst>
                              </p:cTn>
                            </p:par>
                            <p:par>
                              <p:cTn id="62" fill="hold">
                                <p:stCondLst>
                                  <p:cond delay="7350"/>
                                </p:stCondLst>
                                <p:childTnLst>
                                  <p:par>
                                    <p:cTn id="63" presetID="12" presetClass="entr" presetSubtype="8" fill="hold" grpId="0" nodeType="afterEffect">
                                      <p:stCondLst>
                                        <p:cond delay="0"/>
                                      </p:stCondLst>
                                      <p:childTnLst>
                                        <p:set>
                                          <p:cBhvr>
                                            <p:cTn id="64" dur="1" fill="hold">
                                              <p:stCondLst>
                                                <p:cond delay="0"/>
                                              </p:stCondLst>
                                            </p:cTn>
                                            <p:tgtEl>
                                              <p:spTgt spid="229"/>
                                            </p:tgtEl>
                                            <p:attrNameLst>
                                              <p:attrName>style.visibility</p:attrName>
                                            </p:attrNameLst>
                                          </p:cBhvr>
                                          <p:to>
                                            <p:strVal val="visible"/>
                                          </p:to>
                                        </p:set>
                                        <p:anim calcmode="lin" valueType="num">
                                          <p:cBhvr additive="base">
                                            <p:cTn id="65" dur="200"/>
                                            <p:tgtEl>
                                              <p:spTgt spid="229"/>
                                            </p:tgtEl>
                                            <p:attrNameLst>
                                              <p:attrName>ppt_x</p:attrName>
                                            </p:attrNameLst>
                                          </p:cBhvr>
                                          <p:tavLst>
                                            <p:tav tm="0">
                                              <p:val>
                                                <p:strVal val="#ppt_x-#ppt_w*1.125000"/>
                                              </p:val>
                                            </p:tav>
                                            <p:tav tm="100000">
                                              <p:val>
                                                <p:strVal val="#ppt_x"/>
                                              </p:val>
                                            </p:tav>
                                          </p:tavLst>
                                        </p:anim>
                                        <p:animEffect transition="in" filter="wipe(right)">
                                          <p:cBhvr>
                                            <p:cTn id="66" dur="200"/>
                                            <p:tgtEl>
                                              <p:spTgt spid="229"/>
                                            </p:tgtEl>
                                          </p:cBhvr>
                                        </p:animEffect>
                                      </p:childTnLst>
                                    </p:cTn>
                                  </p:par>
                                </p:childTnLst>
                              </p:cTn>
                            </p:par>
                            <p:par>
                              <p:cTn id="67" fill="hold">
                                <p:stCondLst>
                                  <p:cond delay="7550"/>
                                </p:stCondLst>
                                <p:childTnLst>
                                  <p:par>
                                    <p:cTn id="68" presetID="12" presetClass="entr" presetSubtype="8" fill="hold" grpId="0" nodeType="afterEffect">
                                      <p:stCondLst>
                                        <p:cond delay="0"/>
                                      </p:stCondLst>
                                      <p:childTnLst>
                                        <p:set>
                                          <p:cBhvr>
                                            <p:cTn id="69" dur="1" fill="hold">
                                              <p:stCondLst>
                                                <p:cond delay="0"/>
                                              </p:stCondLst>
                                            </p:cTn>
                                            <p:tgtEl>
                                              <p:spTgt spid="230"/>
                                            </p:tgtEl>
                                            <p:attrNameLst>
                                              <p:attrName>style.visibility</p:attrName>
                                            </p:attrNameLst>
                                          </p:cBhvr>
                                          <p:to>
                                            <p:strVal val="visible"/>
                                          </p:to>
                                        </p:set>
                                        <p:anim calcmode="lin" valueType="num">
                                          <p:cBhvr additive="base">
                                            <p:cTn id="70" dur="200"/>
                                            <p:tgtEl>
                                              <p:spTgt spid="230"/>
                                            </p:tgtEl>
                                            <p:attrNameLst>
                                              <p:attrName>ppt_x</p:attrName>
                                            </p:attrNameLst>
                                          </p:cBhvr>
                                          <p:tavLst>
                                            <p:tav tm="0">
                                              <p:val>
                                                <p:strVal val="#ppt_x-#ppt_w*1.125000"/>
                                              </p:val>
                                            </p:tav>
                                            <p:tav tm="100000">
                                              <p:val>
                                                <p:strVal val="#ppt_x"/>
                                              </p:val>
                                            </p:tav>
                                          </p:tavLst>
                                        </p:anim>
                                        <p:animEffect transition="in" filter="wipe(right)">
                                          <p:cBhvr>
                                            <p:cTn id="71" dur="200"/>
                                            <p:tgtEl>
                                              <p:spTgt spid="230"/>
                                            </p:tgtEl>
                                          </p:cBhvr>
                                        </p:animEffect>
                                      </p:childTnLst>
                                    </p:cTn>
                                  </p:par>
                                </p:childTnLst>
                              </p:cTn>
                            </p:par>
                            <p:par>
                              <p:cTn id="72" fill="hold">
                                <p:stCondLst>
                                  <p:cond delay="7750"/>
                                </p:stCondLst>
                                <p:childTnLst>
                                  <p:par>
                                    <p:cTn id="73" presetID="12" presetClass="entr" presetSubtype="8" fill="hold" grpId="0" nodeType="afterEffect">
                                      <p:stCondLst>
                                        <p:cond delay="0"/>
                                      </p:stCondLst>
                                      <p:childTnLst>
                                        <p:set>
                                          <p:cBhvr>
                                            <p:cTn id="74" dur="1" fill="hold">
                                              <p:stCondLst>
                                                <p:cond delay="0"/>
                                              </p:stCondLst>
                                            </p:cTn>
                                            <p:tgtEl>
                                              <p:spTgt spid="231"/>
                                            </p:tgtEl>
                                            <p:attrNameLst>
                                              <p:attrName>style.visibility</p:attrName>
                                            </p:attrNameLst>
                                          </p:cBhvr>
                                          <p:to>
                                            <p:strVal val="visible"/>
                                          </p:to>
                                        </p:set>
                                        <p:anim calcmode="lin" valueType="num">
                                          <p:cBhvr additive="base">
                                            <p:cTn id="75" dur="200"/>
                                            <p:tgtEl>
                                              <p:spTgt spid="231"/>
                                            </p:tgtEl>
                                            <p:attrNameLst>
                                              <p:attrName>ppt_x</p:attrName>
                                            </p:attrNameLst>
                                          </p:cBhvr>
                                          <p:tavLst>
                                            <p:tav tm="0">
                                              <p:val>
                                                <p:strVal val="#ppt_x-#ppt_w*1.125000"/>
                                              </p:val>
                                            </p:tav>
                                            <p:tav tm="100000">
                                              <p:val>
                                                <p:strVal val="#ppt_x"/>
                                              </p:val>
                                            </p:tav>
                                          </p:tavLst>
                                        </p:anim>
                                        <p:animEffect transition="in" filter="wipe(right)">
                                          <p:cBhvr>
                                            <p:cTn id="76" dur="200"/>
                                            <p:tgtEl>
                                              <p:spTgt spid="231"/>
                                            </p:tgtEl>
                                          </p:cBhvr>
                                        </p:animEffect>
                                      </p:childTnLst>
                                    </p:cTn>
                                  </p:par>
                                </p:childTnLst>
                              </p:cTn>
                            </p:par>
                            <p:par>
                              <p:cTn id="77" fill="hold">
                                <p:stCondLst>
                                  <p:cond delay="7950"/>
                                </p:stCondLst>
                                <p:childTnLst>
                                  <p:par>
                                    <p:cTn id="78" presetID="14" presetClass="entr" presetSubtype="10" fill="hold" grpId="0" nodeType="afterEffect">
                                      <p:stCondLst>
                                        <p:cond delay="0"/>
                                      </p:stCondLst>
                                      <p:childTnLst>
                                        <p:set>
                                          <p:cBhvr>
                                            <p:cTn id="79" dur="1" fill="hold">
                                              <p:stCondLst>
                                                <p:cond delay="0"/>
                                              </p:stCondLst>
                                            </p:cTn>
                                            <p:tgtEl>
                                              <p:spTgt spid="232"/>
                                            </p:tgtEl>
                                            <p:attrNameLst>
                                              <p:attrName>style.visibility</p:attrName>
                                            </p:attrNameLst>
                                          </p:cBhvr>
                                          <p:to>
                                            <p:strVal val="visible"/>
                                          </p:to>
                                        </p:set>
                                        <p:animEffect transition="in" filter="randombar(horizontal)">
                                          <p:cBhvr>
                                            <p:cTn id="80" dur="500"/>
                                            <p:tgtEl>
                                              <p:spTgt spid="232"/>
                                            </p:tgtEl>
                                          </p:cBhvr>
                                        </p:animEffect>
                                      </p:childTnLst>
                                    </p:cTn>
                                  </p:par>
                                </p:childTnLst>
                              </p:cTn>
                            </p:par>
                            <p:par>
                              <p:cTn id="81" fill="hold">
                                <p:stCondLst>
                                  <p:cond delay="8450"/>
                                </p:stCondLst>
                                <p:childTnLst>
                                  <p:par>
                                    <p:cTn id="82" presetID="14" presetClass="entr" presetSubtype="10" fill="hold" grpId="0" nodeType="afterEffect">
                                      <p:stCondLst>
                                        <p:cond delay="0"/>
                                      </p:stCondLst>
                                      <p:childTnLst>
                                        <p:set>
                                          <p:cBhvr>
                                            <p:cTn id="83" dur="1" fill="hold">
                                              <p:stCondLst>
                                                <p:cond delay="0"/>
                                              </p:stCondLst>
                                            </p:cTn>
                                            <p:tgtEl>
                                              <p:spTgt spid="233"/>
                                            </p:tgtEl>
                                            <p:attrNameLst>
                                              <p:attrName>style.visibility</p:attrName>
                                            </p:attrNameLst>
                                          </p:cBhvr>
                                          <p:to>
                                            <p:strVal val="visible"/>
                                          </p:to>
                                        </p:set>
                                        <p:animEffect transition="in" filter="randombar(horizontal)">
                                          <p:cBhvr>
                                            <p:cTn id="84" dur="500"/>
                                            <p:tgtEl>
                                              <p:spTgt spid="233"/>
                                            </p:tgtEl>
                                          </p:cBhvr>
                                        </p:animEffect>
                                      </p:childTnLst>
                                    </p:cTn>
                                  </p:par>
                                </p:childTnLst>
                              </p:cTn>
                            </p:par>
                            <p:par>
                              <p:cTn id="85" fill="hold">
                                <p:stCondLst>
                                  <p:cond delay="8950"/>
                                </p:stCondLst>
                                <p:childTnLst>
                                  <p:par>
                                    <p:cTn id="86" presetID="14" presetClass="entr" presetSubtype="10" fill="hold" grpId="0" nodeType="afterEffect">
                                      <p:stCondLst>
                                        <p:cond delay="0"/>
                                      </p:stCondLst>
                                      <p:childTnLst>
                                        <p:set>
                                          <p:cBhvr>
                                            <p:cTn id="87" dur="1" fill="hold">
                                              <p:stCondLst>
                                                <p:cond delay="0"/>
                                              </p:stCondLst>
                                            </p:cTn>
                                            <p:tgtEl>
                                              <p:spTgt spid="234"/>
                                            </p:tgtEl>
                                            <p:attrNameLst>
                                              <p:attrName>style.visibility</p:attrName>
                                            </p:attrNameLst>
                                          </p:cBhvr>
                                          <p:to>
                                            <p:strVal val="visible"/>
                                          </p:to>
                                        </p:set>
                                        <p:animEffect transition="in" filter="randombar(horizontal)">
                                          <p:cBhvr>
                                            <p:cTn id="88" dur="500"/>
                                            <p:tgtEl>
                                              <p:spTgt spid="234"/>
                                            </p:tgtEl>
                                          </p:cBhvr>
                                        </p:animEffect>
                                      </p:childTnLst>
                                    </p:cTn>
                                  </p:par>
                                </p:childTnLst>
                              </p:cTn>
                            </p:par>
                            <p:par>
                              <p:cTn id="89" fill="hold">
                                <p:stCondLst>
                                  <p:cond delay="9450"/>
                                </p:stCondLst>
                                <p:childTnLst>
                                  <p:par>
                                    <p:cTn id="90" presetID="14" presetClass="entr" presetSubtype="10" fill="hold" grpId="0" nodeType="afterEffect">
                                      <p:stCondLst>
                                        <p:cond delay="0"/>
                                      </p:stCondLst>
                                      <p:childTnLst>
                                        <p:set>
                                          <p:cBhvr>
                                            <p:cTn id="91" dur="1" fill="hold">
                                              <p:stCondLst>
                                                <p:cond delay="0"/>
                                              </p:stCondLst>
                                            </p:cTn>
                                            <p:tgtEl>
                                              <p:spTgt spid="235"/>
                                            </p:tgtEl>
                                            <p:attrNameLst>
                                              <p:attrName>style.visibility</p:attrName>
                                            </p:attrNameLst>
                                          </p:cBhvr>
                                          <p:to>
                                            <p:strVal val="visible"/>
                                          </p:to>
                                        </p:set>
                                        <p:animEffect transition="in" filter="randombar(horizontal)">
                                          <p:cBhvr>
                                            <p:cTn id="92" dur="500"/>
                                            <p:tgtEl>
                                              <p:spTgt spid="235"/>
                                            </p:tgtEl>
                                          </p:cBhvr>
                                        </p:animEffect>
                                      </p:childTnLst>
                                    </p:cTn>
                                  </p:par>
                                </p:childTnLst>
                              </p:cTn>
                            </p:par>
                            <p:par>
                              <p:cTn id="93" fill="hold">
                                <p:stCondLst>
                                  <p:cond delay="9950"/>
                                </p:stCondLst>
                                <p:childTnLst>
                                  <p:par>
                                    <p:cTn id="94" presetID="14" presetClass="entr" presetSubtype="10" fill="hold" grpId="0" nodeType="afterEffect">
                                      <p:stCondLst>
                                        <p:cond delay="0"/>
                                      </p:stCondLst>
                                      <p:childTnLst>
                                        <p:set>
                                          <p:cBhvr>
                                            <p:cTn id="95" dur="1" fill="hold">
                                              <p:stCondLst>
                                                <p:cond delay="0"/>
                                              </p:stCondLst>
                                            </p:cTn>
                                            <p:tgtEl>
                                              <p:spTgt spid="236"/>
                                            </p:tgtEl>
                                            <p:attrNameLst>
                                              <p:attrName>style.visibility</p:attrName>
                                            </p:attrNameLst>
                                          </p:cBhvr>
                                          <p:to>
                                            <p:strVal val="visible"/>
                                          </p:to>
                                        </p:set>
                                        <p:animEffect transition="in" filter="randombar(horizontal)">
                                          <p:cBhvr>
                                            <p:cTn id="96" dur="500"/>
                                            <p:tgtEl>
                                              <p:spTgt spid="236"/>
                                            </p:tgtEl>
                                          </p:cBhvr>
                                        </p:animEffect>
                                      </p:childTnLst>
                                    </p:cTn>
                                  </p:par>
                                </p:childTnLst>
                              </p:cTn>
                            </p:par>
                            <p:par>
                              <p:cTn id="97" fill="hold">
                                <p:stCondLst>
                                  <p:cond delay="10450"/>
                                </p:stCondLst>
                                <p:childTnLst>
                                  <p:par>
                                    <p:cTn id="98" presetID="14" presetClass="entr" presetSubtype="10" fill="hold" grpId="0" nodeType="afterEffect">
                                      <p:stCondLst>
                                        <p:cond delay="0"/>
                                      </p:stCondLst>
                                      <p:childTnLst>
                                        <p:set>
                                          <p:cBhvr>
                                            <p:cTn id="99" dur="1" fill="hold">
                                              <p:stCondLst>
                                                <p:cond delay="0"/>
                                              </p:stCondLst>
                                            </p:cTn>
                                            <p:tgtEl>
                                              <p:spTgt spid="237"/>
                                            </p:tgtEl>
                                            <p:attrNameLst>
                                              <p:attrName>style.visibility</p:attrName>
                                            </p:attrNameLst>
                                          </p:cBhvr>
                                          <p:to>
                                            <p:strVal val="visible"/>
                                          </p:to>
                                        </p:set>
                                        <p:animEffect transition="in" filter="randombar(horizontal)">
                                          <p:cBhvr>
                                            <p:cTn id="100" dur="500"/>
                                            <p:tgtEl>
                                              <p:spTgt spid="237"/>
                                            </p:tgtEl>
                                          </p:cBhvr>
                                        </p:animEffect>
                                      </p:childTnLst>
                                    </p:cTn>
                                  </p:par>
                                </p:childTnLst>
                              </p:cTn>
                            </p:par>
                            <p:par>
                              <p:cTn id="101" fill="hold">
                                <p:stCondLst>
                                  <p:cond delay="10950"/>
                                </p:stCondLst>
                                <p:childTnLst>
                                  <p:par>
                                    <p:cTn id="102" presetID="14" presetClass="entr" presetSubtype="10" fill="hold" grpId="0" nodeType="afterEffect">
                                      <p:stCondLst>
                                        <p:cond delay="0"/>
                                      </p:stCondLst>
                                      <p:childTnLst>
                                        <p:set>
                                          <p:cBhvr>
                                            <p:cTn id="103" dur="1" fill="hold">
                                              <p:stCondLst>
                                                <p:cond delay="0"/>
                                              </p:stCondLst>
                                            </p:cTn>
                                            <p:tgtEl>
                                              <p:spTgt spid="238"/>
                                            </p:tgtEl>
                                            <p:attrNameLst>
                                              <p:attrName>style.visibility</p:attrName>
                                            </p:attrNameLst>
                                          </p:cBhvr>
                                          <p:to>
                                            <p:strVal val="visible"/>
                                          </p:to>
                                        </p:set>
                                        <p:animEffect transition="in" filter="randombar(horizontal)">
                                          <p:cBhvr>
                                            <p:cTn id="104" dur="500"/>
                                            <p:tgtEl>
                                              <p:spTgt spid="238"/>
                                            </p:tgtEl>
                                          </p:cBhvr>
                                        </p:animEffect>
                                      </p:childTnLst>
                                    </p:cTn>
                                  </p:par>
                                  <p:par>
                                    <p:cTn id="105" presetID="2" presetClass="entr" presetSubtype="3" fill="hold" nodeType="withEffect">
                                      <p:stCondLst>
                                        <p:cond delay="0"/>
                                      </p:stCondLst>
                                      <p:childTnLst>
                                        <p:set>
                                          <p:cBhvr>
                                            <p:cTn id="106" dur="1" fill="hold">
                                              <p:stCondLst>
                                                <p:cond delay="0"/>
                                              </p:stCondLst>
                                            </p:cTn>
                                            <p:tgtEl>
                                              <p:spTgt spid="82"/>
                                            </p:tgtEl>
                                            <p:attrNameLst>
                                              <p:attrName>style.visibility</p:attrName>
                                            </p:attrNameLst>
                                          </p:cBhvr>
                                          <p:to>
                                            <p:strVal val="visible"/>
                                          </p:to>
                                        </p:set>
                                        <p:anim calcmode="lin" valueType="num">
                                          <p:cBhvr additive="base">
                                            <p:cTn id="107" dur="2000" fill="hold"/>
                                            <p:tgtEl>
                                              <p:spTgt spid="82"/>
                                            </p:tgtEl>
                                            <p:attrNameLst>
                                              <p:attrName>ppt_x</p:attrName>
                                            </p:attrNameLst>
                                          </p:cBhvr>
                                          <p:tavLst>
                                            <p:tav tm="0">
                                              <p:val>
                                                <p:strVal val="1+#ppt_w/2"/>
                                              </p:val>
                                            </p:tav>
                                            <p:tav tm="100000">
                                              <p:val>
                                                <p:strVal val="#ppt_x"/>
                                              </p:val>
                                            </p:tav>
                                          </p:tavLst>
                                        </p:anim>
                                        <p:anim calcmode="lin" valueType="num">
                                          <p:cBhvr additive="base">
                                            <p:cTn id="108" dur="2000" fill="hold"/>
                                            <p:tgtEl>
                                              <p:spTgt spid="82"/>
                                            </p:tgtEl>
                                            <p:attrNameLst>
                                              <p:attrName>ppt_y</p:attrName>
                                            </p:attrNameLst>
                                          </p:cBhvr>
                                          <p:tavLst>
                                            <p:tav tm="0">
                                              <p:val>
                                                <p:strVal val="0-#ppt_h/2"/>
                                              </p:val>
                                            </p:tav>
                                            <p:tav tm="100000">
                                              <p:val>
                                                <p:strVal val="#ppt_y"/>
                                              </p:val>
                                            </p:tav>
                                          </p:tavLst>
                                        </p:anim>
                                      </p:childTnLst>
                                    </p:cTn>
                                  </p:par>
                                  <p:par>
                                    <p:cTn id="109" presetID="1" presetClass="entr" presetSubtype="0" fill="hold" nodeType="withEffect">
                                      <p:stCondLst>
                                        <p:cond delay="250"/>
                                      </p:stCondLst>
                                      <p:childTnLst>
                                        <p:set>
                                          <p:cBhvr>
                                            <p:cTn id="110" dur="1" fill="hold">
                                              <p:stCondLst>
                                                <p:cond delay="0"/>
                                              </p:stCondLst>
                                            </p:cTn>
                                            <p:tgtEl>
                                              <p:spTgt spid="241"/>
                                            </p:tgtEl>
                                            <p:attrNameLst>
                                              <p:attrName>style.visibility</p:attrName>
                                            </p:attrNameLst>
                                          </p:cBhvr>
                                          <p:to>
                                            <p:strVal val="visible"/>
                                          </p:to>
                                        </p:set>
                                      </p:childTnLst>
                                    </p:cTn>
                                  </p:par>
                                  <p:par>
                                    <p:cTn id="111" presetID="0" presetClass="path" presetSubtype="0" repeatCount="indefinite" fill="hold" nodeType="withEffect">
                                      <p:stCondLst>
                                        <p:cond delay="250"/>
                                      </p:stCondLst>
                                      <p:childTnLst>
                                        <p:animMotion origin="layout" path="M -0.60117 0.24097 L 0.71498 -0.28264 " pathEditMode="relative" rAng="0" ptsTypes="AA">
                                          <p:cBhvr>
                                            <p:cTn id="112" dur="2750" spd="-100000" fill="hold"/>
                                            <p:tgtEl>
                                              <p:spTgt spid="241"/>
                                            </p:tgtEl>
                                            <p:attrNameLst>
                                              <p:attrName>ppt_x</p:attrName>
                                              <p:attrName>ppt_y</p:attrName>
                                            </p:attrNameLst>
                                          </p:cBhvr>
                                          <p:rCtr x="65807" y="-26181"/>
                                        </p:animMotion>
                                      </p:childTnLst>
                                    </p:cTn>
                                  </p:par>
                                  <p:par>
                                    <p:cTn id="113" presetID="1" presetClass="entr" presetSubtype="0" fill="hold" nodeType="withEffect">
                                      <p:stCondLst>
                                        <p:cond delay="0"/>
                                      </p:stCondLst>
                                      <p:childTnLst>
                                        <p:set>
                                          <p:cBhvr>
                                            <p:cTn id="114" dur="1" fill="hold">
                                              <p:stCondLst>
                                                <p:cond delay="0"/>
                                              </p:stCondLst>
                                            </p:cTn>
                                            <p:tgtEl>
                                              <p:spTgt spid="243"/>
                                            </p:tgtEl>
                                            <p:attrNameLst>
                                              <p:attrName>style.visibility</p:attrName>
                                            </p:attrNameLst>
                                          </p:cBhvr>
                                          <p:to>
                                            <p:strVal val="visible"/>
                                          </p:to>
                                        </p:set>
                                      </p:childTnLst>
                                    </p:cTn>
                                  </p:par>
                                  <p:par>
                                    <p:cTn id="115" presetID="0" presetClass="path" presetSubtype="0" repeatCount="indefinite" fill="hold" nodeType="withEffect">
                                      <p:stCondLst>
                                        <p:cond delay="0"/>
                                      </p:stCondLst>
                                      <p:childTnLst>
                                        <p:animMotion origin="layout" path="M -0.73672 0.2949 L 0.71498 -0.28264 " pathEditMode="relative" rAng="0" ptsTypes="AA">
                                          <p:cBhvr>
                                            <p:cTn id="116" dur="3250" spd="-100000" fill="hold"/>
                                            <p:tgtEl>
                                              <p:spTgt spid="243"/>
                                            </p:tgtEl>
                                            <p:attrNameLst>
                                              <p:attrName>ppt_x</p:attrName>
                                              <p:attrName>ppt_y</p:attrName>
                                            </p:attrNameLst>
                                          </p:cBhvr>
                                          <p:rCtr x="72578" y="-28889"/>
                                        </p:animMotion>
                                      </p:childTnLst>
                                    </p:cTn>
                                  </p:par>
                                  <p:par>
                                    <p:cTn id="117" presetID="1" presetClass="entr" presetSubtype="0" fill="hold" nodeType="withEffect">
                                      <p:stCondLst>
                                        <p:cond delay="100"/>
                                      </p:stCondLst>
                                      <p:childTnLst>
                                        <p:set>
                                          <p:cBhvr>
                                            <p:cTn id="118" dur="1" fill="hold">
                                              <p:stCondLst>
                                                <p:cond delay="0"/>
                                              </p:stCondLst>
                                            </p:cTn>
                                            <p:tgtEl>
                                              <p:spTgt spid="244"/>
                                            </p:tgtEl>
                                            <p:attrNameLst>
                                              <p:attrName>style.visibility</p:attrName>
                                            </p:attrNameLst>
                                          </p:cBhvr>
                                          <p:to>
                                            <p:strVal val="visible"/>
                                          </p:to>
                                        </p:set>
                                      </p:childTnLst>
                                    </p:cTn>
                                  </p:par>
                                  <p:par>
                                    <p:cTn id="119" presetID="0" presetClass="path" presetSubtype="0" repeatCount="indefinite" fill="hold" nodeType="withEffect">
                                      <p:stCondLst>
                                        <p:cond delay="100"/>
                                      </p:stCondLst>
                                      <p:childTnLst>
                                        <p:animMotion origin="layout" path="M -0.93047 0.37199 L 0.71498 -0.28264 " pathEditMode="relative" rAng="0" ptsTypes="AA">
                                          <p:cBhvr>
                                            <p:cTn id="120" dur="2500" spd="-100000" fill="hold"/>
                                            <p:tgtEl>
                                              <p:spTgt spid="244"/>
                                            </p:tgtEl>
                                            <p:attrNameLst>
                                              <p:attrName>ppt_x</p:attrName>
                                              <p:attrName>ppt_y</p:attrName>
                                            </p:attrNameLst>
                                          </p:cBhvr>
                                          <p:rCtr x="82266" y="-32731"/>
                                        </p:animMotion>
                                      </p:childTnLst>
                                    </p:cTn>
                                  </p:par>
                                  <p:par>
                                    <p:cTn id="121" presetID="1" presetClass="entr" presetSubtype="0" fill="hold" nodeType="withEffect">
                                      <p:stCondLst>
                                        <p:cond delay="300"/>
                                      </p:stCondLst>
                                      <p:childTnLst>
                                        <p:set>
                                          <p:cBhvr>
                                            <p:cTn id="122" dur="1" fill="hold">
                                              <p:stCondLst>
                                                <p:cond delay="0"/>
                                              </p:stCondLst>
                                            </p:cTn>
                                            <p:tgtEl>
                                              <p:spTgt spid="245"/>
                                            </p:tgtEl>
                                            <p:attrNameLst>
                                              <p:attrName>style.visibility</p:attrName>
                                            </p:attrNameLst>
                                          </p:cBhvr>
                                          <p:to>
                                            <p:strVal val="visible"/>
                                          </p:to>
                                        </p:set>
                                      </p:childTnLst>
                                    </p:cTn>
                                  </p:par>
                                  <p:par>
                                    <p:cTn id="123" presetID="0" presetClass="path" presetSubtype="0" repeatCount="indefinite" fill="hold" nodeType="withEffect">
                                      <p:stCondLst>
                                        <p:cond delay="300"/>
                                      </p:stCondLst>
                                      <p:childTnLst>
                                        <p:animMotion origin="layout" path="M -1.0056 0.40185 L 0.71498 -0.28264 " pathEditMode="relative" rAng="0" ptsTypes="AA">
                                          <p:cBhvr>
                                            <p:cTn id="124" dur="3500" spd="-100000" fill="hold"/>
                                            <p:tgtEl>
                                              <p:spTgt spid="245"/>
                                            </p:tgtEl>
                                            <p:attrNameLst>
                                              <p:attrName>ppt_x</p:attrName>
                                              <p:attrName>ppt_y</p:attrName>
                                            </p:attrNameLst>
                                          </p:cBhvr>
                                          <p:rCtr x="86029" y="-34236"/>
                                        </p:animMotion>
                                      </p:childTnLst>
                                    </p:cTn>
                                  </p:par>
                                  <p:par>
                                    <p:cTn id="125" presetID="1" presetClass="entr" presetSubtype="0" fill="hold" nodeType="withEffect">
                                      <p:stCondLst>
                                        <p:cond delay="140"/>
                                      </p:stCondLst>
                                      <p:childTnLst>
                                        <p:set>
                                          <p:cBhvr>
                                            <p:cTn id="126" dur="1" fill="hold">
                                              <p:stCondLst>
                                                <p:cond delay="0"/>
                                              </p:stCondLst>
                                            </p:cTn>
                                            <p:tgtEl>
                                              <p:spTgt spid="242"/>
                                            </p:tgtEl>
                                            <p:attrNameLst>
                                              <p:attrName>style.visibility</p:attrName>
                                            </p:attrNameLst>
                                          </p:cBhvr>
                                          <p:to>
                                            <p:strVal val="visible"/>
                                          </p:to>
                                        </p:set>
                                      </p:childTnLst>
                                    </p:cTn>
                                  </p:par>
                                  <p:par>
                                    <p:cTn id="127" presetID="0" presetClass="path" presetSubtype="0" repeatCount="indefinite" fill="hold" nodeType="withEffect">
                                      <p:stCondLst>
                                        <p:cond delay="140"/>
                                      </p:stCondLst>
                                      <p:childTnLst>
                                        <p:animMotion origin="layout" path="M -0.60117 0.24097 L 0.71498 -0.28264 " pathEditMode="relative" rAng="0" ptsTypes="AA">
                                          <p:cBhvr>
                                            <p:cTn id="128" dur="3250" spd="-100000" fill="hold"/>
                                            <p:tgtEl>
                                              <p:spTgt spid="242"/>
                                            </p:tgtEl>
                                            <p:attrNameLst>
                                              <p:attrName>ppt_x</p:attrName>
                                              <p:attrName>ppt_y</p:attrName>
                                            </p:attrNameLst>
                                          </p:cBhvr>
                                          <p:rCtr x="65807" y="-26181"/>
                                        </p:animMotion>
                                      </p:childTnLst>
                                    </p:cTn>
                                  </p:par>
                                  <p:par>
                                    <p:cTn id="129" presetID="1" presetClass="entr" presetSubtype="0" fill="hold" nodeType="withEffect">
                                      <p:stCondLst>
                                        <p:cond delay="0"/>
                                      </p:stCondLst>
                                      <p:childTnLst>
                                        <p:set>
                                          <p:cBhvr>
                                            <p:cTn id="130" dur="1" fill="hold">
                                              <p:stCondLst>
                                                <p:cond delay="0"/>
                                              </p:stCondLst>
                                            </p:cTn>
                                            <p:tgtEl>
                                              <p:spTgt spid="248"/>
                                            </p:tgtEl>
                                            <p:attrNameLst>
                                              <p:attrName>style.visibility</p:attrName>
                                            </p:attrNameLst>
                                          </p:cBhvr>
                                          <p:to>
                                            <p:strVal val="visible"/>
                                          </p:to>
                                        </p:set>
                                      </p:childTnLst>
                                    </p:cTn>
                                  </p:par>
                                  <p:par>
                                    <p:cTn id="131" presetID="0" presetClass="path" presetSubtype="0" repeatCount="indefinite" fill="hold" nodeType="withEffect">
                                      <p:stCondLst>
                                        <p:cond delay="0"/>
                                      </p:stCondLst>
                                      <p:childTnLst>
                                        <p:animMotion origin="layout" path="M -0.60117 0.24097 L 0.71498 -0.28264 " pathEditMode="relative" rAng="0" ptsTypes="AA">
                                          <p:cBhvr>
                                            <p:cTn id="132" dur="2800" spd="-100000" fill="hold"/>
                                            <p:tgtEl>
                                              <p:spTgt spid="248"/>
                                            </p:tgtEl>
                                            <p:attrNameLst>
                                              <p:attrName>ppt_x</p:attrName>
                                              <p:attrName>ppt_y</p:attrName>
                                            </p:attrNameLst>
                                          </p:cBhvr>
                                          <p:rCtr x="65807" y="-26181"/>
                                        </p:animMotion>
                                      </p:childTnLst>
                                    </p:cTn>
                                  </p:par>
                                  <p:par>
                                    <p:cTn id="133" presetID="1" presetClass="entr" presetSubtype="0" fill="hold" nodeType="withEffect">
                                      <p:stCondLst>
                                        <p:cond delay="400"/>
                                      </p:stCondLst>
                                      <p:childTnLst>
                                        <p:set>
                                          <p:cBhvr>
                                            <p:cTn id="134" dur="1" fill="hold">
                                              <p:stCondLst>
                                                <p:cond delay="0"/>
                                              </p:stCondLst>
                                            </p:cTn>
                                            <p:tgtEl>
                                              <p:spTgt spid="246"/>
                                            </p:tgtEl>
                                            <p:attrNameLst>
                                              <p:attrName>style.visibility</p:attrName>
                                            </p:attrNameLst>
                                          </p:cBhvr>
                                          <p:to>
                                            <p:strVal val="visible"/>
                                          </p:to>
                                        </p:set>
                                      </p:childTnLst>
                                    </p:cTn>
                                  </p:par>
                                  <p:par>
                                    <p:cTn id="135" presetID="0" presetClass="path" presetSubtype="0" repeatCount="indefinite" fill="hold" nodeType="withEffect">
                                      <p:stCondLst>
                                        <p:cond delay="400"/>
                                      </p:stCondLst>
                                      <p:childTnLst>
                                        <p:animMotion origin="layout" path="M -0.60117 0.24097 L 0.71498 -0.28264 " pathEditMode="relative" rAng="0" ptsTypes="AA">
                                          <p:cBhvr>
                                            <p:cTn id="136" dur="2900" spd="-100000" fill="hold"/>
                                            <p:tgtEl>
                                              <p:spTgt spid="246"/>
                                            </p:tgtEl>
                                            <p:attrNameLst>
                                              <p:attrName>ppt_x</p:attrName>
                                              <p:attrName>ppt_y</p:attrName>
                                            </p:attrNameLst>
                                          </p:cBhvr>
                                          <p:rCtr x="65807" y="-26181"/>
                                        </p:animMotion>
                                      </p:childTnLst>
                                    </p:cTn>
                                  </p:par>
                                  <p:par>
                                    <p:cTn id="137" presetID="1" presetClass="entr" presetSubtype="0" fill="hold" nodeType="withEffect">
                                      <p:stCondLst>
                                        <p:cond delay="500"/>
                                      </p:stCondLst>
                                      <p:childTnLst>
                                        <p:set>
                                          <p:cBhvr>
                                            <p:cTn id="138" dur="1" fill="hold">
                                              <p:stCondLst>
                                                <p:cond delay="0"/>
                                              </p:stCondLst>
                                            </p:cTn>
                                            <p:tgtEl>
                                              <p:spTgt spid="247"/>
                                            </p:tgtEl>
                                            <p:attrNameLst>
                                              <p:attrName>style.visibility</p:attrName>
                                            </p:attrNameLst>
                                          </p:cBhvr>
                                          <p:to>
                                            <p:strVal val="visible"/>
                                          </p:to>
                                        </p:set>
                                      </p:childTnLst>
                                    </p:cTn>
                                  </p:par>
                                  <p:par>
                                    <p:cTn id="139" presetID="0" presetClass="path" presetSubtype="0" repeatCount="indefinite" fill="hold" nodeType="withEffect">
                                      <p:stCondLst>
                                        <p:cond delay="500"/>
                                      </p:stCondLst>
                                      <p:childTnLst>
                                        <p:animMotion origin="layout" path="M -0.60117 0.24097 L 0.71498 -0.28264 " pathEditMode="relative" rAng="0" ptsTypes="AA">
                                          <p:cBhvr>
                                            <p:cTn id="140" dur="2600" spd="-100000" fill="hold"/>
                                            <p:tgtEl>
                                              <p:spTgt spid="247"/>
                                            </p:tgtEl>
                                            <p:attrNameLst>
                                              <p:attrName>ppt_x</p:attrName>
                                              <p:attrName>ppt_y</p:attrName>
                                            </p:attrNameLst>
                                          </p:cBhvr>
                                          <p:rCtr x="65807" y="-26181"/>
                                        </p:animMotion>
                                      </p:childTnLst>
                                    </p:cTn>
                                  </p:par>
                                  <p:par>
                                    <p:cTn id="141" presetID="1" presetClass="entr" presetSubtype="0" fill="hold" nodeType="withEffect">
                                      <p:stCondLst>
                                        <p:cond delay="220"/>
                                      </p:stCondLst>
                                      <p:childTnLst>
                                        <p:set>
                                          <p:cBhvr>
                                            <p:cTn id="142" dur="1" fill="hold">
                                              <p:stCondLst>
                                                <p:cond delay="0"/>
                                              </p:stCondLst>
                                            </p:cTn>
                                            <p:tgtEl>
                                              <p:spTgt spid="240"/>
                                            </p:tgtEl>
                                            <p:attrNameLst>
                                              <p:attrName>style.visibility</p:attrName>
                                            </p:attrNameLst>
                                          </p:cBhvr>
                                          <p:to>
                                            <p:strVal val="visible"/>
                                          </p:to>
                                        </p:set>
                                      </p:childTnLst>
                                    </p:cTn>
                                  </p:par>
                                  <p:par>
                                    <p:cTn id="143" presetID="0" presetClass="path" presetSubtype="0" repeatCount="indefinite" fill="hold" nodeType="withEffect">
                                      <p:stCondLst>
                                        <p:cond delay="220"/>
                                      </p:stCondLst>
                                      <p:childTnLst>
                                        <p:animMotion origin="layout" path="M -0.92435 0.36944 L 0.71497 -0.28264 " pathEditMode="relative" rAng="0" ptsTypes="AA">
                                          <p:cBhvr>
                                            <p:cTn id="144" dur="2400" spd="-100000" fill="hold"/>
                                            <p:tgtEl>
                                              <p:spTgt spid="240"/>
                                            </p:tgtEl>
                                            <p:attrNameLst>
                                              <p:attrName>ppt_x</p:attrName>
                                              <p:attrName>ppt_y</p:attrName>
                                            </p:attrNameLst>
                                          </p:cBhvr>
                                          <p:rCtr x="81966" y="-32616"/>
                                        </p:animMotion>
                                      </p:childTnLst>
                                    </p:cTn>
                                  </p:par>
                                  <p:par>
                                    <p:cTn id="145" presetID="1" presetClass="entr" presetSubtype="0" fill="hold" nodeType="withEffect">
                                      <p:stCondLst>
                                        <p:cond delay="0"/>
                                      </p:stCondLst>
                                      <p:childTnLst>
                                        <p:set>
                                          <p:cBhvr>
                                            <p:cTn id="146" dur="1" fill="hold">
                                              <p:stCondLst>
                                                <p:cond delay="0"/>
                                              </p:stCondLst>
                                            </p:cTn>
                                            <p:tgtEl>
                                              <p:spTgt spid="249"/>
                                            </p:tgtEl>
                                            <p:attrNameLst>
                                              <p:attrName>style.visibility</p:attrName>
                                            </p:attrNameLst>
                                          </p:cBhvr>
                                          <p:to>
                                            <p:strVal val="visible"/>
                                          </p:to>
                                        </p:set>
                                      </p:childTnLst>
                                    </p:cTn>
                                  </p:par>
                                  <p:par>
                                    <p:cTn id="147" presetID="0" presetClass="path" presetSubtype="0" repeatCount="indefinite" fill="hold" nodeType="withEffect">
                                      <p:stCondLst>
                                        <p:cond delay="0"/>
                                      </p:stCondLst>
                                      <p:childTnLst>
                                        <p:animMotion origin="layout" path="M -0.73672 0.2949 L 0.71498 -0.28264 " pathEditMode="relative" rAng="0" ptsTypes="AA">
                                          <p:cBhvr>
                                            <p:cTn id="148" dur="3250" spd="-100000" fill="hold"/>
                                            <p:tgtEl>
                                              <p:spTgt spid="249"/>
                                            </p:tgtEl>
                                            <p:attrNameLst>
                                              <p:attrName>ppt_x</p:attrName>
                                              <p:attrName>ppt_y</p:attrName>
                                            </p:attrNameLst>
                                          </p:cBhvr>
                                          <p:rCtr x="72578" y="-28889"/>
                                        </p:animMotion>
                                      </p:childTnLst>
                                    </p:cTn>
                                  </p:par>
                                  <p:par>
                                    <p:cTn id="149" presetID="1" presetClass="entr" presetSubtype="0" fill="hold" nodeType="withEffect">
                                      <p:stCondLst>
                                        <p:cond delay="100"/>
                                      </p:stCondLst>
                                      <p:childTnLst>
                                        <p:set>
                                          <p:cBhvr>
                                            <p:cTn id="150" dur="1" fill="hold">
                                              <p:stCondLst>
                                                <p:cond delay="0"/>
                                              </p:stCondLst>
                                            </p:cTn>
                                            <p:tgtEl>
                                              <p:spTgt spid="250"/>
                                            </p:tgtEl>
                                            <p:attrNameLst>
                                              <p:attrName>style.visibility</p:attrName>
                                            </p:attrNameLst>
                                          </p:cBhvr>
                                          <p:to>
                                            <p:strVal val="visible"/>
                                          </p:to>
                                        </p:set>
                                      </p:childTnLst>
                                    </p:cTn>
                                  </p:par>
                                  <p:par>
                                    <p:cTn id="151" presetID="0" presetClass="path" presetSubtype="0" repeatCount="indefinite" fill="hold" nodeType="withEffect">
                                      <p:stCondLst>
                                        <p:cond delay="100"/>
                                      </p:stCondLst>
                                      <p:childTnLst>
                                        <p:animMotion origin="layout" path="M -0.93047 0.37199 L 0.71497 -0.28264 " pathEditMode="relative" rAng="0" ptsTypes="AA">
                                          <p:cBhvr>
                                            <p:cTn id="152" dur="2500" spd="-100000" fill="hold"/>
                                            <p:tgtEl>
                                              <p:spTgt spid="250"/>
                                            </p:tgtEl>
                                            <p:attrNameLst>
                                              <p:attrName>ppt_x</p:attrName>
                                              <p:attrName>ppt_y</p:attrName>
                                            </p:attrNameLst>
                                          </p:cBhvr>
                                          <p:rCtr x="82266" y="-32731"/>
                                        </p:animMotion>
                                      </p:childTnLst>
                                    </p:cTn>
                                  </p:par>
                                  <p:par>
                                    <p:cTn id="153" presetID="1" presetClass="entr" presetSubtype="0" fill="hold" nodeType="withEffect">
                                      <p:stCondLst>
                                        <p:cond delay="300"/>
                                      </p:stCondLst>
                                      <p:childTnLst>
                                        <p:set>
                                          <p:cBhvr>
                                            <p:cTn id="154" dur="1" fill="hold">
                                              <p:stCondLst>
                                                <p:cond delay="0"/>
                                              </p:stCondLst>
                                            </p:cTn>
                                            <p:tgtEl>
                                              <p:spTgt spid="251"/>
                                            </p:tgtEl>
                                            <p:attrNameLst>
                                              <p:attrName>style.visibility</p:attrName>
                                            </p:attrNameLst>
                                          </p:cBhvr>
                                          <p:to>
                                            <p:strVal val="visible"/>
                                          </p:to>
                                        </p:set>
                                      </p:childTnLst>
                                    </p:cTn>
                                  </p:par>
                                  <p:par>
                                    <p:cTn id="155" presetID="0" presetClass="path" presetSubtype="0" repeatCount="indefinite" fill="hold" nodeType="withEffect">
                                      <p:stCondLst>
                                        <p:cond delay="300"/>
                                      </p:stCondLst>
                                      <p:childTnLst>
                                        <p:animMotion origin="layout" path="M -1.0056 0.40185 L 0.71498 -0.28264 " pathEditMode="relative" rAng="0" ptsTypes="AA">
                                          <p:cBhvr>
                                            <p:cTn id="156" dur="3500" spd="-100000" fill="hold"/>
                                            <p:tgtEl>
                                              <p:spTgt spid="251"/>
                                            </p:tgtEl>
                                            <p:attrNameLst>
                                              <p:attrName>ppt_x</p:attrName>
                                              <p:attrName>ppt_y</p:attrName>
                                            </p:attrNameLst>
                                          </p:cBhvr>
                                          <p:rCtr x="86029" y="-34236"/>
                                        </p:animMotion>
                                      </p:childTnLst>
                                    </p:cTn>
                                  </p:par>
                                  <p:par>
                                    <p:cTn id="157" presetID="1" presetClass="entr" presetSubtype="0" fill="hold" nodeType="withEffect">
                                      <p:stCondLst>
                                        <p:cond delay="0"/>
                                      </p:stCondLst>
                                      <p:childTnLst>
                                        <p:set>
                                          <p:cBhvr>
                                            <p:cTn id="158" dur="1" fill="hold">
                                              <p:stCondLst>
                                                <p:cond delay="0"/>
                                              </p:stCondLst>
                                            </p:cTn>
                                            <p:tgtEl>
                                              <p:spTgt spid="252"/>
                                            </p:tgtEl>
                                            <p:attrNameLst>
                                              <p:attrName>style.visibility</p:attrName>
                                            </p:attrNameLst>
                                          </p:cBhvr>
                                          <p:to>
                                            <p:strVal val="visible"/>
                                          </p:to>
                                        </p:set>
                                      </p:childTnLst>
                                    </p:cTn>
                                  </p:par>
                                  <p:par>
                                    <p:cTn id="159" presetID="0" presetClass="path" presetSubtype="0" repeatCount="indefinite" fill="hold" nodeType="withEffect">
                                      <p:stCondLst>
                                        <p:cond delay="0"/>
                                      </p:stCondLst>
                                      <p:childTnLst>
                                        <p:animMotion origin="layout" path="M -0.73672 0.2949 L 0.71498 -0.28264 " pathEditMode="relative" rAng="0" ptsTypes="AA">
                                          <p:cBhvr>
                                            <p:cTn id="160" dur="3250" spd="-100000" fill="hold"/>
                                            <p:tgtEl>
                                              <p:spTgt spid="252"/>
                                            </p:tgtEl>
                                            <p:attrNameLst>
                                              <p:attrName>ppt_x</p:attrName>
                                              <p:attrName>ppt_y</p:attrName>
                                            </p:attrNameLst>
                                          </p:cBhvr>
                                          <p:rCtr x="72578" y="-28889"/>
                                        </p:animMotion>
                                      </p:childTnLst>
                                    </p:cTn>
                                  </p:par>
                                  <p:par>
                                    <p:cTn id="161" presetID="1" presetClass="entr" presetSubtype="0" fill="hold" nodeType="withEffect">
                                      <p:stCondLst>
                                        <p:cond delay="100"/>
                                      </p:stCondLst>
                                      <p:childTnLst>
                                        <p:set>
                                          <p:cBhvr>
                                            <p:cTn id="162" dur="1" fill="hold">
                                              <p:stCondLst>
                                                <p:cond delay="0"/>
                                              </p:stCondLst>
                                            </p:cTn>
                                            <p:tgtEl>
                                              <p:spTgt spid="253"/>
                                            </p:tgtEl>
                                            <p:attrNameLst>
                                              <p:attrName>style.visibility</p:attrName>
                                            </p:attrNameLst>
                                          </p:cBhvr>
                                          <p:to>
                                            <p:strVal val="visible"/>
                                          </p:to>
                                        </p:set>
                                      </p:childTnLst>
                                    </p:cTn>
                                  </p:par>
                                  <p:par>
                                    <p:cTn id="163" presetID="0" presetClass="path" presetSubtype="0" repeatCount="indefinite" fill="hold" nodeType="withEffect">
                                      <p:stCondLst>
                                        <p:cond delay="100"/>
                                      </p:stCondLst>
                                      <p:childTnLst>
                                        <p:animMotion origin="layout" path="M -0.93047 0.37199 L 0.71498 -0.28264 " pathEditMode="relative" rAng="0" ptsTypes="AA">
                                          <p:cBhvr>
                                            <p:cTn id="164" dur="2500" spd="-100000" fill="hold"/>
                                            <p:tgtEl>
                                              <p:spTgt spid="253"/>
                                            </p:tgtEl>
                                            <p:attrNameLst>
                                              <p:attrName>ppt_x</p:attrName>
                                              <p:attrName>ppt_y</p:attrName>
                                            </p:attrNameLst>
                                          </p:cBhvr>
                                          <p:rCtr x="82266" y="-32731"/>
                                        </p:animMotion>
                                      </p:childTnLst>
                                    </p:cTn>
                                  </p:par>
                                  <p:par>
                                    <p:cTn id="165" presetID="1" presetClass="entr" presetSubtype="0" fill="hold" nodeType="withEffect">
                                      <p:stCondLst>
                                        <p:cond delay="300"/>
                                      </p:stCondLst>
                                      <p:childTnLst>
                                        <p:set>
                                          <p:cBhvr>
                                            <p:cTn id="166" dur="1" fill="hold">
                                              <p:stCondLst>
                                                <p:cond delay="0"/>
                                              </p:stCondLst>
                                            </p:cTn>
                                            <p:tgtEl>
                                              <p:spTgt spid="254"/>
                                            </p:tgtEl>
                                            <p:attrNameLst>
                                              <p:attrName>style.visibility</p:attrName>
                                            </p:attrNameLst>
                                          </p:cBhvr>
                                          <p:to>
                                            <p:strVal val="visible"/>
                                          </p:to>
                                        </p:set>
                                      </p:childTnLst>
                                    </p:cTn>
                                  </p:par>
                                  <p:par>
                                    <p:cTn id="167" presetID="0" presetClass="path" presetSubtype="0" repeatCount="indefinite" fill="hold" nodeType="withEffect">
                                      <p:stCondLst>
                                        <p:cond delay="300"/>
                                      </p:stCondLst>
                                      <p:childTnLst>
                                        <p:animMotion origin="layout" path="M -1.0056 0.40185 L 0.71498 -0.28264 " pathEditMode="relative" rAng="0" ptsTypes="AA">
                                          <p:cBhvr>
                                            <p:cTn id="168" dur="3500" spd="-100000" fill="hold"/>
                                            <p:tgtEl>
                                              <p:spTgt spid="254"/>
                                            </p:tgtEl>
                                            <p:attrNameLst>
                                              <p:attrName>ppt_x</p:attrName>
                                              <p:attrName>ppt_y</p:attrName>
                                            </p:attrNameLst>
                                          </p:cBhvr>
                                          <p:rCtr x="86029" y="-34236"/>
                                        </p:animMotion>
                                      </p:childTnLst>
                                    </p:cTn>
                                  </p:par>
                                  <p:par>
                                    <p:cTn id="169" presetID="1" presetClass="entr" presetSubtype="0" fill="hold" nodeType="withEffect">
                                      <p:stCondLst>
                                        <p:cond delay="0"/>
                                      </p:stCondLst>
                                      <p:childTnLst>
                                        <p:set>
                                          <p:cBhvr>
                                            <p:cTn id="170" dur="1" fill="hold">
                                              <p:stCondLst>
                                                <p:cond delay="0"/>
                                              </p:stCondLst>
                                            </p:cTn>
                                            <p:tgtEl>
                                              <p:spTgt spid="255"/>
                                            </p:tgtEl>
                                            <p:attrNameLst>
                                              <p:attrName>style.visibility</p:attrName>
                                            </p:attrNameLst>
                                          </p:cBhvr>
                                          <p:to>
                                            <p:strVal val="visible"/>
                                          </p:to>
                                        </p:set>
                                      </p:childTnLst>
                                    </p:cTn>
                                  </p:par>
                                  <p:par>
                                    <p:cTn id="171" presetID="0" presetClass="path" presetSubtype="0" repeatCount="indefinite" fill="hold" nodeType="withEffect">
                                      <p:stCondLst>
                                        <p:cond delay="0"/>
                                      </p:stCondLst>
                                      <p:childTnLst>
                                        <p:animMotion origin="layout" path="M -0.73672 0.2949 L 0.71498 -0.28264 " pathEditMode="relative" rAng="0" ptsTypes="AA">
                                          <p:cBhvr>
                                            <p:cTn id="172" dur="3250" spd="-100000" fill="hold"/>
                                            <p:tgtEl>
                                              <p:spTgt spid="255"/>
                                            </p:tgtEl>
                                            <p:attrNameLst>
                                              <p:attrName>ppt_x</p:attrName>
                                              <p:attrName>ppt_y</p:attrName>
                                            </p:attrNameLst>
                                          </p:cBhvr>
                                          <p:rCtr x="72578" y="-28889"/>
                                        </p:animMotion>
                                      </p:childTnLst>
                                    </p:cTn>
                                  </p:par>
                                  <p:par>
                                    <p:cTn id="173" presetID="1" presetClass="entr" presetSubtype="0" fill="hold" nodeType="withEffect">
                                      <p:stCondLst>
                                        <p:cond delay="300"/>
                                      </p:stCondLst>
                                      <p:childTnLst>
                                        <p:set>
                                          <p:cBhvr>
                                            <p:cTn id="174" dur="1" fill="hold">
                                              <p:stCondLst>
                                                <p:cond delay="0"/>
                                              </p:stCondLst>
                                            </p:cTn>
                                            <p:tgtEl>
                                              <p:spTgt spid="256"/>
                                            </p:tgtEl>
                                            <p:attrNameLst>
                                              <p:attrName>style.visibility</p:attrName>
                                            </p:attrNameLst>
                                          </p:cBhvr>
                                          <p:to>
                                            <p:strVal val="visible"/>
                                          </p:to>
                                        </p:set>
                                      </p:childTnLst>
                                    </p:cTn>
                                  </p:par>
                                  <p:par>
                                    <p:cTn id="175" presetID="0" presetClass="path" presetSubtype="0" repeatCount="indefinite" fill="hold" nodeType="withEffect">
                                      <p:stCondLst>
                                        <p:cond delay="300"/>
                                      </p:stCondLst>
                                      <p:childTnLst>
                                        <p:animMotion origin="layout" path="M -1.11393 0.36875 L 0.60664 -0.31574 " pathEditMode="relative" rAng="0" ptsTypes="AA">
                                          <p:cBhvr>
                                            <p:cTn id="176" dur="3500" spd="-100000" fill="hold"/>
                                            <p:tgtEl>
                                              <p:spTgt spid="256"/>
                                            </p:tgtEl>
                                            <p:attrNameLst>
                                              <p:attrName>ppt_x</p:attrName>
                                              <p:attrName>ppt_y</p:attrName>
                                            </p:attrNameLst>
                                          </p:cBhvr>
                                          <p:rCtr x="86029" y="-34236"/>
                                        </p:animMotion>
                                      </p:childTnLst>
                                    </p:cTn>
                                  </p:par>
                                  <p:par>
                                    <p:cTn id="177" presetID="1" presetClass="entr" presetSubtype="0" fill="hold" nodeType="withEffect">
                                      <p:stCondLst>
                                        <p:cond delay="0"/>
                                      </p:stCondLst>
                                      <p:childTnLst>
                                        <p:set>
                                          <p:cBhvr>
                                            <p:cTn id="178" dur="1" fill="hold">
                                              <p:stCondLst>
                                                <p:cond delay="0"/>
                                              </p:stCondLst>
                                            </p:cTn>
                                            <p:tgtEl>
                                              <p:spTgt spid="257"/>
                                            </p:tgtEl>
                                            <p:attrNameLst>
                                              <p:attrName>style.visibility</p:attrName>
                                            </p:attrNameLst>
                                          </p:cBhvr>
                                          <p:to>
                                            <p:strVal val="visible"/>
                                          </p:to>
                                        </p:set>
                                      </p:childTnLst>
                                    </p:cTn>
                                  </p:par>
                                  <p:par>
                                    <p:cTn id="179" presetID="0" presetClass="path" presetSubtype="0" repeatCount="indefinite" fill="hold" nodeType="withEffect">
                                      <p:stCondLst>
                                        <p:cond delay="0"/>
                                      </p:stCondLst>
                                      <p:childTnLst>
                                        <p:animMotion origin="layout" path="M -0.73672 0.29491 L 0.71497 -0.28264 " pathEditMode="relative" rAng="0" ptsTypes="AA">
                                          <p:cBhvr>
                                            <p:cTn id="180" dur="3250" spd="-100000" fill="hold"/>
                                            <p:tgtEl>
                                              <p:spTgt spid="257"/>
                                            </p:tgtEl>
                                            <p:attrNameLst>
                                              <p:attrName>ppt_x</p:attrName>
                                              <p:attrName>ppt_y</p:attrName>
                                            </p:attrNameLst>
                                          </p:cBhvr>
                                          <p:rCtr x="72578" y="-28889"/>
                                        </p:animMotion>
                                      </p:childTnLst>
                                    </p:cTn>
                                  </p:par>
                                  <p:par>
                                    <p:cTn id="181" presetID="1" presetClass="entr" presetSubtype="0" fill="hold" nodeType="withEffect">
                                      <p:stCondLst>
                                        <p:cond delay="100"/>
                                      </p:stCondLst>
                                      <p:childTnLst>
                                        <p:set>
                                          <p:cBhvr>
                                            <p:cTn id="182" dur="1" fill="hold">
                                              <p:stCondLst>
                                                <p:cond delay="0"/>
                                              </p:stCondLst>
                                            </p:cTn>
                                            <p:tgtEl>
                                              <p:spTgt spid="258"/>
                                            </p:tgtEl>
                                            <p:attrNameLst>
                                              <p:attrName>style.visibility</p:attrName>
                                            </p:attrNameLst>
                                          </p:cBhvr>
                                          <p:to>
                                            <p:strVal val="visible"/>
                                          </p:to>
                                        </p:set>
                                      </p:childTnLst>
                                    </p:cTn>
                                  </p:par>
                                  <p:par>
                                    <p:cTn id="183" presetID="0" presetClass="path" presetSubtype="0" repeatCount="indefinite" fill="hold" nodeType="withEffect">
                                      <p:stCondLst>
                                        <p:cond delay="100"/>
                                      </p:stCondLst>
                                      <p:childTnLst>
                                        <p:animMotion origin="layout" path="M -0.93047 0.37199 L 0.71498 -0.28264 " pathEditMode="relative" rAng="0" ptsTypes="AA">
                                          <p:cBhvr>
                                            <p:cTn id="184" dur="2500" spd="-100000" fill="hold"/>
                                            <p:tgtEl>
                                              <p:spTgt spid="258"/>
                                            </p:tgtEl>
                                            <p:attrNameLst>
                                              <p:attrName>ppt_x</p:attrName>
                                              <p:attrName>ppt_y</p:attrName>
                                            </p:attrNameLst>
                                          </p:cBhvr>
                                          <p:rCtr x="82266" y="-32731"/>
                                        </p:animMotion>
                                      </p:childTnLst>
                                    </p:cTn>
                                  </p:par>
                                  <p:par>
                                    <p:cTn id="185" presetID="1" presetClass="entr" presetSubtype="0" fill="hold" nodeType="withEffect">
                                      <p:stCondLst>
                                        <p:cond delay="300"/>
                                      </p:stCondLst>
                                      <p:childTnLst>
                                        <p:set>
                                          <p:cBhvr>
                                            <p:cTn id="186" dur="1" fill="hold">
                                              <p:stCondLst>
                                                <p:cond delay="0"/>
                                              </p:stCondLst>
                                            </p:cTn>
                                            <p:tgtEl>
                                              <p:spTgt spid="259"/>
                                            </p:tgtEl>
                                            <p:attrNameLst>
                                              <p:attrName>style.visibility</p:attrName>
                                            </p:attrNameLst>
                                          </p:cBhvr>
                                          <p:to>
                                            <p:strVal val="visible"/>
                                          </p:to>
                                        </p:set>
                                      </p:childTnLst>
                                    </p:cTn>
                                  </p:par>
                                  <p:par>
                                    <p:cTn id="187" presetID="0" presetClass="path" presetSubtype="0" repeatCount="indefinite" fill="hold" nodeType="withEffect">
                                      <p:stCondLst>
                                        <p:cond delay="300"/>
                                      </p:stCondLst>
                                      <p:childTnLst>
                                        <p:animMotion origin="layout" path="M -1.0056 0.40185 L 0.71498 -0.28264 " pathEditMode="relative" rAng="0" ptsTypes="AA">
                                          <p:cBhvr>
                                            <p:cTn id="188" dur="3500" spd="-100000" fill="hold"/>
                                            <p:tgtEl>
                                              <p:spTgt spid="259"/>
                                            </p:tgtEl>
                                            <p:attrNameLst>
                                              <p:attrName>ppt_x</p:attrName>
                                              <p:attrName>ppt_y</p:attrName>
                                            </p:attrNameLst>
                                          </p:cBhvr>
                                          <p:rCtr x="86029" y="-34236"/>
                                        </p:animMotion>
                                      </p:childTnLst>
                                    </p:cTn>
                                  </p:par>
                                  <p:par>
                                    <p:cTn id="189" presetID="2" presetClass="entr" presetSubtype="4" fill="hold" grpId="0" nodeType="withEffect" p14:presetBounceEnd="67000">
                                      <p:stCondLst>
                                        <p:cond delay="300"/>
                                      </p:stCondLst>
                                      <p:childTnLst>
                                        <p:set>
                                          <p:cBhvr>
                                            <p:cTn id="190" dur="1" fill="hold">
                                              <p:stCondLst>
                                                <p:cond delay="0"/>
                                              </p:stCondLst>
                                            </p:cTn>
                                            <p:tgtEl>
                                              <p:spTgt spid="261"/>
                                            </p:tgtEl>
                                            <p:attrNameLst>
                                              <p:attrName>style.visibility</p:attrName>
                                            </p:attrNameLst>
                                          </p:cBhvr>
                                          <p:to>
                                            <p:strVal val="visible"/>
                                          </p:to>
                                        </p:set>
                                        <p:anim calcmode="lin" valueType="num" p14:bounceEnd="67000">
                                          <p:cBhvr additive="base">
                                            <p:cTn id="191" dur="2000" fill="hold"/>
                                            <p:tgtEl>
                                              <p:spTgt spid="261"/>
                                            </p:tgtEl>
                                            <p:attrNameLst>
                                              <p:attrName>ppt_x</p:attrName>
                                            </p:attrNameLst>
                                          </p:cBhvr>
                                          <p:tavLst>
                                            <p:tav tm="0">
                                              <p:val>
                                                <p:strVal val="#ppt_x"/>
                                              </p:val>
                                            </p:tav>
                                            <p:tav tm="100000">
                                              <p:val>
                                                <p:strVal val="#ppt_x"/>
                                              </p:val>
                                            </p:tav>
                                          </p:tavLst>
                                        </p:anim>
                                        <p:anim calcmode="lin" valueType="num" p14:bounceEnd="67000">
                                          <p:cBhvr additive="base">
                                            <p:cTn id="192" dur="2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225" grpId="0"/>
          <p:bldP spid="226" grpId="0"/>
          <p:bldP spid="227" grpId="0"/>
          <p:bldP spid="228" grpId="0"/>
          <p:bldP spid="229" grpId="0"/>
          <p:bldP spid="230" grpId="0"/>
          <p:bldP spid="231" grpId="0"/>
          <p:bldP spid="232" grpId="0"/>
          <p:bldP spid="233" grpId="0"/>
          <p:bldP spid="234" grpId="0"/>
          <p:bldP spid="235" grpId="0"/>
          <p:bldP spid="236" grpId="0"/>
          <p:bldP spid="237" grpId="0"/>
          <p:bldP spid="238" grpId="0"/>
          <p:bldP spid="2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2000" fill="hold"/>
                                            <p:tgtEl>
                                              <p:spTgt spid="157"/>
                                            </p:tgtEl>
                                            <p:attrNameLst>
                                              <p:attrName>ppt_x</p:attrName>
                                            </p:attrNameLst>
                                          </p:cBhvr>
                                          <p:tavLst>
                                            <p:tav tm="0">
                                              <p:val>
                                                <p:strVal val="0-#ppt_w/2"/>
                                              </p:val>
                                            </p:tav>
                                            <p:tav tm="100000">
                                              <p:val>
                                                <p:strVal val="#ppt_x"/>
                                              </p:val>
                                            </p:tav>
                                          </p:tavLst>
                                        </p:anim>
                                        <p:anim calcmode="lin" valueType="num">
                                          <p:cBhvr additive="base">
                                            <p:cTn id="8" dur="2000" fill="hold"/>
                                            <p:tgtEl>
                                              <p:spTgt spid="157"/>
                                            </p:tgtEl>
                                            <p:attrNameLst>
                                              <p:attrName>ppt_y</p:attrName>
                                            </p:attrNameLst>
                                          </p:cBhvr>
                                          <p:tavLst>
                                            <p:tav tm="0">
                                              <p:val>
                                                <p:strVal val="#ppt_y"/>
                                              </p:val>
                                            </p:tav>
                                            <p:tav tm="100000">
                                              <p:val>
                                                <p:strVal val="#ppt_y"/>
                                              </p:val>
                                            </p:tav>
                                          </p:tavLst>
                                        </p:anim>
                                      </p:childTnLst>
                                    </p:cTn>
                                  </p:par>
                                  <p:par>
                                    <p:cTn id="9" presetID="2" presetClass="entr" presetSubtype="4" accel="15000" decel="49000" fill="hold" nodeType="withEffect">
                                      <p:stCondLst>
                                        <p:cond delay="2250"/>
                                      </p:stCondLst>
                                      <p:childTnLst>
                                        <p:set>
                                          <p:cBhvr>
                                            <p:cTn id="10" dur="1" fill="hold">
                                              <p:stCondLst>
                                                <p:cond delay="0"/>
                                              </p:stCondLst>
                                            </p:cTn>
                                            <p:tgtEl>
                                              <p:spTgt spid="201"/>
                                            </p:tgtEl>
                                            <p:attrNameLst>
                                              <p:attrName>style.visibility</p:attrName>
                                            </p:attrNameLst>
                                          </p:cBhvr>
                                          <p:to>
                                            <p:strVal val="visible"/>
                                          </p:to>
                                        </p:set>
                                        <p:anim calcmode="lin" valueType="num">
                                          <p:cBhvr additive="base">
                                            <p:cTn id="11" dur="3250" fill="hold"/>
                                            <p:tgtEl>
                                              <p:spTgt spid="201"/>
                                            </p:tgtEl>
                                            <p:attrNameLst>
                                              <p:attrName>ppt_x</p:attrName>
                                            </p:attrNameLst>
                                          </p:cBhvr>
                                          <p:tavLst>
                                            <p:tav tm="0">
                                              <p:val>
                                                <p:strVal val="#ppt_x"/>
                                              </p:val>
                                            </p:tav>
                                            <p:tav tm="100000">
                                              <p:val>
                                                <p:strVal val="#ppt_x"/>
                                              </p:val>
                                            </p:tav>
                                          </p:tavLst>
                                        </p:anim>
                                        <p:anim calcmode="lin" valueType="num">
                                          <p:cBhvr additive="base">
                                            <p:cTn id="12" dur="3250" fill="hold"/>
                                            <p:tgtEl>
                                              <p:spTgt spid="201"/>
                                            </p:tgtEl>
                                            <p:attrNameLst>
                                              <p:attrName>ppt_y</p:attrName>
                                            </p:attrNameLst>
                                          </p:cBhvr>
                                          <p:tavLst>
                                            <p:tav tm="0">
                                              <p:val>
                                                <p:strVal val="1+#ppt_h/2"/>
                                              </p:val>
                                            </p:tav>
                                            <p:tav tm="100000">
                                              <p:val>
                                                <p:strVal val="#ppt_y"/>
                                              </p:val>
                                            </p:tav>
                                          </p:tavLst>
                                        </p:anim>
                                      </p:childTnLst>
                                    </p:cTn>
                                  </p:par>
                                </p:childTnLst>
                              </p:cTn>
                            </p:par>
                            <p:par>
                              <p:cTn id="13" fill="hold">
                                <p:stCondLst>
                                  <p:cond delay="5500"/>
                                </p:stCondLst>
                                <p:childTnLst>
                                  <p:par>
                                    <p:cTn id="14" presetID="12" presetClass="entr" presetSubtype="4" fill="hold" nodeType="afterEffect">
                                      <p:stCondLst>
                                        <p:cond delay="0"/>
                                      </p:stCondLst>
                                      <p:childTnLst>
                                        <p:set>
                                          <p:cBhvr>
                                            <p:cTn id="15" dur="1" fill="hold">
                                              <p:stCondLst>
                                                <p:cond delay="0"/>
                                              </p:stCondLst>
                                            </p:cTn>
                                            <p:tgtEl>
                                              <p:spTgt spid="204"/>
                                            </p:tgtEl>
                                            <p:attrNameLst>
                                              <p:attrName>style.visibility</p:attrName>
                                            </p:attrNameLst>
                                          </p:cBhvr>
                                          <p:to>
                                            <p:strVal val="visible"/>
                                          </p:to>
                                        </p:set>
                                        <p:anim calcmode="lin" valueType="num">
                                          <p:cBhvr additive="base">
                                            <p:cTn id="16" dur="250"/>
                                            <p:tgtEl>
                                              <p:spTgt spid="204"/>
                                            </p:tgtEl>
                                            <p:attrNameLst>
                                              <p:attrName>ppt_y</p:attrName>
                                            </p:attrNameLst>
                                          </p:cBhvr>
                                          <p:tavLst>
                                            <p:tav tm="0">
                                              <p:val>
                                                <p:strVal val="#ppt_y+#ppt_h*1.125000"/>
                                              </p:val>
                                            </p:tav>
                                            <p:tav tm="100000">
                                              <p:val>
                                                <p:strVal val="#ppt_y"/>
                                              </p:val>
                                            </p:tav>
                                          </p:tavLst>
                                        </p:anim>
                                        <p:animEffect transition="in" filter="wipe(up)">
                                          <p:cBhvr>
                                            <p:cTn id="17" dur="250"/>
                                            <p:tgtEl>
                                              <p:spTgt spid="204"/>
                                            </p:tgtEl>
                                          </p:cBhvr>
                                        </p:animEffect>
                                      </p:childTnLst>
                                    </p:cTn>
                                  </p:par>
                                  <p:par>
                                    <p:cTn id="18" presetID="12" presetClass="entr" presetSubtype="4" fill="hold" nodeType="withEffect">
                                      <p:stCondLst>
                                        <p:cond delay="500"/>
                                      </p:stCondLst>
                                      <p:childTnLst>
                                        <p:set>
                                          <p:cBhvr>
                                            <p:cTn id="19" dur="1" fill="hold">
                                              <p:stCondLst>
                                                <p:cond delay="0"/>
                                              </p:stCondLst>
                                            </p:cTn>
                                            <p:tgtEl>
                                              <p:spTgt spid="207"/>
                                            </p:tgtEl>
                                            <p:attrNameLst>
                                              <p:attrName>style.visibility</p:attrName>
                                            </p:attrNameLst>
                                          </p:cBhvr>
                                          <p:to>
                                            <p:strVal val="visible"/>
                                          </p:to>
                                        </p:set>
                                        <p:anim calcmode="lin" valueType="num">
                                          <p:cBhvr additive="base">
                                            <p:cTn id="20" dur="250"/>
                                            <p:tgtEl>
                                              <p:spTgt spid="207"/>
                                            </p:tgtEl>
                                            <p:attrNameLst>
                                              <p:attrName>ppt_y</p:attrName>
                                            </p:attrNameLst>
                                          </p:cBhvr>
                                          <p:tavLst>
                                            <p:tav tm="0">
                                              <p:val>
                                                <p:strVal val="#ppt_y+#ppt_h*1.125000"/>
                                              </p:val>
                                            </p:tav>
                                            <p:tav tm="100000">
                                              <p:val>
                                                <p:strVal val="#ppt_y"/>
                                              </p:val>
                                            </p:tav>
                                          </p:tavLst>
                                        </p:anim>
                                        <p:animEffect transition="in" filter="wipe(up)">
                                          <p:cBhvr>
                                            <p:cTn id="21" dur="250"/>
                                            <p:tgtEl>
                                              <p:spTgt spid="207"/>
                                            </p:tgtEl>
                                          </p:cBhvr>
                                        </p:animEffect>
                                      </p:childTnLst>
                                    </p:cTn>
                                  </p:par>
                                  <p:par>
                                    <p:cTn id="22" presetID="12" presetClass="entr" presetSubtype="4" fill="hold" nodeType="withEffect">
                                      <p:stCondLst>
                                        <p:cond delay="800"/>
                                      </p:stCondLst>
                                      <p:childTnLst>
                                        <p:set>
                                          <p:cBhvr>
                                            <p:cTn id="23" dur="1" fill="hold">
                                              <p:stCondLst>
                                                <p:cond delay="0"/>
                                              </p:stCondLst>
                                            </p:cTn>
                                            <p:tgtEl>
                                              <p:spTgt spid="210"/>
                                            </p:tgtEl>
                                            <p:attrNameLst>
                                              <p:attrName>style.visibility</p:attrName>
                                            </p:attrNameLst>
                                          </p:cBhvr>
                                          <p:to>
                                            <p:strVal val="visible"/>
                                          </p:to>
                                        </p:set>
                                        <p:anim calcmode="lin" valueType="num">
                                          <p:cBhvr additive="base">
                                            <p:cTn id="24" dur="250"/>
                                            <p:tgtEl>
                                              <p:spTgt spid="210"/>
                                            </p:tgtEl>
                                            <p:attrNameLst>
                                              <p:attrName>ppt_y</p:attrName>
                                            </p:attrNameLst>
                                          </p:cBhvr>
                                          <p:tavLst>
                                            <p:tav tm="0">
                                              <p:val>
                                                <p:strVal val="#ppt_y+#ppt_h*1.125000"/>
                                              </p:val>
                                            </p:tav>
                                            <p:tav tm="100000">
                                              <p:val>
                                                <p:strVal val="#ppt_y"/>
                                              </p:val>
                                            </p:tav>
                                          </p:tavLst>
                                        </p:anim>
                                        <p:animEffect transition="in" filter="wipe(up)">
                                          <p:cBhvr>
                                            <p:cTn id="25" dur="250"/>
                                            <p:tgtEl>
                                              <p:spTgt spid="210"/>
                                            </p:tgtEl>
                                          </p:cBhvr>
                                        </p:animEffect>
                                      </p:childTnLst>
                                    </p:cTn>
                                  </p:par>
                                  <p:par>
                                    <p:cTn id="26" presetID="12" presetClass="entr" presetSubtype="4" fill="hold" nodeType="withEffect">
                                      <p:stCondLst>
                                        <p:cond delay="650"/>
                                      </p:stCondLst>
                                      <p:childTnLst>
                                        <p:set>
                                          <p:cBhvr>
                                            <p:cTn id="27" dur="1" fill="hold">
                                              <p:stCondLst>
                                                <p:cond delay="0"/>
                                              </p:stCondLst>
                                            </p:cTn>
                                            <p:tgtEl>
                                              <p:spTgt spid="213"/>
                                            </p:tgtEl>
                                            <p:attrNameLst>
                                              <p:attrName>style.visibility</p:attrName>
                                            </p:attrNameLst>
                                          </p:cBhvr>
                                          <p:to>
                                            <p:strVal val="visible"/>
                                          </p:to>
                                        </p:set>
                                        <p:anim calcmode="lin" valueType="num">
                                          <p:cBhvr additive="base">
                                            <p:cTn id="28" dur="250"/>
                                            <p:tgtEl>
                                              <p:spTgt spid="213"/>
                                            </p:tgtEl>
                                            <p:attrNameLst>
                                              <p:attrName>ppt_y</p:attrName>
                                            </p:attrNameLst>
                                          </p:cBhvr>
                                          <p:tavLst>
                                            <p:tav tm="0">
                                              <p:val>
                                                <p:strVal val="#ppt_y+#ppt_h*1.125000"/>
                                              </p:val>
                                            </p:tav>
                                            <p:tav tm="100000">
                                              <p:val>
                                                <p:strVal val="#ppt_y"/>
                                              </p:val>
                                            </p:tav>
                                          </p:tavLst>
                                        </p:anim>
                                        <p:animEffect transition="in" filter="wipe(up)">
                                          <p:cBhvr>
                                            <p:cTn id="29" dur="250"/>
                                            <p:tgtEl>
                                              <p:spTgt spid="213"/>
                                            </p:tgtEl>
                                          </p:cBhvr>
                                        </p:animEffect>
                                      </p:childTnLst>
                                    </p:cTn>
                                  </p:par>
                                  <p:par>
                                    <p:cTn id="30" presetID="12" presetClass="entr" presetSubtype="4" fill="hold" nodeType="withEffect">
                                      <p:stCondLst>
                                        <p:cond delay="550"/>
                                      </p:stCondLst>
                                      <p:childTnLst>
                                        <p:set>
                                          <p:cBhvr>
                                            <p:cTn id="31" dur="1" fill="hold">
                                              <p:stCondLst>
                                                <p:cond delay="0"/>
                                              </p:stCondLst>
                                            </p:cTn>
                                            <p:tgtEl>
                                              <p:spTgt spid="216"/>
                                            </p:tgtEl>
                                            <p:attrNameLst>
                                              <p:attrName>style.visibility</p:attrName>
                                            </p:attrNameLst>
                                          </p:cBhvr>
                                          <p:to>
                                            <p:strVal val="visible"/>
                                          </p:to>
                                        </p:set>
                                        <p:anim calcmode="lin" valueType="num">
                                          <p:cBhvr additive="base">
                                            <p:cTn id="32" dur="250"/>
                                            <p:tgtEl>
                                              <p:spTgt spid="216"/>
                                            </p:tgtEl>
                                            <p:attrNameLst>
                                              <p:attrName>ppt_y</p:attrName>
                                            </p:attrNameLst>
                                          </p:cBhvr>
                                          <p:tavLst>
                                            <p:tav tm="0">
                                              <p:val>
                                                <p:strVal val="#ppt_y+#ppt_h*1.125000"/>
                                              </p:val>
                                            </p:tav>
                                            <p:tav tm="100000">
                                              <p:val>
                                                <p:strVal val="#ppt_y"/>
                                              </p:val>
                                            </p:tav>
                                          </p:tavLst>
                                        </p:anim>
                                        <p:animEffect transition="in" filter="wipe(up)">
                                          <p:cBhvr>
                                            <p:cTn id="33" dur="250"/>
                                            <p:tgtEl>
                                              <p:spTgt spid="216"/>
                                            </p:tgtEl>
                                          </p:cBhvr>
                                        </p:animEffect>
                                      </p:childTnLst>
                                    </p:cTn>
                                  </p:par>
                                  <p:par>
                                    <p:cTn id="34" presetID="12" presetClass="entr" presetSubtype="4" fill="hold" nodeType="withEffect">
                                      <p:stCondLst>
                                        <p:cond delay="450"/>
                                      </p:stCondLst>
                                      <p:childTnLst>
                                        <p:set>
                                          <p:cBhvr>
                                            <p:cTn id="35" dur="1" fill="hold">
                                              <p:stCondLst>
                                                <p:cond delay="0"/>
                                              </p:stCondLst>
                                            </p:cTn>
                                            <p:tgtEl>
                                              <p:spTgt spid="219"/>
                                            </p:tgtEl>
                                            <p:attrNameLst>
                                              <p:attrName>style.visibility</p:attrName>
                                            </p:attrNameLst>
                                          </p:cBhvr>
                                          <p:to>
                                            <p:strVal val="visible"/>
                                          </p:to>
                                        </p:set>
                                        <p:anim calcmode="lin" valueType="num">
                                          <p:cBhvr additive="base">
                                            <p:cTn id="36" dur="250"/>
                                            <p:tgtEl>
                                              <p:spTgt spid="219"/>
                                            </p:tgtEl>
                                            <p:attrNameLst>
                                              <p:attrName>ppt_y</p:attrName>
                                            </p:attrNameLst>
                                          </p:cBhvr>
                                          <p:tavLst>
                                            <p:tav tm="0">
                                              <p:val>
                                                <p:strVal val="#ppt_y+#ppt_h*1.125000"/>
                                              </p:val>
                                            </p:tav>
                                            <p:tav tm="100000">
                                              <p:val>
                                                <p:strVal val="#ppt_y"/>
                                              </p:val>
                                            </p:tav>
                                          </p:tavLst>
                                        </p:anim>
                                        <p:animEffect transition="in" filter="wipe(up)">
                                          <p:cBhvr>
                                            <p:cTn id="37" dur="250"/>
                                            <p:tgtEl>
                                              <p:spTgt spid="219"/>
                                            </p:tgtEl>
                                          </p:cBhvr>
                                        </p:animEffect>
                                      </p:childTnLst>
                                    </p:cTn>
                                  </p:par>
                                  <p:par>
                                    <p:cTn id="38" presetID="12" presetClass="entr" presetSubtype="4" fill="hold" nodeType="withEffect">
                                      <p:stCondLst>
                                        <p:cond delay="300"/>
                                      </p:stCondLst>
                                      <p:childTnLst>
                                        <p:set>
                                          <p:cBhvr>
                                            <p:cTn id="39" dur="1" fill="hold">
                                              <p:stCondLst>
                                                <p:cond delay="0"/>
                                              </p:stCondLst>
                                            </p:cTn>
                                            <p:tgtEl>
                                              <p:spTgt spid="222"/>
                                            </p:tgtEl>
                                            <p:attrNameLst>
                                              <p:attrName>style.visibility</p:attrName>
                                            </p:attrNameLst>
                                          </p:cBhvr>
                                          <p:to>
                                            <p:strVal val="visible"/>
                                          </p:to>
                                        </p:set>
                                        <p:anim calcmode="lin" valueType="num">
                                          <p:cBhvr additive="base">
                                            <p:cTn id="40" dur="250"/>
                                            <p:tgtEl>
                                              <p:spTgt spid="222"/>
                                            </p:tgtEl>
                                            <p:attrNameLst>
                                              <p:attrName>ppt_y</p:attrName>
                                            </p:attrNameLst>
                                          </p:cBhvr>
                                          <p:tavLst>
                                            <p:tav tm="0">
                                              <p:val>
                                                <p:strVal val="#ppt_y+#ppt_h*1.125000"/>
                                              </p:val>
                                            </p:tav>
                                            <p:tav tm="100000">
                                              <p:val>
                                                <p:strVal val="#ppt_y"/>
                                              </p:val>
                                            </p:tav>
                                          </p:tavLst>
                                        </p:anim>
                                        <p:animEffect transition="in" filter="wipe(up)">
                                          <p:cBhvr>
                                            <p:cTn id="41" dur="250"/>
                                            <p:tgtEl>
                                              <p:spTgt spid="222"/>
                                            </p:tgtEl>
                                          </p:cBhvr>
                                        </p:animEffect>
                                      </p:childTnLst>
                                    </p:cTn>
                                  </p:par>
                                </p:childTnLst>
                              </p:cTn>
                            </p:par>
                            <p:par>
                              <p:cTn id="42" fill="hold">
                                <p:stCondLst>
                                  <p:cond delay="6550"/>
                                </p:stCondLst>
                                <p:childTnLst>
                                  <p:par>
                                    <p:cTn id="43" presetID="12" presetClass="entr" presetSubtype="8" fill="hold" grpId="0" nodeType="afterEffect">
                                      <p:stCondLst>
                                        <p:cond delay="0"/>
                                      </p:stCondLst>
                                      <p:childTnLst>
                                        <p:set>
                                          <p:cBhvr>
                                            <p:cTn id="44" dur="1" fill="hold">
                                              <p:stCondLst>
                                                <p:cond delay="0"/>
                                              </p:stCondLst>
                                            </p:cTn>
                                            <p:tgtEl>
                                              <p:spTgt spid="225"/>
                                            </p:tgtEl>
                                            <p:attrNameLst>
                                              <p:attrName>style.visibility</p:attrName>
                                            </p:attrNameLst>
                                          </p:cBhvr>
                                          <p:to>
                                            <p:strVal val="visible"/>
                                          </p:to>
                                        </p:set>
                                        <p:anim calcmode="lin" valueType="num">
                                          <p:cBhvr additive="base">
                                            <p:cTn id="45" dur="200"/>
                                            <p:tgtEl>
                                              <p:spTgt spid="225"/>
                                            </p:tgtEl>
                                            <p:attrNameLst>
                                              <p:attrName>ppt_x</p:attrName>
                                            </p:attrNameLst>
                                          </p:cBhvr>
                                          <p:tavLst>
                                            <p:tav tm="0">
                                              <p:val>
                                                <p:strVal val="#ppt_x-#ppt_w*1.125000"/>
                                              </p:val>
                                            </p:tav>
                                            <p:tav tm="100000">
                                              <p:val>
                                                <p:strVal val="#ppt_x"/>
                                              </p:val>
                                            </p:tav>
                                          </p:tavLst>
                                        </p:anim>
                                        <p:animEffect transition="in" filter="wipe(right)">
                                          <p:cBhvr>
                                            <p:cTn id="46" dur="200"/>
                                            <p:tgtEl>
                                              <p:spTgt spid="225"/>
                                            </p:tgtEl>
                                          </p:cBhvr>
                                        </p:animEffect>
                                      </p:childTnLst>
                                    </p:cTn>
                                  </p:par>
                                </p:childTnLst>
                              </p:cTn>
                            </p:par>
                            <p:par>
                              <p:cTn id="47" fill="hold">
                                <p:stCondLst>
                                  <p:cond delay="6750"/>
                                </p:stCondLst>
                                <p:childTnLst>
                                  <p:par>
                                    <p:cTn id="48" presetID="12" presetClass="entr" presetSubtype="8" fill="hold" grpId="0" nodeType="afterEffect">
                                      <p:stCondLst>
                                        <p:cond delay="0"/>
                                      </p:stCondLst>
                                      <p:childTnLst>
                                        <p:set>
                                          <p:cBhvr>
                                            <p:cTn id="49" dur="1" fill="hold">
                                              <p:stCondLst>
                                                <p:cond delay="0"/>
                                              </p:stCondLst>
                                            </p:cTn>
                                            <p:tgtEl>
                                              <p:spTgt spid="226"/>
                                            </p:tgtEl>
                                            <p:attrNameLst>
                                              <p:attrName>style.visibility</p:attrName>
                                            </p:attrNameLst>
                                          </p:cBhvr>
                                          <p:to>
                                            <p:strVal val="visible"/>
                                          </p:to>
                                        </p:set>
                                        <p:anim calcmode="lin" valueType="num">
                                          <p:cBhvr additive="base">
                                            <p:cTn id="50" dur="200"/>
                                            <p:tgtEl>
                                              <p:spTgt spid="226"/>
                                            </p:tgtEl>
                                            <p:attrNameLst>
                                              <p:attrName>ppt_x</p:attrName>
                                            </p:attrNameLst>
                                          </p:cBhvr>
                                          <p:tavLst>
                                            <p:tav tm="0">
                                              <p:val>
                                                <p:strVal val="#ppt_x-#ppt_w*1.125000"/>
                                              </p:val>
                                            </p:tav>
                                            <p:tav tm="100000">
                                              <p:val>
                                                <p:strVal val="#ppt_x"/>
                                              </p:val>
                                            </p:tav>
                                          </p:tavLst>
                                        </p:anim>
                                        <p:animEffect transition="in" filter="wipe(right)">
                                          <p:cBhvr>
                                            <p:cTn id="51" dur="200"/>
                                            <p:tgtEl>
                                              <p:spTgt spid="226"/>
                                            </p:tgtEl>
                                          </p:cBhvr>
                                        </p:animEffect>
                                      </p:childTnLst>
                                    </p:cTn>
                                  </p:par>
                                </p:childTnLst>
                              </p:cTn>
                            </p:par>
                            <p:par>
                              <p:cTn id="52" fill="hold">
                                <p:stCondLst>
                                  <p:cond delay="6950"/>
                                </p:stCondLst>
                                <p:childTnLst>
                                  <p:par>
                                    <p:cTn id="53" presetID="12" presetClass="entr" presetSubtype="8" fill="hold" grpId="0" nodeType="afterEffect">
                                      <p:stCondLst>
                                        <p:cond delay="0"/>
                                      </p:stCondLst>
                                      <p:childTnLst>
                                        <p:set>
                                          <p:cBhvr>
                                            <p:cTn id="54" dur="1" fill="hold">
                                              <p:stCondLst>
                                                <p:cond delay="0"/>
                                              </p:stCondLst>
                                            </p:cTn>
                                            <p:tgtEl>
                                              <p:spTgt spid="227"/>
                                            </p:tgtEl>
                                            <p:attrNameLst>
                                              <p:attrName>style.visibility</p:attrName>
                                            </p:attrNameLst>
                                          </p:cBhvr>
                                          <p:to>
                                            <p:strVal val="visible"/>
                                          </p:to>
                                        </p:set>
                                        <p:anim calcmode="lin" valueType="num">
                                          <p:cBhvr additive="base">
                                            <p:cTn id="55" dur="200"/>
                                            <p:tgtEl>
                                              <p:spTgt spid="227"/>
                                            </p:tgtEl>
                                            <p:attrNameLst>
                                              <p:attrName>ppt_x</p:attrName>
                                            </p:attrNameLst>
                                          </p:cBhvr>
                                          <p:tavLst>
                                            <p:tav tm="0">
                                              <p:val>
                                                <p:strVal val="#ppt_x-#ppt_w*1.125000"/>
                                              </p:val>
                                            </p:tav>
                                            <p:tav tm="100000">
                                              <p:val>
                                                <p:strVal val="#ppt_x"/>
                                              </p:val>
                                            </p:tav>
                                          </p:tavLst>
                                        </p:anim>
                                        <p:animEffect transition="in" filter="wipe(right)">
                                          <p:cBhvr>
                                            <p:cTn id="56" dur="200"/>
                                            <p:tgtEl>
                                              <p:spTgt spid="227"/>
                                            </p:tgtEl>
                                          </p:cBhvr>
                                        </p:animEffect>
                                      </p:childTnLst>
                                    </p:cTn>
                                  </p:par>
                                </p:childTnLst>
                              </p:cTn>
                            </p:par>
                            <p:par>
                              <p:cTn id="57" fill="hold">
                                <p:stCondLst>
                                  <p:cond delay="7150"/>
                                </p:stCondLst>
                                <p:childTnLst>
                                  <p:par>
                                    <p:cTn id="58" presetID="12" presetClass="entr" presetSubtype="8" fill="hold" grpId="0" nodeType="afterEffect">
                                      <p:stCondLst>
                                        <p:cond delay="0"/>
                                      </p:stCondLst>
                                      <p:childTnLst>
                                        <p:set>
                                          <p:cBhvr>
                                            <p:cTn id="59" dur="1" fill="hold">
                                              <p:stCondLst>
                                                <p:cond delay="0"/>
                                              </p:stCondLst>
                                            </p:cTn>
                                            <p:tgtEl>
                                              <p:spTgt spid="228"/>
                                            </p:tgtEl>
                                            <p:attrNameLst>
                                              <p:attrName>style.visibility</p:attrName>
                                            </p:attrNameLst>
                                          </p:cBhvr>
                                          <p:to>
                                            <p:strVal val="visible"/>
                                          </p:to>
                                        </p:set>
                                        <p:anim calcmode="lin" valueType="num">
                                          <p:cBhvr additive="base">
                                            <p:cTn id="60" dur="200"/>
                                            <p:tgtEl>
                                              <p:spTgt spid="228"/>
                                            </p:tgtEl>
                                            <p:attrNameLst>
                                              <p:attrName>ppt_x</p:attrName>
                                            </p:attrNameLst>
                                          </p:cBhvr>
                                          <p:tavLst>
                                            <p:tav tm="0">
                                              <p:val>
                                                <p:strVal val="#ppt_x-#ppt_w*1.125000"/>
                                              </p:val>
                                            </p:tav>
                                            <p:tav tm="100000">
                                              <p:val>
                                                <p:strVal val="#ppt_x"/>
                                              </p:val>
                                            </p:tav>
                                          </p:tavLst>
                                        </p:anim>
                                        <p:animEffect transition="in" filter="wipe(right)">
                                          <p:cBhvr>
                                            <p:cTn id="61" dur="200"/>
                                            <p:tgtEl>
                                              <p:spTgt spid="228"/>
                                            </p:tgtEl>
                                          </p:cBhvr>
                                        </p:animEffect>
                                      </p:childTnLst>
                                    </p:cTn>
                                  </p:par>
                                </p:childTnLst>
                              </p:cTn>
                            </p:par>
                            <p:par>
                              <p:cTn id="62" fill="hold">
                                <p:stCondLst>
                                  <p:cond delay="7350"/>
                                </p:stCondLst>
                                <p:childTnLst>
                                  <p:par>
                                    <p:cTn id="63" presetID="12" presetClass="entr" presetSubtype="8" fill="hold" grpId="0" nodeType="afterEffect">
                                      <p:stCondLst>
                                        <p:cond delay="0"/>
                                      </p:stCondLst>
                                      <p:childTnLst>
                                        <p:set>
                                          <p:cBhvr>
                                            <p:cTn id="64" dur="1" fill="hold">
                                              <p:stCondLst>
                                                <p:cond delay="0"/>
                                              </p:stCondLst>
                                            </p:cTn>
                                            <p:tgtEl>
                                              <p:spTgt spid="229"/>
                                            </p:tgtEl>
                                            <p:attrNameLst>
                                              <p:attrName>style.visibility</p:attrName>
                                            </p:attrNameLst>
                                          </p:cBhvr>
                                          <p:to>
                                            <p:strVal val="visible"/>
                                          </p:to>
                                        </p:set>
                                        <p:anim calcmode="lin" valueType="num">
                                          <p:cBhvr additive="base">
                                            <p:cTn id="65" dur="200"/>
                                            <p:tgtEl>
                                              <p:spTgt spid="229"/>
                                            </p:tgtEl>
                                            <p:attrNameLst>
                                              <p:attrName>ppt_x</p:attrName>
                                            </p:attrNameLst>
                                          </p:cBhvr>
                                          <p:tavLst>
                                            <p:tav tm="0">
                                              <p:val>
                                                <p:strVal val="#ppt_x-#ppt_w*1.125000"/>
                                              </p:val>
                                            </p:tav>
                                            <p:tav tm="100000">
                                              <p:val>
                                                <p:strVal val="#ppt_x"/>
                                              </p:val>
                                            </p:tav>
                                          </p:tavLst>
                                        </p:anim>
                                        <p:animEffect transition="in" filter="wipe(right)">
                                          <p:cBhvr>
                                            <p:cTn id="66" dur="200"/>
                                            <p:tgtEl>
                                              <p:spTgt spid="229"/>
                                            </p:tgtEl>
                                          </p:cBhvr>
                                        </p:animEffect>
                                      </p:childTnLst>
                                    </p:cTn>
                                  </p:par>
                                </p:childTnLst>
                              </p:cTn>
                            </p:par>
                            <p:par>
                              <p:cTn id="67" fill="hold">
                                <p:stCondLst>
                                  <p:cond delay="7550"/>
                                </p:stCondLst>
                                <p:childTnLst>
                                  <p:par>
                                    <p:cTn id="68" presetID="12" presetClass="entr" presetSubtype="8" fill="hold" grpId="0" nodeType="afterEffect">
                                      <p:stCondLst>
                                        <p:cond delay="0"/>
                                      </p:stCondLst>
                                      <p:childTnLst>
                                        <p:set>
                                          <p:cBhvr>
                                            <p:cTn id="69" dur="1" fill="hold">
                                              <p:stCondLst>
                                                <p:cond delay="0"/>
                                              </p:stCondLst>
                                            </p:cTn>
                                            <p:tgtEl>
                                              <p:spTgt spid="230"/>
                                            </p:tgtEl>
                                            <p:attrNameLst>
                                              <p:attrName>style.visibility</p:attrName>
                                            </p:attrNameLst>
                                          </p:cBhvr>
                                          <p:to>
                                            <p:strVal val="visible"/>
                                          </p:to>
                                        </p:set>
                                        <p:anim calcmode="lin" valueType="num">
                                          <p:cBhvr additive="base">
                                            <p:cTn id="70" dur="200"/>
                                            <p:tgtEl>
                                              <p:spTgt spid="230"/>
                                            </p:tgtEl>
                                            <p:attrNameLst>
                                              <p:attrName>ppt_x</p:attrName>
                                            </p:attrNameLst>
                                          </p:cBhvr>
                                          <p:tavLst>
                                            <p:tav tm="0">
                                              <p:val>
                                                <p:strVal val="#ppt_x-#ppt_w*1.125000"/>
                                              </p:val>
                                            </p:tav>
                                            <p:tav tm="100000">
                                              <p:val>
                                                <p:strVal val="#ppt_x"/>
                                              </p:val>
                                            </p:tav>
                                          </p:tavLst>
                                        </p:anim>
                                        <p:animEffect transition="in" filter="wipe(right)">
                                          <p:cBhvr>
                                            <p:cTn id="71" dur="200"/>
                                            <p:tgtEl>
                                              <p:spTgt spid="230"/>
                                            </p:tgtEl>
                                          </p:cBhvr>
                                        </p:animEffect>
                                      </p:childTnLst>
                                    </p:cTn>
                                  </p:par>
                                </p:childTnLst>
                              </p:cTn>
                            </p:par>
                            <p:par>
                              <p:cTn id="72" fill="hold">
                                <p:stCondLst>
                                  <p:cond delay="7750"/>
                                </p:stCondLst>
                                <p:childTnLst>
                                  <p:par>
                                    <p:cTn id="73" presetID="12" presetClass="entr" presetSubtype="8" fill="hold" grpId="0" nodeType="afterEffect">
                                      <p:stCondLst>
                                        <p:cond delay="0"/>
                                      </p:stCondLst>
                                      <p:childTnLst>
                                        <p:set>
                                          <p:cBhvr>
                                            <p:cTn id="74" dur="1" fill="hold">
                                              <p:stCondLst>
                                                <p:cond delay="0"/>
                                              </p:stCondLst>
                                            </p:cTn>
                                            <p:tgtEl>
                                              <p:spTgt spid="231"/>
                                            </p:tgtEl>
                                            <p:attrNameLst>
                                              <p:attrName>style.visibility</p:attrName>
                                            </p:attrNameLst>
                                          </p:cBhvr>
                                          <p:to>
                                            <p:strVal val="visible"/>
                                          </p:to>
                                        </p:set>
                                        <p:anim calcmode="lin" valueType="num">
                                          <p:cBhvr additive="base">
                                            <p:cTn id="75" dur="200"/>
                                            <p:tgtEl>
                                              <p:spTgt spid="231"/>
                                            </p:tgtEl>
                                            <p:attrNameLst>
                                              <p:attrName>ppt_x</p:attrName>
                                            </p:attrNameLst>
                                          </p:cBhvr>
                                          <p:tavLst>
                                            <p:tav tm="0">
                                              <p:val>
                                                <p:strVal val="#ppt_x-#ppt_w*1.125000"/>
                                              </p:val>
                                            </p:tav>
                                            <p:tav tm="100000">
                                              <p:val>
                                                <p:strVal val="#ppt_x"/>
                                              </p:val>
                                            </p:tav>
                                          </p:tavLst>
                                        </p:anim>
                                        <p:animEffect transition="in" filter="wipe(right)">
                                          <p:cBhvr>
                                            <p:cTn id="76" dur="200"/>
                                            <p:tgtEl>
                                              <p:spTgt spid="231"/>
                                            </p:tgtEl>
                                          </p:cBhvr>
                                        </p:animEffect>
                                      </p:childTnLst>
                                    </p:cTn>
                                  </p:par>
                                </p:childTnLst>
                              </p:cTn>
                            </p:par>
                            <p:par>
                              <p:cTn id="77" fill="hold">
                                <p:stCondLst>
                                  <p:cond delay="7950"/>
                                </p:stCondLst>
                                <p:childTnLst>
                                  <p:par>
                                    <p:cTn id="78" presetID="14" presetClass="entr" presetSubtype="10" fill="hold" grpId="0" nodeType="afterEffect">
                                      <p:stCondLst>
                                        <p:cond delay="0"/>
                                      </p:stCondLst>
                                      <p:childTnLst>
                                        <p:set>
                                          <p:cBhvr>
                                            <p:cTn id="79" dur="1" fill="hold">
                                              <p:stCondLst>
                                                <p:cond delay="0"/>
                                              </p:stCondLst>
                                            </p:cTn>
                                            <p:tgtEl>
                                              <p:spTgt spid="232"/>
                                            </p:tgtEl>
                                            <p:attrNameLst>
                                              <p:attrName>style.visibility</p:attrName>
                                            </p:attrNameLst>
                                          </p:cBhvr>
                                          <p:to>
                                            <p:strVal val="visible"/>
                                          </p:to>
                                        </p:set>
                                        <p:animEffect transition="in" filter="randombar(horizontal)">
                                          <p:cBhvr>
                                            <p:cTn id="80" dur="500"/>
                                            <p:tgtEl>
                                              <p:spTgt spid="232"/>
                                            </p:tgtEl>
                                          </p:cBhvr>
                                        </p:animEffect>
                                      </p:childTnLst>
                                    </p:cTn>
                                  </p:par>
                                </p:childTnLst>
                              </p:cTn>
                            </p:par>
                            <p:par>
                              <p:cTn id="81" fill="hold">
                                <p:stCondLst>
                                  <p:cond delay="8450"/>
                                </p:stCondLst>
                                <p:childTnLst>
                                  <p:par>
                                    <p:cTn id="82" presetID="14" presetClass="entr" presetSubtype="10" fill="hold" grpId="0" nodeType="afterEffect">
                                      <p:stCondLst>
                                        <p:cond delay="0"/>
                                      </p:stCondLst>
                                      <p:childTnLst>
                                        <p:set>
                                          <p:cBhvr>
                                            <p:cTn id="83" dur="1" fill="hold">
                                              <p:stCondLst>
                                                <p:cond delay="0"/>
                                              </p:stCondLst>
                                            </p:cTn>
                                            <p:tgtEl>
                                              <p:spTgt spid="233"/>
                                            </p:tgtEl>
                                            <p:attrNameLst>
                                              <p:attrName>style.visibility</p:attrName>
                                            </p:attrNameLst>
                                          </p:cBhvr>
                                          <p:to>
                                            <p:strVal val="visible"/>
                                          </p:to>
                                        </p:set>
                                        <p:animEffect transition="in" filter="randombar(horizontal)">
                                          <p:cBhvr>
                                            <p:cTn id="84" dur="500"/>
                                            <p:tgtEl>
                                              <p:spTgt spid="233"/>
                                            </p:tgtEl>
                                          </p:cBhvr>
                                        </p:animEffect>
                                      </p:childTnLst>
                                    </p:cTn>
                                  </p:par>
                                </p:childTnLst>
                              </p:cTn>
                            </p:par>
                            <p:par>
                              <p:cTn id="85" fill="hold">
                                <p:stCondLst>
                                  <p:cond delay="8950"/>
                                </p:stCondLst>
                                <p:childTnLst>
                                  <p:par>
                                    <p:cTn id="86" presetID="14" presetClass="entr" presetSubtype="10" fill="hold" grpId="0" nodeType="afterEffect">
                                      <p:stCondLst>
                                        <p:cond delay="0"/>
                                      </p:stCondLst>
                                      <p:childTnLst>
                                        <p:set>
                                          <p:cBhvr>
                                            <p:cTn id="87" dur="1" fill="hold">
                                              <p:stCondLst>
                                                <p:cond delay="0"/>
                                              </p:stCondLst>
                                            </p:cTn>
                                            <p:tgtEl>
                                              <p:spTgt spid="234"/>
                                            </p:tgtEl>
                                            <p:attrNameLst>
                                              <p:attrName>style.visibility</p:attrName>
                                            </p:attrNameLst>
                                          </p:cBhvr>
                                          <p:to>
                                            <p:strVal val="visible"/>
                                          </p:to>
                                        </p:set>
                                        <p:animEffect transition="in" filter="randombar(horizontal)">
                                          <p:cBhvr>
                                            <p:cTn id="88" dur="500"/>
                                            <p:tgtEl>
                                              <p:spTgt spid="234"/>
                                            </p:tgtEl>
                                          </p:cBhvr>
                                        </p:animEffect>
                                      </p:childTnLst>
                                    </p:cTn>
                                  </p:par>
                                </p:childTnLst>
                              </p:cTn>
                            </p:par>
                            <p:par>
                              <p:cTn id="89" fill="hold">
                                <p:stCondLst>
                                  <p:cond delay="9450"/>
                                </p:stCondLst>
                                <p:childTnLst>
                                  <p:par>
                                    <p:cTn id="90" presetID="14" presetClass="entr" presetSubtype="10" fill="hold" grpId="0" nodeType="afterEffect">
                                      <p:stCondLst>
                                        <p:cond delay="0"/>
                                      </p:stCondLst>
                                      <p:childTnLst>
                                        <p:set>
                                          <p:cBhvr>
                                            <p:cTn id="91" dur="1" fill="hold">
                                              <p:stCondLst>
                                                <p:cond delay="0"/>
                                              </p:stCondLst>
                                            </p:cTn>
                                            <p:tgtEl>
                                              <p:spTgt spid="235"/>
                                            </p:tgtEl>
                                            <p:attrNameLst>
                                              <p:attrName>style.visibility</p:attrName>
                                            </p:attrNameLst>
                                          </p:cBhvr>
                                          <p:to>
                                            <p:strVal val="visible"/>
                                          </p:to>
                                        </p:set>
                                        <p:animEffect transition="in" filter="randombar(horizontal)">
                                          <p:cBhvr>
                                            <p:cTn id="92" dur="500"/>
                                            <p:tgtEl>
                                              <p:spTgt spid="235"/>
                                            </p:tgtEl>
                                          </p:cBhvr>
                                        </p:animEffect>
                                      </p:childTnLst>
                                    </p:cTn>
                                  </p:par>
                                </p:childTnLst>
                              </p:cTn>
                            </p:par>
                            <p:par>
                              <p:cTn id="93" fill="hold">
                                <p:stCondLst>
                                  <p:cond delay="9950"/>
                                </p:stCondLst>
                                <p:childTnLst>
                                  <p:par>
                                    <p:cTn id="94" presetID="14" presetClass="entr" presetSubtype="10" fill="hold" grpId="0" nodeType="afterEffect">
                                      <p:stCondLst>
                                        <p:cond delay="0"/>
                                      </p:stCondLst>
                                      <p:childTnLst>
                                        <p:set>
                                          <p:cBhvr>
                                            <p:cTn id="95" dur="1" fill="hold">
                                              <p:stCondLst>
                                                <p:cond delay="0"/>
                                              </p:stCondLst>
                                            </p:cTn>
                                            <p:tgtEl>
                                              <p:spTgt spid="236"/>
                                            </p:tgtEl>
                                            <p:attrNameLst>
                                              <p:attrName>style.visibility</p:attrName>
                                            </p:attrNameLst>
                                          </p:cBhvr>
                                          <p:to>
                                            <p:strVal val="visible"/>
                                          </p:to>
                                        </p:set>
                                        <p:animEffect transition="in" filter="randombar(horizontal)">
                                          <p:cBhvr>
                                            <p:cTn id="96" dur="500"/>
                                            <p:tgtEl>
                                              <p:spTgt spid="236"/>
                                            </p:tgtEl>
                                          </p:cBhvr>
                                        </p:animEffect>
                                      </p:childTnLst>
                                    </p:cTn>
                                  </p:par>
                                </p:childTnLst>
                              </p:cTn>
                            </p:par>
                            <p:par>
                              <p:cTn id="97" fill="hold">
                                <p:stCondLst>
                                  <p:cond delay="10450"/>
                                </p:stCondLst>
                                <p:childTnLst>
                                  <p:par>
                                    <p:cTn id="98" presetID="14" presetClass="entr" presetSubtype="10" fill="hold" grpId="0" nodeType="afterEffect">
                                      <p:stCondLst>
                                        <p:cond delay="0"/>
                                      </p:stCondLst>
                                      <p:childTnLst>
                                        <p:set>
                                          <p:cBhvr>
                                            <p:cTn id="99" dur="1" fill="hold">
                                              <p:stCondLst>
                                                <p:cond delay="0"/>
                                              </p:stCondLst>
                                            </p:cTn>
                                            <p:tgtEl>
                                              <p:spTgt spid="237"/>
                                            </p:tgtEl>
                                            <p:attrNameLst>
                                              <p:attrName>style.visibility</p:attrName>
                                            </p:attrNameLst>
                                          </p:cBhvr>
                                          <p:to>
                                            <p:strVal val="visible"/>
                                          </p:to>
                                        </p:set>
                                        <p:animEffect transition="in" filter="randombar(horizontal)">
                                          <p:cBhvr>
                                            <p:cTn id="100" dur="500"/>
                                            <p:tgtEl>
                                              <p:spTgt spid="237"/>
                                            </p:tgtEl>
                                          </p:cBhvr>
                                        </p:animEffect>
                                      </p:childTnLst>
                                    </p:cTn>
                                  </p:par>
                                </p:childTnLst>
                              </p:cTn>
                            </p:par>
                            <p:par>
                              <p:cTn id="101" fill="hold">
                                <p:stCondLst>
                                  <p:cond delay="10950"/>
                                </p:stCondLst>
                                <p:childTnLst>
                                  <p:par>
                                    <p:cTn id="102" presetID="14" presetClass="entr" presetSubtype="10" fill="hold" grpId="0" nodeType="afterEffect">
                                      <p:stCondLst>
                                        <p:cond delay="0"/>
                                      </p:stCondLst>
                                      <p:childTnLst>
                                        <p:set>
                                          <p:cBhvr>
                                            <p:cTn id="103" dur="1" fill="hold">
                                              <p:stCondLst>
                                                <p:cond delay="0"/>
                                              </p:stCondLst>
                                            </p:cTn>
                                            <p:tgtEl>
                                              <p:spTgt spid="238"/>
                                            </p:tgtEl>
                                            <p:attrNameLst>
                                              <p:attrName>style.visibility</p:attrName>
                                            </p:attrNameLst>
                                          </p:cBhvr>
                                          <p:to>
                                            <p:strVal val="visible"/>
                                          </p:to>
                                        </p:set>
                                        <p:animEffect transition="in" filter="randombar(horizontal)">
                                          <p:cBhvr>
                                            <p:cTn id="104" dur="500"/>
                                            <p:tgtEl>
                                              <p:spTgt spid="238"/>
                                            </p:tgtEl>
                                          </p:cBhvr>
                                        </p:animEffect>
                                      </p:childTnLst>
                                    </p:cTn>
                                  </p:par>
                                  <p:par>
                                    <p:cTn id="105" presetID="2" presetClass="entr" presetSubtype="3" fill="hold" nodeType="withEffect">
                                      <p:stCondLst>
                                        <p:cond delay="0"/>
                                      </p:stCondLst>
                                      <p:childTnLst>
                                        <p:set>
                                          <p:cBhvr>
                                            <p:cTn id="106" dur="1" fill="hold">
                                              <p:stCondLst>
                                                <p:cond delay="0"/>
                                              </p:stCondLst>
                                            </p:cTn>
                                            <p:tgtEl>
                                              <p:spTgt spid="82"/>
                                            </p:tgtEl>
                                            <p:attrNameLst>
                                              <p:attrName>style.visibility</p:attrName>
                                            </p:attrNameLst>
                                          </p:cBhvr>
                                          <p:to>
                                            <p:strVal val="visible"/>
                                          </p:to>
                                        </p:set>
                                        <p:anim calcmode="lin" valueType="num">
                                          <p:cBhvr additive="base">
                                            <p:cTn id="107" dur="2000" fill="hold"/>
                                            <p:tgtEl>
                                              <p:spTgt spid="82"/>
                                            </p:tgtEl>
                                            <p:attrNameLst>
                                              <p:attrName>ppt_x</p:attrName>
                                            </p:attrNameLst>
                                          </p:cBhvr>
                                          <p:tavLst>
                                            <p:tav tm="0">
                                              <p:val>
                                                <p:strVal val="1+#ppt_w/2"/>
                                              </p:val>
                                            </p:tav>
                                            <p:tav tm="100000">
                                              <p:val>
                                                <p:strVal val="#ppt_x"/>
                                              </p:val>
                                            </p:tav>
                                          </p:tavLst>
                                        </p:anim>
                                        <p:anim calcmode="lin" valueType="num">
                                          <p:cBhvr additive="base">
                                            <p:cTn id="108" dur="2000" fill="hold"/>
                                            <p:tgtEl>
                                              <p:spTgt spid="82"/>
                                            </p:tgtEl>
                                            <p:attrNameLst>
                                              <p:attrName>ppt_y</p:attrName>
                                            </p:attrNameLst>
                                          </p:cBhvr>
                                          <p:tavLst>
                                            <p:tav tm="0">
                                              <p:val>
                                                <p:strVal val="0-#ppt_h/2"/>
                                              </p:val>
                                            </p:tav>
                                            <p:tav tm="100000">
                                              <p:val>
                                                <p:strVal val="#ppt_y"/>
                                              </p:val>
                                            </p:tav>
                                          </p:tavLst>
                                        </p:anim>
                                      </p:childTnLst>
                                    </p:cTn>
                                  </p:par>
                                  <p:par>
                                    <p:cTn id="109" presetID="1" presetClass="entr" presetSubtype="0" fill="hold" nodeType="withEffect">
                                      <p:stCondLst>
                                        <p:cond delay="250"/>
                                      </p:stCondLst>
                                      <p:childTnLst>
                                        <p:set>
                                          <p:cBhvr>
                                            <p:cTn id="110" dur="1" fill="hold">
                                              <p:stCondLst>
                                                <p:cond delay="0"/>
                                              </p:stCondLst>
                                            </p:cTn>
                                            <p:tgtEl>
                                              <p:spTgt spid="241"/>
                                            </p:tgtEl>
                                            <p:attrNameLst>
                                              <p:attrName>style.visibility</p:attrName>
                                            </p:attrNameLst>
                                          </p:cBhvr>
                                          <p:to>
                                            <p:strVal val="visible"/>
                                          </p:to>
                                        </p:set>
                                      </p:childTnLst>
                                    </p:cTn>
                                  </p:par>
                                  <p:par>
                                    <p:cTn id="111" presetID="0" presetClass="path" presetSubtype="0" repeatCount="indefinite" fill="hold" nodeType="withEffect">
                                      <p:stCondLst>
                                        <p:cond delay="250"/>
                                      </p:stCondLst>
                                      <p:childTnLst>
                                        <p:animMotion origin="layout" path="M -0.60117 0.24097 L 0.71498 -0.28264 " pathEditMode="relative" rAng="0" ptsTypes="AA">
                                          <p:cBhvr>
                                            <p:cTn id="112" dur="2750" spd="-100000" fill="hold"/>
                                            <p:tgtEl>
                                              <p:spTgt spid="241"/>
                                            </p:tgtEl>
                                            <p:attrNameLst>
                                              <p:attrName>ppt_x</p:attrName>
                                              <p:attrName>ppt_y</p:attrName>
                                            </p:attrNameLst>
                                          </p:cBhvr>
                                          <p:rCtr x="65807" y="-26181"/>
                                        </p:animMotion>
                                      </p:childTnLst>
                                    </p:cTn>
                                  </p:par>
                                  <p:par>
                                    <p:cTn id="113" presetID="1" presetClass="entr" presetSubtype="0" fill="hold" nodeType="withEffect">
                                      <p:stCondLst>
                                        <p:cond delay="0"/>
                                      </p:stCondLst>
                                      <p:childTnLst>
                                        <p:set>
                                          <p:cBhvr>
                                            <p:cTn id="114" dur="1" fill="hold">
                                              <p:stCondLst>
                                                <p:cond delay="0"/>
                                              </p:stCondLst>
                                            </p:cTn>
                                            <p:tgtEl>
                                              <p:spTgt spid="243"/>
                                            </p:tgtEl>
                                            <p:attrNameLst>
                                              <p:attrName>style.visibility</p:attrName>
                                            </p:attrNameLst>
                                          </p:cBhvr>
                                          <p:to>
                                            <p:strVal val="visible"/>
                                          </p:to>
                                        </p:set>
                                      </p:childTnLst>
                                    </p:cTn>
                                  </p:par>
                                  <p:par>
                                    <p:cTn id="115" presetID="0" presetClass="path" presetSubtype="0" repeatCount="indefinite" fill="hold" nodeType="withEffect">
                                      <p:stCondLst>
                                        <p:cond delay="0"/>
                                      </p:stCondLst>
                                      <p:childTnLst>
                                        <p:animMotion origin="layout" path="M -0.73672 0.2949 L 0.71498 -0.28264 " pathEditMode="relative" rAng="0" ptsTypes="AA">
                                          <p:cBhvr>
                                            <p:cTn id="116" dur="3250" spd="-100000" fill="hold"/>
                                            <p:tgtEl>
                                              <p:spTgt spid="243"/>
                                            </p:tgtEl>
                                            <p:attrNameLst>
                                              <p:attrName>ppt_x</p:attrName>
                                              <p:attrName>ppt_y</p:attrName>
                                            </p:attrNameLst>
                                          </p:cBhvr>
                                          <p:rCtr x="72578" y="-28889"/>
                                        </p:animMotion>
                                      </p:childTnLst>
                                    </p:cTn>
                                  </p:par>
                                  <p:par>
                                    <p:cTn id="117" presetID="1" presetClass="entr" presetSubtype="0" fill="hold" nodeType="withEffect">
                                      <p:stCondLst>
                                        <p:cond delay="100"/>
                                      </p:stCondLst>
                                      <p:childTnLst>
                                        <p:set>
                                          <p:cBhvr>
                                            <p:cTn id="118" dur="1" fill="hold">
                                              <p:stCondLst>
                                                <p:cond delay="0"/>
                                              </p:stCondLst>
                                            </p:cTn>
                                            <p:tgtEl>
                                              <p:spTgt spid="244"/>
                                            </p:tgtEl>
                                            <p:attrNameLst>
                                              <p:attrName>style.visibility</p:attrName>
                                            </p:attrNameLst>
                                          </p:cBhvr>
                                          <p:to>
                                            <p:strVal val="visible"/>
                                          </p:to>
                                        </p:set>
                                      </p:childTnLst>
                                    </p:cTn>
                                  </p:par>
                                  <p:par>
                                    <p:cTn id="119" presetID="0" presetClass="path" presetSubtype="0" repeatCount="indefinite" fill="hold" nodeType="withEffect">
                                      <p:stCondLst>
                                        <p:cond delay="100"/>
                                      </p:stCondLst>
                                      <p:childTnLst>
                                        <p:animMotion origin="layout" path="M -0.93047 0.37199 L 0.71498 -0.28264 " pathEditMode="relative" rAng="0" ptsTypes="AA">
                                          <p:cBhvr>
                                            <p:cTn id="120" dur="2500" spd="-100000" fill="hold"/>
                                            <p:tgtEl>
                                              <p:spTgt spid="244"/>
                                            </p:tgtEl>
                                            <p:attrNameLst>
                                              <p:attrName>ppt_x</p:attrName>
                                              <p:attrName>ppt_y</p:attrName>
                                            </p:attrNameLst>
                                          </p:cBhvr>
                                          <p:rCtr x="82266" y="-32731"/>
                                        </p:animMotion>
                                      </p:childTnLst>
                                    </p:cTn>
                                  </p:par>
                                  <p:par>
                                    <p:cTn id="121" presetID="1" presetClass="entr" presetSubtype="0" fill="hold" nodeType="withEffect">
                                      <p:stCondLst>
                                        <p:cond delay="300"/>
                                      </p:stCondLst>
                                      <p:childTnLst>
                                        <p:set>
                                          <p:cBhvr>
                                            <p:cTn id="122" dur="1" fill="hold">
                                              <p:stCondLst>
                                                <p:cond delay="0"/>
                                              </p:stCondLst>
                                            </p:cTn>
                                            <p:tgtEl>
                                              <p:spTgt spid="245"/>
                                            </p:tgtEl>
                                            <p:attrNameLst>
                                              <p:attrName>style.visibility</p:attrName>
                                            </p:attrNameLst>
                                          </p:cBhvr>
                                          <p:to>
                                            <p:strVal val="visible"/>
                                          </p:to>
                                        </p:set>
                                      </p:childTnLst>
                                    </p:cTn>
                                  </p:par>
                                  <p:par>
                                    <p:cTn id="123" presetID="0" presetClass="path" presetSubtype="0" repeatCount="indefinite" fill="hold" nodeType="withEffect">
                                      <p:stCondLst>
                                        <p:cond delay="300"/>
                                      </p:stCondLst>
                                      <p:childTnLst>
                                        <p:animMotion origin="layout" path="M -1.0056 0.40185 L 0.71498 -0.28264 " pathEditMode="relative" rAng="0" ptsTypes="AA">
                                          <p:cBhvr>
                                            <p:cTn id="124" dur="3500" spd="-100000" fill="hold"/>
                                            <p:tgtEl>
                                              <p:spTgt spid="245"/>
                                            </p:tgtEl>
                                            <p:attrNameLst>
                                              <p:attrName>ppt_x</p:attrName>
                                              <p:attrName>ppt_y</p:attrName>
                                            </p:attrNameLst>
                                          </p:cBhvr>
                                          <p:rCtr x="86029" y="-34236"/>
                                        </p:animMotion>
                                      </p:childTnLst>
                                    </p:cTn>
                                  </p:par>
                                  <p:par>
                                    <p:cTn id="125" presetID="1" presetClass="entr" presetSubtype="0" fill="hold" nodeType="withEffect">
                                      <p:stCondLst>
                                        <p:cond delay="140"/>
                                      </p:stCondLst>
                                      <p:childTnLst>
                                        <p:set>
                                          <p:cBhvr>
                                            <p:cTn id="126" dur="1" fill="hold">
                                              <p:stCondLst>
                                                <p:cond delay="0"/>
                                              </p:stCondLst>
                                            </p:cTn>
                                            <p:tgtEl>
                                              <p:spTgt spid="242"/>
                                            </p:tgtEl>
                                            <p:attrNameLst>
                                              <p:attrName>style.visibility</p:attrName>
                                            </p:attrNameLst>
                                          </p:cBhvr>
                                          <p:to>
                                            <p:strVal val="visible"/>
                                          </p:to>
                                        </p:set>
                                      </p:childTnLst>
                                    </p:cTn>
                                  </p:par>
                                  <p:par>
                                    <p:cTn id="127" presetID="0" presetClass="path" presetSubtype="0" repeatCount="indefinite" fill="hold" nodeType="withEffect">
                                      <p:stCondLst>
                                        <p:cond delay="140"/>
                                      </p:stCondLst>
                                      <p:childTnLst>
                                        <p:animMotion origin="layout" path="M -0.60117 0.24097 L 0.71498 -0.28264 " pathEditMode="relative" rAng="0" ptsTypes="AA">
                                          <p:cBhvr>
                                            <p:cTn id="128" dur="3250" spd="-100000" fill="hold"/>
                                            <p:tgtEl>
                                              <p:spTgt spid="242"/>
                                            </p:tgtEl>
                                            <p:attrNameLst>
                                              <p:attrName>ppt_x</p:attrName>
                                              <p:attrName>ppt_y</p:attrName>
                                            </p:attrNameLst>
                                          </p:cBhvr>
                                          <p:rCtr x="65807" y="-26181"/>
                                        </p:animMotion>
                                      </p:childTnLst>
                                    </p:cTn>
                                  </p:par>
                                  <p:par>
                                    <p:cTn id="129" presetID="1" presetClass="entr" presetSubtype="0" fill="hold" nodeType="withEffect">
                                      <p:stCondLst>
                                        <p:cond delay="0"/>
                                      </p:stCondLst>
                                      <p:childTnLst>
                                        <p:set>
                                          <p:cBhvr>
                                            <p:cTn id="130" dur="1" fill="hold">
                                              <p:stCondLst>
                                                <p:cond delay="0"/>
                                              </p:stCondLst>
                                            </p:cTn>
                                            <p:tgtEl>
                                              <p:spTgt spid="248"/>
                                            </p:tgtEl>
                                            <p:attrNameLst>
                                              <p:attrName>style.visibility</p:attrName>
                                            </p:attrNameLst>
                                          </p:cBhvr>
                                          <p:to>
                                            <p:strVal val="visible"/>
                                          </p:to>
                                        </p:set>
                                      </p:childTnLst>
                                    </p:cTn>
                                  </p:par>
                                  <p:par>
                                    <p:cTn id="131" presetID="0" presetClass="path" presetSubtype="0" repeatCount="indefinite" fill="hold" nodeType="withEffect">
                                      <p:stCondLst>
                                        <p:cond delay="0"/>
                                      </p:stCondLst>
                                      <p:childTnLst>
                                        <p:animMotion origin="layout" path="M -0.60117 0.24097 L 0.71498 -0.28264 " pathEditMode="relative" rAng="0" ptsTypes="AA">
                                          <p:cBhvr>
                                            <p:cTn id="132" dur="2800" spd="-100000" fill="hold"/>
                                            <p:tgtEl>
                                              <p:spTgt spid="248"/>
                                            </p:tgtEl>
                                            <p:attrNameLst>
                                              <p:attrName>ppt_x</p:attrName>
                                              <p:attrName>ppt_y</p:attrName>
                                            </p:attrNameLst>
                                          </p:cBhvr>
                                          <p:rCtr x="65807" y="-26181"/>
                                        </p:animMotion>
                                      </p:childTnLst>
                                    </p:cTn>
                                  </p:par>
                                  <p:par>
                                    <p:cTn id="133" presetID="1" presetClass="entr" presetSubtype="0" fill="hold" nodeType="withEffect">
                                      <p:stCondLst>
                                        <p:cond delay="400"/>
                                      </p:stCondLst>
                                      <p:childTnLst>
                                        <p:set>
                                          <p:cBhvr>
                                            <p:cTn id="134" dur="1" fill="hold">
                                              <p:stCondLst>
                                                <p:cond delay="0"/>
                                              </p:stCondLst>
                                            </p:cTn>
                                            <p:tgtEl>
                                              <p:spTgt spid="246"/>
                                            </p:tgtEl>
                                            <p:attrNameLst>
                                              <p:attrName>style.visibility</p:attrName>
                                            </p:attrNameLst>
                                          </p:cBhvr>
                                          <p:to>
                                            <p:strVal val="visible"/>
                                          </p:to>
                                        </p:set>
                                      </p:childTnLst>
                                    </p:cTn>
                                  </p:par>
                                  <p:par>
                                    <p:cTn id="135" presetID="0" presetClass="path" presetSubtype="0" repeatCount="indefinite" fill="hold" nodeType="withEffect">
                                      <p:stCondLst>
                                        <p:cond delay="400"/>
                                      </p:stCondLst>
                                      <p:childTnLst>
                                        <p:animMotion origin="layout" path="M -0.60117 0.24097 L 0.71498 -0.28264 " pathEditMode="relative" rAng="0" ptsTypes="AA">
                                          <p:cBhvr>
                                            <p:cTn id="136" dur="2900" spd="-100000" fill="hold"/>
                                            <p:tgtEl>
                                              <p:spTgt spid="246"/>
                                            </p:tgtEl>
                                            <p:attrNameLst>
                                              <p:attrName>ppt_x</p:attrName>
                                              <p:attrName>ppt_y</p:attrName>
                                            </p:attrNameLst>
                                          </p:cBhvr>
                                          <p:rCtr x="65807" y="-26181"/>
                                        </p:animMotion>
                                      </p:childTnLst>
                                    </p:cTn>
                                  </p:par>
                                  <p:par>
                                    <p:cTn id="137" presetID="1" presetClass="entr" presetSubtype="0" fill="hold" nodeType="withEffect">
                                      <p:stCondLst>
                                        <p:cond delay="500"/>
                                      </p:stCondLst>
                                      <p:childTnLst>
                                        <p:set>
                                          <p:cBhvr>
                                            <p:cTn id="138" dur="1" fill="hold">
                                              <p:stCondLst>
                                                <p:cond delay="0"/>
                                              </p:stCondLst>
                                            </p:cTn>
                                            <p:tgtEl>
                                              <p:spTgt spid="247"/>
                                            </p:tgtEl>
                                            <p:attrNameLst>
                                              <p:attrName>style.visibility</p:attrName>
                                            </p:attrNameLst>
                                          </p:cBhvr>
                                          <p:to>
                                            <p:strVal val="visible"/>
                                          </p:to>
                                        </p:set>
                                      </p:childTnLst>
                                    </p:cTn>
                                  </p:par>
                                  <p:par>
                                    <p:cTn id="139" presetID="0" presetClass="path" presetSubtype="0" repeatCount="indefinite" fill="hold" nodeType="withEffect">
                                      <p:stCondLst>
                                        <p:cond delay="500"/>
                                      </p:stCondLst>
                                      <p:childTnLst>
                                        <p:animMotion origin="layout" path="M -0.60117 0.24097 L 0.71498 -0.28264 " pathEditMode="relative" rAng="0" ptsTypes="AA">
                                          <p:cBhvr>
                                            <p:cTn id="140" dur="2600" spd="-100000" fill="hold"/>
                                            <p:tgtEl>
                                              <p:spTgt spid="247"/>
                                            </p:tgtEl>
                                            <p:attrNameLst>
                                              <p:attrName>ppt_x</p:attrName>
                                              <p:attrName>ppt_y</p:attrName>
                                            </p:attrNameLst>
                                          </p:cBhvr>
                                          <p:rCtr x="65807" y="-26181"/>
                                        </p:animMotion>
                                      </p:childTnLst>
                                    </p:cTn>
                                  </p:par>
                                  <p:par>
                                    <p:cTn id="141" presetID="1" presetClass="entr" presetSubtype="0" fill="hold" nodeType="withEffect">
                                      <p:stCondLst>
                                        <p:cond delay="220"/>
                                      </p:stCondLst>
                                      <p:childTnLst>
                                        <p:set>
                                          <p:cBhvr>
                                            <p:cTn id="142" dur="1" fill="hold">
                                              <p:stCondLst>
                                                <p:cond delay="0"/>
                                              </p:stCondLst>
                                            </p:cTn>
                                            <p:tgtEl>
                                              <p:spTgt spid="240"/>
                                            </p:tgtEl>
                                            <p:attrNameLst>
                                              <p:attrName>style.visibility</p:attrName>
                                            </p:attrNameLst>
                                          </p:cBhvr>
                                          <p:to>
                                            <p:strVal val="visible"/>
                                          </p:to>
                                        </p:set>
                                      </p:childTnLst>
                                    </p:cTn>
                                  </p:par>
                                  <p:par>
                                    <p:cTn id="143" presetID="0" presetClass="path" presetSubtype="0" repeatCount="indefinite" fill="hold" nodeType="withEffect">
                                      <p:stCondLst>
                                        <p:cond delay="220"/>
                                      </p:stCondLst>
                                      <p:childTnLst>
                                        <p:animMotion origin="layout" path="M -0.92435 0.36944 L 0.71497 -0.28264 " pathEditMode="relative" rAng="0" ptsTypes="AA">
                                          <p:cBhvr>
                                            <p:cTn id="144" dur="2400" spd="-100000" fill="hold"/>
                                            <p:tgtEl>
                                              <p:spTgt spid="240"/>
                                            </p:tgtEl>
                                            <p:attrNameLst>
                                              <p:attrName>ppt_x</p:attrName>
                                              <p:attrName>ppt_y</p:attrName>
                                            </p:attrNameLst>
                                          </p:cBhvr>
                                          <p:rCtr x="81966" y="-32616"/>
                                        </p:animMotion>
                                      </p:childTnLst>
                                    </p:cTn>
                                  </p:par>
                                  <p:par>
                                    <p:cTn id="145" presetID="1" presetClass="entr" presetSubtype="0" fill="hold" nodeType="withEffect">
                                      <p:stCondLst>
                                        <p:cond delay="0"/>
                                      </p:stCondLst>
                                      <p:childTnLst>
                                        <p:set>
                                          <p:cBhvr>
                                            <p:cTn id="146" dur="1" fill="hold">
                                              <p:stCondLst>
                                                <p:cond delay="0"/>
                                              </p:stCondLst>
                                            </p:cTn>
                                            <p:tgtEl>
                                              <p:spTgt spid="249"/>
                                            </p:tgtEl>
                                            <p:attrNameLst>
                                              <p:attrName>style.visibility</p:attrName>
                                            </p:attrNameLst>
                                          </p:cBhvr>
                                          <p:to>
                                            <p:strVal val="visible"/>
                                          </p:to>
                                        </p:set>
                                      </p:childTnLst>
                                    </p:cTn>
                                  </p:par>
                                  <p:par>
                                    <p:cTn id="147" presetID="0" presetClass="path" presetSubtype="0" repeatCount="indefinite" fill="hold" nodeType="withEffect">
                                      <p:stCondLst>
                                        <p:cond delay="0"/>
                                      </p:stCondLst>
                                      <p:childTnLst>
                                        <p:animMotion origin="layout" path="M -0.73672 0.2949 L 0.71498 -0.28264 " pathEditMode="relative" rAng="0" ptsTypes="AA">
                                          <p:cBhvr>
                                            <p:cTn id="148" dur="3250" spd="-100000" fill="hold"/>
                                            <p:tgtEl>
                                              <p:spTgt spid="249"/>
                                            </p:tgtEl>
                                            <p:attrNameLst>
                                              <p:attrName>ppt_x</p:attrName>
                                              <p:attrName>ppt_y</p:attrName>
                                            </p:attrNameLst>
                                          </p:cBhvr>
                                          <p:rCtr x="72578" y="-28889"/>
                                        </p:animMotion>
                                      </p:childTnLst>
                                    </p:cTn>
                                  </p:par>
                                  <p:par>
                                    <p:cTn id="149" presetID="1" presetClass="entr" presetSubtype="0" fill="hold" nodeType="withEffect">
                                      <p:stCondLst>
                                        <p:cond delay="100"/>
                                      </p:stCondLst>
                                      <p:childTnLst>
                                        <p:set>
                                          <p:cBhvr>
                                            <p:cTn id="150" dur="1" fill="hold">
                                              <p:stCondLst>
                                                <p:cond delay="0"/>
                                              </p:stCondLst>
                                            </p:cTn>
                                            <p:tgtEl>
                                              <p:spTgt spid="250"/>
                                            </p:tgtEl>
                                            <p:attrNameLst>
                                              <p:attrName>style.visibility</p:attrName>
                                            </p:attrNameLst>
                                          </p:cBhvr>
                                          <p:to>
                                            <p:strVal val="visible"/>
                                          </p:to>
                                        </p:set>
                                      </p:childTnLst>
                                    </p:cTn>
                                  </p:par>
                                  <p:par>
                                    <p:cTn id="151" presetID="0" presetClass="path" presetSubtype="0" repeatCount="indefinite" fill="hold" nodeType="withEffect">
                                      <p:stCondLst>
                                        <p:cond delay="100"/>
                                      </p:stCondLst>
                                      <p:childTnLst>
                                        <p:animMotion origin="layout" path="M -0.93047 0.37199 L 0.71497 -0.28264 " pathEditMode="relative" rAng="0" ptsTypes="AA">
                                          <p:cBhvr>
                                            <p:cTn id="152" dur="2500" spd="-100000" fill="hold"/>
                                            <p:tgtEl>
                                              <p:spTgt spid="250"/>
                                            </p:tgtEl>
                                            <p:attrNameLst>
                                              <p:attrName>ppt_x</p:attrName>
                                              <p:attrName>ppt_y</p:attrName>
                                            </p:attrNameLst>
                                          </p:cBhvr>
                                          <p:rCtr x="82266" y="-32731"/>
                                        </p:animMotion>
                                      </p:childTnLst>
                                    </p:cTn>
                                  </p:par>
                                  <p:par>
                                    <p:cTn id="153" presetID="1" presetClass="entr" presetSubtype="0" fill="hold" nodeType="withEffect">
                                      <p:stCondLst>
                                        <p:cond delay="300"/>
                                      </p:stCondLst>
                                      <p:childTnLst>
                                        <p:set>
                                          <p:cBhvr>
                                            <p:cTn id="154" dur="1" fill="hold">
                                              <p:stCondLst>
                                                <p:cond delay="0"/>
                                              </p:stCondLst>
                                            </p:cTn>
                                            <p:tgtEl>
                                              <p:spTgt spid="251"/>
                                            </p:tgtEl>
                                            <p:attrNameLst>
                                              <p:attrName>style.visibility</p:attrName>
                                            </p:attrNameLst>
                                          </p:cBhvr>
                                          <p:to>
                                            <p:strVal val="visible"/>
                                          </p:to>
                                        </p:set>
                                      </p:childTnLst>
                                    </p:cTn>
                                  </p:par>
                                  <p:par>
                                    <p:cTn id="155" presetID="0" presetClass="path" presetSubtype="0" repeatCount="indefinite" fill="hold" nodeType="withEffect">
                                      <p:stCondLst>
                                        <p:cond delay="300"/>
                                      </p:stCondLst>
                                      <p:childTnLst>
                                        <p:animMotion origin="layout" path="M -1.0056 0.40185 L 0.71498 -0.28264 " pathEditMode="relative" rAng="0" ptsTypes="AA">
                                          <p:cBhvr>
                                            <p:cTn id="156" dur="3500" spd="-100000" fill="hold"/>
                                            <p:tgtEl>
                                              <p:spTgt spid="251"/>
                                            </p:tgtEl>
                                            <p:attrNameLst>
                                              <p:attrName>ppt_x</p:attrName>
                                              <p:attrName>ppt_y</p:attrName>
                                            </p:attrNameLst>
                                          </p:cBhvr>
                                          <p:rCtr x="86029" y="-34236"/>
                                        </p:animMotion>
                                      </p:childTnLst>
                                    </p:cTn>
                                  </p:par>
                                  <p:par>
                                    <p:cTn id="157" presetID="1" presetClass="entr" presetSubtype="0" fill="hold" nodeType="withEffect">
                                      <p:stCondLst>
                                        <p:cond delay="0"/>
                                      </p:stCondLst>
                                      <p:childTnLst>
                                        <p:set>
                                          <p:cBhvr>
                                            <p:cTn id="158" dur="1" fill="hold">
                                              <p:stCondLst>
                                                <p:cond delay="0"/>
                                              </p:stCondLst>
                                            </p:cTn>
                                            <p:tgtEl>
                                              <p:spTgt spid="252"/>
                                            </p:tgtEl>
                                            <p:attrNameLst>
                                              <p:attrName>style.visibility</p:attrName>
                                            </p:attrNameLst>
                                          </p:cBhvr>
                                          <p:to>
                                            <p:strVal val="visible"/>
                                          </p:to>
                                        </p:set>
                                      </p:childTnLst>
                                    </p:cTn>
                                  </p:par>
                                  <p:par>
                                    <p:cTn id="159" presetID="0" presetClass="path" presetSubtype="0" repeatCount="indefinite" fill="hold" nodeType="withEffect">
                                      <p:stCondLst>
                                        <p:cond delay="0"/>
                                      </p:stCondLst>
                                      <p:childTnLst>
                                        <p:animMotion origin="layout" path="M -0.73672 0.2949 L 0.71498 -0.28264 " pathEditMode="relative" rAng="0" ptsTypes="AA">
                                          <p:cBhvr>
                                            <p:cTn id="160" dur="3250" spd="-100000" fill="hold"/>
                                            <p:tgtEl>
                                              <p:spTgt spid="252"/>
                                            </p:tgtEl>
                                            <p:attrNameLst>
                                              <p:attrName>ppt_x</p:attrName>
                                              <p:attrName>ppt_y</p:attrName>
                                            </p:attrNameLst>
                                          </p:cBhvr>
                                          <p:rCtr x="72578" y="-28889"/>
                                        </p:animMotion>
                                      </p:childTnLst>
                                    </p:cTn>
                                  </p:par>
                                  <p:par>
                                    <p:cTn id="161" presetID="1" presetClass="entr" presetSubtype="0" fill="hold" nodeType="withEffect">
                                      <p:stCondLst>
                                        <p:cond delay="100"/>
                                      </p:stCondLst>
                                      <p:childTnLst>
                                        <p:set>
                                          <p:cBhvr>
                                            <p:cTn id="162" dur="1" fill="hold">
                                              <p:stCondLst>
                                                <p:cond delay="0"/>
                                              </p:stCondLst>
                                            </p:cTn>
                                            <p:tgtEl>
                                              <p:spTgt spid="253"/>
                                            </p:tgtEl>
                                            <p:attrNameLst>
                                              <p:attrName>style.visibility</p:attrName>
                                            </p:attrNameLst>
                                          </p:cBhvr>
                                          <p:to>
                                            <p:strVal val="visible"/>
                                          </p:to>
                                        </p:set>
                                      </p:childTnLst>
                                    </p:cTn>
                                  </p:par>
                                  <p:par>
                                    <p:cTn id="163" presetID="0" presetClass="path" presetSubtype="0" repeatCount="indefinite" fill="hold" nodeType="withEffect">
                                      <p:stCondLst>
                                        <p:cond delay="100"/>
                                      </p:stCondLst>
                                      <p:childTnLst>
                                        <p:animMotion origin="layout" path="M -0.93047 0.37199 L 0.71498 -0.28264 " pathEditMode="relative" rAng="0" ptsTypes="AA">
                                          <p:cBhvr>
                                            <p:cTn id="164" dur="2500" spd="-100000" fill="hold"/>
                                            <p:tgtEl>
                                              <p:spTgt spid="253"/>
                                            </p:tgtEl>
                                            <p:attrNameLst>
                                              <p:attrName>ppt_x</p:attrName>
                                              <p:attrName>ppt_y</p:attrName>
                                            </p:attrNameLst>
                                          </p:cBhvr>
                                          <p:rCtr x="82266" y="-32731"/>
                                        </p:animMotion>
                                      </p:childTnLst>
                                    </p:cTn>
                                  </p:par>
                                  <p:par>
                                    <p:cTn id="165" presetID="1" presetClass="entr" presetSubtype="0" fill="hold" nodeType="withEffect">
                                      <p:stCondLst>
                                        <p:cond delay="300"/>
                                      </p:stCondLst>
                                      <p:childTnLst>
                                        <p:set>
                                          <p:cBhvr>
                                            <p:cTn id="166" dur="1" fill="hold">
                                              <p:stCondLst>
                                                <p:cond delay="0"/>
                                              </p:stCondLst>
                                            </p:cTn>
                                            <p:tgtEl>
                                              <p:spTgt spid="254"/>
                                            </p:tgtEl>
                                            <p:attrNameLst>
                                              <p:attrName>style.visibility</p:attrName>
                                            </p:attrNameLst>
                                          </p:cBhvr>
                                          <p:to>
                                            <p:strVal val="visible"/>
                                          </p:to>
                                        </p:set>
                                      </p:childTnLst>
                                    </p:cTn>
                                  </p:par>
                                  <p:par>
                                    <p:cTn id="167" presetID="0" presetClass="path" presetSubtype="0" repeatCount="indefinite" fill="hold" nodeType="withEffect">
                                      <p:stCondLst>
                                        <p:cond delay="300"/>
                                      </p:stCondLst>
                                      <p:childTnLst>
                                        <p:animMotion origin="layout" path="M -1.0056 0.40185 L 0.71498 -0.28264 " pathEditMode="relative" rAng="0" ptsTypes="AA">
                                          <p:cBhvr>
                                            <p:cTn id="168" dur="3500" spd="-100000" fill="hold"/>
                                            <p:tgtEl>
                                              <p:spTgt spid="254"/>
                                            </p:tgtEl>
                                            <p:attrNameLst>
                                              <p:attrName>ppt_x</p:attrName>
                                              <p:attrName>ppt_y</p:attrName>
                                            </p:attrNameLst>
                                          </p:cBhvr>
                                          <p:rCtr x="86029" y="-34236"/>
                                        </p:animMotion>
                                      </p:childTnLst>
                                    </p:cTn>
                                  </p:par>
                                  <p:par>
                                    <p:cTn id="169" presetID="1" presetClass="entr" presetSubtype="0" fill="hold" nodeType="withEffect">
                                      <p:stCondLst>
                                        <p:cond delay="0"/>
                                      </p:stCondLst>
                                      <p:childTnLst>
                                        <p:set>
                                          <p:cBhvr>
                                            <p:cTn id="170" dur="1" fill="hold">
                                              <p:stCondLst>
                                                <p:cond delay="0"/>
                                              </p:stCondLst>
                                            </p:cTn>
                                            <p:tgtEl>
                                              <p:spTgt spid="255"/>
                                            </p:tgtEl>
                                            <p:attrNameLst>
                                              <p:attrName>style.visibility</p:attrName>
                                            </p:attrNameLst>
                                          </p:cBhvr>
                                          <p:to>
                                            <p:strVal val="visible"/>
                                          </p:to>
                                        </p:set>
                                      </p:childTnLst>
                                    </p:cTn>
                                  </p:par>
                                  <p:par>
                                    <p:cTn id="171" presetID="0" presetClass="path" presetSubtype="0" repeatCount="indefinite" fill="hold" nodeType="withEffect">
                                      <p:stCondLst>
                                        <p:cond delay="0"/>
                                      </p:stCondLst>
                                      <p:childTnLst>
                                        <p:animMotion origin="layout" path="M -0.73672 0.2949 L 0.71498 -0.28264 " pathEditMode="relative" rAng="0" ptsTypes="AA">
                                          <p:cBhvr>
                                            <p:cTn id="172" dur="3250" spd="-100000" fill="hold"/>
                                            <p:tgtEl>
                                              <p:spTgt spid="255"/>
                                            </p:tgtEl>
                                            <p:attrNameLst>
                                              <p:attrName>ppt_x</p:attrName>
                                              <p:attrName>ppt_y</p:attrName>
                                            </p:attrNameLst>
                                          </p:cBhvr>
                                          <p:rCtr x="72578" y="-28889"/>
                                        </p:animMotion>
                                      </p:childTnLst>
                                    </p:cTn>
                                  </p:par>
                                  <p:par>
                                    <p:cTn id="173" presetID="1" presetClass="entr" presetSubtype="0" fill="hold" nodeType="withEffect">
                                      <p:stCondLst>
                                        <p:cond delay="300"/>
                                      </p:stCondLst>
                                      <p:childTnLst>
                                        <p:set>
                                          <p:cBhvr>
                                            <p:cTn id="174" dur="1" fill="hold">
                                              <p:stCondLst>
                                                <p:cond delay="0"/>
                                              </p:stCondLst>
                                            </p:cTn>
                                            <p:tgtEl>
                                              <p:spTgt spid="256"/>
                                            </p:tgtEl>
                                            <p:attrNameLst>
                                              <p:attrName>style.visibility</p:attrName>
                                            </p:attrNameLst>
                                          </p:cBhvr>
                                          <p:to>
                                            <p:strVal val="visible"/>
                                          </p:to>
                                        </p:set>
                                      </p:childTnLst>
                                    </p:cTn>
                                  </p:par>
                                  <p:par>
                                    <p:cTn id="175" presetID="0" presetClass="path" presetSubtype="0" repeatCount="indefinite" fill="hold" nodeType="withEffect">
                                      <p:stCondLst>
                                        <p:cond delay="300"/>
                                      </p:stCondLst>
                                      <p:childTnLst>
                                        <p:animMotion origin="layout" path="M -1.11393 0.36875 L 0.60664 -0.31574 " pathEditMode="relative" rAng="0" ptsTypes="AA">
                                          <p:cBhvr>
                                            <p:cTn id="176" dur="3500" spd="-100000" fill="hold"/>
                                            <p:tgtEl>
                                              <p:spTgt spid="256"/>
                                            </p:tgtEl>
                                            <p:attrNameLst>
                                              <p:attrName>ppt_x</p:attrName>
                                              <p:attrName>ppt_y</p:attrName>
                                            </p:attrNameLst>
                                          </p:cBhvr>
                                          <p:rCtr x="86029" y="-34236"/>
                                        </p:animMotion>
                                      </p:childTnLst>
                                    </p:cTn>
                                  </p:par>
                                  <p:par>
                                    <p:cTn id="177" presetID="1" presetClass="entr" presetSubtype="0" fill="hold" nodeType="withEffect">
                                      <p:stCondLst>
                                        <p:cond delay="0"/>
                                      </p:stCondLst>
                                      <p:childTnLst>
                                        <p:set>
                                          <p:cBhvr>
                                            <p:cTn id="178" dur="1" fill="hold">
                                              <p:stCondLst>
                                                <p:cond delay="0"/>
                                              </p:stCondLst>
                                            </p:cTn>
                                            <p:tgtEl>
                                              <p:spTgt spid="257"/>
                                            </p:tgtEl>
                                            <p:attrNameLst>
                                              <p:attrName>style.visibility</p:attrName>
                                            </p:attrNameLst>
                                          </p:cBhvr>
                                          <p:to>
                                            <p:strVal val="visible"/>
                                          </p:to>
                                        </p:set>
                                      </p:childTnLst>
                                    </p:cTn>
                                  </p:par>
                                  <p:par>
                                    <p:cTn id="179" presetID="0" presetClass="path" presetSubtype="0" repeatCount="indefinite" fill="hold" nodeType="withEffect">
                                      <p:stCondLst>
                                        <p:cond delay="0"/>
                                      </p:stCondLst>
                                      <p:childTnLst>
                                        <p:animMotion origin="layout" path="M -0.73672 0.29491 L 0.71497 -0.28264 " pathEditMode="relative" rAng="0" ptsTypes="AA">
                                          <p:cBhvr>
                                            <p:cTn id="180" dur="3250" spd="-100000" fill="hold"/>
                                            <p:tgtEl>
                                              <p:spTgt spid="257"/>
                                            </p:tgtEl>
                                            <p:attrNameLst>
                                              <p:attrName>ppt_x</p:attrName>
                                              <p:attrName>ppt_y</p:attrName>
                                            </p:attrNameLst>
                                          </p:cBhvr>
                                          <p:rCtr x="72578" y="-28889"/>
                                        </p:animMotion>
                                      </p:childTnLst>
                                    </p:cTn>
                                  </p:par>
                                  <p:par>
                                    <p:cTn id="181" presetID="1" presetClass="entr" presetSubtype="0" fill="hold" nodeType="withEffect">
                                      <p:stCondLst>
                                        <p:cond delay="100"/>
                                      </p:stCondLst>
                                      <p:childTnLst>
                                        <p:set>
                                          <p:cBhvr>
                                            <p:cTn id="182" dur="1" fill="hold">
                                              <p:stCondLst>
                                                <p:cond delay="0"/>
                                              </p:stCondLst>
                                            </p:cTn>
                                            <p:tgtEl>
                                              <p:spTgt spid="258"/>
                                            </p:tgtEl>
                                            <p:attrNameLst>
                                              <p:attrName>style.visibility</p:attrName>
                                            </p:attrNameLst>
                                          </p:cBhvr>
                                          <p:to>
                                            <p:strVal val="visible"/>
                                          </p:to>
                                        </p:set>
                                      </p:childTnLst>
                                    </p:cTn>
                                  </p:par>
                                  <p:par>
                                    <p:cTn id="183" presetID="0" presetClass="path" presetSubtype="0" repeatCount="indefinite" fill="hold" nodeType="withEffect">
                                      <p:stCondLst>
                                        <p:cond delay="100"/>
                                      </p:stCondLst>
                                      <p:childTnLst>
                                        <p:animMotion origin="layout" path="M -0.93047 0.37199 L 0.71498 -0.28264 " pathEditMode="relative" rAng="0" ptsTypes="AA">
                                          <p:cBhvr>
                                            <p:cTn id="184" dur="2500" spd="-100000" fill="hold"/>
                                            <p:tgtEl>
                                              <p:spTgt spid="258"/>
                                            </p:tgtEl>
                                            <p:attrNameLst>
                                              <p:attrName>ppt_x</p:attrName>
                                              <p:attrName>ppt_y</p:attrName>
                                            </p:attrNameLst>
                                          </p:cBhvr>
                                          <p:rCtr x="82266" y="-32731"/>
                                        </p:animMotion>
                                      </p:childTnLst>
                                    </p:cTn>
                                  </p:par>
                                  <p:par>
                                    <p:cTn id="185" presetID="1" presetClass="entr" presetSubtype="0" fill="hold" nodeType="withEffect">
                                      <p:stCondLst>
                                        <p:cond delay="300"/>
                                      </p:stCondLst>
                                      <p:childTnLst>
                                        <p:set>
                                          <p:cBhvr>
                                            <p:cTn id="186" dur="1" fill="hold">
                                              <p:stCondLst>
                                                <p:cond delay="0"/>
                                              </p:stCondLst>
                                            </p:cTn>
                                            <p:tgtEl>
                                              <p:spTgt spid="259"/>
                                            </p:tgtEl>
                                            <p:attrNameLst>
                                              <p:attrName>style.visibility</p:attrName>
                                            </p:attrNameLst>
                                          </p:cBhvr>
                                          <p:to>
                                            <p:strVal val="visible"/>
                                          </p:to>
                                        </p:set>
                                      </p:childTnLst>
                                    </p:cTn>
                                  </p:par>
                                  <p:par>
                                    <p:cTn id="187" presetID="0" presetClass="path" presetSubtype="0" repeatCount="indefinite" fill="hold" nodeType="withEffect">
                                      <p:stCondLst>
                                        <p:cond delay="300"/>
                                      </p:stCondLst>
                                      <p:childTnLst>
                                        <p:animMotion origin="layout" path="M -1.0056 0.40185 L 0.71498 -0.28264 " pathEditMode="relative" rAng="0" ptsTypes="AA">
                                          <p:cBhvr>
                                            <p:cTn id="188" dur="3500" spd="-100000" fill="hold"/>
                                            <p:tgtEl>
                                              <p:spTgt spid="259"/>
                                            </p:tgtEl>
                                            <p:attrNameLst>
                                              <p:attrName>ppt_x</p:attrName>
                                              <p:attrName>ppt_y</p:attrName>
                                            </p:attrNameLst>
                                          </p:cBhvr>
                                          <p:rCtr x="86029" y="-34236"/>
                                        </p:animMotion>
                                      </p:childTnLst>
                                    </p:cTn>
                                  </p:par>
                                  <p:par>
                                    <p:cTn id="189" presetID="2" presetClass="entr" presetSubtype="4" fill="hold" grpId="0" nodeType="withEffect">
                                      <p:stCondLst>
                                        <p:cond delay="300"/>
                                      </p:stCondLst>
                                      <p:childTnLst>
                                        <p:set>
                                          <p:cBhvr>
                                            <p:cTn id="190" dur="1" fill="hold">
                                              <p:stCondLst>
                                                <p:cond delay="0"/>
                                              </p:stCondLst>
                                            </p:cTn>
                                            <p:tgtEl>
                                              <p:spTgt spid="261"/>
                                            </p:tgtEl>
                                            <p:attrNameLst>
                                              <p:attrName>style.visibility</p:attrName>
                                            </p:attrNameLst>
                                          </p:cBhvr>
                                          <p:to>
                                            <p:strVal val="visible"/>
                                          </p:to>
                                        </p:set>
                                        <p:anim calcmode="lin" valueType="num">
                                          <p:cBhvr additive="base">
                                            <p:cTn id="191" dur="2000" fill="hold"/>
                                            <p:tgtEl>
                                              <p:spTgt spid="261"/>
                                            </p:tgtEl>
                                            <p:attrNameLst>
                                              <p:attrName>ppt_x</p:attrName>
                                            </p:attrNameLst>
                                          </p:cBhvr>
                                          <p:tavLst>
                                            <p:tav tm="0">
                                              <p:val>
                                                <p:strVal val="#ppt_x"/>
                                              </p:val>
                                            </p:tav>
                                            <p:tav tm="100000">
                                              <p:val>
                                                <p:strVal val="#ppt_x"/>
                                              </p:val>
                                            </p:tav>
                                          </p:tavLst>
                                        </p:anim>
                                        <p:anim calcmode="lin" valueType="num">
                                          <p:cBhvr additive="base">
                                            <p:cTn id="192" dur="2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225" grpId="0"/>
          <p:bldP spid="226" grpId="0"/>
          <p:bldP spid="227" grpId="0"/>
          <p:bldP spid="228" grpId="0"/>
          <p:bldP spid="229" grpId="0"/>
          <p:bldP spid="230" grpId="0"/>
          <p:bldP spid="231" grpId="0"/>
          <p:bldP spid="232" grpId="0"/>
          <p:bldP spid="233" grpId="0"/>
          <p:bldP spid="234" grpId="0"/>
          <p:bldP spid="235" grpId="0"/>
          <p:bldP spid="236" grpId="0"/>
          <p:bldP spid="237" grpId="0"/>
          <p:bldP spid="238" grpId="0"/>
          <p:bldP spid="261"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 name="矩形 624">
            <a:extLst>
              <a:ext uri="{FF2B5EF4-FFF2-40B4-BE49-F238E27FC236}">
                <a16:creationId xmlns="" xmlns:a16="http://schemas.microsoft.com/office/drawing/2014/main" id="{D45334F7-BBA0-4456-B87D-97BCF662DAE9}"/>
              </a:ext>
            </a:extLst>
          </p:cNvPr>
          <p:cNvSpPr/>
          <p:nvPr/>
        </p:nvSpPr>
        <p:spPr>
          <a:xfrm>
            <a:off x="-28488" y="0"/>
            <a:ext cx="12220387" cy="6853741"/>
          </a:xfrm>
          <a:prstGeom prst="rect">
            <a:avLst/>
          </a:prstGeom>
          <a:gradFill>
            <a:gsLst>
              <a:gs pos="34000">
                <a:srgbClr val="7FA9A8"/>
              </a:gs>
              <a:gs pos="100000">
                <a:srgbClr val="CDDCDC">
                  <a:alpha val="54902"/>
                </a:srgbClr>
              </a:gs>
              <a:gs pos="6000">
                <a:srgbClr val="63939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6" name="Freeform 5">
            <a:extLst>
              <a:ext uri="{FF2B5EF4-FFF2-40B4-BE49-F238E27FC236}">
                <a16:creationId xmlns="" xmlns:a16="http://schemas.microsoft.com/office/drawing/2014/main" id="{A6AA2F1C-D4A4-4D5D-BDD9-B5A2FF1FDF7F}"/>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5">
            <a:extLst>
              <a:ext uri="{FF2B5EF4-FFF2-40B4-BE49-F238E27FC236}">
                <a16:creationId xmlns="" xmlns:a16="http://schemas.microsoft.com/office/drawing/2014/main" id="{2F11CFBC-CA99-43FC-9364-6A9C778C0523}"/>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628" name="组合 5">
            <a:extLst>
              <a:ext uri="{FF2B5EF4-FFF2-40B4-BE49-F238E27FC236}">
                <a16:creationId xmlns="" xmlns:a16="http://schemas.microsoft.com/office/drawing/2014/main" id="{0FA64E03-09ED-4DEE-8E61-67E60737BB6A}"/>
              </a:ext>
            </a:extLst>
          </p:cNvPr>
          <p:cNvGrpSpPr>
            <a:grpSpLocks/>
          </p:cNvGrpSpPr>
          <p:nvPr/>
        </p:nvGrpSpPr>
        <p:grpSpPr bwMode="auto">
          <a:xfrm>
            <a:off x="134952" y="395707"/>
            <a:ext cx="975392" cy="974065"/>
            <a:chOff x="412646" y="656269"/>
            <a:chExt cx="3839484" cy="3834791"/>
          </a:xfrm>
        </p:grpSpPr>
        <p:sp>
          <p:nvSpPr>
            <p:cNvPr id="629" name="椭圆 628">
              <a:extLst>
                <a:ext uri="{FF2B5EF4-FFF2-40B4-BE49-F238E27FC236}">
                  <a16:creationId xmlns="" xmlns:a16="http://schemas.microsoft.com/office/drawing/2014/main" id="{1AD057E3-03EE-440C-B119-3CF0D74C691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30" name="组合 629">
              <a:extLst>
                <a:ext uri="{FF2B5EF4-FFF2-40B4-BE49-F238E27FC236}">
                  <a16:creationId xmlns="" xmlns:a16="http://schemas.microsoft.com/office/drawing/2014/main" id="{1534F25C-A818-40DB-AAB2-8896A2B0F66F}"/>
                </a:ext>
              </a:extLst>
            </p:cNvPr>
            <p:cNvGrpSpPr>
              <a:grpSpLocks/>
            </p:cNvGrpSpPr>
            <p:nvPr/>
          </p:nvGrpSpPr>
          <p:grpSpPr bwMode="auto">
            <a:xfrm>
              <a:off x="1167595" y="656269"/>
              <a:ext cx="3084535" cy="3065208"/>
              <a:chOff x="1167595" y="656269"/>
              <a:chExt cx="3084535" cy="3065208"/>
            </a:xfrm>
          </p:grpSpPr>
          <p:sp>
            <p:nvSpPr>
              <p:cNvPr id="631" name="椭圆 630">
                <a:extLst>
                  <a:ext uri="{FF2B5EF4-FFF2-40B4-BE49-F238E27FC236}">
                    <a16:creationId xmlns="" xmlns:a16="http://schemas.microsoft.com/office/drawing/2014/main" id="{93CE4287-37C7-4E1F-BE50-BBCB384DB07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32" name="组合 126">
                <a:extLst>
                  <a:ext uri="{FF2B5EF4-FFF2-40B4-BE49-F238E27FC236}">
                    <a16:creationId xmlns="" xmlns:a16="http://schemas.microsoft.com/office/drawing/2014/main" id="{09E27E91-5AD2-4E38-98B4-28E0C69EC515}"/>
                  </a:ext>
                </a:extLst>
              </p:cNvPr>
              <p:cNvGrpSpPr>
                <a:grpSpLocks/>
              </p:cNvGrpSpPr>
              <p:nvPr/>
            </p:nvGrpSpPr>
            <p:grpSpPr bwMode="auto">
              <a:xfrm>
                <a:off x="1471763" y="905821"/>
                <a:ext cx="2545098" cy="2726591"/>
                <a:chOff x="5692632" y="2125830"/>
                <a:chExt cx="2582391" cy="2767159"/>
              </a:xfrm>
            </p:grpSpPr>
            <p:sp>
              <p:nvSpPr>
                <p:cNvPr id="695" name="任意多边形 68">
                  <a:extLst>
                    <a:ext uri="{FF2B5EF4-FFF2-40B4-BE49-F238E27FC236}">
                      <a16:creationId xmlns="" xmlns:a16="http://schemas.microsoft.com/office/drawing/2014/main" id="{80309319-BC82-45C7-BADD-E0F2300C3DBE}"/>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6" name="任意多边形 69">
                  <a:extLst>
                    <a:ext uri="{FF2B5EF4-FFF2-40B4-BE49-F238E27FC236}">
                      <a16:creationId xmlns="" xmlns:a16="http://schemas.microsoft.com/office/drawing/2014/main" id="{996FA31B-A1A4-4326-BDD9-9C183428C5A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7" name="任意多边形 70">
                  <a:extLst>
                    <a:ext uri="{FF2B5EF4-FFF2-40B4-BE49-F238E27FC236}">
                      <a16:creationId xmlns="" xmlns:a16="http://schemas.microsoft.com/office/drawing/2014/main" id="{3B9CA567-7773-4068-AEAC-392CB4C00BA2}"/>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8" name="任意多边形 71">
                  <a:extLst>
                    <a:ext uri="{FF2B5EF4-FFF2-40B4-BE49-F238E27FC236}">
                      <a16:creationId xmlns="" xmlns:a16="http://schemas.microsoft.com/office/drawing/2014/main" id="{FC469E1A-FB0D-4010-9791-72655D86CD4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9" name="任意多边形 72">
                  <a:extLst>
                    <a:ext uri="{FF2B5EF4-FFF2-40B4-BE49-F238E27FC236}">
                      <a16:creationId xmlns="" xmlns:a16="http://schemas.microsoft.com/office/drawing/2014/main" id="{6CEE7965-FE05-4C60-A1EF-BC20D7C62511}"/>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0" name="任意多边形 73">
                  <a:extLst>
                    <a:ext uri="{FF2B5EF4-FFF2-40B4-BE49-F238E27FC236}">
                      <a16:creationId xmlns="" xmlns:a16="http://schemas.microsoft.com/office/drawing/2014/main" id="{49649FC2-6313-4329-BDEB-B95E140B9B6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3" name="组合 122">
                <a:extLst>
                  <a:ext uri="{FF2B5EF4-FFF2-40B4-BE49-F238E27FC236}">
                    <a16:creationId xmlns="" xmlns:a16="http://schemas.microsoft.com/office/drawing/2014/main" id="{601180A3-6152-408A-9906-5926A1FB602A}"/>
                  </a:ext>
                </a:extLst>
              </p:cNvPr>
              <p:cNvGrpSpPr>
                <a:grpSpLocks/>
              </p:cNvGrpSpPr>
              <p:nvPr/>
            </p:nvGrpSpPr>
            <p:grpSpPr bwMode="auto">
              <a:xfrm>
                <a:off x="1238175" y="792388"/>
                <a:ext cx="3013955" cy="2929089"/>
                <a:chOff x="7642275" y="-3564091"/>
                <a:chExt cx="5694363" cy="5534842"/>
              </a:xfrm>
            </p:grpSpPr>
            <p:grpSp>
              <p:nvGrpSpPr>
                <p:cNvPr id="671" name="组合 108">
                  <a:extLst>
                    <a:ext uri="{FF2B5EF4-FFF2-40B4-BE49-F238E27FC236}">
                      <a16:creationId xmlns="" xmlns:a16="http://schemas.microsoft.com/office/drawing/2014/main" id="{E579F9B7-FEB0-460F-B786-4FDB80199929}"/>
                    </a:ext>
                  </a:extLst>
                </p:cNvPr>
                <p:cNvGrpSpPr>
                  <a:grpSpLocks/>
                </p:cNvGrpSpPr>
                <p:nvPr/>
              </p:nvGrpSpPr>
              <p:grpSpPr bwMode="auto">
                <a:xfrm>
                  <a:off x="10568038" y="-2241539"/>
                  <a:ext cx="2768600" cy="1414311"/>
                  <a:chOff x="7264400" y="2182977"/>
                  <a:chExt cx="2768600" cy="1414311"/>
                </a:xfrm>
              </p:grpSpPr>
              <p:sp>
                <p:nvSpPr>
                  <p:cNvPr id="693" name="任意多边形 66">
                    <a:extLst>
                      <a:ext uri="{FF2B5EF4-FFF2-40B4-BE49-F238E27FC236}">
                        <a16:creationId xmlns="" xmlns:a16="http://schemas.microsoft.com/office/drawing/2014/main" id="{30BDAD22-B73A-4B2F-8D00-95A887F3549B}"/>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4" name="任意多边形 67">
                    <a:extLst>
                      <a:ext uri="{FF2B5EF4-FFF2-40B4-BE49-F238E27FC236}">
                        <a16:creationId xmlns="" xmlns:a16="http://schemas.microsoft.com/office/drawing/2014/main" id="{252DBD8E-3290-4946-AB3A-08E48EE3D518}"/>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2" name="组合 109">
                  <a:extLst>
                    <a:ext uri="{FF2B5EF4-FFF2-40B4-BE49-F238E27FC236}">
                      <a16:creationId xmlns="" xmlns:a16="http://schemas.microsoft.com/office/drawing/2014/main" id="{6DBFFC42-FA23-4318-8A37-44195DC8F87F}"/>
                    </a:ext>
                  </a:extLst>
                </p:cNvPr>
                <p:cNvGrpSpPr>
                  <a:grpSpLocks/>
                </p:cNvGrpSpPr>
                <p:nvPr/>
              </p:nvGrpSpPr>
              <p:grpSpPr bwMode="auto">
                <a:xfrm>
                  <a:off x="10555338" y="-792316"/>
                  <a:ext cx="2717800" cy="1467621"/>
                  <a:chOff x="7251700" y="3632200"/>
                  <a:chExt cx="2717800" cy="1467621"/>
                </a:xfrm>
              </p:grpSpPr>
              <p:sp>
                <p:nvSpPr>
                  <p:cNvPr id="691" name="任意多边形 64">
                    <a:extLst>
                      <a:ext uri="{FF2B5EF4-FFF2-40B4-BE49-F238E27FC236}">
                        <a16:creationId xmlns="" xmlns:a16="http://schemas.microsoft.com/office/drawing/2014/main" id="{EB7BD98C-F73D-4FFA-A3E9-252517A5C4DD}"/>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2" name="任意多边形 65">
                    <a:extLst>
                      <a:ext uri="{FF2B5EF4-FFF2-40B4-BE49-F238E27FC236}">
                        <a16:creationId xmlns="" xmlns:a16="http://schemas.microsoft.com/office/drawing/2014/main" id="{6824C5C2-5541-4762-84BE-FE2FCC853B8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3" name="组合 110">
                  <a:extLst>
                    <a:ext uri="{FF2B5EF4-FFF2-40B4-BE49-F238E27FC236}">
                      <a16:creationId xmlns="" xmlns:a16="http://schemas.microsoft.com/office/drawing/2014/main" id="{385AFA8F-F9CC-4FFB-ADA3-E377FCAFE35A}"/>
                    </a:ext>
                  </a:extLst>
                </p:cNvPr>
                <p:cNvGrpSpPr>
                  <a:grpSpLocks/>
                </p:cNvGrpSpPr>
                <p:nvPr/>
              </p:nvGrpSpPr>
              <p:grpSpPr bwMode="auto">
                <a:xfrm>
                  <a:off x="10471931" y="-792316"/>
                  <a:ext cx="1523446" cy="2743380"/>
                  <a:chOff x="7168293" y="3632200"/>
                  <a:chExt cx="1523446" cy="2743380"/>
                </a:xfrm>
              </p:grpSpPr>
              <p:sp>
                <p:nvSpPr>
                  <p:cNvPr id="689" name="任意多边形 62">
                    <a:extLst>
                      <a:ext uri="{FF2B5EF4-FFF2-40B4-BE49-F238E27FC236}">
                        <a16:creationId xmlns="" xmlns:a16="http://schemas.microsoft.com/office/drawing/2014/main" id="{22F45E16-DB84-4B60-B206-72B20A0441F3}"/>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0" name="任意多边形 63">
                    <a:extLst>
                      <a:ext uri="{FF2B5EF4-FFF2-40B4-BE49-F238E27FC236}">
                        <a16:creationId xmlns="" xmlns:a16="http://schemas.microsoft.com/office/drawing/2014/main" id="{96B920E9-5A9C-45FF-9740-352773E51121}"/>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4" name="组合 111">
                  <a:extLst>
                    <a:ext uri="{FF2B5EF4-FFF2-40B4-BE49-F238E27FC236}">
                      <a16:creationId xmlns="" xmlns:a16="http://schemas.microsoft.com/office/drawing/2014/main" id="{83654F5A-D67F-44FF-9CFC-1C2975E79DE1}"/>
                    </a:ext>
                  </a:extLst>
                </p:cNvPr>
                <p:cNvGrpSpPr>
                  <a:grpSpLocks/>
                </p:cNvGrpSpPr>
                <p:nvPr/>
              </p:nvGrpSpPr>
              <p:grpSpPr bwMode="auto">
                <a:xfrm>
                  <a:off x="8882232" y="-789141"/>
                  <a:ext cx="1567560" cy="2759892"/>
                  <a:chOff x="5578594" y="3635375"/>
                  <a:chExt cx="1567560" cy="2759892"/>
                </a:xfrm>
              </p:grpSpPr>
              <p:sp>
                <p:nvSpPr>
                  <p:cNvPr id="687" name="任意多边形 60">
                    <a:extLst>
                      <a:ext uri="{FF2B5EF4-FFF2-40B4-BE49-F238E27FC236}">
                        <a16:creationId xmlns="" xmlns:a16="http://schemas.microsoft.com/office/drawing/2014/main" id="{474DE497-43DA-4037-9856-1583C56EFB4A}"/>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8" name="任意多边形 61">
                    <a:extLst>
                      <a:ext uri="{FF2B5EF4-FFF2-40B4-BE49-F238E27FC236}">
                        <a16:creationId xmlns="" xmlns:a16="http://schemas.microsoft.com/office/drawing/2014/main" id="{D3DC2617-64E4-4FE1-89BF-53BC0B6226B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5" name="组合 99">
                  <a:extLst>
                    <a:ext uri="{FF2B5EF4-FFF2-40B4-BE49-F238E27FC236}">
                      <a16:creationId xmlns="" xmlns:a16="http://schemas.microsoft.com/office/drawing/2014/main" id="{9B017578-88A9-4F0F-8CFD-A5A62E6BE83C}"/>
                    </a:ext>
                  </a:extLst>
                </p:cNvPr>
                <p:cNvGrpSpPr>
                  <a:grpSpLocks/>
                </p:cNvGrpSpPr>
                <p:nvPr/>
              </p:nvGrpSpPr>
              <p:grpSpPr bwMode="auto">
                <a:xfrm>
                  <a:off x="10504538" y="-3459330"/>
                  <a:ext cx="1556982" cy="2603514"/>
                  <a:chOff x="7200900" y="965186"/>
                  <a:chExt cx="1556982" cy="2603514"/>
                </a:xfrm>
              </p:grpSpPr>
              <p:sp>
                <p:nvSpPr>
                  <p:cNvPr id="685" name="任意多边形 58">
                    <a:extLst>
                      <a:ext uri="{FF2B5EF4-FFF2-40B4-BE49-F238E27FC236}">
                        <a16:creationId xmlns="" xmlns:a16="http://schemas.microsoft.com/office/drawing/2014/main" id="{F2678861-6216-4041-9447-5DE6644A4012}"/>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6" name="任意多边形 59">
                    <a:extLst>
                      <a:ext uri="{FF2B5EF4-FFF2-40B4-BE49-F238E27FC236}">
                        <a16:creationId xmlns="" xmlns:a16="http://schemas.microsoft.com/office/drawing/2014/main" id="{EC14C79F-F3D6-45C8-B9F0-7AEEF8AE6BD8}"/>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6" name="组合 98">
                  <a:extLst>
                    <a:ext uri="{FF2B5EF4-FFF2-40B4-BE49-F238E27FC236}">
                      <a16:creationId xmlns="" xmlns:a16="http://schemas.microsoft.com/office/drawing/2014/main" id="{6732EDF2-AE13-4959-B696-756DA5A77996}"/>
                    </a:ext>
                  </a:extLst>
                </p:cNvPr>
                <p:cNvGrpSpPr>
                  <a:grpSpLocks/>
                </p:cNvGrpSpPr>
                <p:nvPr/>
              </p:nvGrpSpPr>
              <p:grpSpPr bwMode="auto">
                <a:xfrm>
                  <a:off x="9007760" y="-3564091"/>
                  <a:ext cx="1499035" cy="2673350"/>
                  <a:chOff x="5704122" y="860425"/>
                  <a:chExt cx="1499035" cy="2673350"/>
                </a:xfrm>
              </p:grpSpPr>
              <p:sp>
                <p:nvSpPr>
                  <p:cNvPr id="683" name="任意多边形 56">
                    <a:extLst>
                      <a:ext uri="{FF2B5EF4-FFF2-40B4-BE49-F238E27FC236}">
                        <a16:creationId xmlns="" xmlns:a16="http://schemas.microsoft.com/office/drawing/2014/main" id="{348E3FA2-A2F4-4EFC-84C7-5FE9D8261BD3}"/>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4" name="任意多边形 57">
                    <a:extLst>
                      <a:ext uri="{FF2B5EF4-FFF2-40B4-BE49-F238E27FC236}">
                        <a16:creationId xmlns="" xmlns:a16="http://schemas.microsoft.com/office/drawing/2014/main" id="{4D50B7DD-7788-45BA-83AC-27022952B064}"/>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7" name="组合 113">
                  <a:extLst>
                    <a:ext uri="{FF2B5EF4-FFF2-40B4-BE49-F238E27FC236}">
                      <a16:creationId xmlns="" xmlns:a16="http://schemas.microsoft.com/office/drawing/2014/main" id="{B196BE59-0C83-4151-B408-557E91962DC8}"/>
                    </a:ext>
                  </a:extLst>
                </p:cNvPr>
                <p:cNvGrpSpPr>
                  <a:grpSpLocks/>
                </p:cNvGrpSpPr>
                <p:nvPr/>
              </p:nvGrpSpPr>
              <p:grpSpPr bwMode="auto">
                <a:xfrm>
                  <a:off x="7685138" y="-2293489"/>
                  <a:ext cx="2743200" cy="1482122"/>
                  <a:chOff x="4381500" y="2131027"/>
                  <a:chExt cx="2743200" cy="1482122"/>
                </a:xfrm>
              </p:grpSpPr>
              <p:sp>
                <p:nvSpPr>
                  <p:cNvPr id="681" name="任意多边形 54">
                    <a:extLst>
                      <a:ext uri="{FF2B5EF4-FFF2-40B4-BE49-F238E27FC236}">
                        <a16:creationId xmlns="" xmlns:a16="http://schemas.microsoft.com/office/drawing/2014/main" id="{B1D958AF-595B-4850-8ACA-90BBA32347DC}"/>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2" name="任意多边形 55">
                    <a:extLst>
                      <a:ext uri="{FF2B5EF4-FFF2-40B4-BE49-F238E27FC236}">
                        <a16:creationId xmlns="" xmlns:a16="http://schemas.microsoft.com/office/drawing/2014/main" id="{0263C334-4E7F-4E9B-88DD-186884F6CF17}"/>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8" name="组合 112">
                  <a:extLst>
                    <a:ext uri="{FF2B5EF4-FFF2-40B4-BE49-F238E27FC236}">
                      <a16:creationId xmlns="" xmlns:a16="http://schemas.microsoft.com/office/drawing/2014/main" id="{B69EC2F5-9BA2-40AF-B4E0-426E35697268}"/>
                    </a:ext>
                  </a:extLst>
                </p:cNvPr>
                <p:cNvGrpSpPr>
                  <a:grpSpLocks/>
                </p:cNvGrpSpPr>
                <p:nvPr/>
              </p:nvGrpSpPr>
              <p:grpSpPr bwMode="auto">
                <a:xfrm>
                  <a:off x="7642275" y="-801840"/>
                  <a:ext cx="2773363" cy="1440922"/>
                  <a:chOff x="4338637" y="3622676"/>
                  <a:chExt cx="2773363" cy="1440922"/>
                </a:xfrm>
              </p:grpSpPr>
              <p:sp>
                <p:nvSpPr>
                  <p:cNvPr id="679" name="任意多边形 52">
                    <a:extLst>
                      <a:ext uri="{FF2B5EF4-FFF2-40B4-BE49-F238E27FC236}">
                        <a16:creationId xmlns="" xmlns:a16="http://schemas.microsoft.com/office/drawing/2014/main" id="{54F204BA-77FF-49CF-BA95-766EBC8FA785}"/>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0" name="任意多边形 53">
                    <a:extLst>
                      <a:ext uri="{FF2B5EF4-FFF2-40B4-BE49-F238E27FC236}">
                        <a16:creationId xmlns="" xmlns:a16="http://schemas.microsoft.com/office/drawing/2014/main" id="{81C9ED21-2B38-4E05-8562-2E1FD6346E2A}"/>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34" name="组合 121">
                <a:extLst>
                  <a:ext uri="{FF2B5EF4-FFF2-40B4-BE49-F238E27FC236}">
                    <a16:creationId xmlns="" xmlns:a16="http://schemas.microsoft.com/office/drawing/2014/main" id="{BB091807-7A40-45C9-8FB4-A0D53E45998B}"/>
                  </a:ext>
                </a:extLst>
              </p:cNvPr>
              <p:cNvGrpSpPr>
                <a:grpSpLocks/>
              </p:cNvGrpSpPr>
              <p:nvPr/>
            </p:nvGrpSpPr>
            <p:grpSpPr bwMode="auto">
              <a:xfrm>
                <a:off x="1167595" y="656269"/>
                <a:ext cx="2724071" cy="2669454"/>
                <a:chOff x="13371766" y="-2490898"/>
                <a:chExt cx="5146323" cy="5043698"/>
              </a:xfrm>
            </p:grpSpPr>
            <p:grpSp>
              <p:nvGrpSpPr>
                <p:cNvPr id="635" name="组合 84">
                  <a:extLst>
                    <a:ext uri="{FF2B5EF4-FFF2-40B4-BE49-F238E27FC236}">
                      <a16:creationId xmlns="" xmlns:a16="http://schemas.microsoft.com/office/drawing/2014/main" id="{6FDCB86A-AD26-4E9B-AE66-BCEAE3850A5E}"/>
                    </a:ext>
                  </a:extLst>
                </p:cNvPr>
                <p:cNvGrpSpPr>
                  <a:grpSpLocks/>
                </p:cNvGrpSpPr>
                <p:nvPr/>
              </p:nvGrpSpPr>
              <p:grpSpPr bwMode="auto">
                <a:xfrm>
                  <a:off x="14041858" y="-2490898"/>
                  <a:ext cx="4476231" cy="4896641"/>
                  <a:chOff x="-131440" y="1532255"/>
                  <a:chExt cx="2379817" cy="2603331"/>
                </a:xfrm>
              </p:grpSpPr>
              <p:grpSp>
                <p:nvGrpSpPr>
                  <p:cNvPr id="653" name="组合 69">
                    <a:extLst>
                      <a:ext uri="{FF2B5EF4-FFF2-40B4-BE49-F238E27FC236}">
                        <a16:creationId xmlns="" xmlns:a16="http://schemas.microsoft.com/office/drawing/2014/main" id="{B5B3C26D-51C8-453E-835F-568580132202}"/>
                      </a:ext>
                    </a:extLst>
                  </p:cNvPr>
                  <p:cNvGrpSpPr>
                    <a:grpSpLocks/>
                  </p:cNvGrpSpPr>
                  <p:nvPr/>
                </p:nvGrpSpPr>
                <p:grpSpPr bwMode="auto">
                  <a:xfrm>
                    <a:off x="1063163" y="2072415"/>
                    <a:ext cx="1179452" cy="1050341"/>
                    <a:chOff x="2682875" y="2154503"/>
                    <a:chExt cx="1179452" cy="1050341"/>
                  </a:xfrm>
                </p:grpSpPr>
                <p:sp>
                  <p:nvSpPr>
                    <p:cNvPr id="669" name="任意多边形 42">
                      <a:extLst>
                        <a:ext uri="{FF2B5EF4-FFF2-40B4-BE49-F238E27FC236}">
                          <a16:creationId xmlns="" xmlns:a16="http://schemas.microsoft.com/office/drawing/2014/main" id="{CEEB341B-1300-4E54-B2E3-26CDBD6E38D3}"/>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0" name="任意多边形 43">
                      <a:extLst>
                        <a:ext uri="{FF2B5EF4-FFF2-40B4-BE49-F238E27FC236}">
                          <a16:creationId xmlns="" xmlns:a16="http://schemas.microsoft.com/office/drawing/2014/main" id="{ED353FF5-9EFB-44BB-8D35-896CC3295EE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4" name="组合 80">
                    <a:extLst>
                      <a:ext uri="{FF2B5EF4-FFF2-40B4-BE49-F238E27FC236}">
                        <a16:creationId xmlns="" xmlns:a16="http://schemas.microsoft.com/office/drawing/2014/main" id="{713D8C72-33EE-427E-8416-4EEDA95B2C67}"/>
                      </a:ext>
                    </a:extLst>
                  </p:cNvPr>
                  <p:cNvGrpSpPr>
                    <a:grpSpLocks/>
                  </p:cNvGrpSpPr>
                  <p:nvPr/>
                </p:nvGrpSpPr>
                <p:grpSpPr bwMode="auto">
                  <a:xfrm>
                    <a:off x="1078707" y="2993336"/>
                    <a:ext cx="1169670" cy="723690"/>
                    <a:chOff x="2895600" y="3487261"/>
                    <a:chExt cx="1169670" cy="723690"/>
                  </a:xfrm>
                </p:grpSpPr>
                <p:sp>
                  <p:nvSpPr>
                    <p:cNvPr id="667" name="任意多边形 40">
                      <a:extLst>
                        <a:ext uri="{FF2B5EF4-FFF2-40B4-BE49-F238E27FC236}">
                          <a16:creationId xmlns="" xmlns:a16="http://schemas.microsoft.com/office/drawing/2014/main" id="{95D96663-110D-4204-ACA5-3614F892D9F2}"/>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8" name="任意多边形 41">
                      <a:extLst>
                        <a:ext uri="{FF2B5EF4-FFF2-40B4-BE49-F238E27FC236}">
                          <a16:creationId xmlns="" xmlns:a16="http://schemas.microsoft.com/office/drawing/2014/main" id="{438757DB-2A42-4228-B448-269565CACD00}"/>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5" name="组合 82">
                    <a:extLst>
                      <a:ext uri="{FF2B5EF4-FFF2-40B4-BE49-F238E27FC236}">
                        <a16:creationId xmlns="" xmlns:a16="http://schemas.microsoft.com/office/drawing/2014/main" id="{830A8CF8-0C53-4054-835E-495D85266130}"/>
                      </a:ext>
                    </a:extLst>
                  </p:cNvPr>
                  <p:cNvGrpSpPr>
                    <a:grpSpLocks/>
                  </p:cNvGrpSpPr>
                  <p:nvPr/>
                </p:nvGrpSpPr>
                <p:grpSpPr bwMode="auto">
                  <a:xfrm>
                    <a:off x="618349" y="3122458"/>
                    <a:ext cx="850535" cy="1013128"/>
                    <a:chOff x="4720449" y="4163858"/>
                    <a:chExt cx="850535" cy="1013128"/>
                  </a:xfrm>
                </p:grpSpPr>
                <p:sp>
                  <p:nvSpPr>
                    <p:cNvPr id="665" name="任意多边形 38">
                      <a:extLst>
                        <a:ext uri="{FF2B5EF4-FFF2-40B4-BE49-F238E27FC236}">
                          <a16:creationId xmlns="" xmlns:a16="http://schemas.microsoft.com/office/drawing/2014/main" id="{873C6957-7E17-4BE4-B2E1-006BF8D60C0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6" name="任意多边形 39">
                      <a:extLst>
                        <a:ext uri="{FF2B5EF4-FFF2-40B4-BE49-F238E27FC236}">
                          <a16:creationId xmlns="" xmlns:a16="http://schemas.microsoft.com/office/drawing/2014/main" id="{3696D0A9-6E43-4850-87F4-BFE8E0F2E3D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6" name="组合 76">
                    <a:extLst>
                      <a:ext uri="{FF2B5EF4-FFF2-40B4-BE49-F238E27FC236}">
                        <a16:creationId xmlns="" xmlns:a16="http://schemas.microsoft.com/office/drawing/2014/main" id="{095F8C8B-7900-4FE0-B364-B0D54358110D}"/>
                      </a:ext>
                    </a:extLst>
                  </p:cNvPr>
                  <p:cNvGrpSpPr>
                    <a:grpSpLocks/>
                  </p:cNvGrpSpPr>
                  <p:nvPr/>
                </p:nvGrpSpPr>
                <p:grpSpPr bwMode="auto">
                  <a:xfrm>
                    <a:off x="-131440" y="2075280"/>
                    <a:ext cx="1172106" cy="1056965"/>
                    <a:chOff x="-1553840" y="2119273"/>
                    <a:chExt cx="1172106" cy="1056965"/>
                  </a:xfrm>
                </p:grpSpPr>
                <p:sp>
                  <p:nvSpPr>
                    <p:cNvPr id="663" name="Freeform 75_1" hidden="1">
                      <a:extLst>
                        <a:ext uri="{FF2B5EF4-FFF2-40B4-BE49-F238E27FC236}">
                          <a16:creationId xmlns="" xmlns:a16="http://schemas.microsoft.com/office/drawing/2014/main" id="{AE476670-F06E-49E9-B7EC-35F5C2F292A0}"/>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4" name="任意多边形 37">
                      <a:extLst>
                        <a:ext uri="{FF2B5EF4-FFF2-40B4-BE49-F238E27FC236}">
                          <a16:creationId xmlns="" xmlns:a16="http://schemas.microsoft.com/office/drawing/2014/main" id="{D99B3F9C-209A-4225-9F6F-268472F58A93}"/>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7" name="组合 77">
                    <a:extLst>
                      <a:ext uri="{FF2B5EF4-FFF2-40B4-BE49-F238E27FC236}">
                        <a16:creationId xmlns="" xmlns:a16="http://schemas.microsoft.com/office/drawing/2014/main" id="{9FB13E39-4333-4D30-B1AD-B540C53EA2EC}"/>
                      </a:ext>
                    </a:extLst>
                  </p:cNvPr>
                  <p:cNvGrpSpPr>
                    <a:grpSpLocks/>
                  </p:cNvGrpSpPr>
                  <p:nvPr/>
                </p:nvGrpSpPr>
                <p:grpSpPr bwMode="auto">
                  <a:xfrm>
                    <a:off x="-117221" y="2989912"/>
                    <a:ext cx="1172257" cy="735498"/>
                    <a:chOff x="227370" y="4232048"/>
                    <a:chExt cx="1172257" cy="735498"/>
                  </a:xfrm>
                </p:grpSpPr>
                <p:sp>
                  <p:nvSpPr>
                    <p:cNvPr id="661" name="任意多边形 34">
                      <a:extLst>
                        <a:ext uri="{FF2B5EF4-FFF2-40B4-BE49-F238E27FC236}">
                          <a16:creationId xmlns="" xmlns:a16="http://schemas.microsoft.com/office/drawing/2014/main" id="{A8E3BB9D-F422-48B0-AF6B-1381E54576A8}"/>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2" name="任意多边形 35">
                      <a:extLst>
                        <a:ext uri="{FF2B5EF4-FFF2-40B4-BE49-F238E27FC236}">
                          <a16:creationId xmlns="" xmlns:a16="http://schemas.microsoft.com/office/drawing/2014/main" id="{76A3FED6-D10C-4BA6-8FC8-9FC6E6C563BB}"/>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8" name="组合 68">
                    <a:extLst>
                      <a:ext uri="{FF2B5EF4-FFF2-40B4-BE49-F238E27FC236}">
                        <a16:creationId xmlns="" xmlns:a16="http://schemas.microsoft.com/office/drawing/2014/main" id="{2C0A138F-0718-45C7-B8EE-AAE2ADFBF2E7}"/>
                      </a:ext>
                    </a:extLst>
                  </p:cNvPr>
                  <p:cNvGrpSpPr>
                    <a:grpSpLocks/>
                  </p:cNvGrpSpPr>
                  <p:nvPr/>
                </p:nvGrpSpPr>
                <p:grpSpPr bwMode="auto">
                  <a:xfrm>
                    <a:off x="653667" y="1532255"/>
                    <a:ext cx="856733" cy="1585595"/>
                    <a:chOff x="2911092" y="1154430"/>
                    <a:chExt cx="856733" cy="1585595"/>
                  </a:xfrm>
                </p:grpSpPr>
                <p:sp>
                  <p:nvSpPr>
                    <p:cNvPr id="659" name="任意多边形 32">
                      <a:extLst>
                        <a:ext uri="{FF2B5EF4-FFF2-40B4-BE49-F238E27FC236}">
                          <a16:creationId xmlns="" xmlns:a16="http://schemas.microsoft.com/office/drawing/2014/main" id="{28E883BF-25EC-40B4-A3CF-2E57F124FDB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0" name="任意多边形 33">
                      <a:extLst>
                        <a:ext uri="{FF2B5EF4-FFF2-40B4-BE49-F238E27FC236}">
                          <a16:creationId xmlns="" xmlns:a16="http://schemas.microsoft.com/office/drawing/2014/main" id="{4641108D-3CA2-4543-B97C-8C29C39348EA}"/>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36" name="组合 64">
                  <a:extLst>
                    <a:ext uri="{FF2B5EF4-FFF2-40B4-BE49-F238E27FC236}">
                      <a16:creationId xmlns="" xmlns:a16="http://schemas.microsoft.com/office/drawing/2014/main" id="{058824CF-8DCB-4029-8C36-6998AC11E8FA}"/>
                    </a:ext>
                  </a:extLst>
                </p:cNvPr>
                <p:cNvGrpSpPr>
                  <a:grpSpLocks/>
                </p:cNvGrpSpPr>
                <p:nvPr/>
              </p:nvGrpSpPr>
              <p:grpSpPr bwMode="auto">
                <a:xfrm>
                  <a:off x="13371766" y="-568256"/>
                  <a:ext cx="3969643" cy="3121056"/>
                  <a:chOff x="-104553" y="2352286"/>
                  <a:chExt cx="3969643" cy="3121056"/>
                </a:xfrm>
              </p:grpSpPr>
              <p:sp>
                <p:nvSpPr>
                  <p:cNvPr id="651" name="椭圆 650">
                    <a:extLst>
                      <a:ext uri="{FF2B5EF4-FFF2-40B4-BE49-F238E27FC236}">
                        <a16:creationId xmlns="" xmlns:a16="http://schemas.microsoft.com/office/drawing/2014/main" id="{BE31E773-E9CE-4829-8077-2E66DECC4FB7}"/>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2" name="椭圆 651">
                    <a:extLst>
                      <a:ext uri="{FF2B5EF4-FFF2-40B4-BE49-F238E27FC236}">
                        <a16:creationId xmlns="" xmlns:a16="http://schemas.microsoft.com/office/drawing/2014/main" id="{58B2A644-7B58-4E32-B254-943999E41A4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7" name="组合 40">
                  <a:extLst>
                    <a:ext uri="{FF2B5EF4-FFF2-40B4-BE49-F238E27FC236}">
                      <a16:creationId xmlns="" xmlns:a16="http://schemas.microsoft.com/office/drawing/2014/main" id="{5043952D-DE0F-46EB-A9F9-B3987EB2DF42}"/>
                    </a:ext>
                  </a:extLst>
                </p:cNvPr>
                <p:cNvGrpSpPr>
                  <a:grpSpLocks/>
                </p:cNvGrpSpPr>
                <p:nvPr/>
              </p:nvGrpSpPr>
              <p:grpSpPr bwMode="auto">
                <a:xfrm>
                  <a:off x="15232572" y="-1047421"/>
                  <a:ext cx="2124490" cy="2153566"/>
                  <a:chOff x="3971510" y="869821"/>
                  <a:chExt cx="2124490" cy="2153566"/>
                </a:xfrm>
              </p:grpSpPr>
              <p:grpSp>
                <p:nvGrpSpPr>
                  <p:cNvPr id="638" name="组合 19">
                    <a:extLst>
                      <a:ext uri="{FF2B5EF4-FFF2-40B4-BE49-F238E27FC236}">
                        <a16:creationId xmlns="" xmlns:a16="http://schemas.microsoft.com/office/drawing/2014/main" id="{797800E0-D5E1-4FD8-84E1-9100D5D2CD2D}"/>
                      </a:ext>
                    </a:extLst>
                  </p:cNvPr>
                  <p:cNvGrpSpPr>
                    <a:grpSpLocks/>
                  </p:cNvGrpSpPr>
                  <p:nvPr/>
                </p:nvGrpSpPr>
                <p:grpSpPr bwMode="auto">
                  <a:xfrm>
                    <a:off x="5052827" y="904964"/>
                    <a:ext cx="1043173" cy="1547336"/>
                    <a:chOff x="8202642" y="1331438"/>
                    <a:chExt cx="1043173" cy="1547336"/>
                  </a:xfrm>
                </p:grpSpPr>
                <p:sp>
                  <p:nvSpPr>
                    <p:cNvPr id="649" name="任意多边形 22">
                      <a:extLst>
                        <a:ext uri="{FF2B5EF4-FFF2-40B4-BE49-F238E27FC236}">
                          <a16:creationId xmlns="" xmlns:a16="http://schemas.microsoft.com/office/drawing/2014/main" id="{5FB1941E-D3B0-4968-81F3-5AF7F65E005B}"/>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0" name="任意多边形 23">
                      <a:extLst>
                        <a:ext uri="{FF2B5EF4-FFF2-40B4-BE49-F238E27FC236}">
                          <a16:creationId xmlns="" xmlns:a16="http://schemas.microsoft.com/office/drawing/2014/main" id="{3B19B925-680B-4C03-8D54-41EB962AE050}"/>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9" name="组合 39">
                    <a:extLst>
                      <a:ext uri="{FF2B5EF4-FFF2-40B4-BE49-F238E27FC236}">
                        <a16:creationId xmlns="" xmlns:a16="http://schemas.microsoft.com/office/drawing/2014/main" id="{ADF4DFB1-528B-41D9-916D-B7D257CAA809}"/>
                      </a:ext>
                    </a:extLst>
                  </p:cNvPr>
                  <p:cNvGrpSpPr>
                    <a:grpSpLocks/>
                  </p:cNvGrpSpPr>
                  <p:nvPr/>
                </p:nvGrpSpPr>
                <p:grpSpPr bwMode="auto">
                  <a:xfrm>
                    <a:off x="4018410" y="869821"/>
                    <a:ext cx="1074500" cy="1569143"/>
                    <a:chOff x="4018410" y="869821"/>
                    <a:chExt cx="1074500" cy="1569143"/>
                  </a:xfrm>
                </p:grpSpPr>
                <p:sp>
                  <p:nvSpPr>
                    <p:cNvPr id="647" name="任意多边形 20">
                      <a:extLst>
                        <a:ext uri="{FF2B5EF4-FFF2-40B4-BE49-F238E27FC236}">
                          <a16:creationId xmlns="" xmlns:a16="http://schemas.microsoft.com/office/drawing/2014/main" id="{3EB830BB-DF88-489D-B84C-5B84FEB10D9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8" name="任意多边形 21">
                      <a:extLst>
                        <a:ext uri="{FF2B5EF4-FFF2-40B4-BE49-F238E27FC236}">
                          <a16:creationId xmlns="" xmlns:a16="http://schemas.microsoft.com/office/drawing/2014/main" id="{0D062816-C082-4705-B1CC-AD41043AC7B4}"/>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0" name="组合 23">
                    <a:extLst>
                      <a:ext uri="{FF2B5EF4-FFF2-40B4-BE49-F238E27FC236}">
                        <a16:creationId xmlns="" xmlns:a16="http://schemas.microsoft.com/office/drawing/2014/main" id="{6A2DC555-0679-4D57-811B-1AF6A139E424}"/>
                      </a:ext>
                    </a:extLst>
                  </p:cNvPr>
                  <p:cNvGrpSpPr>
                    <a:grpSpLocks/>
                  </p:cNvGrpSpPr>
                  <p:nvPr/>
                </p:nvGrpSpPr>
                <p:grpSpPr bwMode="auto">
                  <a:xfrm>
                    <a:off x="5048035" y="2175212"/>
                    <a:ext cx="1018726" cy="829528"/>
                    <a:chOff x="7348022" y="2790825"/>
                    <a:chExt cx="1018726" cy="829528"/>
                  </a:xfrm>
                </p:grpSpPr>
                <p:sp>
                  <p:nvSpPr>
                    <p:cNvPr id="645" name="任意多边形 18" hidden="1">
                      <a:extLst>
                        <a:ext uri="{FF2B5EF4-FFF2-40B4-BE49-F238E27FC236}">
                          <a16:creationId xmlns="" xmlns:a16="http://schemas.microsoft.com/office/drawing/2014/main" id="{5CC9726C-9A45-4DD0-BAEE-5AAB6C586872}"/>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6" name="任意多边形 19">
                      <a:extLst>
                        <a:ext uri="{FF2B5EF4-FFF2-40B4-BE49-F238E27FC236}">
                          <a16:creationId xmlns="" xmlns:a16="http://schemas.microsoft.com/office/drawing/2014/main" id="{E09B2905-B2D5-482F-B55E-01D5D7CFE664}"/>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1" name="组合 33">
                    <a:extLst>
                      <a:ext uri="{FF2B5EF4-FFF2-40B4-BE49-F238E27FC236}">
                        <a16:creationId xmlns="" xmlns:a16="http://schemas.microsoft.com/office/drawing/2014/main" id="{94CB3862-A681-4215-9277-8E10EE443F81}"/>
                      </a:ext>
                    </a:extLst>
                  </p:cNvPr>
                  <p:cNvGrpSpPr>
                    <a:grpSpLocks/>
                  </p:cNvGrpSpPr>
                  <p:nvPr/>
                </p:nvGrpSpPr>
                <p:grpSpPr bwMode="auto">
                  <a:xfrm>
                    <a:off x="3971510" y="2141238"/>
                    <a:ext cx="1066735" cy="882149"/>
                    <a:chOff x="8334175" y="1062762"/>
                    <a:chExt cx="1066735" cy="882149"/>
                  </a:xfrm>
                </p:grpSpPr>
                <p:sp>
                  <p:nvSpPr>
                    <p:cNvPr id="642" name="任意多边形 15">
                      <a:extLst>
                        <a:ext uri="{FF2B5EF4-FFF2-40B4-BE49-F238E27FC236}">
                          <a16:creationId xmlns="" xmlns:a16="http://schemas.microsoft.com/office/drawing/2014/main" id="{556019EB-ADD4-4805-867C-83F9A2F3AA93}"/>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3" name="任意多边形 16">
                      <a:extLst>
                        <a:ext uri="{FF2B5EF4-FFF2-40B4-BE49-F238E27FC236}">
                          <a16:creationId xmlns="" xmlns:a16="http://schemas.microsoft.com/office/drawing/2014/main" id="{4CB7F7C4-775C-4829-A5C1-BAEF3388CB2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4" name="任意多边形 17">
                      <a:extLst>
                        <a:ext uri="{FF2B5EF4-FFF2-40B4-BE49-F238E27FC236}">
                          <a16:creationId xmlns="" xmlns:a16="http://schemas.microsoft.com/office/drawing/2014/main" id="{594890F9-182E-4771-943E-C212FED106DB}"/>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701" name="【点击选择】雪之莲，七月清冥">
            <a:extLst>
              <a:ext uri="{FF2B5EF4-FFF2-40B4-BE49-F238E27FC236}">
                <a16:creationId xmlns="" xmlns:a16="http://schemas.microsoft.com/office/drawing/2014/main" id="{8D13C8FF-180F-4151-8A0B-9EB9C272721B}"/>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cxnSp>
        <p:nvCxnSpPr>
          <p:cNvPr id="702" name="直接连接符 701">
            <a:extLst>
              <a:ext uri="{FF2B5EF4-FFF2-40B4-BE49-F238E27FC236}">
                <a16:creationId xmlns="" xmlns:a16="http://schemas.microsoft.com/office/drawing/2014/main" id="{476BD98C-1F99-45C1-BA29-02DAEABAE7F9}"/>
              </a:ext>
            </a:extLst>
          </p:cNvPr>
          <p:cNvCxnSpPr/>
          <p:nvPr/>
        </p:nvCxnSpPr>
        <p:spPr>
          <a:xfrm flipH="1">
            <a:off x="10812462" y="-203072"/>
            <a:ext cx="884238" cy="203072"/>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3" name="直接连接符 702">
            <a:extLst>
              <a:ext uri="{FF2B5EF4-FFF2-40B4-BE49-F238E27FC236}">
                <a16:creationId xmlns="" xmlns:a16="http://schemas.microsoft.com/office/drawing/2014/main" id="{E2D61878-8B96-4888-B2C2-137BA0DF55C4}"/>
              </a:ext>
            </a:extLst>
          </p:cNvPr>
          <p:cNvCxnSpPr/>
          <p:nvPr/>
        </p:nvCxnSpPr>
        <p:spPr>
          <a:xfrm flipH="1">
            <a:off x="5272088" y="502879"/>
            <a:ext cx="1874838" cy="430571"/>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4" name="直接连接符 703">
            <a:extLst>
              <a:ext uri="{FF2B5EF4-FFF2-40B4-BE49-F238E27FC236}">
                <a16:creationId xmlns="" xmlns:a16="http://schemas.microsoft.com/office/drawing/2014/main" id="{1D46EB87-28E0-4F69-B206-29F48DBE8081}"/>
              </a:ext>
            </a:extLst>
          </p:cNvPr>
          <p:cNvCxnSpPr/>
          <p:nvPr/>
        </p:nvCxnSpPr>
        <p:spPr>
          <a:xfrm flipH="1">
            <a:off x="4373296" y="1908578"/>
            <a:ext cx="442397" cy="1016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5" name="直接连接符 704">
            <a:extLst>
              <a:ext uri="{FF2B5EF4-FFF2-40B4-BE49-F238E27FC236}">
                <a16:creationId xmlns="" xmlns:a16="http://schemas.microsoft.com/office/drawing/2014/main" id="{92E4FBCE-EB71-45AF-A33D-EEAB3F979BD4}"/>
              </a:ext>
            </a:extLst>
          </p:cNvPr>
          <p:cNvCxnSpPr/>
          <p:nvPr/>
        </p:nvCxnSpPr>
        <p:spPr>
          <a:xfrm flipH="1">
            <a:off x="7407275" y="104486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6" name="直接连接符 705">
            <a:extLst>
              <a:ext uri="{FF2B5EF4-FFF2-40B4-BE49-F238E27FC236}">
                <a16:creationId xmlns="" xmlns:a16="http://schemas.microsoft.com/office/drawing/2014/main" id="{6B9DD384-E92D-4757-9F13-CFDE614EE732}"/>
              </a:ext>
            </a:extLst>
          </p:cNvPr>
          <p:cNvCxnSpPr/>
          <p:nvPr/>
        </p:nvCxnSpPr>
        <p:spPr>
          <a:xfrm flipH="1">
            <a:off x="9748838" y="1219200"/>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7" name="直接连接符 706">
            <a:extLst>
              <a:ext uri="{FF2B5EF4-FFF2-40B4-BE49-F238E27FC236}">
                <a16:creationId xmlns="" xmlns:a16="http://schemas.microsoft.com/office/drawing/2014/main" id="{EF7CA5F4-495E-4D86-A404-2B0B1C72BDED}"/>
              </a:ext>
            </a:extLst>
          </p:cNvPr>
          <p:cNvCxnSpPr/>
          <p:nvPr/>
        </p:nvCxnSpPr>
        <p:spPr>
          <a:xfrm flipH="1">
            <a:off x="11177589" y="590550"/>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8" name="直接连接符 707">
            <a:extLst>
              <a:ext uri="{FF2B5EF4-FFF2-40B4-BE49-F238E27FC236}">
                <a16:creationId xmlns="" xmlns:a16="http://schemas.microsoft.com/office/drawing/2014/main" id="{06B9C49F-7118-4BD2-8236-D11B79270D12}"/>
              </a:ext>
            </a:extLst>
          </p:cNvPr>
          <p:cNvCxnSpPr/>
          <p:nvPr/>
        </p:nvCxnSpPr>
        <p:spPr>
          <a:xfrm flipH="1">
            <a:off x="1711325" y="114011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09" name="直接连接符 708">
            <a:extLst>
              <a:ext uri="{FF2B5EF4-FFF2-40B4-BE49-F238E27FC236}">
                <a16:creationId xmlns="" xmlns:a16="http://schemas.microsoft.com/office/drawing/2014/main" id="{E3464922-B130-4880-A0E0-46CFA32F0E8A}"/>
              </a:ext>
            </a:extLst>
          </p:cNvPr>
          <p:cNvCxnSpPr/>
          <p:nvPr/>
        </p:nvCxnSpPr>
        <p:spPr>
          <a:xfrm flipH="1">
            <a:off x="0" y="54956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0" name="直接连接符 709">
            <a:extLst>
              <a:ext uri="{FF2B5EF4-FFF2-40B4-BE49-F238E27FC236}">
                <a16:creationId xmlns="" xmlns:a16="http://schemas.microsoft.com/office/drawing/2014/main" id="{C4EAA6C1-A2A5-42EF-9845-6C5AC1482AD1}"/>
              </a:ext>
            </a:extLst>
          </p:cNvPr>
          <p:cNvCxnSpPr/>
          <p:nvPr/>
        </p:nvCxnSpPr>
        <p:spPr>
          <a:xfrm flipH="1">
            <a:off x="3542764" y="-12700"/>
            <a:ext cx="442397" cy="1016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1" name="直接连接符 710">
            <a:extLst>
              <a:ext uri="{FF2B5EF4-FFF2-40B4-BE49-F238E27FC236}">
                <a16:creationId xmlns="" xmlns:a16="http://schemas.microsoft.com/office/drawing/2014/main" id="{68D1702D-7240-4CFC-A66C-4F1C865C1193}"/>
              </a:ext>
            </a:extLst>
          </p:cNvPr>
          <p:cNvCxnSpPr/>
          <p:nvPr/>
        </p:nvCxnSpPr>
        <p:spPr>
          <a:xfrm flipH="1">
            <a:off x="2174875" y="454317"/>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2" name="直接连接符 711">
            <a:extLst>
              <a:ext uri="{FF2B5EF4-FFF2-40B4-BE49-F238E27FC236}">
                <a16:creationId xmlns="" xmlns:a16="http://schemas.microsoft.com/office/drawing/2014/main" id="{6CF0AF64-91B3-4876-9A8A-ECC04583DA89}"/>
              </a:ext>
            </a:extLst>
          </p:cNvPr>
          <p:cNvCxnSpPr/>
          <p:nvPr/>
        </p:nvCxnSpPr>
        <p:spPr>
          <a:xfrm flipH="1">
            <a:off x="3221038" y="704850"/>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3" name="直接连接符 712">
            <a:extLst>
              <a:ext uri="{FF2B5EF4-FFF2-40B4-BE49-F238E27FC236}">
                <a16:creationId xmlns="" xmlns:a16="http://schemas.microsoft.com/office/drawing/2014/main" id="{7C8DDA16-1B44-4BC7-A0F3-1713A67E204E}"/>
              </a:ext>
            </a:extLst>
          </p:cNvPr>
          <p:cNvCxnSpPr/>
          <p:nvPr/>
        </p:nvCxnSpPr>
        <p:spPr>
          <a:xfrm flipH="1">
            <a:off x="5945189" y="0"/>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4" name="直接连接符 713">
            <a:extLst>
              <a:ext uri="{FF2B5EF4-FFF2-40B4-BE49-F238E27FC236}">
                <a16:creationId xmlns="" xmlns:a16="http://schemas.microsoft.com/office/drawing/2014/main" id="{1510B5C2-EB78-4F07-9EA6-4DCF023CA9EA}"/>
              </a:ext>
            </a:extLst>
          </p:cNvPr>
          <p:cNvCxnSpPr/>
          <p:nvPr/>
        </p:nvCxnSpPr>
        <p:spPr>
          <a:xfrm flipH="1">
            <a:off x="1013732" y="-387511"/>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5" name="直接连接符 714">
            <a:extLst>
              <a:ext uri="{FF2B5EF4-FFF2-40B4-BE49-F238E27FC236}">
                <a16:creationId xmlns="" xmlns:a16="http://schemas.microsoft.com/office/drawing/2014/main" id="{5B15FB2B-DE5B-4481-AA18-2B75416F432E}"/>
              </a:ext>
            </a:extLst>
          </p:cNvPr>
          <p:cNvCxnSpPr/>
          <p:nvPr/>
        </p:nvCxnSpPr>
        <p:spPr>
          <a:xfrm flipH="1">
            <a:off x="3355295" y="-213178"/>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6" name="直接连接符 715">
            <a:extLst>
              <a:ext uri="{FF2B5EF4-FFF2-40B4-BE49-F238E27FC236}">
                <a16:creationId xmlns="" xmlns:a16="http://schemas.microsoft.com/office/drawing/2014/main" id="{4E5F1C83-F829-4476-A4A1-34F1D0FA0AFC}"/>
              </a:ext>
            </a:extLst>
          </p:cNvPr>
          <p:cNvCxnSpPr/>
          <p:nvPr/>
        </p:nvCxnSpPr>
        <p:spPr>
          <a:xfrm flipH="1">
            <a:off x="4784046" y="-841828"/>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7" name="直接连接符 716">
            <a:extLst>
              <a:ext uri="{FF2B5EF4-FFF2-40B4-BE49-F238E27FC236}">
                <a16:creationId xmlns="" xmlns:a16="http://schemas.microsoft.com/office/drawing/2014/main" id="{69C28895-CB78-4082-9C59-6EE9F00A92F7}"/>
              </a:ext>
            </a:extLst>
          </p:cNvPr>
          <p:cNvCxnSpPr/>
          <p:nvPr/>
        </p:nvCxnSpPr>
        <p:spPr>
          <a:xfrm flipH="1">
            <a:off x="3149828" y="1285422"/>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8" name="直接连接符 717">
            <a:extLst>
              <a:ext uri="{FF2B5EF4-FFF2-40B4-BE49-F238E27FC236}">
                <a16:creationId xmlns="" xmlns:a16="http://schemas.microsoft.com/office/drawing/2014/main" id="{9993C351-AA20-4F90-A0D8-745B610C6572}"/>
              </a:ext>
            </a:extLst>
          </p:cNvPr>
          <p:cNvCxnSpPr/>
          <p:nvPr/>
        </p:nvCxnSpPr>
        <p:spPr>
          <a:xfrm flipH="1">
            <a:off x="8720097" y="2312912"/>
            <a:ext cx="482600" cy="110833"/>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19" name="直接连接符 718">
            <a:extLst>
              <a:ext uri="{FF2B5EF4-FFF2-40B4-BE49-F238E27FC236}">
                <a16:creationId xmlns="" xmlns:a16="http://schemas.microsoft.com/office/drawing/2014/main" id="{6DF71918-D3B7-4DD0-A1D8-219DF5D6C6F4}"/>
              </a:ext>
            </a:extLst>
          </p:cNvPr>
          <p:cNvCxnSpPr/>
          <p:nvPr/>
        </p:nvCxnSpPr>
        <p:spPr>
          <a:xfrm flipH="1">
            <a:off x="11236552" y="1866447"/>
            <a:ext cx="829495" cy="19050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20" name="直接连接符 719">
            <a:extLst>
              <a:ext uri="{FF2B5EF4-FFF2-40B4-BE49-F238E27FC236}">
                <a16:creationId xmlns="" xmlns:a16="http://schemas.microsoft.com/office/drawing/2014/main" id="{9641B68F-E1C5-4D6D-8CF1-2C1AF7F63A2C}"/>
              </a:ext>
            </a:extLst>
          </p:cNvPr>
          <p:cNvCxnSpPr/>
          <p:nvPr/>
        </p:nvCxnSpPr>
        <p:spPr>
          <a:xfrm flipH="1">
            <a:off x="12665303" y="1237797"/>
            <a:ext cx="414747" cy="95250"/>
          </a:xfrm>
          <a:prstGeom prst="line">
            <a:avLst/>
          </a:prstGeom>
          <a:ln>
            <a:gradFill>
              <a:gsLst>
                <a:gs pos="93600">
                  <a:srgbClr val="F8FAFD">
                    <a:alpha val="45000"/>
                  </a:srgb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722" name="组合 721">
            <a:extLst>
              <a:ext uri="{FF2B5EF4-FFF2-40B4-BE49-F238E27FC236}">
                <a16:creationId xmlns="" xmlns:a16="http://schemas.microsoft.com/office/drawing/2014/main" id="{EDE965A8-1354-44DD-9175-2B47AAD54914}"/>
              </a:ext>
            </a:extLst>
          </p:cNvPr>
          <p:cNvGrpSpPr/>
          <p:nvPr/>
        </p:nvGrpSpPr>
        <p:grpSpPr>
          <a:xfrm>
            <a:off x="227921" y="6932625"/>
            <a:ext cx="12264029" cy="4212142"/>
            <a:chOff x="0" y="2641599"/>
            <a:chExt cx="12235541" cy="4212142"/>
          </a:xfrm>
        </p:grpSpPr>
        <p:sp>
          <p:nvSpPr>
            <p:cNvPr id="723" name="Freeform 9">
              <a:extLst>
                <a:ext uri="{FF2B5EF4-FFF2-40B4-BE49-F238E27FC236}">
                  <a16:creationId xmlns="" xmlns:a16="http://schemas.microsoft.com/office/drawing/2014/main" id="{C4424301-A188-4124-B030-D65035178CC2}"/>
                </a:ext>
              </a:extLst>
            </p:cNvPr>
            <p:cNvSpPr>
              <a:spLocks/>
            </p:cNvSpPr>
            <p:nvPr/>
          </p:nvSpPr>
          <p:spPr bwMode="auto">
            <a:xfrm>
              <a:off x="0" y="2673351"/>
              <a:ext cx="12192000" cy="4180390"/>
            </a:xfrm>
            <a:custGeom>
              <a:avLst/>
              <a:gdLst>
                <a:gd name="T0" fmla="*/ 66 w 5632"/>
                <a:gd name="T1" fmla="*/ 870 h 1994"/>
                <a:gd name="T2" fmla="*/ 300 w 5632"/>
                <a:gd name="T3" fmla="*/ 851 h 1994"/>
                <a:gd name="T4" fmla="*/ 544 w 5632"/>
                <a:gd name="T5" fmla="*/ 825 h 1994"/>
                <a:gd name="T6" fmla="*/ 818 w 5632"/>
                <a:gd name="T7" fmla="*/ 683 h 1994"/>
                <a:gd name="T8" fmla="*/ 1067 w 5632"/>
                <a:gd name="T9" fmla="*/ 472 h 1994"/>
                <a:gd name="T10" fmla="*/ 1291 w 5632"/>
                <a:gd name="T11" fmla="*/ 396 h 1994"/>
                <a:gd name="T12" fmla="*/ 1518 w 5632"/>
                <a:gd name="T13" fmla="*/ 341 h 1994"/>
                <a:gd name="T14" fmla="*/ 1774 w 5632"/>
                <a:gd name="T15" fmla="*/ 206 h 1994"/>
                <a:gd name="T16" fmla="*/ 1977 w 5632"/>
                <a:gd name="T17" fmla="*/ 73 h 1994"/>
                <a:gd name="T18" fmla="*/ 2145 w 5632"/>
                <a:gd name="T19" fmla="*/ 104 h 1994"/>
                <a:gd name="T20" fmla="*/ 2439 w 5632"/>
                <a:gd name="T21" fmla="*/ 327 h 1994"/>
                <a:gd name="T22" fmla="*/ 2616 w 5632"/>
                <a:gd name="T23" fmla="*/ 502 h 1994"/>
                <a:gd name="T24" fmla="*/ 2784 w 5632"/>
                <a:gd name="T25" fmla="*/ 412 h 1994"/>
                <a:gd name="T26" fmla="*/ 2919 w 5632"/>
                <a:gd name="T27" fmla="*/ 422 h 1994"/>
                <a:gd name="T28" fmla="*/ 3058 w 5632"/>
                <a:gd name="T29" fmla="*/ 545 h 1994"/>
                <a:gd name="T30" fmla="*/ 3236 w 5632"/>
                <a:gd name="T31" fmla="*/ 403 h 1994"/>
                <a:gd name="T32" fmla="*/ 3378 w 5632"/>
                <a:gd name="T33" fmla="*/ 277 h 1994"/>
                <a:gd name="T34" fmla="*/ 3548 w 5632"/>
                <a:gd name="T35" fmla="*/ 341 h 1994"/>
                <a:gd name="T36" fmla="*/ 3806 w 5632"/>
                <a:gd name="T37" fmla="*/ 635 h 1994"/>
                <a:gd name="T38" fmla="*/ 3950 w 5632"/>
                <a:gd name="T39" fmla="*/ 832 h 1994"/>
                <a:gd name="T40" fmla="*/ 4035 w 5632"/>
                <a:gd name="T41" fmla="*/ 924 h 1994"/>
                <a:gd name="T42" fmla="*/ 4205 w 5632"/>
                <a:gd name="T43" fmla="*/ 808 h 1994"/>
                <a:gd name="T44" fmla="*/ 4364 w 5632"/>
                <a:gd name="T45" fmla="*/ 671 h 1994"/>
                <a:gd name="T46" fmla="*/ 4546 w 5632"/>
                <a:gd name="T47" fmla="*/ 749 h 1994"/>
                <a:gd name="T48" fmla="*/ 4787 w 5632"/>
                <a:gd name="T49" fmla="*/ 891 h 1994"/>
                <a:gd name="T50" fmla="*/ 4941 w 5632"/>
                <a:gd name="T51" fmla="*/ 1062 h 1994"/>
                <a:gd name="T52" fmla="*/ 5033 w 5632"/>
                <a:gd name="T53" fmla="*/ 1185 h 1994"/>
                <a:gd name="T54" fmla="*/ 5211 w 5632"/>
                <a:gd name="T55" fmla="*/ 1053 h 1994"/>
                <a:gd name="T56" fmla="*/ 5461 w 5632"/>
                <a:gd name="T57" fmla="*/ 1313 h 1994"/>
                <a:gd name="T58" fmla="*/ 5610 w 5632"/>
                <a:gd name="T59" fmla="*/ 1422 h 1994"/>
                <a:gd name="T60" fmla="*/ 5632 w 5632"/>
                <a:gd name="T61" fmla="*/ 1994 h 1994"/>
                <a:gd name="T62" fmla="*/ 0 w 5632"/>
                <a:gd name="T63" fmla="*/ 922 h 1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32" h="1994">
                  <a:moveTo>
                    <a:pt x="0" y="922"/>
                  </a:moveTo>
                  <a:lnTo>
                    <a:pt x="66" y="870"/>
                  </a:lnTo>
                  <a:lnTo>
                    <a:pt x="185" y="796"/>
                  </a:lnTo>
                  <a:lnTo>
                    <a:pt x="300" y="851"/>
                  </a:lnTo>
                  <a:lnTo>
                    <a:pt x="381" y="941"/>
                  </a:lnTo>
                  <a:lnTo>
                    <a:pt x="544" y="825"/>
                  </a:lnTo>
                  <a:lnTo>
                    <a:pt x="726" y="751"/>
                  </a:lnTo>
                  <a:lnTo>
                    <a:pt x="818" y="683"/>
                  </a:lnTo>
                  <a:lnTo>
                    <a:pt x="941" y="616"/>
                  </a:lnTo>
                  <a:lnTo>
                    <a:pt x="1067" y="472"/>
                  </a:lnTo>
                  <a:lnTo>
                    <a:pt x="1220" y="358"/>
                  </a:lnTo>
                  <a:lnTo>
                    <a:pt x="1291" y="396"/>
                  </a:lnTo>
                  <a:lnTo>
                    <a:pt x="1332" y="443"/>
                  </a:lnTo>
                  <a:lnTo>
                    <a:pt x="1518" y="341"/>
                  </a:lnTo>
                  <a:lnTo>
                    <a:pt x="1606" y="327"/>
                  </a:lnTo>
                  <a:lnTo>
                    <a:pt x="1774" y="206"/>
                  </a:lnTo>
                  <a:lnTo>
                    <a:pt x="1873" y="168"/>
                  </a:lnTo>
                  <a:lnTo>
                    <a:pt x="1977" y="73"/>
                  </a:lnTo>
                  <a:lnTo>
                    <a:pt x="2093" y="0"/>
                  </a:lnTo>
                  <a:lnTo>
                    <a:pt x="2145" y="104"/>
                  </a:lnTo>
                  <a:lnTo>
                    <a:pt x="2282" y="244"/>
                  </a:lnTo>
                  <a:lnTo>
                    <a:pt x="2439" y="327"/>
                  </a:lnTo>
                  <a:lnTo>
                    <a:pt x="2517" y="436"/>
                  </a:lnTo>
                  <a:lnTo>
                    <a:pt x="2616" y="502"/>
                  </a:lnTo>
                  <a:lnTo>
                    <a:pt x="2692" y="441"/>
                  </a:lnTo>
                  <a:lnTo>
                    <a:pt x="2784" y="412"/>
                  </a:lnTo>
                  <a:lnTo>
                    <a:pt x="2850" y="365"/>
                  </a:lnTo>
                  <a:lnTo>
                    <a:pt x="2919" y="422"/>
                  </a:lnTo>
                  <a:lnTo>
                    <a:pt x="2973" y="495"/>
                  </a:lnTo>
                  <a:lnTo>
                    <a:pt x="3058" y="545"/>
                  </a:lnTo>
                  <a:lnTo>
                    <a:pt x="3143" y="500"/>
                  </a:lnTo>
                  <a:lnTo>
                    <a:pt x="3236" y="403"/>
                  </a:lnTo>
                  <a:lnTo>
                    <a:pt x="3316" y="358"/>
                  </a:lnTo>
                  <a:lnTo>
                    <a:pt x="3378" y="277"/>
                  </a:lnTo>
                  <a:lnTo>
                    <a:pt x="3439" y="215"/>
                  </a:lnTo>
                  <a:lnTo>
                    <a:pt x="3548" y="341"/>
                  </a:lnTo>
                  <a:lnTo>
                    <a:pt x="3728" y="502"/>
                  </a:lnTo>
                  <a:lnTo>
                    <a:pt x="3806" y="635"/>
                  </a:lnTo>
                  <a:lnTo>
                    <a:pt x="3893" y="711"/>
                  </a:lnTo>
                  <a:lnTo>
                    <a:pt x="3950" y="832"/>
                  </a:lnTo>
                  <a:lnTo>
                    <a:pt x="3988" y="841"/>
                  </a:lnTo>
                  <a:lnTo>
                    <a:pt x="4035" y="924"/>
                  </a:lnTo>
                  <a:lnTo>
                    <a:pt x="4134" y="889"/>
                  </a:lnTo>
                  <a:lnTo>
                    <a:pt x="4205" y="808"/>
                  </a:lnTo>
                  <a:lnTo>
                    <a:pt x="4317" y="739"/>
                  </a:lnTo>
                  <a:lnTo>
                    <a:pt x="4364" y="671"/>
                  </a:lnTo>
                  <a:lnTo>
                    <a:pt x="4447" y="607"/>
                  </a:lnTo>
                  <a:lnTo>
                    <a:pt x="4546" y="749"/>
                  </a:lnTo>
                  <a:lnTo>
                    <a:pt x="4659" y="849"/>
                  </a:lnTo>
                  <a:lnTo>
                    <a:pt x="4787" y="891"/>
                  </a:lnTo>
                  <a:lnTo>
                    <a:pt x="4853" y="981"/>
                  </a:lnTo>
                  <a:lnTo>
                    <a:pt x="4941" y="1062"/>
                  </a:lnTo>
                  <a:lnTo>
                    <a:pt x="4981" y="1140"/>
                  </a:lnTo>
                  <a:lnTo>
                    <a:pt x="5033" y="1185"/>
                  </a:lnTo>
                  <a:lnTo>
                    <a:pt x="5099" y="1114"/>
                  </a:lnTo>
                  <a:lnTo>
                    <a:pt x="5211" y="1053"/>
                  </a:lnTo>
                  <a:lnTo>
                    <a:pt x="5374" y="1181"/>
                  </a:lnTo>
                  <a:lnTo>
                    <a:pt x="5461" y="1313"/>
                  </a:lnTo>
                  <a:lnTo>
                    <a:pt x="5537" y="1332"/>
                  </a:lnTo>
                  <a:lnTo>
                    <a:pt x="5610" y="1422"/>
                  </a:lnTo>
                  <a:lnTo>
                    <a:pt x="5632" y="1434"/>
                  </a:lnTo>
                  <a:lnTo>
                    <a:pt x="5632" y="1994"/>
                  </a:lnTo>
                  <a:lnTo>
                    <a:pt x="0" y="1994"/>
                  </a:lnTo>
                  <a:lnTo>
                    <a:pt x="0" y="922"/>
                  </a:lnTo>
                  <a:close/>
                </a:path>
              </a:pathLst>
            </a:custGeom>
            <a:solidFill>
              <a:srgbClr val="FBFBFB"/>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3">
              <a:extLst>
                <a:ext uri="{FF2B5EF4-FFF2-40B4-BE49-F238E27FC236}">
                  <a16:creationId xmlns="" xmlns:a16="http://schemas.microsoft.com/office/drawing/2014/main" id="{DB30D35B-8DFB-44A3-A7DD-785374CC1B07}"/>
                </a:ext>
              </a:extLst>
            </p:cNvPr>
            <p:cNvSpPr>
              <a:spLocks noEditPoints="1"/>
            </p:cNvSpPr>
            <p:nvPr/>
          </p:nvSpPr>
          <p:spPr bwMode="auto">
            <a:xfrm>
              <a:off x="188686" y="2641599"/>
              <a:ext cx="12046855" cy="3460297"/>
            </a:xfrm>
            <a:custGeom>
              <a:avLst/>
              <a:gdLst>
                <a:gd name="T0" fmla="*/ 3188 w 5547"/>
                <a:gd name="T1" fmla="*/ 671 h 1622"/>
                <a:gd name="T2" fmla="*/ 3865 w 5547"/>
                <a:gd name="T3" fmla="*/ 832 h 1622"/>
                <a:gd name="T4" fmla="*/ 4009 w 5547"/>
                <a:gd name="T5" fmla="*/ 1145 h 1622"/>
                <a:gd name="T6" fmla="*/ 3896 w 5547"/>
                <a:gd name="T7" fmla="*/ 1195 h 1622"/>
                <a:gd name="T8" fmla="*/ 3747 w 5547"/>
                <a:gd name="T9" fmla="*/ 1190 h 1622"/>
                <a:gd name="T10" fmla="*/ 3773 w 5547"/>
                <a:gd name="T11" fmla="*/ 929 h 1622"/>
                <a:gd name="T12" fmla="*/ 3501 w 5547"/>
                <a:gd name="T13" fmla="*/ 1259 h 1622"/>
                <a:gd name="T14" fmla="*/ 3035 w 5547"/>
                <a:gd name="T15" fmla="*/ 1012 h 1622"/>
                <a:gd name="T16" fmla="*/ 2926 w 5547"/>
                <a:gd name="T17" fmla="*/ 1005 h 1622"/>
                <a:gd name="T18" fmla="*/ 2796 w 5547"/>
                <a:gd name="T19" fmla="*/ 825 h 1622"/>
                <a:gd name="T20" fmla="*/ 2725 w 5547"/>
                <a:gd name="T21" fmla="*/ 820 h 1622"/>
                <a:gd name="T22" fmla="*/ 2756 w 5547"/>
                <a:gd name="T23" fmla="*/ 766 h 1622"/>
                <a:gd name="T24" fmla="*/ 2663 w 5547"/>
                <a:gd name="T25" fmla="*/ 886 h 1622"/>
                <a:gd name="T26" fmla="*/ 2611 w 5547"/>
                <a:gd name="T27" fmla="*/ 761 h 1622"/>
                <a:gd name="T28" fmla="*/ 2798 w 5547"/>
                <a:gd name="T29" fmla="*/ 502 h 1622"/>
                <a:gd name="T30" fmla="*/ 3084 w 5547"/>
                <a:gd name="T31" fmla="*/ 1005 h 1622"/>
                <a:gd name="T32" fmla="*/ 4951 w 5547"/>
                <a:gd name="T33" fmla="*/ 1218 h 1622"/>
                <a:gd name="T34" fmla="*/ 5218 w 5547"/>
                <a:gd name="T35" fmla="*/ 1392 h 1622"/>
                <a:gd name="T36" fmla="*/ 5542 w 5547"/>
                <a:gd name="T37" fmla="*/ 1579 h 1622"/>
                <a:gd name="T38" fmla="*/ 5438 w 5547"/>
                <a:gd name="T39" fmla="*/ 1529 h 1622"/>
                <a:gd name="T40" fmla="*/ 5251 w 5547"/>
                <a:gd name="T41" fmla="*/ 1567 h 1622"/>
                <a:gd name="T42" fmla="*/ 5163 w 5547"/>
                <a:gd name="T43" fmla="*/ 1463 h 1622"/>
                <a:gd name="T44" fmla="*/ 4969 w 5547"/>
                <a:gd name="T45" fmla="*/ 1401 h 1622"/>
                <a:gd name="T46" fmla="*/ 4854 w 5547"/>
                <a:gd name="T47" fmla="*/ 1242 h 1622"/>
                <a:gd name="T48" fmla="*/ 4676 w 5547"/>
                <a:gd name="T49" fmla="*/ 1088 h 1622"/>
                <a:gd name="T50" fmla="*/ 4362 w 5547"/>
                <a:gd name="T51" fmla="*/ 661 h 1622"/>
                <a:gd name="T52" fmla="*/ 4712 w 5547"/>
                <a:gd name="T53" fmla="*/ 927 h 1622"/>
                <a:gd name="T54" fmla="*/ 2432 w 5547"/>
                <a:gd name="T55" fmla="*/ 436 h 1622"/>
                <a:gd name="T56" fmla="*/ 2406 w 5547"/>
                <a:gd name="T57" fmla="*/ 1076 h 1622"/>
                <a:gd name="T58" fmla="*/ 2223 w 5547"/>
                <a:gd name="T59" fmla="*/ 886 h 1622"/>
                <a:gd name="T60" fmla="*/ 2006 w 5547"/>
                <a:gd name="T61" fmla="*/ 837 h 1622"/>
                <a:gd name="T62" fmla="*/ 2089 w 5547"/>
                <a:gd name="T63" fmla="*/ 208 h 1622"/>
                <a:gd name="T64" fmla="*/ 1585 w 5547"/>
                <a:gd name="T65" fmla="*/ 391 h 1622"/>
                <a:gd name="T66" fmla="*/ 1578 w 5547"/>
                <a:gd name="T67" fmla="*/ 554 h 1622"/>
                <a:gd name="T68" fmla="*/ 1698 w 5547"/>
                <a:gd name="T69" fmla="*/ 521 h 1622"/>
                <a:gd name="T70" fmla="*/ 1774 w 5547"/>
                <a:gd name="T71" fmla="*/ 533 h 1622"/>
                <a:gd name="T72" fmla="*/ 1689 w 5547"/>
                <a:gd name="T73" fmla="*/ 597 h 1622"/>
                <a:gd name="T74" fmla="*/ 1514 w 5547"/>
                <a:gd name="T75" fmla="*/ 735 h 1622"/>
                <a:gd name="T76" fmla="*/ 1367 w 5547"/>
                <a:gd name="T77" fmla="*/ 950 h 1622"/>
                <a:gd name="T78" fmla="*/ 1436 w 5547"/>
                <a:gd name="T79" fmla="*/ 723 h 1622"/>
                <a:gd name="T80" fmla="*/ 1398 w 5547"/>
                <a:gd name="T81" fmla="*/ 694 h 1622"/>
                <a:gd name="T82" fmla="*/ 1445 w 5547"/>
                <a:gd name="T83" fmla="*/ 600 h 1622"/>
                <a:gd name="T84" fmla="*/ 1514 w 5547"/>
                <a:gd name="T85" fmla="*/ 431 h 1622"/>
                <a:gd name="T86" fmla="*/ 551 w 5547"/>
                <a:gd name="T87" fmla="*/ 932 h 1622"/>
                <a:gd name="T88" fmla="*/ 544 w 5547"/>
                <a:gd name="T89" fmla="*/ 1012 h 1622"/>
                <a:gd name="T90" fmla="*/ 658 w 5547"/>
                <a:gd name="T91" fmla="*/ 1081 h 1622"/>
                <a:gd name="T92" fmla="*/ 823 w 5547"/>
                <a:gd name="T93" fmla="*/ 1038 h 1622"/>
                <a:gd name="T94" fmla="*/ 904 w 5547"/>
                <a:gd name="T95" fmla="*/ 1195 h 1622"/>
                <a:gd name="T96" fmla="*/ 1107 w 5547"/>
                <a:gd name="T97" fmla="*/ 1026 h 1622"/>
                <a:gd name="T98" fmla="*/ 1287 w 5547"/>
                <a:gd name="T99" fmla="*/ 659 h 1622"/>
                <a:gd name="T100" fmla="*/ 1419 w 5547"/>
                <a:gd name="T101" fmla="*/ 393 h 1622"/>
                <a:gd name="T102" fmla="*/ 1263 w 5547"/>
                <a:gd name="T103" fmla="*/ 517 h 1622"/>
                <a:gd name="T104" fmla="*/ 1237 w 5547"/>
                <a:gd name="T105" fmla="*/ 498 h 1622"/>
                <a:gd name="T106" fmla="*/ 643 w 5547"/>
                <a:gd name="T107" fmla="*/ 853 h 1622"/>
                <a:gd name="T108" fmla="*/ 757 w 5547"/>
                <a:gd name="T109" fmla="*/ 711 h 1622"/>
                <a:gd name="T110" fmla="*/ 698 w 5547"/>
                <a:gd name="T111" fmla="*/ 749 h 1622"/>
                <a:gd name="T112" fmla="*/ 466 w 5547"/>
                <a:gd name="T113" fmla="*/ 948 h 1622"/>
                <a:gd name="T114" fmla="*/ 144 w 5547"/>
                <a:gd name="T115" fmla="*/ 1095 h 1622"/>
                <a:gd name="T116" fmla="*/ 97 w 5547"/>
                <a:gd name="T117" fmla="*/ 1107 h 1622"/>
                <a:gd name="T118" fmla="*/ 159 w 5547"/>
                <a:gd name="T119" fmla="*/ 988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47" h="1622">
                  <a:moveTo>
                    <a:pt x="1809" y="775"/>
                  </a:moveTo>
                  <a:lnTo>
                    <a:pt x="1776" y="803"/>
                  </a:lnTo>
                  <a:lnTo>
                    <a:pt x="1760" y="825"/>
                  </a:lnTo>
                  <a:lnTo>
                    <a:pt x="1741" y="851"/>
                  </a:lnTo>
                  <a:lnTo>
                    <a:pt x="1779" y="846"/>
                  </a:lnTo>
                  <a:lnTo>
                    <a:pt x="1793" y="811"/>
                  </a:lnTo>
                  <a:lnTo>
                    <a:pt x="1826" y="784"/>
                  </a:lnTo>
                  <a:lnTo>
                    <a:pt x="1845" y="747"/>
                  </a:lnTo>
                  <a:lnTo>
                    <a:pt x="1809" y="775"/>
                  </a:lnTo>
                  <a:lnTo>
                    <a:pt x="1809" y="775"/>
                  </a:lnTo>
                  <a:close/>
                  <a:moveTo>
                    <a:pt x="3148" y="1041"/>
                  </a:moveTo>
                  <a:lnTo>
                    <a:pt x="3165" y="960"/>
                  </a:lnTo>
                  <a:lnTo>
                    <a:pt x="3162" y="915"/>
                  </a:lnTo>
                  <a:lnTo>
                    <a:pt x="3186" y="858"/>
                  </a:lnTo>
                  <a:lnTo>
                    <a:pt x="3196" y="796"/>
                  </a:lnTo>
                  <a:lnTo>
                    <a:pt x="3179" y="737"/>
                  </a:lnTo>
                  <a:lnTo>
                    <a:pt x="3188" y="671"/>
                  </a:lnTo>
                  <a:lnTo>
                    <a:pt x="3229" y="640"/>
                  </a:lnTo>
                  <a:lnTo>
                    <a:pt x="3245" y="666"/>
                  </a:lnTo>
                  <a:lnTo>
                    <a:pt x="3335" y="588"/>
                  </a:lnTo>
                  <a:lnTo>
                    <a:pt x="3333" y="486"/>
                  </a:lnTo>
                  <a:lnTo>
                    <a:pt x="3363" y="422"/>
                  </a:lnTo>
                  <a:lnTo>
                    <a:pt x="3345" y="403"/>
                  </a:lnTo>
                  <a:lnTo>
                    <a:pt x="3373" y="365"/>
                  </a:lnTo>
                  <a:lnTo>
                    <a:pt x="3404" y="341"/>
                  </a:lnTo>
                  <a:lnTo>
                    <a:pt x="3380" y="315"/>
                  </a:lnTo>
                  <a:lnTo>
                    <a:pt x="3361" y="284"/>
                  </a:lnTo>
                  <a:lnTo>
                    <a:pt x="3349" y="253"/>
                  </a:lnTo>
                  <a:lnTo>
                    <a:pt x="3354" y="215"/>
                  </a:lnTo>
                  <a:lnTo>
                    <a:pt x="3463" y="341"/>
                  </a:lnTo>
                  <a:lnTo>
                    <a:pt x="3643" y="502"/>
                  </a:lnTo>
                  <a:lnTo>
                    <a:pt x="3721" y="635"/>
                  </a:lnTo>
                  <a:lnTo>
                    <a:pt x="3808" y="711"/>
                  </a:lnTo>
                  <a:lnTo>
                    <a:pt x="3865" y="832"/>
                  </a:lnTo>
                  <a:lnTo>
                    <a:pt x="3903" y="841"/>
                  </a:lnTo>
                  <a:lnTo>
                    <a:pt x="3950" y="924"/>
                  </a:lnTo>
                  <a:lnTo>
                    <a:pt x="3971" y="981"/>
                  </a:lnTo>
                  <a:lnTo>
                    <a:pt x="4049" y="1064"/>
                  </a:lnTo>
                  <a:lnTo>
                    <a:pt x="4078" y="1107"/>
                  </a:lnTo>
                  <a:lnTo>
                    <a:pt x="4116" y="1133"/>
                  </a:lnTo>
                  <a:lnTo>
                    <a:pt x="4161" y="1192"/>
                  </a:lnTo>
                  <a:lnTo>
                    <a:pt x="4168" y="1218"/>
                  </a:lnTo>
                  <a:lnTo>
                    <a:pt x="4151" y="1202"/>
                  </a:lnTo>
                  <a:lnTo>
                    <a:pt x="4130" y="1204"/>
                  </a:lnTo>
                  <a:lnTo>
                    <a:pt x="4111" y="1228"/>
                  </a:lnTo>
                  <a:lnTo>
                    <a:pt x="4090" y="1199"/>
                  </a:lnTo>
                  <a:lnTo>
                    <a:pt x="4052" y="1216"/>
                  </a:lnTo>
                  <a:lnTo>
                    <a:pt x="4047" y="1247"/>
                  </a:lnTo>
                  <a:lnTo>
                    <a:pt x="4014" y="1237"/>
                  </a:lnTo>
                  <a:lnTo>
                    <a:pt x="4004" y="1183"/>
                  </a:lnTo>
                  <a:lnTo>
                    <a:pt x="4009" y="1145"/>
                  </a:lnTo>
                  <a:lnTo>
                    <a:pt x="3995" y="1102"/>
                  </a:lnTo>
                  <a:lnTo>
                    <a:pt x="3971" y="1067"/>
                  </a:lnTo>
                  <a:lnTo>
                    <a:pt x="3962" y="1079"/>
                  </a:lnTo>
                  <a:lnTo>
                    <a:pt x="3959" y="1105"/>
                  </a:lnTo>
                  <a:lnTo>
                    <a:pt x="3952" y="1081"/>
                  </a:lnTo>
                  <a:lnTo>
                    <a:pt x="3941" y="1038"/>
                  </a:lnTo>
                  <a:lnTo>
                    <a:pt x="3879" y="958"/>
                  </a:lnTo>
                  <a:lnTo>
                    <a:pt x="3872" y="1012"/>
                  </a:lnTo>
                  <a:lnTo>
                    <a:pt x="3844" y="1045"/>
                  </a:lnTo>
                  <a:lnTo>
                    <a:pt x="3834" y="1067"/>
                  </a:lnTo>
                  <a:lnTo>
                    <a:pt x="3801" y="1071"/>
                  </a:lnTo>
                  <a:lnTo>
                    <a:pt x="3803" y="1095"/>
                  </a:lnTo>
                  <a:lnTo>
                    <a:pt x="3834" y="1105"/>
                  </a:lnTo>
                  <a:lnTo>
                    <a:pt x="3855" y="1128"/>
                  </a:lnTo>
                  <a:lnTo>
                    <a:pt x="3872" y="1131"/>
                  </a:lnTo>
                  <a:lnTo>
                    <a:pt x="3872" y="1164"/>
                  </a:lnTo>
                  <a:lnTo>
                    <a:pt x="3896" y="1195"/>
                  </a:lnTo>
                  <a:lnTo>
                    <a:pt x="3941" y="1228"/>
                  </a:lnTo>
                  <a:lnTo>
                    <a:pt x="3962" y="1254"/>
                  </a:lnTo>
                  <a:lnTo>
                    <a:pt x="3981" y="1280"/>
                  </a:lnTo>
                  <a:lnTo>
                    <a:pt x="3948" y="1290"/>
                  </a:lnTo>
                  <a:lnTo>
                    <a:pt x="3931" y="1320"/>
                  </a:lnTo>
                  <a:lnTo>
                    <a:pt x="3910" y="1335"/>
                  </a:lnTo>
                  <a:lnTo>
                    <a:pt x="3893" y="1351"/>
                  </a:lnTo>
                  <a:lnTo>
                    <a:pt x="3884" y="1344"/>
                  </a:lnTo>
                  <a:lnTo>
                    <a:pt x="3867" y="1349"/>
                  </a:lnTo>
                  <a:lnTo>
                    <a:pt x="3879" y="1325"/>
                  </a:lnTo>
                  <a:lnTo>
                    <a:pt x="3853" y="1311"/>
                  </a:lnTo>
                  <a:lnTo>
                    <a:pt x="3855" y="1297"/>
                  </a:lnTo>
                  <a:lnTo>
                    <a:pt x="3820" y="1297"/>
                  </a:lnTo>
                  <a:lnTo>
                    <a:pt x="3806" y="1278"/>
                  </a:lnTo>
                  <a:lnTo>
                    <a:pt x="3768" y="1245"/>
                  </a:lnTo>
                  <a:lnTo>
                    <a:pt x="3732" y="1285"/>
                  </a:lnTo>
                  <a:lnTo>
                    <a:pt x="3747" y="1190"/>
                  </a:lnTo>
                  <a:lnTo>
                    <a:pt x="3766" y="1140"/>
                  </a:lnTo>
                  <a:lnTo>
                    <a:pt x="3782" y="1107"/>
                  </a:lnTo>
                  <a:lnTo>
                    <a:pt x="3780" y="1045"/>
                  </a:lnTo>
                  <a:lnTo>
                    <a:pt x="3784" y="1038"/>
                  </a:lnTo>
                  <a:lnTo>
                    <a:pt x="3792" y="1019"/>
                  </a:lnTo>
                  <a:lnTo>
                    <a:pt x="3787" y="1007"/>
                  </a:lnTo>
                  <a:lnTo>
                    <a:pt x="3789" y="998"/>
                  </a:lnTo>
                  <a:lnTo>
                    <a:pt x="3803" y="986"/>
                  </a:lnTo>
                  <a:lnTo>
                    <a:pt x="3822" y="962"/>
                  </a:lnTo>
                  <a:lnTo>
                    <a:pt x="3799" y="960"/>
                  </a:lnTo>
                  <a:lnTo>
                    <a:pt x="3787" y="967"/>
                  </a:lnTo>
                  <a:lnTo>
                    <a:pt x="3777" y="988"/>
                  </a:lnTo>
                  <a:lnTo>
                    <a:pt x="3775" y="965"/>
                  </a:lnTo>
                  <a:lnTo>
                    <a:pt x="3787" y="941"/>
                  </a:lnTo>
                  <a:lnTo>
                    <a:pt x="3806" y="936"/>
                  </a:lnTo>
                  <a:lnTo>
                    <a:pt x="3787" y="927"/>
                  </a:lnTo>
                  <a:lnTo>
                    <a:pt x="3773" y="929"/>
                  </a:lnTo>
                  <a:lnTo>
                    <a:pt x="3766" y="979"/>
                  </a:lnTo>
                  <a:lnTo>
                    <a:pt x="3766" y="1062"/>
                  </a:lnTo>
                  <a:lnTo>
                    <a:pt x="3758" y="1138"/>
                  </a:lnTo>
                  <a:lnTo>
                    <a:pt x="3721" y="1209"/>
                  </a:lnTo>
                  <a:lnTo>
                    <a:pt x="3711" y="1282"/>
                  </a:lnTo>
                  <a:lnTo>
                    <a:pt x="3714" y="1342"/>
                  </a:lnTo>
                  <a:lnTo>
                    <a:pt x="3669" y="1328"/>
                  </a:lnTo>
                  <a:lnTo>
                    <a:pt x="3647" y="1292"/>
                  </a:lnTo>
                  <a:lnTo>
                    <a:pt x="3598" y="1290"/>
                  </a:lnTo>
                  <a:lnTo>
                    <a:pt x="3643" y="1351"/>
                  </a:lnTo>
                  <a:lnTo>
                    <a:pt x="3626" y="1377"/>
                  </a:lnTo>
                  <a:lnTo>
                    <a:pt x="3661" y="1453"/>
                  </a:lnTo>
                  <a:lnTo>
                    <a:pt x="3609" y="1399"/>
                  </a:lnTo>
                  <a:lnTo>
                    <a:pt x="3576" y="1351"/>
                  </a:lnTo>
                  <a:lnTo>
                    <a:pt x="3569" y="1299"/>
                  </a:lnTo>
                  <a:lnTo>
                    <a:pt x="3546" y="1268"/>
                  </a:lnTo>
                  <a:lnTo>
                    <a:pt x="3501" y="1259"/>
                  </a:lnTo>
                  <a:lnTo>
                    <a:pt x="3477" y="1235"/>
                  </a:lnTo>
                  <a:lnTo>
                    <a:pt x="3446" y="1240"/>
                  </a:lnTo>
                  <a:lnTo>
                    <a:pt x="3418" y="1185"/>
                  </a:lnTo>
                  <a:lnTo>
                    <a:pt x="3340" y="1185"/>
                  </a:lnTo>
                  <a:lnTo>
                    <a:pt x="3252" y="1088"/>
                  </a:lnTo>
                  <a:lnTo>
                    <a:pt x="3174" y="1074"/>
                  </a:lnTo>
                  <a:lnTo>
                    <a:pt x="3172" y="1069"/>
                  </a:lnTo>
                  <a:lnTo>
                    <a:pt x="3155" y="1064"/>
                  </a:lnTo>
                  <a:lnTo>
                    <a:pt x="3136" y="1076"/>
                  </a:lnTo>
                  <a:lnTo>
                    <a:pt x="3117" y="1062"/>
                  </a:lnTo>
                  <a:lnTo>
                    <a:pt x="3087" y="1088"/>
                  </a:lnTo>
                  <a:lnTo>
                    <a:pt x="3082" y="1057"/>
                  </a:lnTo>
                  <a:lnTo>
                    <a:pt x="3094" y="1050"/>
                  </a:lnTo>
                  <a:lnTo>
                    <a:pt x="3094" y="1041"/>
                  </a:lnTo>
                  <a:lnTo>
                    <a:pt x="3058" y="1050"/>
                  </a:lnTo>
                  <a:lnTo>
                    <a:pt x="3035" y="1033"/>
                  </a:lnTo>
                  <a:lnTo>
                    <a:pt x="3035" y="1012"/>
                  </a:lnTo>
                  <a:lnTo>
                    <a:pt x="3018" y="1003"/>
                  </a:lnTo>
                  <a:lnTo>
                    <a:pt x="3011" y="988"/>
                  </a:lnTo>
                  <a:lnTo>
                    <a:pt x="3020" y="974"/>
                  </a:lnTo>
                  <a:lnTo>
                    <a:pt x="3002" y="965"/>
                  </a:lnTo>
                  <a:lnTo>
                    <a:pt x="2980" y="932"/>
                  </a:lnTo>
                  <a:lnTo>
                    <a:pt x="2990" y="981"/>
                  </a:lnTo>
                  <a:lnTo>
                    <a:pt x="2983" y="998"/>
                  </a:lnTo>
                  <a:lnTo>
                    <a:pt x="2999" y="1019"/>
                  </a:lnTo>
                  <a:lnTo>
                    <a:pt x="3016" y="1041"/>
                  </a:lnTo>
                  <a:lnTo>
                    <a:pt x="3025" y="1064"/>
                  </a:lnTo>
                  <a:lnTo>
                    <a:pt x="3002" y="1038"/>
                  </a:lnTo>
                  <a:lnTo>
                    <a:pt x="2990" y="1038"/>
                  </a:lnTo>
                  <a:lnTo>
                    <a:pt x="3002" y="1060"/>
                  </a:lnTo>
                  <a:lnTo>
                    <a:pt x="2999" y="1100"/>
                  </a:lnTo>
                  <a:lnTo>
                    <a:pt x="2976" y="1081"/>
                  </a:lnTo>
                  <a:lnTo>
                    <a:pt x="2933" y="1029"/>
                  </a:lnTo>
                  <a:lnTo>
                    <a:pt x="2926" y="1005"/>
                  </a:lnTo>
                  <a:lnTo>
                    <a:pt x="2900" y="969"/>
                  </a:lnTo>
                  <a:lnTo>
                    <a:pt x="2876" y="943"/>
                  </a:lnTo>
                  <a:lnTo>
                    <a:pt x="2857" y="913"/>
                  </a:lnTo>
                  <a:lnTo>
                    <a:pt x="2843" y="922"/>
                  </a:lnTo>
                  <a:lnTo>
                    <a:pt x="2850" y="905"/>
                  </a:lnTo>
                  <a:lnTo>
                    <a:pt x="2862" y="903"/>
                  </a:lnTo>
                  <a:lnTo>
                    <a:pt x="2871" y="884"/>
                  </a:lnTo>
                  <a:lnTo>
                    <a:pt x="2857" y="882"/>
                  </a:lnTo>
                  <a:lnTo>
                    <a:pt x="2876" y="877"/>
                  </a:lnTo>
                  <a:lnTo>
                    <a:pt x="2876" y="870"/>
                  </a:lnTo>
                  <a:lnTo>
                    <a:pt x="2853" y="872"/>
                  </a:lnTo>
                  <a:lnTo>
                    <a:pt x="2853" y="858"/>
                  </a:lnTo>
                  <a:lnTo>
                    <a:pt x="2843" y="853"/>
                  </a:lnTo>
                  <a:lnTo>
                    <a:pt x="2831" y="875"/>
                  </a:lnTo>
                  <a:lnTo>
                    <a:pt x="2836" y="849"/>
                  </a:lnTo>
                  <a:lnTo>
                    <a:pt x="2824" y="820"/>
                  </a:lnTo>
                  <a:lnTo>
                    <a:pt x="2796" y="825"/>
                  </a:lnTo>
                  <a:lnTo>
                    <a:pt x="2786" y="846"/>
                  </a:lnTo>
                  <a:lnTo>
                    <a:pt x="2767" y="853"/>
                  </a:lnTo>
                  <a:lnTo>
                    <a:pt x="2751" y="875"/>
                  </a:lnTo>
                  <a:lnTo>
                    <a:pt x="2732" y="882"/>
                  </a:lnTo>
                  <a:lnTo>
                    <a:pt x="2727" y="901"/>
                  </a:lnTo>
                  <a:lnTo>
                    <a:pt x="2718" y="903"/>
                  </a:lnTo>
                  <a:lnTo>
                    <a:pt x="2718" y="884"/>
                  </a:lnTo>
                  <a:lnTo>
                    <a:pt x="2704" y="884"/>
                  </a:lnTo>
                  <a:lnTo>
                    <a:pt x="2689" y="898"/>
                  </a:lnTo>
                  <a:lnTo>
                    <a:pt x="2680" y="934"/>
                  </a:lnTo>
                  <a:lnTo>
                    <a:pt x="2682" y="903"/>
                  </a:lnTo>
                  <a:lnTo>
                    <a:pt x="2694" y="879"/>
                  </a:lnTo>
                  <a:lnTo>
                    <a:pt x="2708" y="875"/>
                  </a:lnTo>
                  <a:lnTo>
                    <a:pt x="2711" y="858"/>
                  </a:lnTo>
                  <a:lnTo>
                    <a:pt x="2706" y="856"/>
                  </a:lnTo>
                  <a:lnTo>
                    <a:pt x="2713" y="834"/>
                  </a:lnTo>
                  <a:lnTo>
                    <a:pt x="2725" y="820"/>
                  </a:lnTo>
                  <a:lnTo>
                    <a:pt x="2734" y="815"/>
                  </a:lnTo>
                  <a:lnTo>
                    <a:pt x="2734" y="792"/>
                  </a:lnTo>
                  <a:lnTo>
                    <a:pt x="2751" y="792"/>
                  </a:lnTo>
                  <a:lnTo>
                    <a:pt x="2756" y="784"/>
                  </a:lnTo>
                  <a:lnTo>
                    <a:pt x="2763" y="787"/>
                  </a:lnTo>
                  <a:lnTo>
                    <a:pt x="2770" y="780"/>
                  </a:lnTo>
                  <a:lnTo>
                    <a:pt x="2772" y="794"/>
                  </a:lnTo>
                  <a:lnTo>
                    <a:pt x="2782" y="792"/>
                  </a:lnTo>
                  <a:lnTo>
                    <a:pt x="2791" y="777"/>
                  </a:lnTo>
                  <a:lnTo>
                    <a:pt x="2810" y="766"/>
                  </a:lnTo>
                  <a:lnTo>
                    <a:pt x="2817" y="728"/>
                  </a:lnTo>
                  <a:lnTo>
                    <a:pt x="2786" y="704"/>
                  </a:lnTo>
                  <a:lnTo>
                    <a:pt x="2791" y="732"/>
                  </a:lnTo>
                  <a:lnTo>
                    <a:pt x="2779" y="756"/>
                  </a:lnTo>
                  <a:lnTo>
                    <a:pt x="2763" y="773"/>
                  </a:lnTo>
                  <a:lnTo>
                    <a:pt x="2741" y="768"/>
                  </a:lnTo>
                  <a:lnTo>
                    <a:pt x="2756" y="766"/>
                  </a:lnTo>
                  <a:lnTo>
                    <a:pt x="2748" y="756"/>
                  </a:lnTo>
                  <a:lnTo>
                    <a:pt x="2763" y="742"/>
                  </a:lnTo>
                  <a:lnTo>
                    <a:pt x="2765" y="749"/>
                  </a:lnTo>
                  <a:lnTo>
                    <a:pt x="2770" y="747"/>
                  </a:lnTo>
                  <a:lnTo>
                    <a:pt x="2777" y="713"/>
                  </a:lnTo>
                  <a:lnTo>
                    <a:pt x="2763" y="692"/>
                  </a:lnTo>
                  <a:lnTo>
                    <a:pt x="2739" y="735"/>
                  </a:lnTo>
                  <a:lnTo>
                    <a:pt x="2734" y="766"/>
                  </a:lnTo>
                  <a:lnTo>
                    <a:pt x="2725" y="780"/>
                  </a:lnTo>
                  <a:lnTo>
                    <a:pt x="2722" y="761"/>
                  </a:lnTo>
                  <a:lnTo>
                    <a:pt x="2706" y="751"/>
                  </a:lnTo>
                  <a:lnTo>
                    <a:pt x="2699" y="763"/>
                  </a:lnTo>
                  <a:lnTo>
                    <a:pt x="2699" y="782"/>
                  </a:lnTo>
                  <a:lnTo>
                    <a:pt x="2689" y="803"/>
                  </a:lnTo>
                  <a:lnTo>
                    <a:pt x="2692" y="851"/>
                  </a:lnTo>
                  <a:lnTo>
                    <a:pt x="2680" y="877"/>
                  </a:lnTo>
                  <a:lnTo>
                    <a:pt x="2663" y="886"/>
                  </a:lnTo>
                  <a:lnTo>
                    <a:pt x="2647" y="910"/>
                  </a:lnTo>
                  <a:lnTo>
                    <a:pt x="2647" y="932"/>
                  </a:lnTo>
                  <a:lnTo>
                    <a:pt x="2637" y="913"/>
                  </a:lnTo>
                  <a:lnTo>
                    <a:pt x="2652" y="884"/>
                  </a:lnTo>
                  <a:lnTo>
                    <a:pt x="2642" y="875"/>
                  </a:lnTo>
                  <a:lnTo>
                    <a:pt x="2637" y="856"/>
                  </a:lnTo>
                  <a:lnTo>
                    <a:pt x="2625" y="851"/>
                  </a:lnTo>
                  <a:lnTo>
                    <a:pt x="2637" y="846"/>
                  </a:lnTo>
                  <a:lnTo>
                    <a:pt x="2637" y="818"/>
                  </a:lnTo>
                  <a:lnTo>
                    <a:pt x="2625" y="815"/>
                  </a:lnTo>
                  <a:lnTo>
                    <a:pt x="2633" y="808"/>
                  </a:lnTo>
                  <a:lnTo>
                    <a:pt x="2625" y="799"/>
                  </a:lnTo>
                  <a:lnTo>
                    <a:pt x="2611" y="799"/>
                  </a:lnTo>
                  <a:lnTo>
                    <a:pt x="2616" y="777"/>
                  </a:lnTo>
                  <a:lnTo>
                    <a:pt x="2625" y="775"/>
                  </a:lnTo>
                  <a:lnTo>
                    <a:pt x="2623" y="766"/>
                  </a:lnTo>
                  <a:lnTo>
                    <a:pt x="2611" y="761"/>
                  </a:lnTo>
                  <a:lnTo>
                    <a:pt x="2630" y="742"/>
                  </a:lnTo>
                  <a:lnTo>
                    <a:pt x="2666" y="739"/>
                  </a:lnTo>
                  <a:lnTo>
                    <a:pt x="2687" y="732"/>
                  </a:lnTo>
                  <a:lnTo>
                    <a:pt x="2720" y="737"/>
                  </a:lnTo>
                  <a:lnTo>
                    <a:pt x="2718" y="723"/>
                  </a:lnTo>
                  <a:lnTo>
                    <a:pt x="2687" y="718"/>
                  </a:lnTo>
                  <a:lnTo>
                    <a:pt x="2654" y="723"/>
                  </a:lnTo>
                  <a:lnTo>
                    <a:pt x="2675" y="694"/>
                  </a:lnTo>
                  <a:lnTo>
                    <a:pt x="2689" y="647"/>
                  </a:lnTo>
                  <a:lnTo>
                    <a:pt x="2725" y="609"/>
                  </a:lnTo>
                  <a:lnTo>
                    <a:pt x="2756" y="578"/>
                  </a:lnTo>
                  <a:lnTo>
                    <a:pt x="2734" y="576"/>
                  </a:lnTo>
                  <a:lnTo>
                    <a:pt x="2751" y="559"/>
                  </a:lnTo>
                  <a:lnTo>
                    <a:pt x="2763" y="571"/>
                  </a:lnTo>
                  <a:lnTo>
                    <a:pt x="2789" y="552"/>
                  </a:lnTo>
                  <a:lnTo>
                    <a:pt x="2786" y="531"/>
                  </a:lnTo>
                  <a:lnTo>
                    <a:pt x="2798" y="502"/>
                  </a:lnTo>
                  <a:lnTo>
                    <a:pt x="2815" y="500"/>
                  </a:lnTo>
                  <a:lnTo>
                    <a:pt x="2815" y="467"/>
                  </a:lnTo>
                  <a:lnTo>
                    <a:pt x="2791" y="462"/>
                  </a:lnTo>
                  <a:lnTo>
                    <a:pt x="2803" y="422"/>
                  </a:lnTo>
                  <a:lnTo>
                    <a:pt x="2765" y="365"/>
                  </a:lnTo>
                  <a:lnTo>
                    <a:pt x="2834" y="422"/>
                  </a:lnTo>
                  <a:lnTo>
                    <a:pt x="2888" y="495"/>
                  </a:lnTo>
                  <a:lnTo>
                    <a:pt x="2973" y="545"/>
                  </a:lnTo>
                  <a:lnTo>
                    <a:pt x="2964" y="595"/>
                  </a:lnTo>
                  <a:lnTo>
                    <a:pt x="2971" y="654"/>
                  </a:lnTo>
                  <a:lnTo>
                    <a:pt x="2954" y="671"/>
                  </a:lnTo>
                  <a:lnTo>
                    <a:pt x="2954" y="761"/>
                  </a:lnTo>
                  <a:lnTo>
                    <a:pt x="2992" y="856"/>
                  </a:lnTo>
                  <a:lnTo>
                    <a:pt x="2990" y="915"/>
                  </a:lnTo>
                  <a:lnTo>
                    <a:pt x="3006" y="939"/>
                  </a:lnTo>
                  <a:lnTo>
                    <a:pt x="3039" y="969"/>
                  </a:lnTo>
                  <a:lnTo>
                    <a:pt x="3084" y="1005"/>
                  </a:lnTo>
                  <a:lnTo>
                    <a:pt x="3087" y="1015"/>
                  </a:lnTo>
                  <a:lnTo>
                    <a:pt x="3113" y="1017"/>
                  </a:lnTo>
                  <a:lnTo>
                    <a:pt x="3125" y="1036"/>
                  </a:lnTo>
                  <a:lnTo>
                    <a:pt x="3148" y="1041"/>
                  </a:lnTo>
                  <a:lnTo>
                    <a:pt x="3148" y="1041"/>
                  </a:lnTo>
                  <a:close/>
                  <a:moveTo>
                    <a:pt x="4362" y="607"/>
                  </a:moveTo>
                  <a:lnTo>
                    <a:pt x="4461" y="749"/>
                  </a:lnTo>
                  <a:lnTo>
                    <a:pt x="4574" y="849"/>
                  </a:lnTo>
                  <a:lnTo>
                    <a:pt x="4702" y="891"/>
                  </a:lnTo>
                  <a:lnTo>
                    <a:pt x="4768" y="981"/>
                  </a:lnTo>
                  <a:lnTo>
                    <a:pt x="4856" y="1062"/>
                  </a:lnTo>
                  <a:lnTo>
                    <a:pt x="4896" y="1140"/>
                  </a:lnTo>
                  <a:lnTo>
                    <a:pt x="4948" y="1185"/>
                  </a:lnTo>
                  <a:lnTo>
                    <a:pt x="4995" y="1226"/>
                  </a:lnTo>
                  <a:lnTo>
                    <a:pt x="4981" y="1228"/>
                  </a:lnTo>
                  <a:lnTo>
                    <a:pt x="4948" y="1202"/>
                  </a:lnTo>
                  <a:lnTo>
                    <a:pt x="4951" y="1218"/>
                  </a:lnTo>
                  <a:lnTo>
                    <a:pt x="4965" y="1240"/>
                  </a:lnTo>
                  <a:lnTo>
                    <a:pt x="4986" y="1266"/>
                  </a:lnTo>
                  <a:lnTo>
                    <a:pt x="5003" y="1297"/>
                  </a:lnTo>
                  <a:lnTo>
                    <a:pt x="5005" y="1273"/>
                  </a:lnTo>
                  <a:lnTo>
                    <a:pt x="5017" y="1292"/>
                  </a:lnTo>
                  <a:lnTo>
                    <a:pt x="5043" y="1320"/>
                  </a:lnTo>
                  <a:lnTo>
                    <a:pt x="5078" y="1318"/>
                  </a:lnTo>
                  <a:lnTo>
                    <a:pt x="5118" y="1337"/>
                  </a:lnTo>
                  <a:lnTo>
                    <a:pt x="5130" y="1370"/>
                  </a:lnTo>
                  <a:lnTo>
                    <a:pt x="5142" y="1354"/>
                  </a:lnTo>
                  <a:lnTo>
                    <a:pt x="5152" y="1370"/>
                  </a:lnTo>
                  <a:lnTo>
                    <a:pt x="5187" y="1401"/>
                  </a:lnTo>
                  <a:lnTo>
                    <a:pt x="5206" y="1437"/>
                  </a:lnTo>
                  <a:lnTo>
                    <a:pt x="5230" y="1467"/>
                  </a:lnTo>
                  <a:lnTo>
                    <a:pt x="5256" y="1463"/>
                  </a:lnTo>
                  <a:lnTo>
                    <a:pt x="5232" y="1441"/>
                  </a:lnTo>
                  <a:lnTo>
                    <a:pt x="5218" y="1392"/>
                  </a:lnTo>
                  <a:lnTo>
                    <a:pt x="5189" y="1373"/>
                  </a:lnTo>
                  <a:lnTo>
                    <a:pt x="5211" y="1368"/>
                  </a:lnTo>
                  <a:lnTo>
                    <a:pt x="5220" y="1330"/>
                  </a:lnTo>
                  <a:lnTo>
                    <a:pt x="5241" y="1304"/>
                  </a:lnTo>
                  <a:lnTo>
                    <a:pt x="5230" y="1259"/>
                  </a:lnTo>
                  <a:lnTo>
                    <a:pt x="5253" y="1228"/>
                  </a:lnTo>
                  <a:lnTo>
                    <a:pt x="5249" y="1195"/>
                  </a:lnTo>
                  <a:lnTo>
                    <a:pt x="5201" y="1135"/>
                  </a:lnTo>
                  <a:lnTo>
                    <a:pt x="5152" y="1100"/>
                  </a:lnTo>
                  <a:lnTo>
                    <a:pt x="5126" y="1052"/>
                  </a:lnTo>
                  <a:lnTo>
                    <a:pt x="5289" y="1181"/>
                  </a:lnTo>
                  <a:lnTo>
                    <a:pt x="5376" y="1313"/>
                  </a:lnTo>
                  <a:lnTo>
                    <a:pt x="5452" y="1332"/>
                  </a:lnTo>
                  <a:lnTo>
                    <a:pt x="5525" y="1422"/>
                  </a:lnTo>
                  <a:lnTo>
                    <a:pt x="5547" y="1434"/>
                  </a:lnTo>
                  <a:lnTo>
                    <a:pt x="5547" y="1588"/>
                  </a:lnTo>
                  <a:lnTo>
                    <a:pt x="5542" y="1579"/>
                  </a:lnTo>
                  <a:lnTo>
                    <a:pt x="5537" y="1553"/>
                  </a:lnTo>
                  <a:lnTo>
                    <a:pt x="5511" y="1524"/>
                  </a:lnTo>
                  <a:lnTo>
                    <a:pt x="5483" y="1527"/>
                  </a:lnTo>
                  <a:lnTo>
                    <a:pt x="5450" y="1517"/>
                  </a:lnTo>
                  <a:lnTo>
                    <a:pt x="5431" y="1515"/>
                  </a:lnTo>
                  <a:lnTo>
                    <a:pt x="5421" y="1498"/>
                  </a:lnTo>
                  <a:lnTo>
                    <a:pt x="5405" y="1489"/>
                  </a:lnTo>
                  <a:lnTo>
                    <a:pt x="5390" y="1463"/>
                  </a:lnTo>
                  <a:lnTo>
                    <a:pt x="5360" y="1422"/>
                  </a:lnTo>
                  <a:lnTo>
                    <a:pt x="5374" y="1470"/>
                  </a:lnTo>
                  <a:lnTo>
                    <a:pt x="5395" y="1510"/>
                  </a:lnTo>
                  <a:lnTo>
                    <a:pt x="5409" y="1513"/>
                  </a:lnTo>
                  <a:lnTo>
                    <a:pt x="5424" y="1520"/>
                  </a:lnTo>
                  <a:lnTo>
                    <a:pt x="5419" y="1527"/>
                  </a:lnTo>
                  <a:lnTo>
                    <a:pt x="5400" y="1529"/>
                  </a:lnTo>
                  <a:lnTo>
                    <a:pt x="5421" y="1536"/>
                  </a:lnTo>
                  <a:lnTo>
                    <a:pt x="5438" y="1529"/>
                  </a:lnTo>
                  <a:lnTo>
                    <a:pt x="5490" y="1546"/>
                  </a:lnTo>
                  <a:lnTo>
                    <a:pt x="5521" y="1591"/>
                  </a:lnTo>
                  <a:lnTo>
                    <a:pt x="5504" y="1612"/>
                  </a:lnTo>
                  <a:lnTo>
                    <a:pt x="5466" y="1588"/>
                  </a:lnTo>
                  <a:lnTo>
                    <a:pt x="5416" y="1586"/>
                  </a:lnTo>
                  <a:lnTo>
                    <a:pt x="5383" y="1581"/>
                  </a:lnTo>
                  <a:lnTo>
                    <a:pt x="5362" y="1591"/>
                  </a:lnTo>
                  <a:lnTo>
                    <a:pt x="5341" y="1622"/>
                  </a:lnTo>
                  <a:lnTo>
                    <a:pt x="5331" y="1614"/>
                  </a:lnTo>
                  <a:lnTo>
                    <a:pt x="5329" y="1595"/>
                  </a:lnTo>
                  <a:lnTo>
                    <a:pt x="5296" y="1603"/>
                  </a:lnTo>
                  <a:lnTo>
                    <a:pt x="5284" y="1581"/>
                  </a:lnTo>
                  <a:lnTo>
                    <a:pt x="5256" y="1586"/>
                  </a:lnTo>
                  <a:lnTo>
                    <a:pt x="5204" y="1581"/>
                  </a:lnTo>
                  <a:lnTo>
                    <a:pt x="5213" y="1555"/>
                  </a:lnTo>
                  <a:lnTo>
                    <a:pt x="5241" y="1558"/>
                  </a:lnTo>
                  <a:lnTo>
                    <a:pt x="5251" y="1567"/>
                  </a:lnTo>
                  <a:lnTo>
                    <a:pt x="5267" y="1560"/>
                  </a:lnTo>
                  <a:lnTo>
                    <a:pt x="5249" y="1539"/>
                  </a:lnTo>
                  <a:lnTo>
                    <a:pt x="5265" y="1539"/>
                  </a:lnTo>
                  <a:lnTo>
                    <a:pt x="5277" y="1546"/>
                  </a:lnTo>
                  <a:lnTo>
                    <a:pt x="5293" y="1534"/>
                  </a:lnTo>
                  <a:lnTo>
                    <a:pt x="5282" y="1510"/>
                  </a:lnTo>
                  <a:lnTo>
                    <a:pt x="5272" y="1515"/>
                  </a:lnTo>
                  <a:lnTo>
                    <a:pt x="5267" y="1501"/>
                  </a:lnTo>
                  <a:lnTo>
                    <a:pt x="5291" y="1486"/>
                  </a:lnTo>
                  <a:lnTo>
                    <a:pt x="5293" y="1470"/>
                  </a:lnTo>
                  <a:lnTo>
                    <a:pt x="5275" y="1472"/>
                  </a:lnTo>
                  <a:lnTo>
                    <a:pt x="5253" y="1496"/>
                  </a:lnTo>
                  <a:lnTo>
                    <a:pt x="5223" y="1517"/>
                  </a:lnTo>
                  <a:lnTo>
                    <a:pt x="5215" y="1498"/>
                  </a:lnTo>
                  <a:lnTo>
                    <a:pt x="5220" y="1477"/>
                  </a:lnTo>
                  <a:lnTo>
                    <a:pt x="5201" y="1453"/>
                  </a:lnTo>
                  <a:lnTo>
                    <a:pt x="5163" y="1463"/>
                  </a:lnTo>
                  <a:lnTo>
                    <a:pt x="5166" y="1434"/>
                  </a:lnTo>
                  <a:lnTo>
                    <a:pt x="5163" y="1413"/>
                  </a:lnTo>
                  <a:lnTo>
                    <a:pt x="5149" y="1444"/>
                  </a:lnTo>
                  <a:lnTo>
                    <a:pt x="5135" y="1458"/>
                  </a:lnTo>
                  <a:lnTo>
                    <a:pt x="5135" y="1411"/>
                  </a:lnTo>
                  <a:lnTo>
                    <a:pt x="5116" y="1396"/>
                  </a:lnTo>
                  <a:lnTo>
                    <a:pt x="5118" y="1422"/>
                  </a:lnTo>
                  <a:lnTo>
                    <a:pt x="5104" y="1434"/>
                  </a:lnTo>
                  <a:lnTo>
                    <a:pt x="5116" y="1460"/>
                  </a:lnTo>
                  <a:lnTo>
                    <a:pt x="5149" y="1494"/>
                  </a:lnTo>
                  <a:lnTo>
                    <a:pt x="5173" y="1534"/>
                  </a:lnTo>
                  <a:lnTo>
                    <a:pt x="5154" y="1520"/>
                  </a:lnTo>
                  <a:lnTo>
                    <a:pt x="5128" y="1489"/>
                  </a:lnTo>
                  <a:lnTo>
                    <a:pt x="5111" y="1491"/>
                  </a:lnTo>
                  <a:lnTo>
                    <a:pt x="5088" y="1482"/>
                  </a:lnTo>
                  <a:lnTo>
                    <a:pt x="5040" y="1484"/>
                  </a:lnTo>
                  <a:lnTo>
                    <a:pt x="4969" y="1401"/>
                  </a:lnTo>
                  <a:lnTo>
                    <a:pt x="4967" y="1373"/>
                  </a:lnTo>
                  <a:lnTo>
                    <a:pt x="4958" y="1365"/>
                  </a:lnTo>
                  <a:lnTo>
                    <a:pt x="4936" y="1387"/>
                  </a:lnTo>
                  <a:lnTo>
                    <a:pt x="4927" y="1392"/>
                  </a:lnTo>
                  <a:lnTo>
                    <a:pt x="4946" y="1368"/>
                  </a:lnTo>
                  <a:lnTo>
                    <a:pt x="4951" y="1347"/>
                  </a:lnTo>
                  <a:lnTo>
                    <a:pt x="4943" y="1304"/>
                  </a:lnTo>
                  <a:lnTo>
                    <a:pt x="4932" y="1285"/>
                  </a:lnTo>
                  <a:lnTo>
                    <a:pt x="4934" y="1268"/>
                  </a:lnTo>
                  <a:lnTo>
                    <a:pt x="4913" y="1240"/>
                  </a:lnTo>
                  <a:lnTo>
                    <a:pt x="4894" y="1245"/>
                  </a:lnTo>
                  <a:lnTo>
                    <a:pt x="4877" y="1221"/>
                  </a:lnTo>
                  <a:lnTo>
                    <a:pt x="4868" y="1254"/>
                  </a:lnTo>
                  <a:lnTo>
                    <a:pt x="4835" y="1266"/>
                  </a:lnTo>
                  <a:lnTo>
                    <a:pt x="4813" y="1285"/>
                  </a:lnTo>
                  <a:lnTo>
                    <a:pt x="4835" y="1245"/>
                  </a:lnTo>
                  <a:lnTo>
                    <a:pt x="4854" y="1242"/>
                  </a:lnTo>
                  <a:lnTo>
                    <a:pt x="4861" y="1216"/>
                  </a:lnTo>
                  <a:lnTo>
                    <a:pt x="4842" y="1181"/>
                  </a:lnTo>
                  <a:lnTo>
                    <a:pt x="4823" y="1183"/>
                  </a:lnTo>
                  <a:lnTo>
                    <a:pt x="4828" y="1169"/>
                  </a:lnTo>
                  <a:lnTo>
                    <a:pt x="4809" y="1166"/>
                  </a:lnTo>
                  <a:lnTo>
                    <a:pt x="4773" y="1181"/>
                  </a:lnTo>
                  <a:lnTo>
                    <a:pt x="4742" y="1214"/>
                  </a:lnTo>
                  <a:lnTo>
                    <a:pt x="4697" y="1218"/>
                  </a:lnTo>
                  <a:lnTo>
                    <a:pt x="4735" y="1204"/>
                  </a:lnTo>
                  <a:lnTo>
                    <a:pt x="4754" y="1185"/>
                  </a:lnTo>
                  <a:lnTo>
                    <a:pt x="4761" y="1164"/>
                  </a:lnTo>
                  <a:lnTo>
                    <a:pt x="4780" y="1147"/>
                  </a:lnTo>
                  <a:lnTo>
                    <a:pt x="4799" y="1145"/>
                  </a:lnTo>
                  <a:lnTo>
                    <a:pt x="4780" y="1112"/>
                  </a:lnTo>
                  <a:lnTo>
                    <a:pt x="4740" y="1074"/>
                  </a:lnTo>
                  <a:lnTo>
                    <a:pt x="4714" y="1095"/>
                  </a:lnTo>
                  <a:lnTo>
                    <a:pt x="4676" y="1088"/>
                  </a:lnTo>
                  <a:lnTo>
                    <a:pt x="4707" y="1081"/>
                  </a:lnTo>
                  <a:lnTo>
                    <a:pt x="4726" y="1057"/>
                  </a:lnTo>
                  <a:lnTo>
                    <a:pt x="4697" y="1038"/>
                  </a:lnTo>
                  <a:lnTo>
                    <a:pt x="4650" y="1043"/>
                  </a:lnTo>
                  <a:lnTo>
                    <a:pt x="4612" y="1060"/>
                  </a:lnTo>
                  <a:lnTo>
                    <a:pt x="4546" y="1043"/>
                  </a:lnTo>
                  <a:lnTo>
                    <a:pt x="4485" y="1031"/>
                  </a:lnTo>
                  <a:lnTo>
                    <a:pt x="4430" y="979"/>
                  </a:lnTo>
                  <a:lnTo>
                    <a:pt x="4468" y="1003"/>
                  </a:lnTo>
                  <a:lnTo>
                    <a:pt x="4513" y="1005"/>
                  </a:lnTo>
                  <a:lnTo>
                    <a:pt x="4579" y="986"/>
                  </a:lnTo>
                  <a:lnTo>
                    <a:pt x="4610" y="960"/>
                  </a:lnTo>
                  <a:lnTo>
                    <a:pt x="4582" y="910"/>
                  </a:lnTo>
                  <a:lnTo>
                    <a:pt x="4508" y="875"/>
                  </a:lnTo>
                  <a:lnTo>
                    <a:pt x="4454" y="796"/>
                  </a:lnTo>
                  <a:lnTo>
                    <a:pt x="4404" y="766"/>
                  </a:lnTo>
                  <a:lnTo>
                    <a:pt x="4362" y="661"/>
                  </a:lnTo>
                  <a:lnTo>
                    <a:pt x="4362" y="607"/>
                  </a:lnTo>
                  <a:lnTo>
                    <a:pt x="4362" y="607"/>
                  </a:lnTo>
                  <a:close/>
                  <a:moveTo>
                    <a:pt x="4643" y="988"/>
                  </a:moveTo>
                  <a:lnTo>
                    <a:pt x="4660" y="991"/>
                  </a:lnTo>
                  <a:lnTo>
                    <a:pt x="4664" y="979"/>
                  </a:lnTo>
                  <a:lnTo>
                    <a:pt x="4669" y="991"/>
                  </a:lnTo>
                  <a:lnTo>
                    <a:pt x="4686" y="988"/>
                  </a:lnTo>
                  <a:lnTo>
                    <a:pt x="4671" y="981"/>
                  </a:lnTo>
                  <a:lnTo>
                    <a:pt x="4671" y="974"/>
                  </a:lnTo>
                  <a:lnTo>
                    <a:pt x="4679" y="969"/>
                  </a:lnTo>
                  <a:lnTo>
                    <a:pt x="4693" y="984"/>
                  </a:lnTo>
                  <a:lnTo>
                    <a:pt x="4723" y="981"/>
                  </a:lnTo>
                  <a:lnTo>
                    <a:pt x="4716" y="967"/>
                  </a:lnTo>
                  <a:lnTo>
                    <a:pt x="4735" y="960"/>
                  </a:lnTo>
                  <a:lnTo>
                    <a:pt x="4728" y="946"/>
                  </a:lnTo>
                  <a:lnTo>
                    <a:pt x="4714" y="941"/>
                  </a:lnTo>
                  <a:lnTo>
                    <a:pt x="4712" y="927"/>
                  </a:lnTo>
                  <a:lnTo>
                    <a:pt x="4693" y="920"/>
                  </a:lnTo>
                  <a:lnTo>
                    <a:pt x="4681" y="905"/>
                  </a:lnTo>
                  <a:lnTo>
                    <a:pt x="4681" y="929"/>
                  </a:lnTo>
                  <a:lnTo>
                    <a:pt x="4676" y="953"/>
                  </a:lnTo>
                  <a:lnTo>
                    <a:pt x="4655" y="965"/>
                  </a:lnTo>
                  <a:lnTo>
                    <a:pt x="4643" y="988"/>
                  </a:lnTo>
                  <a:lnTo>
                    <a:pt x="4643" y="988"/>
                  </a:lnTo>
                  <a:close/>
                  <a:moveTo>
                    <a:pt x="1996" y="163"/>
                  </a:moveTo>
                  <a:lnTo>
                    <a:pt x="2027" y="156"/>
                  </a:lnTo>
                  <a:lnTo>
                    <a:pt x="1996" y="106"/>
                  </a:lnTo>
                  <a:lnTo>
                    <a:pt x="2015" y="87"/>
                  </a:lnTo>
                  <a:lnTo>
                    <a:pt x="1987" y="49"/>
                  </a:lnTo>
                  <a:lnTo>
                    <a:pt x="2008" y="0"/>
                  </a:lnTo>
                  <a:lnTo>
                    <a:pt x="2060" y="104"/>
                  </a:lnTo>
                  <a:lnTo>
                    <a:pt x="2197" y="244"/>
                  </a:lnTo>
                  <a:lnTo>
                    <a:pt x="2353" y="327"/>
                  </a:lnTo>
                  <a:lnTo>
                    <a:pt x="2432" y="436"/>
                  </a:lnTo>
                  <a:lnTo>
                    <a:pt x="2531" y="502"/>
                  </a:lnTo>
                  <a:lnTo>
                    <a:pt x="2538" y="621"/>
                  </a:lnTo>
                  <a:lnTo>
                    <a:pt x="2569" y="713"/>
                  </a:lnTo>
                  <a:lnTo>
                    <a:pt x="2571" y="794"/>
                  </a:lnTo>
                  <a:lnTo>
                    <a:pt x="2599" y="875"/>
                  </a:lnTo>
                  <a:lnTo>
                    <a:pt x="2581" y="898"/>
                  </a:lnTo>
                  <a:lnTo>
                    <a:pt x="2578" y="977"/>
                  </a:lnTo>
                  <a:lnTo>
                    <a:pt x="2566" y="1038"/>
                  </a:lnTo>
                  <a:lnTo>
                    <a:pt x="2588" y="1162"/>
                  </a:lnTo>
                  <a:lnTo>
                    <a:pt x="2545" y="1116"/>
                  </a:lnTo>
                  <a:lnTo>
                    <a:pt x="2510" y="1067"/>
                  </a:lnTo>
                  <a:lnTo>
                    <a:pt x="2455" y="955"/>
                  </a:lnTo>
                  <a:lnTo>
                    <a:pt x="2450" y="879"/>
                  </a:lnTo>
                  <a:lnTo>
                    <a:pt x="2429" y="929"/>
                  </a:lnTo>
                  <a:lnTo>
                    <a:pt x="2420" y="986"/>
                  </a:lnTo>
                  <a:lnTo>
                    <a:pt x="2420" y="1043"/>
                  </a:lnTo>
                  <a:lnTo>
                    <a:pt x="2406" y="1076"/>
                  </a:lnTo>
                  <a:lnTo>
                    <a:pt x="2406" y="1116"/>
                  </a:lnTo>
                  <a:lnTo>
                    <a:pt x="2368" y="1083"/>
                  </a:lnTo>
                  <a:lnTo>
                    <a:pt x="2351" y="1090"/>
                  </a:lnTo>
                  <a:lnTo>
                    <a:pt x="2311" y="1019"/>
                  </a:lnTo>
                  <a:lnTo>
                    <a:pt x="2292" y="998"/>
                  </a:lnTo>
                  <a:lnTo>
                    <a:pt x="2311" y="1050"/>
                  </a:lnTo>
                  <a:lnTo>
                    <a:pt x="2330" y="1100"/>
                  </a:lnTo>
                  <a:lnTo>
                    <a:pt x="2280" y="1067"/>
                  </a:lnTo>
                  <a:lnTo>
                    <a:pt x="2247" y="1017"/>
                  </a:lnTo>
                  <a:lnTo>
                    <a:pt x="2247" y="969"/>
                  </a:lnTo>
                  <a:lnTo>
                    <a:pt x="2261" y="958"/>
                  </a:lnTo>
                  <a:lnTo>
                    <a:pt x="2259" y="924"/>
                  </a:lnTo>
                  <a:lnTo>
                    <a:pt x="2240" y="941"/>
                  </a:lnTo>
                  <a:lnTo>
                    <a:pt x="2240" y="905"/>
                  </a:lnTo>
                  <a:lnTo>
                    <a:pt x="2254" y="889"/>
                  </a:lnTo>
                  <a:lnTo>
                    <a:pt x="2233" y="870"/>
                  </a:lnTo>
                  <a:lnTo>
                    <a:pt x="2223" y="886"/>
                  </a:lnTo>
                  <a:lnTo>
                    <a:pt x="2219" y="915"/>
                  </a:lnTo>
                  <a:lnTo>
                    <a:pt x="2200" y="891"/>
                  </a:lnTo>
                  <a:lnTo>
                    <a:pt x="2186" y="886"/>
                  </a:lnTo>
                  <a:lnTo>
                    <a:pt x="2200" y="872"/>
                  </a:lnTo>
                  <a:lnTo>
                    <a:pt x="2197" y="853"/>
                  </a:lnTo>
                  <a:lnTo>
                    <a:pt x="2174" y="846"/>
                  </a:lnTo>
                  <a:lnTo>
                    <a:pt x="2148" y="813"/>
                  </a:lnTo>
                  <a:lnTo>
                    <a:pt x="2148" y="851"/>
                  </a:lnTo>
                  <a:lnTo>
                    <a:pt x="2117" y="837"/>
                  </a:lnTo>
                  <a:lnTo>
                    <a:pt x="2091" y="808"/>
                  </a:lnTo>
                  <a:lnTo>
                    <a:pt x="2105" y="841"/>
                  </a:lnTo>
                  <a:lnTo>
                    <a:pt x="2098" y="877"/>
                  </a:lnTo>
                  <a:lnTo>
                    <a:pt x="2112" y="915"/>
                  </a:lnTo>
                  <a:lnTo>
                    <a:pt x="2067" y="867"/>
                  </a:lnTo>
                  <a:lnTo>
                    <a:pt x="2020" y="794"/>
                  </a:lnTo>
                  <a:lnTo>
                    <a:pt x="2006" y="813"/>
                  </a:lnTo>
                  <a:lnTo>
                    <a:pt x="2006" y="837"/>
                  </a:lnTo>
                  <a:lnTo>
                    <a:pt x="1982" y="796"/>
                  </a:lnTo>
                  <a:lnTo>
                    <a:pt x="1951" y="777"/>
                  </a:lnTo>
                  <a:lnTo>
                    <a:pt x="2008" y="713"/>
                  </a:lnTo>
                  <a:lnTo>
                    <a:pt x="2034" y="671"/>
                  </a:lnTo>
                  <a:lnTo>
                    <a:pt x="2072" y="633"/>
                  </a:lnTo>
                  <a:lnTo>
                    <a:pt x="2086" y="597"/>
                  </a:lnTo>
                  <a:lnTo>
                    <a:pt x="2110" y="588"/>
                  </a:lnTo>
                  <a:lnTo>
                    <a:pt x="2112" y="547"/>
                  </a:lnTo>
                  <a:lnTo>
                    <a:pt x="2148" y="505"/>
                  </a:lnTo>
                  <a:lnTo>
                    <a:pt x="2155" y="434"/>
                  </a:lnTo>
                  <a:lnTo>
                    <a:pt x="2176" y="381"/>
                  </a:lnTo>
                  <a:lnTo>
                    <a:pt x="2212" y="346"/>
                  </a:lnTo>
                  <a:lnTo>
                    <a:pt x="2207" y="294"/>
                  </a:lnTo>
                  <a:lnTo>
                    <a:pt x="2219" y="265"/>
                  </a:lnTo>
                  <a:lnTo>
                    <a:pt x="2186" y="244"/>
                  </a:lnTo>
                  <a:lnTo>
                    <a:pt x="2136" y="215"/>
                  </a:lnTo>
                  <a:lnTo>
                    <a:pt x="2089" y="208"/>
                  </a:lnTo>
                  <a:lnTo>
                    <a:pt x="2041" y="215"/>
                  </a:lnTo>
                  <a:lnTo>
                    <a:pt x="2037" y="232"/>
                  </a:lnTo>
                  <a:lnTo>
                    <a:pt x="1989" y="253"/>
                  </a:lnTo>
                  <a:lnTo>
                    <a:pt x="1968" y="234"/>
                  </a:lnTo>
                  <a:lnTo>
                    <a:pt x="1944" y="256"/>
                  </a:lnTo>
                  <a:lnTo>
                    <a:pt x="1932" y="272"/>
                  </a:lnTo>
                  <a:lnTo>
                    <a:pt x="1923" y="251"/>
                  </a:lnTo>
                  <a:lnTo>
                    <a:pt x="1956" y="225"/>
                  </a:lnTo>
                  <a:lnTo>
                    <a:pt x="1944" y="215"/>
                  </a:lnTo>
                  <a:lnTo>
                    <a:pt x="1963" y="182"/>
                  </a:lnTo>
                  <a:lnTo>
                    <a:pt x="1987" y="182"/>
                  </a:lnTo>
                  <a:lnTo>
                    <a:pt x="1996" y="163"/>
                  </a:lnTo>
                  <a:lnTo>
                    <a:pt x="1996" y="163"/>
                  </a:lnTo>
                  <a:close/>
                  <a:moveTo>
                    <a:pt x="1568" y="351"/>
                  </a:moveTo>
                  <a:lnTo>
                    <a:pt x="1573" y="370"/>
                  </a:lnTo>
                  <a:lnTo>
                    <a:pt x="1585" y="379"/>
                  </a:lnTo>
                  <a:lnTo>
                    <a:pt x="1585" y="391"/>
                  </a:lnTo>
                  <a:lnTo>
                    <a:pt x="1599" y="391"/>
                  </a:lnTo>
                  <a:lnTo>
                    <a:pt x="1585" y="398"/>
                  </a:lnTo>
                  <a:lnTo>
                    <a:pt x="1563" y="407"/>
                  </a:lnTo>
                  <a:lnTo>
                    <a:pt x="1554" y="424"/>
                  </a:lnTo>
                  <a:lnTo>
                    <a:pt x="1563" y="438"/>
                  </a:lnTo>
                  <a:lnTo>
                    <a:pt x="1552" y="457"/>
                  </a:lnTo>
                  <a:lnTo>
                    <a:pt x="1559" y="483"/>
                  </a:lnTo>
                  <a:lnTo>
                    <a:pt x="1547" y="507"/>
                  </a:lnTo>
                  <a:lnTo>
                    <a:pt x="1568" y="502"/>
                  </a:lnTo>
                  <a:lnTo>
                    <a:pt x="1578" y="502"/>
                  </a:lnTo>
                  <a:lnTo>
                    <a:pt x="1580" y="490"/>
                  </a:lnTo>
                  <a:lnTo>
                    <a:pt x="1594" y="490"/>
                  </a:lnTo>
                  <a:lnTo>
                    <a:pt x="1604" y="486"/>
                  </a:lnTo>
                  <a:lnTo>
                    <a:pt x="1608" y="507"/>
                  </a:lnTo>
                  <a:lnTo>
                    <a:pt x="1604" y="524"/>
                  </a:lnTo>
                  <a:lnTo>
                    <a:pt x="1590" y="531"/>
                  </a:lnTo>
                  <a:lnTo>
                    <a:pt x="1578" y="554"/>
                  </a:lnTo>
                  <a:lnTo>
                    <a:pt x="1571" y="573"/>
                  </a:lnTo>
                  <a:lnTo>
                    <a:pt x="1561" y="576"/>
                  </a:lnTo>
                  <a:lnTo>
                    <a:pt x="1559" y="592"/>
                  </a:lnTo>
                  <a:lnTo>
                    <a:pt x="1542" y="607"/>
                  </a:lnTo>
                  <a:lnTo>
                    <a:pt x="1568" y="600"/>
                  </a:lnTo>
                  <a:lnTo>
                    <a:pt x="1599" y="581"/>
                  </a:lnTo>
                  <a:lnTo>
                    <a:pt x="1613" y="562"/>
                  </a:lnTo>
                  <a:lnTo>
                    <a:pt x="1634" y="554"/>
                  </a:lnTo>
                  <a:lnTo>
                    <a:pt x="1653" y="536"/>
                  </a:lnTo>
                  <a:lnTo>
                    <a:pt x="1642" y="554"/>
                  </a:lnTo>
                  <a:lnTo>
                    <a:pt x="1620" y="564"/>
                  </a:lnTo>
                  <a:lnTo>
                    <a:pt x="1623" y="583"/>
                  </a:lnTo>
                  <a:lnTo>
                    <a:pt x="1639" y="581"/>
                  </a:lnTo>
                  <a:lnTo>
                    <a:pt x="1658" y="585"/>
                  </a:lnTo>
                  <a:lnTo>
                    <a:pt x="1672" y="562"/>
                  </a:lnTo>
                  <a:lnTo>
                    <a:pt x="1682" y="552"/>
                  </a:lnTo>
                  <a:lnTo>
                    <a:pt x="1698" y="521"/>
                  </a:lnTo>
                  <a:lnTo>
                    <a:pt x="1712" y="500"/>
                  </a:lnTo>
                  <a:lnTo>
                    <a:pt x="1736" y="486"/>
                  </a:lnTo>
                  <a:lnTo>
                    <a:pt x="1750" y="457"/>
                  </a:lnTo>
                  <a:lnTo>
                    <a:pt x="1772" y="453"/>
                  </a:lnTo>
                  <a:lnTo>
                    <a:pt x="1772" y="431"/>
                  </a:lnTo>
                  <a:lnTo>
                    <a:pt x="1791" y="412"/>
                  </a:lnTo>
                  <a:lnTo>
                    <a:pt x="1795" y="393"/>
                  </a:lnTo>
                  <a:lnTo>
                    <a:pt x="1805" y="377"/>
                  </a:lnTo>
                  <a:lnTo>
                    <a:pt x="1809" y="403"/>
                  </a:lnTo>
                  <a:lnTo>
                    <a:pt x="1828" y="386"/>
                  </a:lnTo>
                  <a:lnTo>
                    <a:pt x="1843" y="379"/>
                  </a:lnTo>
                  <a:lnTo>
                    <a:pt x="1838" y="403"/>
                  </a:lnTo>
                  <a:lnTo>
                    <a:pt x="1826" y="424"/>
                  </a:lnTo>
                  <a:lnTo>
                    <a:pt x="1807" y="455"/>
                  </a:lnTo>
                  <a:lnTo>
                    <a:pt x="1814" y="483"/>
                  </a:lnTo>
                  <a:lnTo>
                    <a:pt x="1791" y="505"/>
                  </a:lnTo>
                  <a:lnTo>
                    <a:pt x="1774" y="533"/>
                  </a:lnTo>
                  <a:lnTo>
                    <a:pt x="1795" y="531"/>
                  </a:lnTo>
                  <a:lnTo>
                    <a:pt x="1828" y="536"/>
                  </a:lnTo>
                  <a:lnTo>
                    <a:pt x="1871" y="533"/>
                  </a:lnTo>
                  <a:lnTo>
                    <a:pt x="1930" y="512"/>
                  </a:lnTo>
                  <a:lnTo>
                    <a:pt x="1876" y="540"/>
                  </a:lnTo>
                  <a:lnTo>
                    <a:pt x="1800" y="552"/>
                  </a:lnTo>
                  <a:lnTo>
                    <a:pt x="1762" y="564"/>
                  </a:lnTo>
                  <a:lnTo>
                    <a:pt x="1757" y="578"/>
                  </a:lnTo>
                  <a:lnTo>
                    <a:pt x="1753" y="559"/>
                  </a:lnTo>
                  <a:lnTo>
                    <a:pt x="1748" y="566"/>
                  </a:lnTo>
                  <a:lnTo>
                    <a:pt x="1736" y="557"/>
                  </a:lnTo>
                  <a:lnTo>
                    <a:pt x="1717" y="559"/>
                  </a:lnTo>
                  <a:lnTo>
                    <a:pt x="1712" y="581"/>
                  </a:lnTo>
                  <a:lnTo>
                    <a:pt x="1712" y="600"/>
                  </a:lnTo>
                  <a:lnTo>
                    <a:pt x="1703" y="611"/>
                  </a:lnTo>
                  <a:lnTo>
                    <a:pt x="1701" y="602"/>
                  </a:lnTo>
                  <a:lnTo>
                    <a:pt x="1689" y="597"/>
                  </a:lnTo>
                  <a:lnTo>
                    <a:pt x="1672" y="611"/>
                  </a:lnTo>
                  <a:lnTo>
                    <a:pt x="1665" y="637"/>
                  </a:lnTo>
                  <a:lnTo>
                    <a:pt x="1634" y="647"/>
                  </a:lnTo>
                  <a:lnTo>
                    <a:pt x="1634" y="661"/>
                  </a:lnTo>
                  <a:lnTo>
                    <a:pt x="1618" y="664"/>
                  </a:lnTo>
                  <a:lnTo>
                    <a:pt x="1599" y="687"/>
                  </a:lnTo>
                  <a:lnTo>
                    <a:pt x="1578" y="694"/>
                  </a:lnTo>
                  <a:lnTo>
                    <a:pt x="1540" y="694"/>
                  </a:lnTo>
                  <a:lnTo>
                    <a:pt x="1526" y="678"/>
                  </a:lnTo>
                  <a:lnTo>
                    <a:pt x="1526" y="690"/>
                  </a:lnTo>
                  <a:lnTo>
                    <a:pt x="1535" y="704"/>
                  </a:lnTo>
                  <a:lnTo>
                    <a:pt x="1554" y="704"/>
                  </a:lnTo>
                  <a:lnTo>
                    <a:pt x="1563" y="711"/>
                  </a:lnTo>
                  <a:lnTo>
                    <a:pt x="1549" y="716"/>
                  </a:lnTo>
                  <a:lnTo>
                    <a:pt x="1549" y="730"/>
                  </a:lnTo>
                  <a:lnTo>
                    <a:pt x="1530" y="737"/>
                  </a:lnTo>
                  <a:lnTo>
                    <a:pt x="1514" y="735"/>
                  </a:lnTo>
                  <a:lnTo>
                    <a:pt x="1516" y="720"/>
                  </a:lnTo>
                  <a:lnTo>
                    <a:pt x="1500" y="704"/>
                  </a:lnTo>
                  <a:lnTo>
                    <a:pt x="1488" y="709"/>
                  </a:lnTo>
                  <a:lnTo>
                    <a:pt x="1481" y="732"/>
                  </a:lnTo>
                  <a:lnTo>
                    <a:pt x="1488" y="754"/>
                  </a:lnTo>
                  <a:lnTo>
                    <a:pt x="1478" y="777"/>
                  </a:lnTo>
                  <a:lnTo>
                    <a:pt x="1474" y="789"/>
                  </a:lnTo>
                  <a:lnTo>
                    <a:pt x="1455" y="803"/>
                  </a:lnTo>
                  <a:lnTo>
                    <a:pt x="1457" y="825"/>
                  </a:lnTo>
                  <a:lnTo>
                    <a:pt x="1452" y="851"/>
                  </a:lnTo>
                  <a:lnTo>
                    <a:pt x="1459" y="863"/>
                  </a:lnTo>
                  <a:lnTo>
                    <a:pt x="1455" y="886"/>
                  </a:lnTo>
                  <a:lnTo>
                    <a:pt x="1450" y="905"/>
                  </a:lnTo>
                  <a:lnTo>
                    <a:pt x="1436" y="917"/>
                  </a:lnTo>
                  <a:lnTo>
                    <a:pt x="1410" y="922"/>
                  </a:lnTo>
                  <a:lnTo>
                    <a:pt x="1396" y="943"/>
                  </a:lnTo>
                  <a:lnTo>
                    <a:pt x="1367" y="950"/>
                  </a:lnTo>
                  <a:lnTo>
                    <a:pt x="1348" y="967"/>
                  </a:lnTo>
                  <a:lnTo>
                    <a:pt x="1351" y="932"/>
                  </a:lnTo>
                  <a:lnTo>
                    <a:pt x="1353" y="901"/>
                  </a:lnTo>
                  <a:lnTo>
                    <a:pt x="1348" y="882"/>
                  </a:lnTo>
                  <a:lnTo>
                    <a:pt x="1355" y="870"/>
                  </a:lnTo>
                  <a:lnTo>
                    <a:pt x="1355" y="846"/>
                  </a:lnTo>
                  <a:lnTo>
                    <a:pt x="1365" y="830"/>
                  </a:lnTo>
                  <a:lnTo>
                    <a:pt x="1367" y="803"/>
                  </a:lnTo>
                  <a:lnTo>
                    <a:pt x="1370" y="815"/>
                  </a:lnTo>
                  <a:lnTo>
                    <a:pt x="1384" y="830"/>
                  </a:lnTo>
                  <a:lnTo>
                    <a:pt x="1403" y="830"/>
                  </a:lnTo>
                  <a:lnTo>
                    <a:pt x="1400" y="808"/>
                  </a:lnTo>
                  <a:lnTo>
                    <a:pt x="1403" y="784"/>
                  </a:lnTo>
                  <a:lnTo>
                    <a:pt x="1422" y="770"/>
                  </a:lnTo>
                  <a:lnTo>
                    <a:pt x="1417" y="754"/>
                  </a:lnTo>
                  <a:lnTo>
                    <a:pt x="1426" y="747"/>
                  </a:lnTo>
                  <a:lnTo>
                    <a:pt x="1436" y="723"/>
                  </a:lnTo>
                  <a:lnTo>
                    <a:pt x="1445" y="697"/>
                  </a:lnTo>
                  <a:lnTo>
                    <a:pt x="1462" y="692"/>
                  </a:lnTo>
                  <a:lnTo>
                    <a:pt x="1467" y="671"/>
                  </a:lnTo>
                  <a:lnTo>
                    <a:pt x="1459" y="652"/>
                  </a:lnTo>
                  <a:lnTo>
                    <a:pt x="1443" y="659"/>
                  </a:lnTo>
                  <a:lnTo>
                    <a:pt x="1443" y="668"/>
                  </a:lnTo>
                  <a:lnTo>
                    <a:pt x="1459" y="671"/>
                  </a:lnTo>
                  <a:lnTo>
                    <a:pt x="1462" y="680"/>
                  </a:lnTo>
                  <a:lnTo>
                    <a:pt x="1433" y="680"/>
                  </a:lnTo>
                  <a:lnTo>
                    <a:pt x="1422" y="697"/>
                  </a:lnTo>
                  <a:lnTo>
                    <a:pt x="1419" y="713"/>
                  </a:lnTo>
                  <a:lnTo>
                    <a:pt x="1410" y="732"/>
                  </a:lnTo>
                  <a:lnTo>
                    <a:pt x="1398" y="728"/>
                  </a:lnTo>
                  <a:lnTo>
                    <a:pt x="1379" y="732"/>
                  </a:lnTo>
                  <a:lnTo>
                    <a:pt x="1391" y="718"/>
                  </a:lnTo>
                  <a:lnTo>
                    <a:pt x="1400" y="706"/>
                  </a:lnTo>
                  <a:lnTo>
                    <a:pt x="1398" y="694"/>
                  </a:lnTo>
                  <a:lnTo>
                    <a:pt x="1398" y="678"/>
                  </a:lnTo>
                  <a:lnTo>
                    <a:pt x="1388" y="694"/>
                  </a:lnTo>
                  <a:lnTo>
                    <a:pt x="1377" y="697"/>
                  </a:lnTo>
                  <a:lnTo>
                    <a:pt x="1393" y="671"/>
                  </a:lnTo>
                  <a:lnTo>
                    <a:pt x="1403" y="656"/>
                  </a:lnTo>
                  <a:lnTo>
                    <a:pt x="1398" y="652"/>
                  </a:lnTo>
                  <a:lnTo>
                    <a:pt x="1381" y="659"/>
                  </a:lnTo>
                  <a:lnTo>
                    <a:pt x="1386" y="645"/>
                  </a:lnTo>
                  <a:lnTo>
                    <a:pt x="1398" y="633"/>
                  </a:lnTo>
                  <a:lnTo>
                    <a:pt x="1400" y="649"/>
                  </a:lnTo>
                  <a:lnTo>
                    <a:pt x="1412" y="652"/>
                  </a:lnTo>
                  <a:lnTo>
                    <a:pt x="1429" y="652"/>
                  </a:lnTo>
                  <a:lnTo>
                    <a:pt x="1440" y="630"/>
                  </a:lnTo>
                  <a:lnTo>
                    <a:pt x="1450" y="619"/>
                  </a:lnTo>
                  <a:lnTo>
                    <a:pt x="1443" y="614"/>
                  </a:lnTo>
                  <a:lnTo>
                    <a:pt x="1436" y="600"/>
                  </a:lnTo>
                  <a:lnTo>
                    <a:pt x="1445" y="600"/>
                  </a:lnTo>
                  <a:lnTo>
                    <a:pt x="1448" y="588"/>
                  </a:lnTo>
                  <a:lnTo>
                    <a:pt x="1445" y="562"/>
                  </a:lnTo>
                  <a:lnTo>
                    <a:pt x="1436" y="559"/>
                  </a:lnTo>
                  <a:lnTo>
                    <a:pt x="1426" y="562"/>
                  </a:lnTo>
                  <a:lnTo>
                    <a:pt x="1431" y="540"/>
                  </a:lnTo>
                  <a:lnTo>
                    <a:pt x="1445" y="528"/>
                  </a:lnTo>
                  <a:lnTo>
                    <a:pt x="1462" y="526"/>
                  </a:lnTo>
                  <a:lnTo>
                    <a:pt x="1462" y="509"/>
                  </a:lnTo>
                  <a:lnTo>
                    <a:pt x="1471" y="495"/>
                  </a:lnTo>
                  <a:lnTo>
                    <a:pt x="1481" y="481"/>
                  </a:lnTo>
                  <a:lnTo>
                    <a:pt x="1495" y="471"/>
                  </a:lnTo>
                  <a:lnTo>
                    <a:pt x="1497" y="455"/>
                  </a:lnTo>
                  <a:lnTo>
                    <a:pt x="1509" y="455"/>
                  </a:lnTo>
                  <a:lnTo>
                    <a:pt x="1523" y="450"/>
                  </a:lnTo>
                  <a:lnTo>
                    <a:pt x="1511" y="448"/>
                  </a:lnTo>
                  <a:lnTo>
                    <a:pt x="1507" y="438"/>
                  </a:lnTo>
                  <a:lnTo>
                    <a:pt x="1514" y="431"/>
                  </a:lnTo>
                  <a:lnTo>
                    <a:pt x="1530" y="422"/>
                  </a:lnTo>
                  <a:lnTo>
                    <a:pt x="1547" y="422"/>
                  </a:lnTo>
                  <a:lnTo>
                    <a:pt x="1549" y="405"/>
                  </a:lnTo>
                  <a:lnTo>
                    <a:pt x="1540" y="403"/>
                  </a:lnTo>
                  <a:lnTo>
                    <a:pt x="1535" y="391"/>
                  </a:lnTo>
                  <a:lnTo>
                    <a:pt x="1552" y="393"/>
                  </a:lnTo>
                  <a:lnTo>
                    <a:pt x="1556" y="379"/>
                  </a:lnTo>
                  <a:lnTo>
                    <a:pt x="1561" y="362"/>
                  </a:lnTo>
                  <a:lnTo>
                    <a:pt x="1556" y="346"/>
                  </a:lnTo>
                  <a:lnTo>
                    <a:pt x="1568" y="351"/>
                  </a:lnTo>
                  <a:lnTo>
                    <a:pt x="1568" y="351"/>
                  </a:lnTo>
                  <a:close/>
                  <a:moveTo>
                    <a:pt x="447" y="1055"/>
                  </a:moveTo>
                  <a:lnTo>
                    <a:pt x="485" y="1022"/>
                  </a:lnTo>
                  <a:lnTo>
                    <a:pt x="494" y="996"/>
                  </a:lnTo>
                  <a:lnTo>
                    <a:pt x="511" y="962"/>
                  </a:lnTo>
                  <a:lnTo>
                    <a:pt x="539" y="955"/>
                  </a:lnTo>
                  <a:lnTo>
                    <a:pt x="551" y="932"/>
                  </a:lnTo>
                  <a:lnTo>
                    <a:pt x="577" y="908"/>
                  </a:lnTo>
                  <a:lnTo>
                    <a:pt x="610" y="882"/>
                  </a:lnTo>
                  <a:lnTo>
                    <a:pt x="632" y="865"/>
                  </a:lnTo>
                  <a:lnTo>
                    <a:pt x="608" y="894"/>
                  </a:lnTo>
                  <a:lnTo>
                    <a:pt x="587" y="924"/>
                  </a:lnTo>
                  <a:lnTo>
                    <a:pt x="601" y="929"/>
                  </a:lnTo>
                  <a:lnTo>
                    <a:pt x="632" y="929"/>
                  </a:lnTo>
                  <a:lnTo>
                    <a:pt x="653" y="917"/>
                  </a:lnTo>
                  <a:lnTo>
                    <a:pt x="648" y="929"/>
                  </a:lnTo>
                  <a:lnTo>
                    <a:pt x="629" y="941"/>
                  </a:lnTo>
                  <a:lnTo>
                    <a:pt x="603" y="941"/>
                  </a:lnTo>
                  <a:lnTo>
                    <a:pt x="591" y="948"/>
                  </a:lnTo>
                  <a:lnTo>
                    <a:pt x="589" y="960"/>
                  </a:lnTo>
                  <a:lnTo>
                    <a:pt x="575" y="960"/>
                  </a:lnTo>
                  <a:lnTo>
                    <a:pt x="549" y="974"/>
                  </a:lnTo>
                  <a:lnTo>
                    <a:pt x="542" y="991"/>
                  </a:lnTo>
                  <a:lnTo>
                    <a:pt x="544" y="1012"/>
                  </a:lnTo>
                  <a:lnTo>
                    <a:pt x="565" y="1024"/>
                  </a:lnTo>
                  <a:lnTo>
                    <a:pt x="568" y="1036"/>
                  </a:lnTo>
                  <a:lnTo>
                    <a:pt x="594" y="1050"/>
                  </a:lnTo>
                  <a:lnTo>
                    <a:pt x="636" y="1050"/>
                  </a:lnTo>
                  <a:lnTo>
                    <a:pt x="662" y="1033"/>
                  </a:lnTo>
                  <a:lnTo>
                    <a:pt x="679" y="1015"/>
                  </a:lnTo>
                  <a:lnTo>
                    <a:pt x="705" y="993"/>
                  </a:lnTo>
                  <a:lnTo>
                    <a:pt x="733" y="993"/>
                  </a:lnTo>
                  <a:lnTo>
                    <a:pt x="752" y="1000"/>
                  </a:lnTo>
                  <a:lnTo>
                    <a:pt x="773" y="1005"/>
                  </a:lnTo>
                  <a:lnTo>
                    <a:pt x="766" y="1015"/>
                  </a:lnTo>
                  <a:lnTo>
                    <a:pt x="740" y="1010"/>
                  </a:lnTo>
                  <a:lnTo>
                    <a:pt x="698" y="1007"/>
                  </a:lnTo>
                  <a:lnTo>
                    <a:pt x="684" y="1022"/>
                  </a:lnTo>
                  <a:lnTo>
                    <a:pt x="669" y="1052"/>
                  </a:lnTo>
                  <a:lnTo>
                    <a:pt x="655" y="1069"/>
                  </a:lnTo>
                  <a:lnTo>
                    <a:pt x="658" y="1081"/>
                  </a:lnTo>
                  <a:lnTo>
                    <a:pt x="672" y="1079"/>
                  </a:lnTo>
                  <a:lnTo>
                    <a:pt x="681" y="1076"/>
                  </a:lnTo>
                  <a:lnTo>
                    <a:pt x="677" y="1069"/>
                  </a:lnTo>
                  <a:lnTo>
                    <a:pt x="681" y="1055"/>
                  </a:lnTo>
                  <a:lnTo>
                    <a:pt x="688" y="1055"/>
                  </a:lnTo>
                  <a:lnTo>
                    <a:pt x="688" y="1067"/>
                  </a:lnTo>
                  <a:lnTo>
                    <a:pt x="707" y="1081"/>
                  </a:lnTo>
                  <a:lnTo>
                    <a:pt x="717" y="1081"/>
                  </a:lnTo>
                  <a:lnTo>
                    <a:pt x="719" y="1093"/>
                  </a:lnTo>
                  <a:lnTo>
                    <a:pt x="726" y="1107"/>
                  </a:lnTo>
                  <a:lnTo>
                    <a:pt x="726" y="1126"/>
                  </a:lnTo>
                  <a:lnTo>
                    <a:pt x="745" y="1126"/>
                  </a:lnTo>
                  <a:lnTo>
                    <a:pt x="762" y="1121"/>
                  </a:lnTo>
                  <a:lnTo>
                    <a:pt x="776" y="1107"/>
                  </a:lnTo>
                  <a:lnTo>
                    <a:pt x="809" y="1095"/>
                  </a:lnTo>
                  <a:lnTo>
                    <a:pt x="821" y="1074"/>
                  </a:lnTo>
                  <a:lnTo>
                    <a:pt x="823" y="1038"/>
                  </a:lnTo>
                  <a:lnTo>
                    <a:pt x="842" y="1012"/>
                  </a:lnTo>
                  <a:lnTo>
                    <a:pt x="882" y="1010"/>
                  </a:lnTo>
                  <a:lnTo>
                    <a:pt x="887" y="1036"/>
                  </a:lnTo>
                  <a:lnTo>
                    <a:pt x="913" y="1052"/>
                  </a:lnTo>
                  <a:lnTo>
                    <a:pt x="925" y="1048"/>
                  </a:lnTo>
                  <a:lnTo>
                    <a:pt x="925" y="1019"/>
                  </a:lnTo>
                  <a:lnTo>
                    <a:pt x="932" y="991"/>
                  </a:lnTo>
                  <a:lnTo>
                    <a:pt x="956" y="972"/>
                  </a:lnTo>
                  <a:lnTo>
                    <a:pt x="998" y="958"/>
                  </a:lnTo>
                  <a:lnTo>
                    <a:pt x="949" y="993"/>
                  </a:lnTo>
                  <a:lnTo>
                    <a:pt x="939" y="1015"/>
                  </a:lnTo>
                  <a:lnTo>
                    <a:pt x="939" y="1067"/>
                  </a:lnTo>
                  <a:lnTo>
                    <a:pt x="946" y="1109"/>
                  </a:lnTo>
                  <a:lnTo>
                    <a:pt x="944" y="1138"/>
                  </a:lnTo>
                  <a:lnTo>
                    <a:pt x="927" y="1154"/>
                  </a:lnTo>
                  <a:lnTo>
                    <a:pt x="913" y="1169"/>
                  </a:lnTo>
                  <a:lnTo>
                    <a:pt x="904" y="1195"/>
                  </a:lnTo>
                  <a:lnTo>
                    <a:pt x="896" y="1228"/>
                  </a:lnTo>
                  <a:lnTo>
                    <a:pt x="911" y="1195"/>
                  </a:lnTo>
                  <a:lnTo>
                    <a:pt x="923" y="1176"/>
                  </a:lnTo>
                  <a:lnTo>
                    <a:pt x="941" y="1169"/>
                  </a:lnTo>
                  <a:lnTo>
                    <a:pt x="960" y="1154"/>
                  </a:lnTo>
                  <a:lnTo>
                    <a:pt x="996" y="1143"/>
                  </a:lnTo>
                  <a:lnTo>
                    <a:pt x="982" y="1133"/>
                  </a:lnTo>
                  <a:lnTo>
                    <a:pt x="979" y="1116"/>
                  </a:lnTo>
                  <a:lnTo>
                    <a:pt x="956" y="1071"/>
                  </a:lnTo>
                  <a:lnTo>
                    <a:pt x="1019" y="1057"/>
                  </a:lnTo>
                  <a:lnTo>
                    <a:pt x="1069" y="1074"/>
                  </a:lnTo>
                  <a:lnTo>
                    <a:pt x="1124" y="1064"/>
                  </a:lnTo>
                  <a:lnTo>
                    <a:pt x="1074" y="1055"/>
                  </a:lnTo>
                  <a:lnTo>
                    <a:pt x="1048" y="1026"/>
                  </a:lnTo>
                  <a:lnTo>
                    <a:pt x="1008" y="1005"/>
                  </a:lnTo>
                  <a:lnTo>
                    <a:pt x="1053" y="1003"/>
                  </a:lnTo>
                  <a:lnTo>
                    <a:pt x="1107" y="1026"/>
                  </a:lnTo>
                  <a:lnTo>
                    <a:pt x="1147" y="1062"/>
                  </a:lnTo>
                  <a:lnTo>
                    <a:pt x="1187" y="1067"/>
                  </a:lnTo>
                  <a:lnTo>
                    <a:pt x="1152" y="1015"/>
                  </a:lnTo>
                  <a:lnTo>
                    <a:pt x="1140" y="977"/>
                  </a:lnTo>
                  <a:lnTo>
                    <a:pt x="1098" y="943"/>
                  </a:lnTo>
                  <a:lnTo>
                    <a:pt x="1133" y="905"/>
                  </a:lnTo>
                  <a:lnTo>
                    <a:pt x="1157" y="901"/>
                  </a:lnTo>
                  <a:lnTo>
                    <a:pt x="1199" y="846"/>
                  </a:lnTo>
                  <a:lnTo>
                    <a:pt x="1244" y="846"/>
                  </a:lnTo>
                  <a:lnTo>
                    <a:pt x="1249" y="813"/>
                  </a:lnTo>
                  <a:lnTo>
                    <a:pt x="1263" y="808"/>
                  </a:lnTo>
                  <a:lnTo>
                    <a:pt x="1273" y="756"/>
                  </a:lnTo>
                  <a:lnTo>
                    <a:pt x="1303" y="713"/>
                  </a:lnTo>
                  <a:lnTo>
                    <a:pt x="1296" y="699"/>
                  </a:lnTo>
                  <a:lnTo>
                    <a:pt x="1284" y="702"/>
                  </a:lnTo>
                  <a:lnTo>
                    <a:pt x="1265" y="685"/>
                  </a:lnTo>
                  <a:lnTo>
                    <a:pt x="1287" y="659"/>
                  </a:lnTo>
                  <a:lnTo>
                    <a:pt x="1291" y="642"/>
                  </a:lnTo>
                  <a:lnTo>
                    <a:pt x="1268" y="623"/>
                  </a:lnTo>
                  <a:lnTo>
                    <a:pt x="1268" y="614"/>
                  </a:lnTo>
                  <a:lnTo>
                    <a:pt x="1318" y="602"/>
                  </a:lnTo>
                  <a:lnTo>
                    <a:pt x="1334" y="583"/>
                  </a:lnTo>
                  <a:lnTo>
                    <a:pt x="1358" y="540"/>
                  </a:lnTo>
                  <a:lnTo>
                    <a:pt x="1353" y="524"/>
                  </a:lnTo>
                  <a:lnTo>
                    <a:pt x="1365" y="495"/>
                  </a:lnTo>
                  <a:lnTo>
                    <a:pt x="1379" y="486"/>
                  </a:lnTo>
                  <a:lnTo>
                    <a:pt x="1379" y="467"/>
                  </a:lnTo>
                  <a:lnTo>
                    <a:pt x="1396" y="460"/>
                  </a:lnTo>
                  <a:lnTo>
                    <a:pt x="1424" y="431"/>
                  </a:lnTo>
                  <a:lnTo>
                    <a:pt x="1426" y="422"/>
                  </a:lnTo>
                  <a:lnTo>
                    <a:pt x="1417" y="422"/>
                  </a:lnTo>
                  <a:lnTo>
                    <a:pt x="1417" y="412"/>
                  </a:lnTo>
                  <a:lnTo>
                    <a:pt x="1438" y="391"/>
                  </a:lnTo>
                  <a:lnTo>
                    <a:pt x="1419" y="393"/>
                  </a:lnTo>
                  <a:lnTo>
                    <a:pt x="1393" y="415"/>
                  </a:lnTo>
                  <a:lnTo>
                    <a:pt x="1379" y="438"/>
                  </a:lnTo>
                  <a:lnTo>
                    <a:pt x="1374" y="455"/>
                  </a:lnTo>
                  <a:lnTo>
                    <a:pt x="1362" y="460"/>
                  </a:lnTo>
                  <a:lnTo>
                    <a:pt x="1358" y="471"/>
                  </a:lnTo>
                  <a:lnTo>
                    <a:pt x="1344" y="476"/>
                  </a:lnTo>
                  <a:lnTo>
                    <a:pt x="1341" y="493"/>
                  </a:lnTo>
                  <a:lnTo>
                    <a:pt x="1351" y="495"/>
                  </a:lnTo>
                  <a:lnTo>
                    <a:pt x="1348" y="512"/>
                  </a:lnTo>
                  <a:lnTo>
                    <a:pt x="1332" y="512"/>
                  </a:lnTo>
                  <a:lnTo>
                    <a:pt x="1308" y="517"/>
                  </a:lnTo>
                  <a:lnTo>
                    <a:pt x="1299" y="524"/>
                  </a:lnTo>
                  <a:lnTo>
                    <a:pt x="1284" y="517"/>
                  </a:lnTo>
                  <a:lnTo>
                    <a:pt x="1287" y="500"/>
                  </a:lnTo>
                  <a:lnTo>
                    <a:pt x="1268" y="500"/>
                  </a:lnTo>
                  <a:lnTo>
                    <a:pt x="1258" y="483"/>
                  </a:lnTo>
                  <a:lnTo>
                    <a:pt x="1263" y="517"/>
                  </a:lnTo>
                  <a:lnTo>
                    <a:pt x="1282" y="543"/>
                  </a:lnTo>
                  <a:lnTo>
                    <a:pt x="1299" y="550"/>
                  </a:lnTo>
                  <a:lnTo>
                    <a:pt x="1315" y="545"/>
                  </a:lnTo>
                  <a:lnTo>
                    <a:pt x="1325" y="528"/>
                  </a:lnTo>
                  <a:lnTo>
                    <a:pt x="1334" y="528"/>
                  </a:lnTo>
                  <a:lnTo>
                    <a:pt x="1344" y="543"/>
                  </a:lnTo>
                  <a:lnTo>
                    <a:pt x="1318" y="569"/>
                  </a:lnTo>
                  <a:lnTo>
                    <a:pt x="1289" y="578"/>
                  </a:lnTo>
                  <a:lnTo>
                    <a:pt x="1287" y="571"/>
                  </a:lnTo>
                  <a:lnTo>
                    <a:pt x="1277" y="569"/>
                  </a:lnTo>
                  <a:lnTo>
                    <a:pt x="1275" y="557"/>
                  </a:lnTo>
                  <a:lnTo>
                    <a:pt x="1265" y="557"/>
                  </a:lnTo>
                  <a:lnTo>
                    <a:pt x="1263" y="573"/>
                  </a:lnTo>
                  <a:lnTo>
                    <a:pt x="1256" y="573"/>
                  </a:lnTo>
                  <a:lnTo>
                    <a:pt x="1254" y="559"/>
                  </a:lnTo>
                  <a:lnTo>
                    <a:pt x="1254" y="533"/>
                  </a:lnTo>
                  <a:lnTo>
                    <a:pt x="1237" y="498"/>
                  </a:lnTo>
                  <a:lnTo>
                    <a:pt x="1235" y="460"/>
                  </a:lnTo>
                  <a:lnTo>
                    <a:pt x="1247" y="443"/>
                  </a:lnTo>
                  <a:lnTo>
                    <a:pt x="1206" y="396"/>
                  </a:lnTo>
                  <a:lnTo>
                    <a:pt x="1135" y="358"/>
                  </a:lnTo>
                  <a:lnTo>
                    <a:pt x="1109" y="417"/>
                  </a:lnTo>
                  <a:lnTo>
                    <a:pt x="1140" y="450"/>
                  </a:lnTo>
                  <a:lnTo>
                    <a:pt x="1050" y="543"/>
                  </a:lnTo>
                  <a:lnTo>
                    <a:pt x="1048" y="585"/>
                  </a:lnTo>
                  <a:lnTo>
                    <a:pt x="946" y="654"/>
                  </a:lnTo>
                  <a:lnTo>
                    <a:pt x="892" y="661"/>
                  </a:lnTo>
                  <a:lnTo>
                    <a:pt x="901" y="683"/>
                  </a:lnTo>
                  <a:lnTo>
                    <a:pt x="880" y="706"/>
                  </a:lnTo>
                  <a:lnTo>
                    <a:pt x="797" y="739"/>
                  </a:lnTo>
                  <a:lnTo>
                    <a:pt x="745" y="770"/>
                  </a:lnTo>
                  <a:lnTo>
                    <a:pt x="710" y="801"/>
                  </a:lnTo>
                  <a:lnTo>
                    <a:pt x="669" y="853"/>
                  </a:lnTo>
                  <a:lnTo>
                    <a:pt x="643" y="853"/>
                  </a:lnTo>
                  <a:lnTo>
                    <a:pt x="665" y="825"/>
                  </a:lnTo>
                  <a:lnTo>
                    <a:pt x="681" y="822"/>
                  </a:lnTo>
                  <a:lnTo>
                    <a:pt x="698" y="801"/>
                  </a:lnTo>
                  <a:lnTo>
                    <a:pt x="726" y="773"/>
                  </a:lnTo>
                  <a:lnTo>
                    <a:pt x="755" y="749"/>
                  </a:lnTo>
                  <a:lnTo>
                    <a:pt x="788" y="730"/>
                  </a:lnTo>
                  <a:lnTo>
                    <a:pt x="826" y="704"/>
                  </a:lnTo>
                  <a:lnTo>
                    <a:pt x="828" y="690"/>
                  </a:lnTo>
                  <a:lnTo>
                    <a:pt x="821" y="680"/>
                  </a:lnTo>
                  <a:lnTo>
                    <a:pt x="809" y="680"/>
                  </a:lnTo>
                  <a:lnTo>
                    <a:pt x="816" y="687"/>
                  </a:lnTo>
                  <a:lnTo>
                    <a:pt x="816" y="697"/>
                  </a:lnTo>
                  <a:lnTo>
                    <a:pt x="797" y="704"/>
                  </a:lnTo>
                  <a:lnTo>
                    <a:pt x="797" y="687"/>
                  </a:lnTo>
                  <a:lnTo>
                    <a:pt x="773" y="692"/>
                  </a:lnTo>
                  <a:lnTo>
                    <a:pt x="755" y="702"/>
                  </a:lnTo>
                  <a:lnTo>
                    <a:pt x="757" y="711"/>
                  </a:lnTo>
                  <a:lnTo>
                    <a:pt x="790" y="704"/>
                  </a:lnTo>
                  <a:lnTo>
                    <a:pt x="778" y="713"/>
                  </a:lnTo>
                  <a:lnTo>
                    <a:pt x="762" y="718"/>
                  </a:lnTo>
                  <a:lnTo>
                    <a:pt x="755" y="723"/>
                  </a:lnTo>
                  <a:lnTo>
                    <a:pt x="752" y="713"/>
                  </a:lnTo>
                  <a:lnTo>
                    <a:pt x="743" y="704"/>
                  </a:lnTo>
                  <a:lnTo>
                    <a:pt x="724" y="720"/>
                  </a:lnTo>
                  <a:lnTo>
                    <a:pt x="745" y="723"/>
                  </a:lnTo>
                  <a:lnTo>
                    <a:pt x="743" y="735"/>
                  </a:lnTo>
                  <a:lnTo>
                    <a:pt x="745" y="751"/>
                  </a:lnTo>
                  <a:lnTo>
                    <a:pt x="719" y="766"/>
                  </a:lnTo>
                  <a:lnTo>
                    <a:pt x="717" y="761"/>
                  </a:lnTo>
                  <a:lnTo>
                    <a:pt x="729" y="747"/>
                  </a:lnTo>
                  <a:lnTo>
                    <a:pt x="729" y="735"/>
                  </a:lnTo>
                  <a:lnTo>
                    <a:pt x="688" y="737"/>
                  </a:lnTo>
                  <a:lnTo>
                    <a:pt x="698" y="742"/>
                  </a:lnTo>
                  <a:lnTo>
                    <a:pt x="698" y="749"/>
                  </a:lnTo>
                  <a:lnTo>
                    <a:pt x="686" y="751"/>
                  </a:lnTo>
                  <a:lnTo>
                    <a:pt x="677" y="756"/>
                  </a:lnTo>
                  <a:lnTo>
                    <a:pt x="698" y="761"/>
                  </a:lnTo>
                  <a:lnTo>
                    <a:pt x="674" y="777"/>
                  </a:lnTo>
                  <a:lnTo>
                    <a:pt x="669" y="792"/>
                  </a:lnTo>
                  <a:lnTo>
                    <a:pt x="648" y="796"/>
                  </a:lnTo>
                  <a:lnTo>
                    <a:pt x="629" y="818"/>
                  </a:lnTo>
                  <a:lnTo>
                    <a:pt x="624" y="815"/>
                  </a:lnTo>
                  <a:lnTo>
                    <a:pt x="624" y="803"/>
                  </a:lnTo>
                  <a:lnTo>
                    <a:pt x="587" y="827"/>
                  </a:lnTo>
                  <a:lnTo>
                    <a:pt x="572" y="846"/>
                  </a:lnTo>
                  <a:lnTo>
                    <a:pt x="546" y="860"/>
                  </a:lnTo>
                  <a:lnTo>
                    <a:pt x="542" y="870"/>
                  </a:lnTo>
                  <a:lnTo>
                    <a:pt x="516" y="879"/>
                  </a:lnTo>
                  <a:lnTo>
                    <a:pt x="504" y="901"/>
                  </a:lnTo>
                  <a:lnTo>
                    <a:pt x="492" y="927"/>
                  </a:lnTo>
                  <a:lnTo>
                    <a:pt x="466" y="948"/>
                  </a:lnTo>
                  <a:lnTo>
                    <a:pt x="442" y="988"/>
                  </a:lnTo>
                  <a:lnTo>
                    <a:pt x="435" y="1015"/>
                  </a:lnTo>
                  <a:lnTo>
                    <a:pt x="390" y="1050"/>
                  </a:lnTo>
                  <a:lnTo>
                    <a:pt x="414" y="1050"/>
                  </a:lnTo>
                  <a:lnTo>
                    <a:pt x="428" y="1041"/>
                  </a:lnTo>
                  <a:lnTo>
                    <a:pt x="447" y="1055"/>
                  </a:lnTo>
                  <a:lnTo>
                    <a:pt x="447" y="1055"/>
                  </a:lnTo>
                  <a:close/>
                  <a:moveTo>
                    <a:pt x="109" y="858"/>
                  </a:moveTo>
                  <a:lnTo>
                    <a:pt x="92" y="820"/>
                  </a:lnTo>
                  <a:lnTo>
                    <a:pt x="99" y="796"/>
                  </a:lnTo>
                  <a:lnTo>
                    <a:pt x="215" y="851"/>
                  </a:lnTo>
                  <a:lnTo>
                    <a:pt x="296" y="941"/>
                  </a:lnTo>
                  <a:lnTo>
                    <a:pt x="241" y="986"/>
                  </a:lnTo>
                  <a:lnTo>
                    <a:pt x="189" y="1048"/>
                  </a:lnTo>
                  <a:lnTo>
                    <a:pt x="166" y="1069"/>
                  </a:lnTo>
                  <a:lnTo>
                    <a:pt x="144" y="1079"/>
                  </a:lnTo>
                  <a:lnTo>
                    <a:pt x="144" y="1095"/>
                  </a:lnTo>
                  <a:lnTo>
                    <a:pt x="135" y="1081"/>
                  </a:lnTo>
                  <a:lnTo>
                    <a:pt x="154" y="1069"/>
                  </a:lnTo>
                  <a:lnTo>
                    <a:pt x="168" y="1041"/>
                  </a:lnTo>
                  <a:lnTo>
                    <a:pt x="182" y="1038"/>
                  </a:lnTo>
                  <a:lnTo>
                    <a:pt x="185" y="1022"/>
                  </a:lnTo>
                  <a:lnTo>
                    <a:pt x="175" y="1012"/>
                  </a:lnTo>
                  <a:lnTo>
                    <a:pt x="170" y="1029"/>
                  </a:lnTo>
                  <a:lnTo>
                    <a:pt x="159" y="1038"/>
                  </a:lnTo>
                  <a:lnTo>
                    <a:pt x="142" y="1052"/>
                  </a:lnTo>
                  <a:lnTo>
                    <a:pt x="135" y="1064"/>
                  </a:lnTo>
                  <a:lnTo>
                    <a:pt x="106" y="1071"/>
                  </a:lnTo>
                  <a:lnTo>
                    <a:pt x="88" y="1081"/>
                  </a:lnTo>
                  <a:lnTo>
                    <a:pt x="99" y="1095"/>
                  </a:lnTo>
                  <a:lnTo>
                    <a:pt x="144" y="1100"/>
                  </a:lnTo>
                  <a:lnTo>
                    <a:pt x="151" y="1114"/>
                  </a:lnTo>
                  <a:lnTo>
                    <a:pt x="133" y="1107"/>
                  </a:lnTo>
                  <a:lnTo>
                    <a:pt x="97" y="1107"/>
                  </a:lnTo>
                  <a:lnTo>
                    <a:pt x="64" y="1109"/>
                  </a:lnTo>
                  <a:lnTo>
                    <a:pt x="50" y="1114"/>
                  </a:lnTo>
                  <a:lnTo>
                    <a:pt x="24" y="1121"/>
                  </a:lnTo>
                  <a:lnTo>
                    <a:pt x="0" y="1145"/>
                  </a:lnTo>
                  <a:lnTo>
                    <a:pt x="7" y="1114"/>
                  </a:lnTo>
                  <a:lnTo>
                    <a:pt x="28" y="1088"/>
                  </a:lnTo>
                  <a:lnTo>
                    <a:pt x="59" y="1076"/>
                  </a:lnTo>
                  <a:lnTo>
                    <a:pt x="80" y="1052"/>
                  </a:lnTo>
                  <a:lnTo>
                    <a:pt x="92" y="1033"/>
                  </a:lnTo>
                  <a:lnTo>
                    <a:pt x="102" y="1000"/>
                  </a:lnTo>
                  <a:lnTo>
                    <a:pt x="133" y="988"/>
                  </a:lnTo>
                  <a:lnTo>
                    <a:pt x="125" y="979"/>
                  </a:lnTo>
                  <a:lnTo>
                    <a:pt x="128" y="941"/>
                  </a:lnTo>
                  <a:lnTo>
                    <a:pt x="140" y="924"/>
                  </a:lnTo>
                  <a:lnTo>
                    <a:pt x="135" y="943"/>
                  </a:lnTo>
                  <a:lnTo>
                    <a:pt x="140" y="965"/>
                  </a:lnTo>
                  <a:lnTo>
                    <a:pt x="159" y="988"/>
                  </a:lnTo>
                  <a:lnTo>
                    <a:pt x="187" y="991"/>
                  </a:lnTo>
                  <a:lnTo>
                    <a:pt x="189" y="986"/>
                  </a:lnTo>
                  <a:lnTo>
                    <a:pt x="187" y="969"/>
                  </a:lnTo>
                  <a:lnTo>
                    <a:pt x="196" y="979"/>
                  </a:lnTo>
                  <a:lnTo>
                    <a:pt x="208" y="969"/>
                  </a:lnTo>
                  <a:lnTo>
                    <a:pt x="203" y="939"/>
                  </a:lnTo>
                  <a:lnTo>
                    <a:pt x="189" y="927"/>
                  </a:lnTo>
                  <a:lnTo>
                    <a:pt x="177" y="901"/>
                  </a:lnTo>
                  <a:lnTo>
                    <a:pt x="154" y="877"/>
                  </a:lnTo>
                  <a:lnTo>
                    <a:pt x="109" y="858"/>
                  </a:lnTo>
                  <a:close/>
                </a:path>
              </a:pathLst>
            </a:custGeom>
            <a:solidFill>
              <a:srgbClr val="79A4A3"/>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85" name="组合 784">
            <a:extLst>
              <a:ext uri="{FF2B5EF4-FFF2-40B4-BE49-F238E27FC236}">
                <a16:creationId xmlns="" xmlns:a16="http://schemas.microsoft.com/office/drawing/2014/main" id="{CCB56808-067E-4FFA-9935-0F97FD27AE00}"/>
              </a:ext>
            </a:extLst>
          </p:cNvPr>
          <p:cNvGrpSpPr/>
          <p:nvPr/>
        </p:nvGrpSpPr>
        <p:grpSpPr>
          <a:xfrm>
            <a:off x="1999983" y="2155624"/>
            <a:ext cx="8280884" cy="2802881"/>
            <a:chOff x="1962021" y="1683282"/>
            <a:chExt cx="8280884" cy="2802881"/>
          </a:xfrm>
        </p:grpSpPr>
        <p:sp>
          <p:nvSpPr>
            <p:cNvPr id="786" name="ValueShape">
              <a:extLst>
                <a:ext uri="{FF2B5EF4-FFF2-40B4-BE49-F238E27FC236}">
                  <a16:creationId xmlns="" xmlns:a16="http://schemas.microsoft.com/office/drawing/2014/main" id="{79A75F15-99A4-4973-A99D-019D5974C7D4}"/>
                </a:ext>
              </a:extLst>
            </p:cNvPr>
            <p:cNvSpPr>
              <a:spLocks/>
            </p:cNvSpPr>
            <p:nvPr/>
          </p:nvSpPr>
          <p:spPr bwMode="auto">
            <a:xfrm>
              <a:off x="1962021" y="3086100"/>
              <a:ext cx="2349759" cy="1400063"/>
            </a:xfrm>
            <a:custGeom>
              <a:avLst/>
              <a:gdLst>
                <a:gd name="connsiteX0" fmla="*/ 1093415 w 2188163"/>
                <a:gd name="connsiteY0" fmla="*/ 0 h 1498292"/>
                <a:gd name="connsiteX1" fmla="*/ 1137584 w 2188163"/>
                <a:gd name="connsiteY1" fmla="*/ 114812 h 1498292"/>
                <a:gd name="connsiteX2" fmla="*/ 2188163 w 2188163"/>
                <a:gd name="connsiteY2" fmla="*/ 1498292 h 1498292"/>
                <a:gd name="connsiteX3" fmla="*/ 1093415 w 2188163"/>
                <a:gd name="connsiteY3" fmla="*/ 1498292 h 1498292"/>
                <a:gd name="connsiteX4" fmla="*/ 0 w 2188163"/>
                <a:gd name="connsiteY4" fmla="*/ 1498292 h 1498292"/>
                <a:gd name="connsiteX5" fmla="*/ 1049300 w 2188163"/>
                <a:gd name="connsiteY5" fmla="*/ 114812 h 1498292"/>
                <a:gd name="connsiteX6" fmla="*/ 1093415 w 2188163"/>
                <a:gd name="connsiteY6" fmla="*/ 0 h 149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163" h="1498292">
                  <a:moveTo>
                    <a:pt x="1093415" y="0"/>
                  </a:moveTo>
                  <a:cubicBezTo>
                    <a:pt x="1102880" y="0"/>
                    <a:pt x="1121809" y="51665"/>
                    <a:pt x="1137584" y="114812"/>
                  </a:cubicBezTo>
                  <a:cubicBezTo>
                    <a:pt x="1424679" y="1156728"/>
                    <a:pt x="2188163" y="1498292"/>
                    <a:pt x="2188163" y="1498292"/>
                  </a:cubicBezTo>
                  <a:cubicBezTo>
                    <a:pt x="2188163" y="1498292"/>
                    <a:pt x="2188163" y="1498292"/>
                    <a:pt x="1093415" y="1498292"/>
                  </a:cubicBezTo>
                  <a:cubicBezTo>
                    <a:pt x="1093415" y="1498292"/>
                    <a:pt x="1093415" y="1498292"/>
                    <a:pt x="0" y="1498292"/>
                  </a:cubicBezTo>
                  <a:cubicBezTo>
                    <a:pt x="0" y="1498292"/>
                    <a:pt x="762555" y="1156728"/>
                    <a:pt x="1049300" y="114812"/>
                  </a:cubicBezTo>
                  <a:cubicBezTo>
                    <a:pt x="1065056" y="51665"/>
                    <a:pt x="1083962" y="0"/>
                    <a:pt x="1093415" y="0"/>
                  </a:cubicBezTo>
                  <a:close/>
                </a:path>
              </a:pathLst>
            </a:custGeom>
            <a:solidFill>
              <a:schemeClr val="bg1">
                <a:alpha val="70000"/>
              </a:scheme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dirty="0">
                <a:solidFill>
                  <a:schemeClr val="lt1"/>
                </a:solidFill>
              </a:endParaRPr>
            </a:p>
          </p:txBody>
        </p:sp>
        <p:sp>
          <p:nvSpPr>
            <p:cNvPr id="787" name="ValueShape">
              <a:extLst>
                <a:ext uri="{FF2B5EF4-FFF2-40B4-BE49-F238E27FC236}">
                  <a16:creationId xmlns="" xmlns:a16="http://schemas.microsoft.com/office/drawing/2014/main" id="{88589DFA-1D62-4A91-A83B-C1EB18784DFF}"/>
                </a:ext>
              </a:extLst>
            </p:cNvPr>
            <p:cNvSpPr>
              <a:spLocks/>
            </p:cNvSpPr>
            <p:nvPr/>
          </p:nvSpPr>
          <p:spPr bwMode="auto">
            <a:xfrm>
              <a:off x="3444802" y="2465878"/>
              <a:ext cx="2349759" cy="2020285"/>
            </a:xfrm>
            <a:custGeom>
              <a:avLst/>
              <a:gdLst>
                <a:gd name="connsiteX0" fmla="*/ 1093415 w 2188163"/>
                <a:gd name="connsiteY0" fmla="*/ 0 h 1498292"/>
                <a:gd name="connsiteX1" fmla="*/ 1137584 w 2188163"/>
                <a:gd name="connsiteY1" fmla="*/ 114812 h 1498292"/>
                <a:gd name="connsiteX2" fmla="*/ 2188163 w 2188163"/>
                <a:gd name="connsiteY2" fmla="*/ 1498292 h 1498292"/>
                <a:gd name="connsiteX3" fmla="*/ 1093415 w 2188163"/>
                <a:gd name="connsiteY3" fmla="*/ 1498292 h 1498292"/>
                <a:gd name="connsiteX4" fmla="*/ 0 w 2188163"/>
                <a:gd name="connsiteY4" fmla="*/ 1498292 h 1498292"/>
                <a:gd name="connsiteX5" fmla="*/ 1049300 w 2188163"/>
                <a:gd name="connsiteY5" fmla="*/ 114812 h 1498292"/>
                <a:gd name="connsiteX6" fmla="*/ 1093415 w 2188163"/>
                <a:gd name="connsiteY6" fmla="*/ 0 h 149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163" h="1498292">
                  <a:moveTo>
                    <a:pt x="1093415" y="0"/>
                  </a:moveTo>
                  <a:cubicBezTo>
                    <a:pt x="1102880" y="0"/>
                    <a:pt x="1121809" y="51665"/>
                    <a:pt x="1137584" y="114812"/>
                  </a:cubicBezTo>
                  <a:cubicBezTo>
                    <a:pt x="1424679" y="1156728"/>
                    <a:pt x="2188163" y="1498292"/>
                    <a:pt x="2188163" y="1498292"/>
                  </a:cubicBezTo>
                  <a:cubicBezTo>
                    <a:pt x="2188163" y="1498292"/>
                    <a:pt x="2188163" y="1498292"/>
                    <a:pt x="1093415" y="1498292"/>
                  </a:cubicBezTo>
                  <a:cubicBezTo>
                    <a:pt x="1093415" y="1498292"/>
                    <a:pt x="1093415" y="1498292"/>
                    <a:pt x="0" y="1498292"/>
                  </a:cubicBezTo>
                  <a:cubicBezTo>
                    <a:pt x="0" y="1498292"/>
                    <a:pt x="762555" y="1156728"/>
                    <a:pt x="1049300" y="114812"/>
                  </a:cubicBezTo>
                  <a:cubicBezTo>
                    <a:pt x="1065056" y="51665"/>
                    <a:pt x="1083962" y="0"/>
                    <a:pt x="1093415" y="0"/>
                  </a:cubicBezTo>
                  <a:close/>
                </a:path>
              </a:pathLst>
            </a:custGeom>
            <a:solidFill>
              <a:schemeClr val="bg1">
                <a:alpha val="70000"/>
              </a:scheme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a:solidFill>
                  <a:schemeClr val="lt1"/>
                </a:solidFill>
              </a:endParaRPr>
            </a:p>
          </p:txBody>
        </p:sp>
        <p:sp>
          <p:nvSpPr>
            <p:cNvPr id="788" name="ValueShape">
              <a:extLst>
                <a:ext uri="{FF2B5EF4-FFF2-40B4-BE49-F238E27FC236}">
                  <a16:creationId xmlns="" xmlns:a16="http://schemas.microsoft.com/office/drawing/2014/main" id="{71287ABA-E3E6-4D3A-BAB3-94C94C99DB2F}"/>
                </a:ext>
              </a:extLst>
            </p:cNvPr>
            <p:cNvSpPr>
              <a:spLocks/>
            </p:cNvSpPr>
            <p:nvPr/>
          </p:nvSpPr>
          <p:spPr bwMode="auto">
            <a:xfrm>
              <a:off x="4927583" y="2127574"/>
              <a:ext cx="2349759" cy="2358589"/>
            </a:xfrm>
            <a:custGeom>
              <a:avLst/>
              <a:gdLst>
                <a:gd name="connsiteX0" fmla="*/ 1093415 w 2188163"/>
                <a:gd name="connsiteY0" fmla="*/ 0 h 1498292"/>
                <a:gd name="connsiteX1" fmla="*/ 1137584 w 2188163"/>
                <a:gd name="connsiteY1" fmla="*/ 114812 h 1498292"/>
                <a:gd name="connsiteX2" fmla="*/ 2188163 w 2188163"/>
                <a:gd name="connsiteY2" fmla="*/ 1498292 h 1498292"/>
                <a:gd name="connsiteX3" fmla="*/ 1093415 w 2188163"/>
                <a:gd name="connsiteY3" fmla="*/ 1498292 h 1498292"/>
                <a:gd name="connsiteX4" fmla="*/ 0 w 2188163"/>
                <a:gd name="connsiteY4" fmla="*/ 1498292 h 1498292"/>
                <a:gd name="connsiteX5" fmla="*/ 1049300 w 2188163"/>
                <a:gd name="connsiteY5" fmla="*/ 114812 h 1498292"/>
                <a:gd name="connsiteX6" fmla="*/ 1093415 w 2188163"/>
                <a:gd name="connsiteY6" fmla="*/ 0 h 149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163" h="1498292">
                  <a:moveTo>
                    <a:pt x="1093415" y="0"/>
                  </a:moveTo>
                  <a:cubicBezTo>
                    <a:pt x="1102880" y="0"/>
                    <a:pt x="1121809" y="51665"/>
                    <a:pt x="1137584" y="114812"/>
                  </a:cubicBezTo>
                  <a:cubicBezTo>
                    <a:pt x="1424679" y="1156728"/>
                    <a:pt x="2188163" y="1498292"/>
                    <a:pt x="2188163" y="1498292"/>
                  </a:cubicBezTo>
                  <a:cubicBezTo>
                    <a:pt x="2188163" y="1498292"/>
                    <a:pt x="2188163" y="1498292"/>
                    <a:pt x="1093415" y="1498292"/>
                  </a:cubicBezTo>
                  <a:cubicBezTo>
                    <a:pt x="1093415" y="1498292"/>
                    <a:pt x="1093415" y="1498292"/>
                    <a:pt x="0" y="1498292"/>
                  </a:cubicBezTo>
                  <a:cubicBezTo>
                    <a:pt x="0" y="1498292"/>
                    <a:pt x="762555" y="1156728"/>
                    <a:pt x="1049300" y="114812"/>
                  </a:cubicBezTo>
                  <a:cubicBezTo>
                    <a:pt x="1065056" y="51665"/>
                    <a:pt x="1083962" y="0"/>
                    <a:pt x="1093415" y="0"/>
                  </a:cubicBezTo>
                  <a:close/>
                </a:path>
              </a:pathLst>
            </a:custGeom>
            <a:solidFill>
              <a:schemeClr val="bg1">
                <a:alpha val="70000"/>
              </a:scheme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a:solidFill>
                  <a:schemeClr val="lt1"/>
                </a:solidFill>
              </a:endParaRPr>
            </a:p>
          </p:txBody>
        </p:sp>
        <p:sp>
          <p:nvSpPr>
            <p:cNvPr id="789" name="ValueShape">
              <a:extLst>
                <a:ext uri="{FF2B5EF4-FFF2-40B4-BE49-F238E27FC236}">
                  <a16:creationId xmlns="" xmlns:a16="http://schemas.microsoft.com/office/drawing/2014/main" id="{2D21CC13-619A-470B-8BD2-C4BD6EC1DD57}"/>
                </a:ext>
              </a:extLst>
            </p:cNvPr>
            <p:cNvSpPr>
              <a:spLocks/>
            </p:cNvSpPr>
            <p:nvPr/>
          </p:nvSpPr>
          <p:spPr bwMode="auto">
            <a:xfrm>
              <a:off x="6410364" y="3239475"/>
              <a:ext cx="2349759" cy="1246688"/>
            </a:xfrm>
            <a:custGeom>
              <a:avLst/>
              <a:gdLst>
                <a:gd name="connsiteX0" fmla="*/ 1093415 w 2188163"/>
                <a:gd name="connsiteY0" fmla="*/ 0 h 1498292"/>
                <a:gd name="connsiteX1" fmla="*/ 1137584 w 2188163"/>
                <a:gd name="connsiteY1" fmla="*/ 114812 h 1498292"/>
                <a:gd name="connsiteX2" fmla="*/ 2188163 w 2188163"/>
                <a:gd name="connsiteY2" fmla="*/ 1498292 h 1498292"/>
                <a:gd name="connsiteX3" fmla="*/ 1093415 w 2188163"/>
                <a:gd name="connsiteY3" fmla="*/ 1498292 h 1498292"/>
                <a:gd name="connsiteX4" fmla="*/ 0 w 2188163"/>
                <a:gd name="connsiteY4" fmla="*/ 1498292 h 1498292"/>
                <a:gd name="connsiteX5" fmla="*/ 1049300 w 2188163"/>
                <a:gd name="connsiteY5" fmla="*/ 114812 h 1498292"/>
                <a:gd name="connsiteX6" fmla="*/ 1093415 w 2188163"/>
                <a:gd name="connsiteY6" fmla="*/ 0 h 149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163" h="1498292">
                  <a:moveTo>
                    <a:pt x="1093415" y="0"/>
                  </a:moveTo>
                  <a:cubicBezTo>
                    <a:pt x="1102880" y="0"/>
                    <a:pt x="1121809" y="51665"/>
                    <a:pt x="1137584" y="114812"/>
                  </a:cubicBezTo>
                  <a:cubicBezTo>
                    <a:pt x="1424679" y="1156728"/>
                    <a:pt x="2188163" y="1498292"/>
                    <a:pt x="2188163" y="1498292"/>
                  </a:cubicBezTo>
                  <a:cubicBezTo>
                    <a:pt x="2188163" y="1498292"/>
                    <a:pt x="2188163" y="1498292"/>
                    <a:pt x="1093415" y="1498292"/>
                  </a:cubicBezTo>
                  <a:cubicBezTo>
                    <a:pt x="1093415" y="1498292"/>
                    <a:pt x="1093415" y="1498292"/>
                    <a:pt x="0" y="1498292"/>
                  </a:cubicBezTo>
                  <a:cubicBezTo>
                    <a:pt x="0" y="1498292"/>
                    <a:pt x="762555" y="1156728"/>
                    <a:pt x="1049300" y="114812"/>
                  </a:cubicBezTo>
                  <a:cubicBezTo>
                    <a:pt x="1065056" y="51665"/>
                    <a:pt x="1083962" y="0"/>
                    <a:pt x="1093415" y="0"/>
                  </a:cubicBezTo>
                  <a:close/>
                </a:path>
              </a:pathLst>
            </a:custGeom>
            <a:solidFill>
              <a:schemeClr val="bg1">
                <a:alpha val="70000"/>
              </a:scheme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a:solidFill>
                  <a:schemeClr val="lt1"/>
                </a:solidFill>
              </a:endParaRPr>
            </a:p>
          </p:txBody>
        </p:sp>
        <p:sp>
          <p:nvSpPr>
            <p:cNvPr id="790" name="ValueShape">
              <a:extLst>
                <a:ext uri="{FF2B5EF4-FFF2-40B4-BE49-F238E27FC236}">
                  <a16:creationId xmlns="" xmlns:a16="http://schemas.microsoft.com/office/drawing/2014/main" id="{1337AF7A-6A5E-4C10-864C-602270E0CAE6}"/>
                </a:ext>
              </a:extLst>
            </p:cNvPr>
            <p:cNvSpPr>
              <a:spLocks/>
            </p:cNvSpPr>
            <p:nvPr/>
          </p:nvSpPr>
          <p:spPr bwMode="auto">
            <a:xfrm>
              <a:off x="7893146" y="2465877"/>
              <a:ext cx="2349759" cy="2020286"/>
            </a:xfrm>
            <a:custGeom>
              <a:avLst/>
              <a:gdLst>
                <a:gd name="connsiteX0" fmla="*/ 1093415 w 2188163"/>
                <a:gd name="connsiteY0" fmla="*/ 0 h 1498292"/>
                <a:gd name="connsiteX1" fmla="*/ 1137584 w 2188163"/>
                <a:gd name="connsiteY1" fmla="*/ 114812 h 1498292"/>
                <a:gd name="connsiteX2" fmla="*/ 2188163 w 2188163"/>
                <a:gd name="connsiteY2" fmla="*/ 1498292 h 1498292"/>
                <a:gd name="connsiteX3" fmla="*/ 1093415 w 2188163"/>
                <a:gd name="connsiteY3" fmla="*/ 1498292 h 1498292"/>
                <a:gd name="connsiteX4" fmla="*/ 0 w 2188163"/>
                <a:gd name="connsiteY4" fmla="*/ 1498292 h 1498292"/>
                <a:gd name="connsiteX5" fmla="*/ 1049300 w 2188163"/>
                <a:gd name="connsiteY5" fmla="*/ 114812 h 1498292"/>
                <a:gd name="connsiteX6" fmla="*/ 1093415 w 2188163"/>
                <a:gd name="connsiteY6" fmla="*/ 0 h 1498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163" h="1498292">
                  <a:moveTo>
                    <a:pt x="1093415" y="0"/>
                  </a:moveTo>
                  <a:cubicBezTo>
                    <a:pt x="1102880" y="0"/>
                    <a:pt x="1121809" y="51665"/>
                    <a:pt x="1137584" y="114812"/>
                  </a:cubicBezTo>
                  <a:cubicBezTo>
                    <a:pt x="1424679" y="1156728"/>
                    <a:pt x="2188163" y="1498292"/>
                    <a:pt x="2188163" y="1498292"/>
                  </a:cubicBezTo>
                  <a:cubicBezTo>
                    <a:pt x="2188163" y="1498292"/>
                    <a:pt x="2188163" y="1498292"/>
                    <a:pt x="1093415" y="1498292"/>
                  </a:cubicBezTo>
                  <a:cubicBezTo>
                    <a:pt x="1093415" y="1498292"/>
                    <a:pt x="1093415" y="1498292"/>
                    <a:pt x="0" y="1498292"/>
                  </a:cubicBezTo>
                  <a:cubicBezTo>
                    <a:pt x="0" y="1498292"/>
                    <a:pt x="762555" y="1156728"/>
                    <a:pt x="1049300" y="114812"/>
                  </a:cubicBezTo>
                  <a:cubicBezTo>
                    <a:pt x="1065056" y="51665"/>
                    <a:pt x="1083962" y="0"/>
                    <a:pt x="1093415" y="0"/>
                  </a:cubicBezTo>
                  <a:close/>
                </a:path>
              </a:pathLst>
            </a:custGeom>
            <a:solidFill>
              <a:schemeClr val="bg1">
                <a:alpha val="70000"/>
              </a:scheme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a:solidFill>
                  <a:schemeClr val="lt1"/>
                </a:solidFill>
              </a:endParaRPr>
            </a:p>
          </p:txBody>
        </p:sp>
        <p:sp>
          <p:nvSpPr>
            <p:cNvPr id="791" name="矩形 790">
              <a:extLst>
                <a:ext uri="{FF2B5EF4-FFF2-40B4-BE49-F238E27FC236}">
                  <a16:creationId xmlns="" xmlns:a16="http://schemas.microsoft.com/office/drawing/2014/main" id="{4AE4EFB3-A3D6-4758-98AD-D999625EF2ED}"/>
                </a:ext>
              </a:extLst>
            </p:cNvPr>
            <p:cNvSpPr/>
            <p:nvPr/>
          </p:nvSpPr>
          <p:spPr>
            <a:xfrm>
              <a:off x="2668441" y="2576468"/>
              <a:ext cx="936917" cy="437877"/>
            </a:xfrm>
            <a:prstGeom prst="rect">
              <a:avLst/>
            </a:prstGeom>
          </p:spPr>
          <p:txBody>
            <a:bodyPr wrap="square">
              <a:spAutoFit/>
              <a:scene3d>
                <a:camera prst="orthographicFront"/>
                <a:lightRig rig="threePt" dir="t"/>
              </a:scene3d>
              <a:sp3d contourW="12700"/>
            </a:bodyPr>
            <a:lstStyle/>
            <a:p>
              <a:pPr algn="ctr">
                <a:lnSpc>
                  <a:spcPct val="120000"/>
                </a:lnSpc>
              </a:pPr>
              <a:r>
                <a:rPr lang="en-US" altLang="zh-CN" sz="2000" dirty="0">
                  <a:solidFill>
                    <a:schemeClr val="bg1"/>
                  </a:solidFill>
                  <a:latin typeface="Agency FB" panose="020B0503020202020204" pitchFamily="34" charset="0"/>
                </a:rPr>
                <a:t>35%</a:t>
              </a:r>
              <a:endParaRPr lang="zh-CN" altLang="en-US" sz="2000" dirty="0">
                <a:solidFill>
                  <a:schemeClr val="bg1"/>
                </a:solidFill>
                <a:latin typeface="Agency FB" panose="020B0503020202020204" pitchFamily="34" charset="0"/>
              </a:endParaRPr>
            </a:p>
          </p:txBody>
        </p:sp>
        <p:sp>
          <p:nvSpPr>
            <p:cNvPr id="792" name="矩形 791">
              <a:extLst>
                <a:ext uri="{FF2B5EF4-FFF2-40B4-BE49-F238E27FC236}">
                  <a16:creationId xmlns="" xmlns:a16="http://schemas.microsoft.com/office/drawing/2014/main" id="{F73708FB-EB92-41D3-A0B5-9078C076326E}"/>
                </a:ext>
              </a:extLst>
            </p:cNvPr>
            <p:cNvSpPr/>
            <p:nvPr/>
          </p:nvSpPr>
          <p:spPr>
            <a:xfrm>
              <a:off x="4167025" y="2015454"/>
              <a:ext cx="936917" cy="437877"/>
            </a:xfrm>
            <a:prstGeom prst="rect">
              <a:avLst/>
            </a:prstGeom>
          </p:spPr>
          <p:txBody>
            <a:bodyPr wrap="square">
              <a:spAutoFit/>
              <a:scene3d>
                <a:camera prst="orthographicFront"/>
                <a:lightRig rig="threePt" dir="t"/>
              </a:scene3d>
              <a:sp3d contourW="12700"/>
            </a:bodyPr>
            <a:lstStyle/>
            <a:p>
              <a:pPr algn="ctr">
                <a:lnSpc>
                  <a:spcPct val="120000"/>
                </a:lnSpc>
              </a:pPr>
              <a:r>
                <a:rPr lang="en-US" altLang="zh-CN" sz="2000" dirty="0">
                  <a:solidFill>
                    <a:schemeClr val="bg1"/>
                  </a:solidFill>
                  <a:latin typeface="Agency FB" panose="020B0503020202020204" pitchFamily="34" charset="0"/>
                </a:rPr>
                <a:t>50%</a:t>
              </a:r>
              <a:endParaRPr lang="zh-CN" altLang="en-US" sz="2000" dirty="0">
                <a:solidFill>
                  <a:schemeClr val="bg1"/>
                </a:solidFill>
                <a:latin typeface="Agency FB" panose="020B0503020202020204" pitchFamily="34" charset="0"/>
              </a:endParaRPr>
            </a:p>
          </p:txBody>
        </p:sp>
        <p:sp>
          <p:nvSpPr>
            <p:cNvPr id="793" name="矩形 792">
              <a:extLst>
                <a:ext uri="{FF2B5EF4-FFF2-40B4-BE49-F238E27FC236}">
                  <a16:creationId xmlns="" xmlns:a16="http://schemas.microsoft.com/office/drawing/2014/main" id="{088FA4C5-6B00-4DD6-A80E-7D5700AF5008}"/>
                </a:ext>
              </a:extLst>
            </p:cNvPr>
            <p:cNvSpPr/>
            <p:nvPr/>
          </p:nvSpPr>
          <p:spPr>
            <a:xfrm>
              <a:off x="5643343" y="1683282"/>
              <a:ext cx="936917" cy="437877"/>
            </a:xfrm>
            <a:prstGeom prst="rect">
              <a:avLst/>
            </a:prstGeom>
          </p:spPr>
          <p:txBody>
            <a:bodyPr wrap="square">
              <a:spAutoFit/>
              <a:scene3d>
                <a:camera prst="orthographicFront"/>
                <a:lightRig rig="threePt" dir="t"/>
              </a:scene3d>
              <a:sp3d contourW="12700"/>
            </a:bodyPr>
            <a:lstStyle/>
            <a:p>
              <a:pPr algn="ctr">
                <a:lnSpc>
                  <a:spcPct val="120000"/>
                </a:lnSpc>
              </a:pPr>
              <a:r>
                <a:rPr lang="en-US" altLang="zh-CN" sz="2000" dirty="0">
                  <a:solidFill>
                    <a:schemeClr val="bg1"/>
                  </a:solidFill>
                  <a:latin typeface="Agency FB" panose="020B0503020202020204" pitchFamily="34" charset="0"/>
                </a:rPr>
                <a:t>68%</a:t>
              </a:r>
              <a:endParaRPr lang="zh-CN" altLang="en-US" sz="2000" dirty="0">
                <a:solidFill>
                  <a:schemeClr val="bg1"/>
                </a:solidFill>
                <a:latin typeface="Agency FB" panose="020B0503020202020204" pitchFamily="34" charset="0"/>
              </a:endParaRPr>
            </a:p>
          </p:txBody>
        </p:sp>
        <p:sp>
          <p:nvSpPr>
            <p:cNvPr id="794" name="矩形 793">
              <a:extLst>
                <a:ext uri="{FF2B5EF4-FFF2-40B4-BE49-F238E27FC236}">
                  <a16:creationId xmlns="" xmlns:a16="http://schemas.microsoft.com/office/drawing/2014/main" id="{3E9CB9DD-FB14-4723-97FC-2E9EE7B85D8F}"/>
                </a:ext>
              </a:extLst>
            </p:cNvPr>
            <p:cNvSpPr/>
            <p:nvPr/>
          </p:nvSpPr>
          <p:spPr>
            <a:xfrm>
              <a:off x="7116784" y="2792368"/>
              <a:ext cx="936917" cy="437877"/>
            </a:xfrm>
            <a:prstGeom prst="rect">
              <a:avLst/>
            </a:prstGeom>
          </p:spPr>
          <p:txBody>
            <a:bodyPr wrap="square">
              <a:spAutoFit/>
              <a:scene3d>
                <a:camera prst="orthographicFront"/>
                <a:lightRig rig="threePt" dir="t"/>
              </a:scene3d>
              <a:sp3d contourW="12700"/>
            </a:bodyPr>
            <a:lstStyle/>
            <a:p>
              <a:pPr algn="ctr">
                <a:lnSpc>
                  <a:spcPct val="120000"/>
                </a:lnSpc>
              </a:pPr>
              <a:r>
                <a:rPr lang="en-US" altLang="zh-CN" sz="2000" dirty="0">
                  <a:solidFill>
                    <a:schemeClr val="bg1"/>
                  </a:solidFill>
                  <a:latin typeface="Agency FB" panose="020B0503020202020204" pitchFamily="34" charset="0"/>
                </a:rPr>
                <a:t>30%</a:t>
              </a:r>
              <a:endParaRPr lang="zh-CN" altLang="en-US" sz="2000" dirty="0">
                <a:solidFill>
                  <a:schemeClr val="bg1"/>
                </a:solidFill>
                <a:latin typeface="Agency FB" panose="020B0503020202020204" pitchFamily="34" charset="0"/>
              </a:endParaRPr>
            </a:p>
          </p:txBody>
        </p:sp>
        <p:sp>
          <p:nvSpPr>
            <p:cNvPr id="795" name="矩形 794">
              <a:extLst>
                <a:ext uri="{FF2B5EF4-FFF2-40B4-BE49-F238E27FC236}">
                  <a16:creationId xmlns="" xmlns:a16="http://schemas.microsoft.com/office/drawing/2014/main" id="{B096906A-C5ED-4546-B2EB-AEB15CC77E34}"/>
                </a:ext>
              </a:extLst>
            </p:cNvPr>
            <p:cNvSpPr/>
            <p:nvPr/>
          </p:nvSpPr>
          <p:spPr>
            <a:xfrm>
              <a:off x="8599567" y="2066167"/>
              <a:ext cx="936917" cy="437877"/>
            </a:xfrm>
            <a:prstGeom prst="rect">
              <a:avLst/>
            </a:prstGeom>
          </p:spPr>
          <p:txBody>
            <a:bodyPr wrap="square">
              <a:spAutoFit/>
              <a:scene3d>
                <a:camera prst="orthographicFront"/>
                <a:lightRig rig="threePt" dir="t"/>
              </a:scene3d>
              <a:sp3d contourW="12700"/>
            </a:bodyPr>
            <a:lstStyle/>
            <a:p>
              <a:pPr algn="ctr">
                <a:lnSpc>
                  <a:spcPct val="120000"/>
                </a:lnSpc>
              </a:pPr>
              <a:r>
                <a:rPr lang="en-US" altLang="zh-CN" sz="2000" dirty="0">
                  <a:solidFill>
                    <a:schemeClr val="bg1"/>
                  </a:solidFill>
                  <a:latin typeface="Agency FB" panose="020B0503020202020204" pitchFamily="34" charset="0"/>
                </a:rPr>
                <a:t>47%</a:t>
              </a:r>
              <a:endParaRPr lang="zh-CN" altLang="en-US" sz="2000" dirty="0">
                <a:solidFill>
                  <a:schemeClr val="bg1"/>
                </a:solidFill>
                <a:latin typeface="Agency FB" panose="020B0503020202020204" pitchFamily="34" charset="0"/>
              </a:endParaRPr>
            </a:p>
          </p:txBody>
        </p:sp>
      </p:grpSp>
      <p:grpSp>
        <p:nvGrpSpPr>
          <p:cNvPr id="796" name="组合 795">
            <a:extLst>
              <a:ext uri="{FF2B5EF4-FFF2-40B4-BE49-F238E27FC236}">
                <a16:creationId xmlns="" xmlns:a16="http://schemas.microsoft.com/office/drawing/2014/main" id="{F36021CF-EF91-442D-9110-A6FC23A2688A}"/>
              </a:ext>
            </a:extLst>
          </p:cNvPr>
          <p:cNvGrpSpPr/>
          <p:nvPr/>
        </p:nvGrpSpPr>
        <p:grpSpPr>
          <a:xfrm>
            <a:off x="8040135" y="5496255"/>
            <a:ext cx="1767455" cy="876201"/>
            <a:chOff x="6727540" y="2987289"/>
            <a:chExt cx="2128849" cy="876201"/>
          </a:xfrm>
        </p:grpSpPr>
        <p:sp>
          <p:nvSpPr>
            <p:cNvPr id="797" name="Rectangle: Rounded Corners 166">
              <a:extLst>
                <a:ext uri="{FF2B5EF4-FFF2-40B4-BE49-F238E27FC236}">
                  <a16:creationId xmlns="" xmlns:a16="http://schemas.microsoft.com/office/drawing/2014/main" id="{108A7E4A-BC6F-464D-8756-1A9DF6D19094}"/>
                </a:ext>
              </a:extLst>
            </p:cNvPr>
            <p:cNvSpPr/>
            <p:nvPr/>
          </p:nvSpPr>
          <p:spPr>
            <a:xfrm>
              <a:off x="6754079" y="2987289"/>
              <a:ext cx="1371846"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798" name="Rectangle 176">
              <a:extLst>
                <a:ext uri="{FF2B5EF4-FFF2-40B4-BE49-F238E27FC236}">
                  <a16:creationId xmlns="" xmlns:a16="http://schemas.microsoft.com/office/drawing/2014/main" id="{380E9E4E-F873-4500-BBAD-69224F02DECA}"/>
                </a:ext>
              </a:extLst>
            </p:cNvPr>
            <p:cNvSpPr/>
            <p:nvPr/>
          </p:nvSpPr>
          <p:spPr>
            <a:xfrm>
              <a:off x="6727540" y="3408177"/>
              <a:ext cx="2128849" cy="455313"/>
            </a:xfrm>
            <a:prstGeom prst="rect">
              <a:avLst/>
            </a:prstGeom>
            <a:ln w="12700">
              <a:miter lim="400000"/>
            </a:ln>
            <a:extLst>
              <a:ext uri="{C572A759-6A51-4108-AA02-DFA0A04FC94B}">
                <ma14:wrappingTextBoxFlag xmlns:ma14="http://schemas.microsoft.com/office/mac/drawingml/2011/main" xmlns:p14="http://schemas.microsoft.com/office/powerpoint/2010/main" xmlns:lc="http://schemas.openxmlformats.org/drawingml/2006/lockedCanvas" xmlns="" val="1"/>
              </a:ext>
            </a:extLst>
          </p:spPr>
          <p:txBody>
            <a:bodyPr wrap="square" lIns="25400" tIns="25400" rIns="25400" bIns="25400">
              <a:no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799" name="组合 798">
            <a:extLst>
              <a:ext uri="{FF2B5EF4-FFF2-40B4-BE49-F238E27FC236}">
                <a16:creationId xmlns="" xmlns:a16="http://schemas.microsoft.com/office/drawing/2014/main" id="{F2D41221-745F-4AB7-BA73-7C438177931A}"/>
              </a:ext>
            </a:extLst>
          </p:cNvPr>
          <p:cNvGrpSpPr/>
          <p:nvPr/>
        </p:nvGrpSpPr>
        <p:grpSpPr>
          <a:xfrm>
            <a:off x="5238834" y="5496255"/>
            <a:ext cx="1767454" cy="866035"/>
            <a:chOff x="9310021" y="1741527"/>
            <a:chExt cx="2128848" cy="866035"/>
          </a:xfrm>
        </p:grpSpPr>
        <p:sp>
          <p:nvSpPr>
            <p:cNvPr id="800" name="Rectangle: Rounded Corners 170">
              <a:extLst>
                <a:ext uri="{FF2B5EF4-FFF2-40B4-BE49-F238E27FC236}">
                  <a16:creationId xmlns="" xmlns:a16="http://schemas.microsoft.com/office/drawing/2014/main" id="{E84A0C19-CAF2-48B8-A008-B683E9611EB5}"/>
                </a:ext>
              </a:extLst>
            </p:cNvPr>
            <p:cNvSpPr/>
            <p:nvPr/>
          </p:nvSpPr>
          <p:spPr>
            <a:xfrm>
              <a:off x="9336966" y="1741527"/>
              <a:ext cx="1471977"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801" name="Rectangle 178">
              <a:extLst>
                <a:ext uri="{FF2B5EF4-FFF2-40B4-BE49-F238E27FC236}">
                  <a16:creationId xmlns="" xmlns:a16="http://schemas.microsoft.com/office/drawing/2014/main" id="{303DC3F7-380F-4187-8D8D-93451D4AB0AB}"/>
                </a:ext>
              </a:extLst>
            </p:cNvPr>
            <p:cNvSpPr/>
            <p:nvPr/>
          </p:nvSpPr>
          <p:spPr>
            <a:xfrm>
              <a:off x="9310021" y="2152248"/>
              <a:ext cx="2128848" cy="455314"/>
            </a:xfrm>
            <a:prstGeom prst="rect">
              <a:avLst/>
            </a:prstGeom>
            <a:ln w="12700">
              <a:miter lim="400000"/>
            </a:ln>
            <a:extLst>
              <a:ext uri="{C572A759-6A51-4108-AA02-DFA0A04FC94B}">
                <ma14:wrappingTextBoxFlag xmlns:ma14="http://schemas.microsoft.com/office/mac/drawingml/2011/main" xmlns:p14="http://schemas.microsoft.com/office/powerpoint/2010/main" xmlns:lc="http://schemas.openxmlformats.org/drawingml/2006/lockedCanvas" xmlns="" val="1"/>
              </a:ext>
            </a:extLst>
          </p:spPr>
          <p:txBody>
            <a:bodyPr wrap="square" lIns="25400" tIns="25400" rIns="25400" bIns="25400">
              <a:no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802" name="组合 801">
            <a:extLst>
              <a:ext uri="{FF2B5EF4-FFF2-40B4-BE49-F238E27FC236}">
                <a16:creationId xmlns="" xmlns:a16="http://schemas.microsoft.com/office/drawing/2014/main" id="{D1B3FED0-67EC-46B4-8B92-81F9E61E258E}"/>
              </a:ext>
            </a:extLst>
          </p:cNvPr>
          <p:cNvGrpSpPr/>
          <p:nvPr/>
        </p:nvGrpSpPr>
        <p:grpSpPr>
          <a:xfrm>
            <a:off x="2497291" y="5496255"/>
            <a:ext cx="1707696" cy="930181"/>
            <a:chOff x="6754080" y="1741527"/>
            <a:chExt cx="2026530" cy="930181"/>
          </a:xfrm>
        </p:grpSpPr>
        <p:sp>
          <p:nvSpPr>
            <p:cNvPr id="803" name="Rectangle: Rounded Corners 164">
              <a:extLst>
                <a:ext uri="{FF2B5EF4-FFF2-40B4-BE49-F238E27FC236}">
                  <a16:creationId xmlns="" xmlns:a16="http://schemas.microsoft.com/office/drawing/2014/main" id="{DECAD758-FE2C-4C2F-87BA-6D751409C08E}"/>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804" name="TextBox 181">
              <a:extLst>
                <a:ext uri="{FF2B5EF4-FFF2-40B4-BE49-F238E27FC236}">
                  <a16:creationId xmlns="" xmlns:a16="http://schemas.microsoft.com/office/drawing/2014/main" id="{EB646FC4-648C-489E-998B-7465BB22975B}"/>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pic>
        <p:nvPicPr>
          <p:cNvPr id="721" name="图片 720">
            <a:extLst>
              <a:ext uri="{FF2B5EF4-FFF2-40B4-BE49-F238E27FC236}">
                <a16:creationId xmlns="" xmlns:a16="http://schemas.microsoft.com/office/drawing/2014/main" id="{BE1D78B8-EF76-4228-92BA-AFC17766AF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8683974" y="1898586"/>
            <a:ext cx="1442171" cy="1402659"/>
          </a:xfrm>
          <a:prstGeom prst="rect">
            <a:avLst/>
          </a:prstGeom>
        </p:spPr>
      </p:pic>
    </p:spTree>
    <p:extLst>
      <p:ext uri="{BB962C8B-B14F-4D97-AF65-F5344CB8AC3E}">
        <p14:creationId xmlns:p14="http://schemas.microsoft.com/office/powerpoint/2010/main" val="899992453"/>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withEffect">
                                  <p:stCondLst>
                                    <p:cond delay="0"/>
                                  </p:stCondLst>
                                  <p:childTnLst>
                                    <p:set>
                                      <p:cBhvr>
                                        <p:cTn id="6" dur="1" fill="hold">
                                          <p:stCondLst>
                                            <p:cond delay="0"/>
                                          </p:stCondLst>
                                        </p:cTn>
                                        <p:tgtEl>
                                          <p:spTgt spid="721"/>
                                        </p:tgtEl>
                                        <p:attrNameLst>
                                          <p:attrName>style.visibility</p:attrName>
                                        </p:attrNameLst>
                                      </p:cBhvr>
                                      <p:to>
                                        <p:strVal val="visible"/>
                                      </p:to>
                                    </p:set>
                                    <p:anim calcmode="lin" valueType="num">
                                      <p:cBhvr additive="base">
                                        <p:cTn id="7" dur="2000" fill="hold"/>
                                        <p:tgtEl>
                                          <p:spTgt spid="721"/>
                                        </p:tgtEl>
                                        <p:attrNameLst>
                                          <p:attrName>ppt_x</p:attrName>
                                        </p:attrNameLst>
                                      </p:cBhvr>
                                      <p:tavLst>
                                        <p:tav tm="0">
                                          <p:val>
                                            <p:strVal val="1+#ppt_w/2"/>
                                          </p:val>
                                        </p:tav>
                                        <p:tav tm="100000">
                                          <p:val>
                                            <p:strVal val="#ppt_x"/>
                                          </p:val>
                                        </p:tav>
                                      </p:tavLst>
                                    </p:anim>
                                    <p:anim calcmode="lin" valueType="num">
                                      <p:cBhvr additive="base">
                                        <p:cTn id="8" dur="2000" fill="hold"/>
                                        <p:tgtEl>
                                          <p:spTgt spid="721"/>
                                        </p:tgtEl>
                                        <p:attrNameLst>
                                          <p:attrName>ppt_y</p:attrName>
                                        </p:attrNameLst>
                                      </p:cBhvr>
                                      <p:tavLst>
                                        <p:tav tm="0">
                                          <p:val>
                                            <p:strVal val="0-#ppt_h/2"/>
                                          </p:val>
                                        </p:tav>
                                        <p:tav tm="100000">
                                          <p:val>
                                            <p:strVal val="#ppt_y"/>
                                          </p:val>
                                        </p:tav>
                                      </p:tavLst>
                                    </p:anim>
                                  </p:childTnLst>
                                </p:cTn>
                              </p:par>
                              <p:par>
                                <p:cTn id="9" presetID="1" presetClass="entr" presetSubtype="0" fill="hold" nodeType="withEffect">
                                  <p:stCondLst>
                                    <p:cond delay="250"/>
                                  </p:stCondLst>
                                  <p:childTnLst>
                                    <p:set>
                                      <p:cBhvr>
                                        <p:cTn id="10" dur="1" fill="hold">
                                          <p:stCondLst>
                                            <p:cond delay="0"/>
                                          </p:stCondLst>
                                        </p:cTn>
                                        <p:tgtEl>
                                          <p:spTgt spid="703"/>
                                        </p:tgtEl>
                                        <p:attrNameLst>
                                          <p:attrName>style.visibility</p:attrName>
                                        </p:attrNameLst>
                                      </p:cBhvr>
                                      <p:to>
                                        <p:strVal val="visible"/>
                                      </p:to>
                                    </p:set>
                                  </p:childTnLst>
                                </p:cTn>
                              </p:par>
                              <p:par>
                                <p:cTn id="11" presetID="0" presetClass="path" presetSubtype="0" repeatCount="indefinite" fill="hold" nodeType="withEffect">
                                  <p:stCondLst>
                                    <p:cond delay="250"/>
                                  </p:stCondLst>
                                  <p:childTnLst>
                                    <p:animMotion origin="layout" path="M -0.60117 0.24097 L 0.71498 -0.28264 " pathEditMode="relative" rAng="0" ptsTypes="AA">
                                      <p:cBhvr>
                                        <p:cTn id="12" dur="2750" spd="-100000" fill="hold"/>
                                        <p:tgtEl>
                                          <p:spTgt spid="703"/>
                                        </p:tgtEl>
                                        <p:attrNameLst>
                                          <p:attrName>ppt_x</p:attrName>
                                          <p:attrName>ppt_y</p:attrName>
                                        </p:attrNameLst>
                                      </p:cBhvr>
                                      <p:rCtr x="65807" y="-26181"/>
                                    </p:animMotion>
                                  </p:childTnLst>
                                </p:cTn>
                              </p:par>
                              <p:par>
                                <p:cTn id="13" presetID="1" presetClass="entr" presetSubtype="0" fill="hold" nodeType="withEffect">
                                  <p:stCondLst>
                                    <p:cond delay="0"/>
                                  </p:stCondLst>
                                  <p:childTnLst>
                                    <p:set>
                                      <p:cBhvr>
                                        <p:cTn id="14" dur="1" fill="hold">
                                          <p:stCondLst>
                                            <p:cond delay="0"/>
                                          </p:stCondLst>
                                        </p:cTn>
                                        <p:tgtEl>
                                          <p:spTgt spid="705"/>
                                        </p:tgtEl>
                                        <p:attrNameLst>
                                          <p:attrName>style.visibility</p:attrName>
                                        </p:attrNameLst>
                                      </p:cBhvr>
                                      <p:to>
                                        <p:strVal val="visible"/>
                                      </p:to>
                                    </p:set>
                                  </p:childTnLst>
                                </p:cTn>
                              </p:par>
                              <p:par>
                                <p:cTn id="15" presetID="0" presetClass="path" presetSubtype="0" repeatCount="indefinite" fill="hold" nodeType="withEffect">
                                  <p:stCondLst>
                                    <p:cond delay="0"/>
                                  </p:stCondLst>
                                  <p:childTnLst>
                                    <p:animMotion origin="layout" path="M -0.73672 0.2949 L 0.71498 -0.28264 " pathEditMode="relative" rAng="0" ptsTypes="AA">
                                      <p:cBhvr>
                                        <p:cTn id="16" dur="3250" spd="-100000" fill="hold"/>
                                        <p:tgtEl>
                                          <p:spTgt spid="705"/>
                                        </p:tgtEl>
                                        <p:attrNameLst>
                                          <p:attrName>ppt_x</p:attrName>
                                          <p:attrName>ppt_y</p:attrName>
                                        </p:attrNameLst>
                                      </p:cBhvr>
                                      <p:rCtr x="72578" y="-28889"/>
                                    </p:animMotion>
                                  </p:childTnLst>
                                </p:cTn>
                              </p:par>
                              <p:par>
                                <p:cTn id="17" presetID="1" presetClass="entr" presetSubtype="0" fill="hold" nodeType="withEffect">
                                  <p:stCondLst>
                                    <p:cond delay="100"/>
                                  </p:stCondLst>
                                  <p:childTnLst>
                                    <p:set>
                                      <p:cBhvr>
                                        <p:cTn id="18" dur="1" fill="hold">
                                          <p:stCondLst>
                                            <p:cond delay="0"/>
                                          </p:stCondLst>
                                        </p:cTn>
                                        <p:tgtEl>
                                          <p:spTgt spid="706"/>
                                        </p:tgtEl>
                                        <p:attrNameLst>
                                          <p:attrName>style.visibility</p:attrName>
                                        </p:attrNameLst>
                                      </p:cBhvr>
                                      <p:to>
                                        <p:strVal val="visible"/>
                                      </p:to>
                                    </p:set>
                                  </p:childTnLst>
                                </p:cTn>
                              </p:par>
                              <p:par>
                                <p:cTn id="19" presetID="0" presetClass="path" presetSubtype="0" repeatCount="indefinite" fill="hold" nodeType="withEffect">
                                  <p:stCondLst>
                                    <p:cond delay="100"/>
                                  </p:stCondLst>
                                  <p:childTnLst>
                                    <p:animMotion origin="layout" path="M -0.93047 0.37199 L 0.71498 -0.28264 " pathEditMode="relative" rAng="0" ptsTypes="AA">
                                      <p:cBhvr>
                                        <p:cTn id="20" dur="2500" spd="-100000" fill="hold"/>
                                        <p:tgtEl>
                                          <p:spTgt spid="706"/>
                                        </p:tgtEl>
                                        <p:attrNameLst>
                                          <p:attrName>ppt_x</p:attrName>
                                          <p:attrName>ppt_y</p:attrName>
                                        </p:attrNameLst>
                                      </p:cBhvr>
                                      <p:rCtr x="82266" y="-32731"/>
                                    </p:animMotion>
                                  </p:childTnLst>
                                </p:cTn>
                              </p:par>
                              <p:par>
                                <p:cTn id="21" presetID="1" presetClass="entr" presetSubtype="0" fill="hold" nodeType="withEffect">
                                  <p:stCondLst>
                                    <p:cond delay="300"/>
                                  </p:stCondLst>
                                  <p:childTnLst>
                                    <p:set>
                                      <p:cBhvr>
                                        <p:cTn id="22" dur="1" fill="hold">
                                          <p:stCondLst>
                                            <p:cond delay="0"/>
                                          </p:stCondLst>
                                        </p:cTn>
                                        <p:tgtEl>
                                          <p:spTgt spid="707"/>
                                        </p:tgtEl>
                                        <p:attrNameLst>
                                          <p:attrName>style.visibility</p:attrName>
                                        </p:attrNameLst>
                                      </p:cBhvr>
                                      <p:to>
                                        <p:strVal val="visible"/>
                                      </p:to>
                                    </p:set>
                                  </p:childTnLst>
                                </p:cTn>
                              </p:par>
                              <p:par>
                                <p:cTn id="23" presetID="0" presetClass="path" presetSubtype="0" repeatCount="indefinite" fill="hold" nodeType="withEffect">
                                  <p:stCondLst>
                                    <p:cond delay="300"/>
                                  </p:stCondLst>
                                  <p:childTnLst>
                                    <p:animMotion origin="layout" path="M -1.0056 0.40185 L 0.71498 -0.28264 " pathEditMode="relative" rAng="0" ptsTypes="AA">
                                      <p:cBhvr>
                                        <p:cTn id="24" dur="3500" spd="-100000" fill="hold"/>
                                        <p:tgtEl>
                                          <p:spTgt spid="707"/>
                                        </p:tgtEl>
                                        <p:attrNameLst>
                                          <p:attrName>ppt_x</p:attrName>
                                          <p:attrName>ppt_y</p:attrName>
                                        </p:attrNameLst>
                                      </p:cBhvr>
                                      <p:rCtr x="86029" y="-34236"/>
                                    </p:animMotion>
                                  </p:childTnLst>
                                </p:cTn>
                              </p:par>
                              <p:par>
                                <p:cTn id="25" presetID="1" presetClass="entr" presetSubtype="0" fill="hold" nodeType="withEffect">
                                  <p:stCondLst>
                                    <p:cond delay="140"/>
                                  </p:stCondLst>
                                  <p:childTnLst>
                                    <p:set>
                                      <p:cBhvr>
                                        <p:cTn id="26" dur="1" fill="hold">
                                          <p:stCondLst>
                                            <p:cond delay="0"/>
                                          </p:stCondLst>
                                        </p:cTn>
                                        <p:tgtEl>
                                          <p:spTgt spid="704"/>
                                        </p:tgtEl>
                                        <p:attrNameLst>
                                          <p:attrName>style.visibility</p:attrName>
                                        </p:attrNameLst>
                                      </p:cBhvr>
                                      <p:to>
                                        <p:strVal val="visible"/>
                                      </p:to>
                                    </p:set>
                                  </p:childTnLst>
                                </p:cTn>
                              </p:par>
                              <p:par>
                                <p:cTn id="27" presetID="0" presetClass="path" presetSubtype="0" repeatCount="indefinite" fill="hold" nodeType="withEffect">
                                  <p:stCondLst>
                                    <p:cond delay="140"/>
                                  </p:stCondLst>
                                  <p:childTnLst>
                                    <p:animMotion origin="layout" path="M -0.60117 0.24097 L 0.71498 -0.28264 " pathEditMode="relative" rAng="0" ptsTypes="AA">
                                      <p:cBhvr>
                                        <p:cTn id="28" dur="3250" spd="-100000" fill="hold"/>
                                        <p:tgtEl>
                                          <p:spTgt spid="704"/>
                                        </p:tgtEl>
                                        <p:attrNameLst>
                                          <p:attrName>ppt_x</p:attrName>
                                          <p:attrName>ppt_y</p:attrName>
                                        </p:attrNameLst>
                                      </p:cBhvr>
                                      <p:rCtr x="65807" y="-26181"/>
                                    </p:animMotion>
                                  </p:childTnLst>
                                </p:cTn>
                              </p:par>
                              <p:par>
                                <p:cTn id="29" presetID="1" presetClass="entr" presetSubtype="0" fill="hold" nodeType="withEffect">
                                  <p:stCondLst>
                                    <p:cond delay="0"/>
                                  </p:stCondLst>
                                  <p:childTnLst>
                                    <p:set>
                                      <p:cBhvr>
                                        <p:cTn id="30" dur="1" fill="hold">
                                          <p:stCondLst>
                                            <p:cond delay="0"/>
                                          </p:stCondLst>
                                        </p:cTn>
                                        <p:tgtEl>
                                          <p:spTgt spid="710"/>
                                        </p:tgtEl>
                                        <p:attrNameLst>
                                          <p:attrName>style.visibility</p:attrName>
                                        </p:attrNameLst>
                                      </p:cBhvr>
                                      <p:to>
                                        <p:strVal val="visible"/>
                                      </p:to>
                                    </p:set>
                                  </p:childTnLst>
                                </p:cTn>
                              </p:par>
                              <p:par>
                                <p:cTn id="31" presetID="0" presetClass="path" presetSubtype="0" repeatCount="indefinite" fill="hold" nodeType="withEffect">
                                  <p:stCondLst>
                                    <p:cond delay="0"/>
                                  </p:stCondLst>
                                  <p:childTnLst>
                                    <p:animMotion origin="layout" path="M -0.60117 0.24097 L 0.71498 -0.28264 " pathEditMode="relative" rAng="0" ptsTypes="AA">
                                      <p:cBhvr>
                                        <p:cTn id="32" dur="2800" spd="-100000" fill="hold"/>
                                        <p:tgtEl>
                                          <p:spTgt spid="710"/>
                                        </p:tgtEl>
                                        <p:attrNameLst>
                                          <p:attrName>ppt_x</p:attrName>
                                          <p:attrName>ppt_y</p:attrName>
                                        </p:attrNameLst>
                                      </p:cBhvr>
                                      <p:rCtr x="65807" y="-26181"/>
                                    </p:animMotion>
                                  </p:childTnLst>
                                </p:cTn>
                              </p:par>
                              <p:par>
                                <p:cTn id="33" presetID="1" presetClass="entr" presetSubtype="0" fill="hold" nodeType="withEffect">
                                  <p:stCondLst>
                                    <p:cond delay="400"/>
                                  </p:stCondLst>
                                  <p:childTnLst>
                                    <p:set>
                                      <p:cBhvr>
                                        <p:cTn id="34" dur="1" fill="hold">
                                          <p:stCondLst>
                                            <p:cond delay="0"/>
                                          </p:stCondLst>
                                        </p:cTn>
                                        <p:tgtEl>
                                          <p:spTgt spid="708"/>
                                        </p:tgtEl>
                                        <p:attrNameLst>
                                          <p:attrName>style.visibility</p:attrName>
                                        </p:attrNameLst>
                                      </p:cBhvr>
                                      <p:to>
                                        <p:strVal val="visible"/>
                                      </p:to>
                                    </p:set>
                                  </p:childTnLst>
                                </p:cTn>
                              </p:par>
                              <p:par>
                                <p:cTn id="35" presetID="0" presetClass="path" presetSubtype="0" repeatCount="indefinite" fill="hold" nodeType="withEffect">
                                  <p:stCondLst>
                                    <p:cond delay="400"/>
                                  </p:stCondLst>
                                  <p:childTnLst>
                                    <p:animMotion origin="layout" path="M -0.60117 0.24097 L 0.71498 -0.28264 " pathEditMode="relative" rAng="0" ptsTypes="AA">
                                      <p:cBhvr>
                                        <p:cTn id="36" dur="2900" spd="-100000" fill="hold"/>
                                        <p:tgtEl>
                                          <p:spTgt spid="708"/>
                                        </p:tgtEl>
                                        <p:attrNameLst>
                                          <p:attrName>ppt_x</p:attrName>
                                          <p:attrName>ppt_y</p:attrName>
                                        </p:attrNameLst>
                                      </p:cBhvr>
                                      <p:rCtr x="65807" y="-26181"/>
                                    </p:animMotion>
                                  </p:childTnLst>
                                </p:cTn>
                              </p:par>
                              <p:par>
                                <p:cTn id="37" presetID="1" presetClass="entr" presetSubtype="0" fill="hold" nodeType="withEffect">
                                  <p:stCondLst>
                                    <p:cond delay="500"/>
                                  </p:stCondLst>
                                  <p:childTnLst>
                                    <p:set>
                                      <p:cBhvr>
                                        <p:cTn id="38" dur="1" fill="hold">
                                          <p:stCondLst>
                                            <p:cond delay="0"/>
                                          </p:stCondLst>
                                        </p:cTn>
                                        <p:tgtEl>
                                          <p:spTgt spid="709"/>
                                        </p:tgtEl>
                                        <p:attrNameLst>
                                          <p:attrName>style.visibility</p:attrName>
                                        </p:attrNameLst>
                                      </p:cBhvr>
                                      <p:to>
                                        <p:strVal val="visible"/>
                                      </p:to>
                                    </p:set>
                                  </p:childTnLst>
                                </p:cTn>
                              </p:par>
                              <p:par>
                                <p:cTn id="39" presetID="0" presetClass="path" presetSubtype="0" repeatCount="indefinite" fill="hold" nodeType="withEffect">
                                  <p:stCondLst>
                                    <p:cond delay="500"/>
                                  </p:stCondLst>
                                  <p:childTnLst>
                                    <p:animMotion origin="layout" path="M -0.60117 0.24097 L 0.71498 -0.28264 " pathEditMode="relative" rAng="0" ptsTypes="AA">
                                      <p:cBhvr>
                                        <p:cTn id="40" dur="2600" spd="-100000" fill="hold"/>
                                        <p:tgtEl>
                                          <p:spTgt spid="709"/>
                                        </p:tgtEl>
                                        <p:attrNameLst>
                                          <p:attrName>ppt_x</p:attrName>
                                          <p:attrName>ppt_y</p:attrName>
                                        </p:attrNameLst>
                                      </p:cBhvr>
                                      <p:rCtr x="65807" y="-26181"/>
                                    </p:animMotion>
                                  </p:childTnLst>
                                </p:cTn>
                              </p:par>
                              <p:par>
                                <p:cTn id="41" presetID="1" presetClass="entr" presetSubtype="0" fill="hold" nodeType="withEffect">
                                  <p:stCondLst>
                                    <p:cond delay="220"/>
                                  </p:stCondLst>
                                  <p:childTnLst>
                                    <p:set>
                                      <p:cBhvr>
                                        <p:cTn id="42" dur="1" fill="hold">
                                          <p:stCondLst>
                                            <p:cond delay="0"/>
                                          </p:stCondLst>
                                        </p:cTn>
                                        <p:tgtEl>
                                          <p:spTgt spid="702"/>
                                        </p:tgtEl>
                                        <p:attrNameLst>
                                          <p:attrName>style.visibility</p:attrName>
                                        </p:attrNameLst>
                                      </p:cBhvr>
                                      <p:to>
                                        <p:strVal val="visible"/>
                                      </p:to>
                                    </p:set>
                                  </p:childTnLst>
                                </p:cTn>
                              </p:par>
                              <p:par>
                                <p:cTn id="43" presetID="0" presetClass="path" presetSubtype="0" repeatCount="indefinite" fill="hold" nodeType="withEffect">
                                  <p:stCondLst>
                                    <p:cond delay="220"/>
                                  </p:stCondLst>
                                  <p:childTnLst>
                                    <p:animMotion origin="layout" path="M -0.92435 0.36944 L 0.71497 -0.28264 " pathEditMode="relative" rAng="0" ptsTypes="AA">
                                      <p:cBhvr>
                                        <p:cTn id="44" dur="2400" spd="-100000" fill="hold"/>
                                        <p:tgtEl>
                                          <p:spTgt spid="702"/>
                                        </p:tgtEl>
                                        <p:attrNameLst>
                                          <p:attrName>ppt_x</p:attrName>
                                          <p:attrName>ppt_y</p:attrName>
                                        </p:attrNameLst>
                                      </p:cBhvr>
                                      <p:rCtr x="81966" y="-32616"/>
                                    </p:animMotion>
                                  </p:childTnLst>
                                </p:cTn>
                              </p:par>
                              <p:par>
                                <p:cTn id="45" presetID="1" presetClass="entr" presetSubtype="0" fill="hold" nodeType="withEffect">
                                  <p:stCondLst>
                                    <p:cond delay="0"/>
                                  </p:stCondLst>
                                  <p:childTnLst>
                                    <p:set>
                                      <p:cBhvr>
                                        <p:cTn id="46" dur="1" fill="hold">
                                          <p:stCondLst>
                                            <p:cond delay="0"/>
                                          </p:stCondLst>
                                        </p:cTn>
                                        <p:tgtEl>
                                          <p:spTgt spid="711"/>
                                        </p:tgtEl>
                                        <p:attrNameLst>
                                          <p:attrName>style.visibility</p:attrName>
                                        </p:attrNameLst>
                                      </p:cBhvr>
                                      <p:to>
                                        <p:strVal val="visible"/>
                                      </p:to>
                                    </p:set>
                                  </p:childTnLst>
                                </p:cTn>
                              </p:par>
                              <p:par>
                                <p:cTn id="47" presetID="0" presetClass="path" presetSubtype="0" repeatCount="indefinite" fill="hold" nodeType="withEffect">
                                  <p:stCondLst>
                                    <p:cond delay="0"/>
                                  </p:stCondLst>
                                  <p:childTnLst>
                                    <p:animMotion origin="layout" path="M -0.73672 0.2949 L 0.71498 -0.28264 " pathEditMode="relative" rAng="0" ptsTypes="AA">
                                      <p:cBhvr>
                                        <p:cTn id="48" dur="3250" spd="-100000" fill="hold"/>
                                        <p:tgtEl>
                                          <p:spTgt spid="711"/>
                                        </p:tgtEl>
                                        <p:attrNameLst>
                                          <p:attrName>ppt_x</p:attrName>
                                          <p:attrName>ppt_y</p:attrName>
                                        </p:attrNameLst>
                                      </p:cBhvr>
                                      <p:rCtr x="72578" y="-28889"/>
                                    </p:animMotion>
                                  </p:childTnLst>
                                </p:cTn>
                              </p:par>
                              <p:par>
                                <p:cTn id="49" presetID="1" presetClass="entr" presetSubtype="0" fill="hold" nodeType="withEffect">
                                  <p:stCondLst>
                                    <p:cond delay="100"/>
                                  </p:stCondLst>
                                  <p:childTnLst>
                                    <p:set>
                                      <p:cBhvr>
                                        <p:cTn id="50" dur="1" fill="hold">
                                          <p:stCondLst>
                                            <p:cond delay="0"/>
                                          </p:stCondLst>
                                        </p:cTn>
                                        <p:tgtEl>
                                          <p:spTgt spid="712"/>
                                        </p:tgtEl>
                                        <p:attrNameLst>
                                          <p:attrName>style.visibility</p:attrName>
                                        </p:attrNameLst>
                                      </p:cBhvr>
                                      <p:to>
                                        <p:strVal val="visible"/>
                                      </p:to>
                                    </p:set>
                                  </p:childTnLst>
                                </p:cTn>
                              </p:par>
                              <p:par>
                                <p:cTn id="51" presetID="0" presetClass="path" presetSubtype="0" repeatCount="indefinite" fill="hold" nodeType="withEffect">
                                  <p:stCondLst>
                                    <p:cond delay="100"/>
                                  </p:stCondLst>
                                  <p:childTnLst>
                                    <p:animMotion origin="layout" path="M -0.93047 0.37199 L 0.71497 -0.28264 " pathEditMode="relative" rAng="0" ptsTypes="AA">
                                      <p:cBhvr>
                                        <p:cTn id="52" dur="2500" spd="-100000" fill="hold"/>
                                        <p:tgtEl>
                                          <p:spTgt spid="712"/>
                                        </p:tgtEl>
                                        <p:attrNameLst>
                                          <p:attrName>ppt_x</p:attrName>
                                          <p:attrName>ppt_y</p:attrName>
                                        </p:attrNameLst>
                                      </p:cBhvr>
                                      <p:rCtr x="82266" y="-32731"/>
                                    </p:animMotion>
                                  </p:childTnLst>
                                </p:cTn>
                              </p:par>
                              <p:par>
                                <p:cTn id="53" presetID="1" presetClass="entr" presetSubtype="0" fill="hold" nodeType="withEffect">
                                  <p:stCondLst>
                                    <p:cond delay="300"/>
                                  </p:stCondLst>
                                  <p:childTnLst>
                                    <p:set>
                                      <p:cBhvr>
                                        <p:cTn id="54" dur="1" fill="hold">
                                          <p:stCondLst>
                                            <p:cond delay="0"/>
                                          </p:stCondLst>
                                        </p:cTn>
                                        <p:tgtEl>
                                          <p:spTgt spid="713"/>
                                        </p:tgtEl>
                                        <p:attrNameLst>
                                          <p:attrName>style.visibility</p:attrName>
                                        </p:attrNameLst>
                                      </p:cBhvr>
                                      <p:to>
                                        <p:strVal val="visible"/>
                                      </p:to>
                                    </p:set>
                                  </p:childTnLst>
                                </p:cTn>
                              </p:par>
                              <p:par>
                                <p:cTn id="55" presetID="0" presetClass="path" presetSubtype="0" repeatCount="indefinite" fill="hold" nodeType="withEffect">
                                  <p:stCondLst>
                                    <p:cond delay="300"/>
                                  </p:stCondLst>
                                  <p:childTnLst>
                                    <p:animMotion origin="layout" path="M -1.0056 0.40185 L 0.71498 -0.28264 " pathEditMode="relative" rAng="0" ptsTypes="AA">
                                      <p:cBhvr>
                                        <p:cTn id="56" dur="3500" spd="-100000" fill="hold"/>
                                        <p:tgtEl>
                                          <p:spTgt spid="713"/>
                                        </p:tgtEl>
                                        <p:attrNameLst>
                                          <p:attrName>ppt_x</p:attrName>
                                          <p:attrName>ppt_y</p:attrName>
                                        </p:attrNameLst>
                                      </p:cBhvr>
                                      <p:rCtr x="86029" y="-34236"/>
                                    </p:animMotion>
                                  </p:childTnLst>
                                </p:cTn>
                              </p:par>
                              <p:par>
                                <p:cTn id="57" presetID="1" presetClass="entr" presetSubtype="0" fill="hold" nodeType="withEffect">
                                  <p:stCondLst>
                                    <p:cond delay="0"/>
                                  </p:stCondLst>
                                  <p:childTnLst>
                                    <p:set>
                                      <p:cBhvr>
                                        <p:cTn id="58" dur="1" fill="hold">
                                          <p:stCondLst>
                                            <p:cond delay="0"/>
                                          </p:stCondLst>
                                        </p:cTn>
                                        <p:tgtEl>
                                          <p:spTgt spid="714"/>
                                        </p:tgtEl>
                                        <p:attrNameLst>
                                          <p:attrName>style.visibility</p:attrName>
                                        </p:attrNameLst>
                                      </p:cBhvr>
                                      <p:to>
                                        <p:strVal val="visible"/>
                                      </p:to>
                                    </p:set>
                                  </p:childTnLst>
                                </p:cTn>
                              </p:par>
                              <p:par>
                                <p:cTn id="59" presetID="0" presetClass="path" presetSubtype="0" repeatCount="indefinite" fill="hold" nodeType="withEffect">
                                  <p:stCondLst>
                                    <p:cond delay="0"/>
                                  </p:stCondLst>
                                  <p:childTnLst>
                                    <p:animMotion origin="layout" path="M -0.73672 0.2949 L 0.71498 -0.28264 " pathEditMode="relative" rAng="0" ptsTypes="AA">
                                      <p:cBhvr>
                                        <p:cTn id="60" dur="3250" spd="-100000" fill="hold"/>
                                        <p:tgtEl>
                                          <p:spTgt spid="714"/>
                                        </p:tgtEl>
                                        <p:attrNameLst>
                                          <p:attrName>ppt_x</p:attrName>
                                          <p:attrName>ppt_y</p:attrName>
                                        </p:attrNameLst>
                                      </p:cBhvr>
                                      <p:rCtr x="72578" y="-28889"/>
                                    </p:animMotion>
                                  </p:childTnLst>
                                </p:cTn>
                              </p:par>
                              <p:par>
                                <p:cTn id="61" presetID="1" presetClass="entr" presetSubtype="0" fill="hold" nodeType="withEffect">
                                  <p:stCondLst>
                                    <p:cond delay="100"/>
                                  </p:stCondLst>
                                  <p:childTnLst>
                                    <p:set>
                                      <p:cBhvr>
                                        <p:cTn id="62" dur="1" fill="hold">
                                          <p:stCondLst>
                                            <p:cond delay="0"/>
                                          </p:stCondLst>
                                        </p:cTn>
                                        <p:tgtEl>
                                          <p:spTgt spid="715"/>
                                        </p:tgtEl>
                                        <p:attrNameLst>
                                          <p:attrName>style.visibility</p:attrName>
                                        </p:attrNameLst>
                                      </p:cBhvr>
                                      <p:to>
                                        <p:strVal val="visible"/>
                                      </p:to>
                                    </p:set>
                                  </p:childTnLst>
                                </p:cTn>
                              </p:par>
                              <p:par>
                                <p:cTn id="63" presetID="0" presetClass="path" presetSubtype="0" repeatCount="indefinite" fill="hold" nodeType="withEffect">
                                  <p:stCondLst>
                                    <p:cond delay="100"/>
                                  </p:stCondLst>
                                  <p:childTnLst>
                                    <p:animMotion origin="layout" path="M -0.93047 0.37199 L 0.71498 -0.28264 " pathEditMode="relative" rAng="0" ptsTypes="AA">
                                      <p:cBhvr>
                                        <p:cTn id="64" dur="2500" spd="-100000" fill="hold"/>
                                        <p:tgtEl>
                                          <p:spTgt spid="715"/>
                                        </p:tgtEl>
                                        <p:attrNameLst>
                                          <p:attrName>ppt_x</p:attrName>
                                          <p:attrName>ppt_y</p:attrName>
                                        </p:attrNameLst>
                                      </p:cBhvr>
                                      <p:rCtr x="82266" y="-32731"/>
                                    </p:animMotion>
                                  </p:childTnLst>
                                </p:cTn>
                              </p:par>
                              <p:par>
                                <p:cTn id="65" presetID="1" presetClass="entr" presetSubtype="0" fill="hold" nodeType="withEffect">
                                  <p:stCondLst>
                                    <p:cond delay="300"/>
                                  </p:stCondLst>
                                  <p:childTnLst>
                                    <p:set>
                                      <p:cBhvr>
                                        <p:cTn id="66" dur="1" fill="hold">
                                          <p:stCondLst>
                                            <p:cond delay="0"/>
                                          </p:stCondLst>
                                        </p:cTn>
                                        <p:tgtEl>
                                          <p:spTgt spid="716"/>
                                        </p:tgtEl>
                                        <p:attrNameLst>
                                          <p:attrName>style.visibility</p:attrName>
                                        </p:attrNameLst>
                                      </p:cBhvr>
                                      <p:to>
                                        <p:strVal val="visible"/>
                                      </p:to>
                                    </p:set>
                                  </p:childTnLst>
                                </p:cTn>
                              </p:par>
                              <p:par>
                                <p:cTn id="67" presetID="0" presetClass="path" presetSubtype="0" repeatCount="indefinite" fill="hold" nodeType="withEffect">
                                  <p:stCondLst>
                                    <p:cond delay="300"/>
                                  </p:stCondLst>
                                  <p:childTnLst>
                                    <p:animMotion origin="layout" path="M -1.0056 0.40185 L 0.71498 -0.28264 " pathEditMode="relative" rAng="0" ptsTypes="AA">
                                      <p:cBhvr>
                                        <p:cTn id="68" dur="3500" spd="-100000" fill="hold"/>
                                        <p:tgtEl>
                                          <p:spTgt spid="716"/>
                                        </p:tgtEl>
                                        <p:attrNameLst>
                                          <p:attrName>ppt_x</p:attrName>
                                          <p:attrName>ppt_y</p:attrName>
                                        </p:attrNameLst>
                                      </p:cBhvr>
                                      <p:rCtr x="86029" y="-34236"/>
                                    </p:animMotion>
                                  </p:childTnLst>
                                </p:cTn>
                              </p:par>
                              <p:par>
                                <p:cTn id="69" presetID="1" presetClass="entr" presetSubtype="0" fill="hold" nodeType="withEffect">
                                  <p:stCondLst>
                                    <p:cond delay="300"/>
                                  </p:stCondLst>
                                  <p:childTnLst>
                                    <p:set>
                                      <p:cBhvr>
                                        <p:cTn id="70" dur="1" fill="hold">
                                          <p:stCondLst>
                                            <p:cond delay="0"/>
                                          </p:stCondLst>
                                        </p:cTn>
                                        <p:tgtEl>
                                          <p:spTgt spid="717"/>
                                        </p:tgtEl>
                                        <p:attrNameLst>
                                          <p:attrName>style.visibility</p:attrName>
                                        </p:attrNameLst>
                                      </p:cBhvr>
                                      <p:to>
                                        <p:strVal val="visible"/>
                                      </p:to>
                                    </p:set>
                                  </p:childTnLst>
                                </p:cTn>
                              </p:par>
                              <p:par>
                                <p:cTn id="71" presetID="0" presetClass="path" presetSubtype="0" repeatCount="indefinite" fill="hold" nodeType="withEffect">
                                  <p:stCondLst>
                                    <p:cond delay="300"/>
                                  </p:stCondLst>
                                  <p:childTnLst>
                                    <p:animMotion origin="layout" path="M -1.11393 0.36875 L 0.60664 -0.31574 " pathEditMode="relative" rAng="0" ptsTypes="AA">
                                      <p:cBhvr>
                                        <p:cTn id="72" dur="3500" spd="-100000" fill="hold"/>
                                        <p:tgtEl>
                                          <p:spTgt spid="717"/>
                                        </p:tgtEl>
                                        <p:attrNameLst>
                                          <p:attrName>ppt_x</p:attrName>
                                          <p:attrName>ppt_y</p:attrName>
                                        </p:attrNameLst>
                                      </p:cBhvr>
                                      <p:rCtr x="86029" y="-34236"/>
                                    </p:animMotion>
                                  </p:childTnLst>
                                </p:cTn>
                              </p:par>
                              <p:par>
                                <p:cTn id="73" presetID="1" presetClass="entr" presetSubtype="0" fill="hold" nodeType="withEffect">
                                  <p:stCondLst>
                                    <p:cond delay="0"/>
                                  </p:stCondLst>
                                  <p:childTnLst>
                                    <p:set>
                                      <p:cBhvr>
                                        <p:cTn id="74" dur="1" fill="hold">
                                          <p:stCondLst>
                                            <p:cond delay="0"/>
                                          </p:stCondLst>
                                        </p:cTn>
                                        <p:tgtEl>
                                          <p:spTgt spid="718"/>
                                        </p:tgtEl>
                                        <p:attrNameLst>
                                          <p:attrName>style.visibility</p:attrName>
                                        </p:attrNameLst>
                                      </p:cBhvr>
                                      <p:to>
                                        <p:strVal val="visible"/>
                                      </p:to>
                                    </p:set>
                                  </p:childTnLst>
                                </p:cTn>
                              </p:par>
                              <p:par>
                                <p:cTn id="75" presetID="0" presetClass="path" presetSubtype="0" repeatCount="indefinite" fill="hold" nodeType="withEffect">
                                  <p:stCondLst>
                                    <p:cond delay="0"/>
                                  </p:stCondLst>
                                  <p:childTnLst>
                                    <p:animMotion origin="layout" path="M -0.73672 0.29491 L 0.71497 -0.28264 " pathEditMode="relative" rAng="0" ptsTypes="AA">
                                      <p:cBhvr>
                                        <p:cTn id="76" dur="3250" spd="-100000" fill="hold"/>
                                        <p:tgtEl>
                                          <p:spTgt spid="718"/>
                                        </p:tgtEl>
                                        <p:attrNameLst>
                                          <p:attrName>ppt_x</p:attrName>
                                          <p:attrName>ppt_y</p:attrName>
                                        </p:attrNameLst>
                                      </p:cBhvr>
                                      <p:rCtr x="72578" y="-28889"/>
                                    </p:animMotion>
                                  </p:childTnLst>
                                </p:cTn>
                              </p:par>
                              <p:par>
                                <p:cTn id="77" presetID="1" presetClass="entr" presetSubtype="0" fill="hold" nodeType="withEffect">
                                  <p:stCondLst>
                                    <p:cond delay="100"/>
                                  </p:stCondLst>
                                  <p:childTnLst>
                                    <p:set>
                                      <p:cBhvr>
                                        <p:cTn id="78" dur="1" fill="hold">
                                          <p:stCondLst>
                                            <p:cond delay="0"/>
                                          </p:stCondLst>
                                        </p:cTn>
                                        <p:tgtEl>
                                          <p:spTgt spid="719"/>
                                        </p:tgtEl>
                                        <p:attrNameLst>
                                          <p:attrName>style.visibility</p:attrName>
                                        </p:attrNameLst>
                                      </p:cBhvr>
                                      <p:to>
                                        <p:strVal val="visible"/>
                                      </p:to>
                                    </p:set>
                                  </p:childTnLst>
                                </p:cTn>
                              </p:par>
                              <p:par>
                                <p:cTn id="79" presetID="0" presetClass="path" presetSubtype="0" repeatCount="indefinite" fill="hold" nodeType="withEffect">
                                  <p:stCondLst>
                                    <p:cond delay="100"/>
                                  </p:stCondLst>
                                  <p:childTnLst>
                                    <p:animMotion origin="layout" path="M -0.93047 0.37199 L 0.71498 -0.28264 " pathEditMode="relative" rAng="0" ptsTypes="AA">
                                      <p:cBhvr>
                                        <p:cTn id="80" dur="2500" spd="-100000" fill="hold"/>
                                        <p:tgtEl>
                                          <p:spTgt spid="719"/>
                                        </p:tgtEl>
                                        <p:attrNameLst>
                                          <p:attrName>ppt_x</p:attrName>
                                          <p:attrName>ppt_y</p:attrName>
                                        </p:attrNameLst>
                                      </p:cBhvr>
                                      <p:rCtr x="82266" y="-32731"/>
                                    </p:animMotion>
                                  </p:childTnLst>
                                </p:cTn>
                              </p:par>
                              <p:par>
                                <p:cTn id="81" presetID="1" presetClass="entr" presetSubtype="0" fill="hold" nodeType="withEffect">
                                  <p:stCondLst>
                                    <p:cond delay="300"/>
                                  </p:stCondLst>
                                  <p:childTnLst>
                                    <p:set>
                                      <p:cBhvr>
                                        <p:cTn id="82" dur="1" fill="hold">
                                          <p:stCondLst>
                                            <p:cond delay="0"/>
                                          </p:stCondLst>
                                        </p:cTn>
                                        <p:tgtEl>
                                          <p:spTgt spid="720"/>
                                        </p:tgtEl>
                                        <p:attrNameLst>
                                          <p:attrName>style.visibility</p:attrName>
                                        </p:attrNameLst>
                                      </p:cBhvr>
                                      <p:to>
                                        <p:strVal val="visible"/>
                                      </p:to>
                                    </p:set>
                                  </p:childTnLst>
                                </p:cTn>
                              </p:par>
                              <p:par>
                                <p:cTn id="83" presetID="0" presetClass="path" presetSubtype="0" repeatCount="indefinite" fill="hold" nodeType="withEffect">
                                  <p:stCondLst>
                                    <p:cond delay="300"/>
                                  </p:stCondLst>
                                  <p:childTnLst>
                                    <p:animMotion origin="layout" path="M -1.0056 0.40185 L 0.71498 -0.28264 " pathEditMode="relative" rAng="0" ptsTypes="AA">
                                      <p:cBhvr>
                                        <p:cTn id="84" dur="3500" spd="-100000" fill="hold"/>
                                        <p:tgtEl>
                                          <p:spTgt spid="720"/>
                                        </p:tgtEl>
                                        <p:attrNameLst>
                                          <p:attrName>ppt_x</p:attrName>
                                          <p:attrName>ppt_y</p:attrName>
                                        </p:attrNameLst>
                                      </p:cBhvr>
                                      <p:rCtr x="86029" y="-34236"/>
                                    </p:animMotion>
                                  </p:childTnLst>
                                </p:cTn>
                              </p:par>
                              <p:par>
                                <p:cTn id="85" presetID="17" presetClass="entr" presetSubtype="4" fill="hold" nodeType="withEffect">
                                  <p:stCondLst>
                                    <p:cond delay="0"/>
                                  </p:stCondLst>
                                  <p:childTnLst>
                                    <p:set>
                                      <p:cBhvr>
                                        <p:cTn id="86" dur="1" fill="hold">
                                          <p:stCondLst>
                                            <p:cond delay="0"/>
                                          </p:stCondLst>
                                        </p:cTn>
                                        <p:tgtEl>
                                          <p:spTgt spid="785"/>
                                        </p:tgtEl>
                                        <p:attrNameLst>
                                          <p:attrName>style.visibility</p:attrName>
                                        </p:attrNameLst>
                                      </p:cBhvr>
                                      <p:to>
                                        <p:strVal val="visible"/>
                                      </p:to>
                                    </p:set>
                                    <p:anim calcmode="lin" valueType="num">
                                      <p:cBhvr>
                                        <p:cTn id="87" dur="1000" fill="hold"/>
                                        <p:tgtEl>
                                          <p:spTgt spid="785"/>
                                        </p:tgtEl>
                                        <p:attrNameLst>
                                          <p:attrName>ppt_x</p:attrName>
                                        </p:attrNameLst>
                                      </p:cBhvr>
                                      <p:tavLst>
                                        <p:tav tm="0">
                                          <p:val>
                                            <p:strVal val="#ppt_x"/>
                                          </p:val>
                                        </p:tav>
                                        <p:tav tm="100000">
                                          <p:val>
                                            <p:strVal val="#ppt_x"/>
                                          </p:val>
                                        </p:tav>
                                      </p:tavLst>
                                    </p:anim>
                                    <p:anim calcmode="lin" valueType="num">
                                      <p:cBhvr>
                                        <p:cTn id="88" dur="1000" fill="hold"/>
                                        <p:tgtEl>
                                          <p:spTgt spid="785"/>
                                        </p:tgtEl>
                                        <p:attrNameLst>
                                          <p:attrName>ppt_y</p:attrName>
                                        </p:attrNameLst>
                                      </p:cBhvr>
                                      <p:tavLst>
                                        <p:tav tm="0">
                                          <p:val>
                                            <p:strVal val="#ppt_y+#ppt_h/2"/>
                                          </p:val>
                                        </p:tav>
                                        <p:tav tm="100000">
                                          <p:val>
                                            <p:strVal val="#ppt_y"/>
                                          </p:val>
                                        </p:tav>
                                      </p:tavLst>
                                    </p:anim>
                                    <p:anim calcmode="lin" valueType="num">
                                      <p:cBhvr>
                                        <p:cTn id="89" dur="1000" fill="hold"/>
                                        <p:tgtEl>
                                          <p:spTgt spid="785"/>
                                        </p:tgtEl>
                                        <p:attrNameLst>
                                          <p:attrName>ppt_w</p:attrName>
                                        </p:attrNameLst>
                                      </p:cBhvr>
                                      <p:tavLst>
                                        <p:tav tm="0">
                                          <p:val>
                                            <p:strVal val="#ppt_w"/>
                                          </p:val>
                                        </p:tav>
                                        <p:tav tm="100000">
                                          <p:val>
                                            <p:strVal val="#ppt_w"/>
                                          </p:val>
                                        </p:tav>
                                      </p:tavLst>
                                    </p:anim>
                                    <p:anim calcmode="lin" valueType="num">
                                      <p:cBhvr>
                                        <p:cTn id="90" dur="1000" fill="hold"/>
                                        <p:tgtEl>
                                          <p:spTgt spid="785"/>
                                        </p:tgtEl>
                                        <p:attrNameLst>
                                          <p:attrName>ppt_h</p:attrName>
                                        </p:attrNameLst>
                                      </p:cBhvr>
                                      <p:tavLst>
                                        <p:tav tm="0">
                                          <p:val>
                                            <p:fltVal val="0"/>
                                          </p:val>
                                        </p:tav>
                                        <p:tav tm="100000">
                                          <p:val>
                                            <p:strVal val="#ppt_h"/>
                                          </p:val>
                                        </p:tav>
                                      </p:tavLst>
                                    </p:anim>
                                  </p:childTnLst>
                                </p:cTn>
                              </p:par>
                            </p:childTnLst>
                          </p:cTn>
                        </p:par>
                        <p:par>
                          <p:cTn id="91" fill="hold">
                            <p:stCondLst>
                              <p:cond delay="3800"/>
                            </p:stCondLst>
                            <p:childTnLst>
                              <p:par>
                                <p:cTn id="92" presetID="2" presetClass="entr" presetSubtype="4" fill="hold" nodeType="afterEffect">
                                  <p:stCondLst>
                                    <p:cond delay="0"/>
                                  </p:stCondLst>
                                  <p:childTnLst>
                                    <p:set>
                                      <p:cBhvr>
                                        <p:cTn id="93" dur="1" fill="hold">
                                          <p:stCondLst>
                                            <p:cond delay="0"/>
                                          </p:stCondLst>
                                        </p:cTn>
                                        <p:tgtEl>
                                          <p:spTgt spid="802"/>
                                        </p:tgtEl>
                                        <p:attrNameLst>
                                          <p:attrName>style.visibility</p:attrName>
                                        </p:attrNameLst>
                                      </p:cBhvr>
                                      <p:to>
                                        <p:strVal val="visible"/>
                                      </p:to>
                                    </p:set>
                                    <p:anim calcmode="lin" valueType="num">
                                      <p:cBhvr additive="base">
                                        <p:cTn id="94" dur="500" fill="hold"/>
                                        <p:tgtEl>
                                          <p:spTgt spid="802"/>
                                        </p:tgtEl>
                                        <p:attrNameLst>
                                          <p:attrName>ppt_x</p:attrName>
                                        </p:attrNameLst>
                                      </p:cBhvr>
                                      <p:tavLst>
                                        <p:tav tm="0">
                                          <p:val>
                                            <p:strVal val="#ppt_x"/>
                                          </p:val>
                                        </p:tav>
                                        <p:tav tm="100000">
                                          <p:val>
                                            <p:strVal val="#ppt_x"/>
                                          </p:val>
                                        </p:tav>
                                      </p:tavLst>
                                    </p:anim>
                                    <p:anim calcmode="lin" valueType="num">
                                      <p:cBhvr additive="base">
                                        <p:cTn id="95" dur="500" fill="hold"/>
                                        <p:tgtEl>
                                          <p:spTgt spid="802"/>
                                        </p:tgtEl>
                                        <p:attrNameLst>
                                          <p:attrName>ppt_y</p:attrName>
                                        </p:attrNameLst>
                                      </p:cBhvr>
                                      <p:tavLst>
                                        <p:tav tm="0">
                                          <p:val>
                                            <p:strVal val="1+#ppt_h/2"/>
                                          </p:val>
                                        </p:tav>
                                        <p:tav tm="100000">
                                          <p:val>
                                            <p:strVal val="#ppt_y"/>
                                          </p:val>
                                        </p:tav>
                                      </p:tavLst>
                                    </p:anim>
                                  </p:childTnLst>
                                </p:cTn>
                              </p:par>
                            </p:childTnLst>
                          </p:cTn>
                        </p:par>
                        <p:par>
                          <p:cTn id="96" fill="hold">
                            <p:stCondLst>
                              <p:cond delay="4300"/>
                            </p:stCondLst>
                            <p:childTnLst>
                              <p:par>
                                <p:cTn id="97" presetID="2" presetClass="entr" presetSubtype="4" fill="hold" nodeType="afterEffect">
                                  <p:stCondLst>
                                    <p:cond delay="0"/>
                                  </p:stCondLst>
                                  <p:childTnLst>
                                    <p:set>
                                      <p:cBhvr>
                                        <p:cTn id="98" dur="1" fill="hold">
                                          <p:stCondLst>
                                            <p:cond delay="0"/>
                                          </p:stCondLst>
                                        </p:cTn>
                                        <p:tgtEl>
                                          <p:spTgt spid="799"/>
                                        </p:tgtEl>
                                        <p:attrNameLst>
                                          <p:attrName>style.visibility</p:attrName>
                                        </p:attrNameLst>
                                      </p:cBhvr>
                                      <p:to>
                                        <p:strVal val="visible"/>
                                      </p:to>
                                    </p:set>
                                    <p:anim calcmode="lin" valueType="num">
                                      <p:cBhvr additive="base">
                                        <p:cTn id="99" dur="500" fill="hold"/>
                                        <p:tgtEl>
                                          <p:spTgt spid="799"/>
                                        </p:tgtEl>
                                        <p:attrNameLst>
                                          <p:attrName>ppt_x</p:attrName>
                                        </p:attrNameLst>
                                      </p:cBhvr>
                                      <p:tavLst>
                                        <p:tav tm="0">
                                          <p:val>
                                            <p:strVal val="#ppt_x"/>
                                          </p:val>
                                        </p:tav>
                                        <p:tav tm="100000">
                                          <p:val>
                                            <p:strVal val="#ppt_x"/>
                                          </p:val>
                                        </p:tav>
                                      </p:tavLst>
                                    </p:anim>
                                    <p:anim calcmode="lin" valueType="num">
                                      <p:cBhvr additive="base">
                                        <p:cTn id="100" dur="500" fill="hold"/>
                                        <p:tgtEl>
                                          <p:spTgt spid="799"/>
                                        </p:tgtEl>
                                        <p:attrNameLst>
                                          <p:attrName>ppt_y</p:attrName>
                                        </p:attrNameLst>
                                      </p:cBhvr>
                                      <p:tavLst>
                                        <p:tav tm="0">
                                          <p:val>
                                            <p:strVal val="1+#ppt_h/2"/>
                                          </p:val>
                                        </p:tav>
                                        <p:tav tm="100000">
                                          <p:val>
                                            <p:strVal val="#ppt_y"/>
                                          </p:val>
                                        </p:tav>
                                      </p:tavLst>
                                    </p:anim>
                                  </p:childTnLst>
                                </p:cTn>
                              </p:par>
                            </p:childTnLst>
                          </p:cTn>
                        </p:par>
                        <p:par>
                          <p:cTn id="101" fill="hold">
                            <p:stCondLst>
                              <p:cond delay="4800"/>
                            </p:stCondLst>
                            <p:childTnLst>
                              <p:par>
                                <p:cTn id="102" presetID="2" presetClass="entr" presetSubtype="4" fill="hold" nodeType="afterEffect">
                                  <p:stCondLst>
                                    <p:cond delay="0"/>
                                  </p:stCondLst>
                                  <p:childTnLst>
                                    <p:set>
                                      <p:cBhvr>
                                        <p:cTn id="103" dur="1" fill="hold">
                                          <p:stCondLst>
                                            <p:cond delay="0"/>
                                          </p:stCondLst>
                                        </p:cTn>
                                        <p:tgtEl>
                                          <p:spTgt spid="796"/>
                                        </p:tgtEl>
                                        <p:attrNameLst>
                                          <p:attrName>style.visibility</p:attrName>
                                        </p:attrNameLst>
                                      </p:cBhvr>
                                      <p:to>
                                        <p:strVal val="visible"/>
                                      </p:to>
                                    </p:set>
                                    <p:anim calcmode="lin" valueType="num">
                                      <p:cBhvr additive="base">
                                        <p:cTn id="104" dur="500" fill="hold"/>
                                        <p:tgtEl>
                                          <p:spTgt spid="796"/>
                                        </p:tgtEl>
                                        <p:attrNameLst>
                                          <p:attrName>ppt_x</p:attrName>
                                        </p:attrNameLst>
                                      </p:cBhvr>
                                      <p:tavLst>
                                        <p:tav tm="0">
                                          <p:val>
                                            <p:strVal val="#ppt_x"/>
                                          </p:val>
                                        </p:tav>
                                        <p:tav tm="100000">
                                          <p:val>
                                            <p:strVal val="#ppt_x"/>
                                          </p:val>
                                        </p:tav>
                                      </p:tavLst>
                                    </p:anim>
                                    <p:anim calcmode="lin" valueType="num">
                                      <p:cBhvr additive="base">
                                        <p:cTn id="105" dur="500" fill="hold"/>
                                        <p:tgtEl>
                                          <p:spTgt spid="7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686" name="图片 685">
            <a:extLst>
              <a:ext uri="{FF2B5EF4-FFF2-40B4-BE49-F238E27FC236}">
                <a16:creationId xmlns="" xmlns:a16="http://schemas.microsoft.com/office/drawing/2014/main" id="{E4D29992-D3E7-490B-9EE7-5886FBE5AA16}"/>
              </a:ext>
            </a:extLst>
          </p:cNvPr>
          <p:cNvPicPr>
            <a:picLocks noChangeAspect="1"/>
          </p:cNvPicPr>
          <p:nvPr/>
        </p:nvPicPr>
        <p:blipFill rotWithShape="1">
          <a:blip r:embed="rId3">
            <a:extLst>
              <a:ext uri="{28A0092B-C50C-407E-A947-70E740481C1C}">
                <a14:useLocalDpi xmlns:a14="http://schemas.microsoft.com/office/drawing/2010/main" val="0"/>
              </a:ext>
            </a:extLst>
          </a:blip>
          <a:srcRect l="21315" r="23783"/>
          <a:stretch/>
        </p:blipFill>
        <p:spPr>
          <a:xfrm>
            <a:off x="4213412" y="699273"/>
            <a:ext cx="3765177" cy="6858000"/>
          </a:xfrm>
          <a:prstGeom prst="rect">
            <a:avLst/>
          </a:prstGeom>
        </p:spPr>
      </p:pic>
      <p:sp>
        <p:nvSpPr>
          <p:cNvPr id="711" name="TextBox 58">
            <a:extLst>
              <a:ext uri="{FF2B5EF4-FFF2-40B4-BE49-F238E27FC236}">
                <a16:creationId xmlns="" xmlns:a16="http://schemas.microsoft.com/office/drawing/2014/main" id="{103B90A9-6A9D-4845-8BD1-C7CA4F1108EA}"/>
              </a:ext>
            </a:extLst>
          </p:cNvPr>
          <p:cNvSpPr txBox="1"/>
          <p:nvPr/>
        </p:nvSpPr>
        <p:spPr>
          <a:xfrm>
            <a:off x="1251979" y="2113705"/>
            <a:ext cx="1344149" cy="276975"/>
          </a:xfrm>
          <a:prstGeom prst="rect">
            <a:avLst/>
          </a:prstGeom>
          <a:noFill/>
        </p:spPr>
        <p:txBody>
          <a:bodyPr wrap="square" lIns="91416" tIns="45708" rIns="91416" bIns="45708" rtlCol="0">
            <a:spAutoFit/>
          </a:bodyPr>
          <a:lstStyle/>
          <a:p>
            <a:pPr algn="r"/>
            <a:r>
              <a:rPr lang="zh-CN" altLang="en-US" sz="1200" b="1" dirty="0">
                <a:solidFill>
                  <a:srgbClr val="639392"/>
                </a:solidFill>
                <a:latin typeface="微软雅黑" panose="020B0503020204020204" pitchFamily="34" charset="-122"/>
                <a:ea typeface="微软雅黑" panose="020B0503020204020204" pitchFamily="34" charset="-122"/>
              </a:rPr>
              <a:t>主要任务</a:t>
            </a:r>
          </a:p>
        </p:txBody>
      </p:sp>
      <p:sp>
        <p:nvSpPr>
          <p:cNvPr id="712" name="TextBox 59">
            <a:extLst>
              <a:ext uri="{FF2B5EF4-FFF2-40B4-BE49-F238E27FC236}">
                <a16:creationId xmlns="" xmlns:a16="http://schemas.microsoft.com/office/drawing/2014/main" id="{3078F1E9-2942-49C3-BA76-8DA94D53A9A7}"/>
              </a:ext>
            </a:extLst>
          </p:cNvPr>
          <p:cNvSpPr txBox="1"/>
          <p:nvPr/>
        </p:nvSpPr>
        <p:spPr>
          <a:xfrm>
            <a:off x="760756" y="2507133"/>
            <a:ext cx="1756077"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pPr algn="r"/>
            <a:r>
              <a:rPr lang="zh-CN" altLang="en-US" sz="1050" dirty="0">
                <a:solidFill>
                  <a:srgbClr val="639392"/>
                </a:solidFill>
              </a:rPr>
              <a:t>请在这里输入段落文本内容请在这里输入段落文本内容</a:t>
            </a:r>
          </a:p>
        </p:txBody>
      </p:sp>
      <p:sp>
        <p:nvSpPr>
          <p:cNvPr id="713" name="TextBox 60">
            <a:extLst>
              <a:ext uri="{FF2B5EF4-FFF2-40B4-BE49-F238E27FC236}">
                <a16:creationId xmlns="" xmlns:a16="http://schemas.microsoft.com/office/drawing/2014/main" id="{D4B45C20-0222-4094-9CD6-289DE0B4D59D}"/>
              </a:ext>
            </a:extLst>
          </p:cNvPr>
          <p:cNvSpPr txBox="1"/>
          <p:nvPr/>
        </p:nvSpPr>
        <p:spPr>
          <a:xfrm>
            <a:off x="9383603" y="2116679"/>
            <a:ext cx="1582755" cy="276975"/>
          </a:xfrm>
          <a:prstGeom prst="rect">
            <a:avLst/>
          </a:prstGeom>
          <a:noFill/>
        </p:spPr>
        <p:txBody>
          <a:bodyPr wrap="square" lIns="91416" tIns="45708" rIns="91416" bIns="45708" rtlCol="0">
            <a:spAutoFit/>
          </a:bodyPr>
          <a:lstStyle/>
          <a:p>
            <a:r>
              <a:rPr lang="zh-CN" altLang="en-US" sz="1200" b="1" dirty="0">
                <a:solidFill>
                  <a:srgbClr val="639392"/>
                </a:solidFill>
                <a:latin typeface="微软雅黑" panose="020B0503020204020204" pitchFamily="34" charset="-122"/>
                <a:ea typeface="微软雅黑" panose="020B0503020204020204" pitchFamily="34" charset="-122"/>
              </a:rPr>
              <a:t>团队协同较好</a:t>
            </a:r>
          </a:p>
        </p:txBody>
      </p:sp>
      <p:sp>
        <p:nvSpPr>
          <p:cNvPr id="714" name="TextBox 61">
            <a:extLst>
              <a:ext uri="{FF2B5EF4-FFF2-40B4-BE49-F238E27FC236}">
                <a16:creationId xmlns="" xmlns:a16="http://schemas.microsoft.com/office/drawing/2014/main" id="{6F9CFE82-7D3A-4DF8-99D2-04AC036FEF20}"/>
              </a:ext>
            </a:extLst>
          </p:cNvPr>
          <p:cNvSpPr txBox="1"/>
          <p:nvPr/>
        </p:nvSpPr>
        <p:spPr>
          <a:xfrm>
            <a:off x="9448546" y="2510108"/>
            <a:ext cx="1774794"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r>
              <a:rPr lang="zh-CN" altLang="en-US" sz="1050" dirty="0">
                <a:solidFill>
                  <a:srgbClr val="639392"/>
                </a:solidFill>
              </a:rPr>
              <a:t>请在这里输入段落文本内容请在这里输入段落文本内容</a:t>
            </a:r>
          </a:p>
        </p:txBody>
      </p:sp>
      <p:sp>
        <p:nvSpPr>
          <p:cNvPr id="715" name="TextBox 62">
            <a:extLst>
              <a:ext uri="{FF2B5EF4-FFF2-40B4-BE49-F238E27FC236}">
                <a16:creationId xmlns="" xmlns:a16="http://schemas.microsoft.com/office/drawing/2014/main" id="{5CEB44F9-0C6C-495E-A030-6D77E825C83D}"/>
              </a:ext>
            </a:extLst>
          </p:cNvPr>
          <p:cNvSpPr txBox="1"/>
          <p:nvPr/>
        </p:nvSpPr>
        <p:spPr>
          <a:xfrm>
            <a:off x="9383603" y="3602389"/>
            <a:ext cx="1582755" cy="276975"/>
          </a:xfrm>
          <a:prstGeom prst="rect">
            <a:avLst/>
          </a:prstGeom>
          <a:noFill/>
        </p:spPr>
        <p:txBody>
          <a:bodyPr wrap="square" lIns="91416" tIns="45708" rIns="91416" bIns="45708" rtlCol="0">
            <a:spAutoFit/>
          </a:bodyPr>
          <a:lstStyle/>
          <a:p>
            <a:r>
              <a:rPr lang="zh-CN" altLang="en-US" sz="1200" b="1" dirty="0">
                <a:solidFill>
                  <a:srgbClr val="639392"/>
                </a:solidFill>
                <a:latin typeface="微软雅黑" panose="020B0503020204020204" pitchFamily="34" charset="-122"/>
                <a:ea typeface="微软雅黑" panose="020B0503020204020204" pitchFamily="34" charset="-122"/>
              </a:rPr>
              <a:t>操作方式</a:t>
            </a:r>
          </a:p>
        </p:txBody>
      </p:sp>
      <p:sp>
        <p:nvSpPr>
          <p:cNvPr id="716" name="TextBox 63">
            <a:extLst>
              <a:ext uri="{FF2B5EF4-FFF2-40B4-BE49-F238E27FC236}">
                <a16:creationId xmlns="" xmlns:a16="http://schemas.microsoft.com/office/drawing/2014/main" id="{FAD549E5-B51D-481C-A8AC-82864C8B7B66}"/>
              </a:ext>
            </a:extLst>
          </p:cNvPr>
          <p:cNvSpPr txBox="1"/>
          <p:nvPr/>
        </p:nvSpPr>
        <p:spPr>
          <a:xfrm>
            <a:off x="9476215" y="3995817"/>
            <a:ext cx="1774794"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r>
              <a:rPr lang="zh-CN" altLang="en-US" sz="1050" dirty="0">
                <a:solidFill>
                  <a:srgbClr val="639392"/>
                </a:solidFill>
              </a:rPr>
              <a:t>请在这里输入段落文本内容请在这里输入段落文本内容</a:t>
            </a:r>
          </a:p>
        </p:txBody>
      </p:sp>
      <p:sp>
        <p:nvSpPr>
          <p:cNvPr id="717" name="TextBox 64">
            <a:extLst>
              <a:ext uri="{FF2B5EF4-FFF2-40B4-BE49-F238E27FC236}">
                <a16:creationId xmlns="" xmlns:a16="http://schemas.microsoft.com/office/drawing/2014/main" id="{980F6D17-2608-460D-8EEE-ED2396BB364D}"/>
              </a:ext>
            </a:extLst>
          </p:cNvPr>
          <p:cNvSpPr txBox="1"/>
          <p:nvPr/>
        </p:nvSpPr>
        <p:spPr>
          <a:xfrm>
            <a:off x="9348148" y="4962050"/>
            <a:ext cx="1582755" cy="276975"/>
          </a:xfrm>
          <a:prstGeom prst="rect">
            <a:avLst/>
          </a:prstGeom>
          <a:noFill/>
        </p:spPr>
        <p:txBody>
          <a:bodyPr wrap="square" lIns="91416" tIns="45708" rIns="91416" bIns="45708" rtlCol="0">
            <a:spAutoFit/>
          </a:bodyPr>
          <a:lstStyle/>
          <a:p>
            <a:r>
              <a:rPr lang="zh-CN" altLang="en-US" sz="1200" b="1" dirty="0">
                <a:solidFill>
                  <a:srgbClr val="639392"/>
                </a:solidFill>
                <a:latin typeface="微软雅黑" panose="020B0503020204020204" pitchFamily="34" charset="-122"/>
                <a:ea typeface="微软雅黑" panose="020B0503020204020204" pitchFamily="34" charset="-122"/>
              </a:rPr>
              <a:t>资金略欠缺</a:t>
            </a:r>
          </a:p>
        </p:txBody>
      </p:sp>
      <p:sp>
        <p:nvSpPr>
          <p:cNvPr id="718" name="TextBox 65">
            <a:extLst>
              <a:ext uri="{FF2B5EF4-FFF2-40B4-BE49-F238E27FC236}">
                <a16:creationId xmlns="" xmlns:a16="http://schemas.microsoft.com/office/drawing/2014/main" id="{08026AE9-6AED-4B4C-B319-D155A23D284B}"/>
              </a:ext>
            </a:extLst>
          </p:cNvPr>
          <p:cNvSpPr txBox="1"/>
          <p:nvPr/>
        </p:nvSpPr>
        <p:spPr>
          <a:xfrm>
            <a:off x="9422645" y="5355478"/>
            <a:ext cx="1774794"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r>
              <a:rPr lang="zh-CN" altLang="en-US" sz="1050" dirty="0">
                <a:solidFill>
                  <a:srgbClr val="639392"/>
                </a:solidFill>
              </a:rPr>
              <a:t>请在这里输入段落文本内容请在这里输入段落文本内容</a:t>
            </a:r>
          </a:p>
        </p:txBody>
      </p:sp>
      <p:sp>
        <p:nvSpPr>
          <p:cNvPr id="719" name="TextBox 66">
            <a:extLst>
              <a:ext uri="{FF2B5EF4-FFF2-40B4-BE49-F238E27FC236}">
                <a16:creationId xmlns="" xmlns:a16="http://schemas.microsoft.com/office/drawing/2014/main" id="{896C7CCA-9345-4CC1-A211-16178E2C1B79}"/>
              </a:ext>
            </a:extLst>
          </p:cNvPr>
          <p:cNvSpPr txBox="1"/>
          <p:nvPr/>
        </p:nvSpPr>
        <p:spPr>
          <a:xfrm>
            <a:off x="1368577" y="4959368"/>
            <a:ext cx="1344149" cy="276975"/>
          </a:xfrm>
          <a:prstGeom prst="rect">
            <a:avLst/>
          </a:prstGeom>
          <a:noFill/>
        </p:spPr>
        <p:txBody>
          <a:bodyPr wrap="square" lIns="91416" tIns="45708" rIns="91416" bIns="45708" rtlCol="0">
            <a:spAutoFit/>
          </a:bodyPr>
          <a:lstStyle/>
          <a:p>
            <a:pPr algn="r"/>
            <a:r>
              <a:rPr lang="zh-CN" altLang="en-US" sz="1200" b="1" dirty="0">
                <a:solidFill>
                  <a:srgbClr val="639392"/>
                </a:solidFill>
                <a:latin typeface="微软雅黑" panose="020B0503020204020204" pitchFamily="34" charset="-122"/>
                <a:ea typeface="微软雅黑" panose="020B0503020204020204" pitchFamily="34" charset="-122"/>
              </a:rPr>
              <a:t>效益预测</a:t>
            </a:r>
          </a:p>
        </p:txBody>
      </p:sp>
      <p:sp>
        <p:nvSpPr>
          <p:cNvPr id="720" name="TextBox 67">
            <a:extLst>
              <a:ext uri="{FF2B5EF4-FFF2-40B4-BE49-F238E27FC236}">
                <a16:creationId xmlns="" xmlns:a16="http://schemas.microsoft.com/office/drawing/2014/main" id="{4AA481CD-C921-4481-A6FE-35CF0F9A15ED}"/>
              </a:ext>
            </a:extLst>
          </p:cNvPr>
          <p:cNvSpPr txBox="1"/>
          <p:nvPr/>
        </p:nvSpPr>
        <p:spPr>
          <a:xfrm>
            <a:off x="877354" y="5352796"/>
            <a:ext cx="1756077"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pPr algn="r"/>
            <a:r>
              <a:rPr lang="zh-CN" altLang="en-US" sz="1050" dirty="0">
                <a:solidFill>
                  <a:srgbClr val="639392"/>
                </a:solidFill>
              </a:rPr>
              <a:t>请在这里输入段落文本内容请在这里输入段落文本内容</a:t>
            </a:r>
          </a:p>
        </p:txBody>
      </p:sp>
      <p:sp>
        <p:nvSpPr>
          <p:cNvPr id="721" name="TextBox 68">
            <a:extLst>
              <a:ext uri="{FF2B5EF4-FFF2-40B4-BE49-F238E27FC236}">
                <a16:creationId xmlns="" xmlns:a16="http://schemas.microsoft.com/office/drawing/2014/main" id="{8552D764-874A-4E0F-9D9D-1BFEAB6470C2}"/>
              </a:ext>
            </a:extLst>
          </p:cNvPr>
          <p:cNvSpPr txBox="1"/>
          <p:nvPr/>
        </p:nvSpPr>
        <p:spPr>
          <a:xfrm>
            <a:off x="1330892" y="3516837"/>
            <a:ext cx="1344149" cy="276975"/>
          </a:xfrm>
          <a:prstGeom prst="rect">
            <a:avLst/>
          </a:prstGeom>
          <a:noFill/>
        </p:spPr>
        <p:txBody>
          <a:bodyPr wrap="square" lIns="91416" tIns="45708" rIns="91416" bIns="45708" rtlCol="0">
            <a:spAutoFit/>
          </a:bodyPr>
          <a:lstStyle/>
          <a:p>
            <a:pPr algn="r"/>
            <a:r>
              <a:rPr lang="zh-CN" altLang="en-US" sz="1200" b="1" dirty="0">
                <a:solidFill>
                  <a:srgbClr val="639392"/>
                </a:solidFill>
                <a:latin typeface="微软雅黑" panose="020B0503020204020204" pitchFamily="34" charset="-122"/>
                <a:ea typeface="微软雅黑" panose="020B0503020204020204" pitchFamily="34" charset="-122"/>
              </a:rPr>
              <a:t>时间表</a:t>
            </a:r>
          </a:p>
        </p:txBody>
      </p:sp>
      <p:sp>
        <p:nvSpPr>
          <p:cNvPr id="722" name="TextBox 69">
            <a:extLst>
              <a:ext uri="{FF2B5EF4-FFF2-40B4-BE49-F238E27FC236}">
                <a16:creationId xmlns="" xmlns:a16="http://schemas.microsoft.com/office/drawing/2014/main" id="{FD010C30-4A8C-41B8-A7B7-EEE5797E11D0}"/>
              </a:ext>
            </a:extLst>
          </p:cNvPr>
          <p:cNvSpPr txBox="1"/>
          <p:nvPr/>
        </p:nvSpPr>
        <p:spPr>
          <a:xfrm>
            <a:off x="839669" y="3910265"/>
            <a:ext cx="1756077" cy="457305"/>
          </a:xfrm>
          <a:prstGeom prst="rect">
            <a:avLst/>
          </a:prstGeom>
          <a:noFill/>
        </p:spPr>
        <p:txBody>
          <a:bodyPr wrap="square" lIns="0" tIns="0" rIns="0" bIns="0" rtlCol="0">
            <a:spAutoFit/>
          </a:bodyPr>
          <a:lstStyle>
            <a:defPPr>
              <a:defRPr lang="zh-CN"/>
            </a:defPPr>
            <a:lvl1pPr algn="just">
              <a:lnSpc>
                <a:spcPct val="150000"/>
              </a:lnSpc>
              <a:defRPr sz="9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pPr algn="r"/>
            <a:r>
              <a:rPr lang="zh-CN" altLang="en-US" sz="1050" dirty="0">
                <a:solidFill>
                  <a:srgbClr val="639392"/>
                </a:solidFill>
              </a:rPr>
              <a:t>请在这里输入段落文本内容请在这里输入段落文本内容</a:t>
            </a:r>
          </a:p>
        </p:txBody>
      </p:sp>
      <p:sp>
        <p:nvSpPr>
          <p:cNvPr id="723" name="椭圆 722">
            <a:extLst>
              <a:ext uri="{FF2B5EF4-FFF2-40B4-BE49-F238E27FC236}">
                <a16:creationId xmlns="" xmlns:a16="http://schemas.microsoft.com/office/drawing/2014/main" id="{E87A337E-6F0F-451D-8A3A-72703A66BD9F}"/>
              </a:ext>
            </a:extLst>
          </p:cNvPr>
          <p:cNvSpPr/>
          <p:nvPr/>
        </p:nvSpPr>
        <p:spPr>
          <a:xfrm>
            <a:off x="2909334" y="2156176"/>
            <a:ext cx="1019964" cy="1019962"/>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50%</a:t>
            </a:r>
            <a:endParaRPr lang="zh-CN" altLang="en-US" sz="2400" dirty="0"/>
          </a:p>
        </p:txBody>
      </p:sp>
      <p:sp>
        <p:nvSpPr>
          <p:cNvPr id="724" name="弧形 723">
            <a:extLst>
              <a:ext uri="{FF2B5EF4-FFF2-40B4-BE49-F238E27FC236}">
                <a16:creationId xmlns="" xmlns:a16="http://schemas.microsoft.com/office/drawing/2014/main" id="{F4A5C9CD-BCC3-4C22-86FD-C8817927881D}"/>
              </a:ext>
            </a:extLst>
          </p:cNvPr>
          <p:cNvSpPr/>
          <p:nvPr/>
        </p:nvSpPr>
        <p:spPr>
          <a:xfrm>
            <a:off x="2983939" y="2231171"/>
            <a:ext cx="870755" cy="870752"/>
          </a:xfrm>
          <a:prstGeom prst="arc">
            <a:avLst>
              <a:gd name="adj1" fmla="val 16200000"/>
              <a:gd name="adj2" fmla="val 5317150"/>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sp>
        <p:nvSpPr>
          <p:cNvPr id="725" name="椭圆 724">
            <a:extLst>
              <a:ext uri="{FF2B5EF4-FFF2-40B4-BE49-F238E27FC236}">
                <a16:creationId xmlns="" xmlns:a16="http://schemas.microsoft.com/office/drawing/2014/main" id="{876B308F-0F5C-4FE4-9336-93E232F34239}"/>
              </a:ext>
            </a:extLst>
          </p:cNvPr>
          <p:cNvSpPr/>
          <p:nvPr/>
        </p:nvSpPr>
        <p:spPr>
          <a:xfrm>
            <a:off x="2891826" y="3518639"/>
            <a:ext cx="1037472" cy="1037470"/>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60%</a:t>
            </a:r>
            <a:endParaRPr lang="zh-CN" altLang="en-US" sz="2400" dirty="0"/>
          </a:p>
        </p:txBody>
      </p:sp>
      <p:sp>
        <p:nvSpPr>
          <p:cNvPr id="726" name="弧形 725">
            <a:extLst>
              <a:ext uri="{FF2B5EF4-FFF2-40B4-BE49-F238E27FC236}">
                <a16:creationId xmlns="" xmlns:a16="http://schemas.microsoft.com/office/drawing/2014/main" id="{F6D9C201-6518-4AF4-B359-AA190F40ADDF}"/>
              </a:ext>
            </a:extLst>
          </p:cNvPr>
          <p:cNvSpPr/>
          <p:nvPr/>
        </p:nvSpPr>
        <p:spPr>
          <a:xfrm>
            <a:off x="2975185" y="3602388"/>
            <a:ext cx="870755" cy="870752"/>
          </a:xfrm>
          <a:prstGeom prst="arc">
            <a:avLst>
              <a:gd name="adj1" fmla="val 16200000"/>
              <a:gd name="adj2" fmla="val 7572221"/>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sp>
        <p:nvSpPr>
          <p:cNvPr id="727" name="椭圆 726">
            <a:extLst>
              <a:ext uri="{FF2B5EF4-FFF2-40B4-BE49-F238E27FC236}">
                <a16:creationId xmlns="" xmlns:a16="http://schemas.microsoft.com/office/drawing/2014/main" id="{E5E9F690-FB47-47E7-9A9B-6CC8140ED13C}"/>
              </a:ext>
            </a:extLst>
          </p:cNvPr>
          <p:cNvSpPr/>
          <p:nvPr/>
        </p:nvSpPr>
        <p:spPr>
          <a:xfrm>
            <a:off x="2893180" y="4928566"/>
            <a:ext cx="1041710" cy="1041708"/>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70%</a:t>
            </a:r>
            <a:endParaRPr lang="zh-CN" altLang="en-US" sz="2400" dirty="0"/>
          </a:p>
        </p:txBody>
      </p:sp>
      <p:sp>
        <p:nvSpPr>
          <p:cNvPr id="728" name="弧形 727">
            <a:extLst>
              <a:ext uri="{FF2B5EF4-FFF2-40B4-BE49-F238E27FC236}">
                <a16:creationId xmlns="" xmlns:a16="http://schemas.microsoft.com/office/drawing/2014/main" id="{1FA351F8-B478-449D-8253-1F7EA67B5FD0}"/>
              </a:ext>
            </a:extLst>
          </p:cNvPr>
          <p:cNvSpPr/>
          <p:nvPr/>
        </p:nvSpPr>
        <p:spPr>
          <a:xfrm>
            <a:off x="2978658" y="5014434"/>
            <a:ext cx="870755" cy="870752"/>
          </a:xfrm>
          <a:prstGeom prst="arc">
            <a:avLst>
              <a:gd name="adj1" fmla="val 16200000"/>
              <a:gd name="adj2" fmla="val 10613301"/>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sp>
        <p:nvSpPr>
          <p:cNvPr id="729" name="椭圆 728">
            <a:extLst>
              <a:ext uri="{FF2B5EF4-FFF2-40B4-BE49-F238E27FC236}">
                <a16:creationId xmlns="" xmlns:a16="http://schemas.microsoft.com/office/drawing/2014/main" id="{1392C5D3-8C90-41BE-90C6-7FA982A5D361}"/>
              </a:ext>
            </a:extLst>
          </p:cNvPr>
          <p:cNvSpPr/>
          <p:nvPr/>
        </p:nvSpPr>
        <p:spPr>
          <a:xfrm>
            <a:off x="8222371" y="4928566"/>
            <a:ext cx="1042418" cy="1042416"/>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40%</a:t>
            </a:r>
            <a:endParaRPr lang="zh-CN" altLang="en-US" sz="2400" dirty="0"/>
          </a:p>
        </p:txBody>
      </p:sp>
      <p:sp>
        <p:nvSpPr>
          <p:cNvPr id="730" name="弧形 729">
            <a:extLst>
              <a:ext uri="{FF2B5EF4-FFF2-40B4-BE49-F238E27FC236}">
                <a16:creationId xmlns="" xmlns:a16="http://schemas.microsoft.com/office/drawing/2014/main" id="{B5A75F4D-F4F2-4D09-AE86-879A0B38C64C}"/>
              </a:ext>
            </a:extLst>
          </p:cNvPr>
          <p:cNvSpPr/>
          <p:nvPr/>
        </p:nvSpPr>
        <p:spPr>
          <a:xfrm>
            <a:off x="8308204" y="5014788"/>
            <a:ext cx="870755" cy="870752"/>
          </a:xfrm>
          <a:prstGeom prst="arc">
            <a:avLst>
              <a:gd name="adj1" fmla="val 16200000"/>
              <a:gd name="adj2" fmla="val 4495398"/>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sp>
        <p:nvSpPr>
          <p:cNvPr id="731" name="椭圆 730">
            <a:extLst>
              <a:ext uri="{FF2B5EF4-FFF2-40B4-BE49-F238E27FC236}">
                <a16:creationId xmlns="" xmlns:a16="http://schemas.microsoft.com/office/drawing/2014/main" id="{9707F5A6-ADA9-4E70-96E3-DA8C0ED0A8B5}"/>
              </a:ext>
            </a:extLst>
          </p:cNvPr>
          <p:cNvSpPr/>
          <p:nvPr/>
        </p:nvSpPr>
        <p:spPr>
          <a:xfrm>
            <a:off x="8258656" y="3559171"/>
            <a:ext cx="1037472" cy="1037470"/>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60%</a:t>
            </a:r>
            <a:endParaRPr lang="zh-CN" altLang="en-US" sz="2400" dirty="0"/>
          </a:p>
        </p:txBody>
      </p:sp>
      <p:sp>
        <p:nvSpPr>
          <p:cNvPr id="732" name="弧形 731">
            <a:extLst>
              <a:ext uri="{FF2B5EF4-FFF2-40B4-BE49-F238E27FC236}">
                <a16:creationId xmlns="" xmlns:a16="http://schemas.microsoft.com/office/drawing/2014/main" id="{2E03A7E3-CD45-4D32-8D4C-ACA66D9B80A1}"/>
              </a:ext>
            </a:extLst>
          </p:cNvPr>
          <p:cNvSpPr/>
          <p:nvPr/>
        </p:nvSpPr>
        <p:spPr>
          <a:xfrm>
            <a:off x="8342015" y="3642920"/>
            <a:ext cx="870755" cy="870752"/>
          </a:xfrm>
          <a:prstGeom prst="arc">
            <a:avLst>
              <a:gd name="adj1" fmla="val 16200000"/>
              <a:gd name="adj2" fmla="val 8350740"/>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sp>
        <p:nvSpPr>
          <p:cNvPr id="733" name="椭圆 732">
            <a:extLst>
              <a:ext uri="{FF2B5EF4-FFF2-40B4-BE49-F238E27FC236}">
                <a16:creationId xmlns="" xmlns:a16="http://schemas.microsoft.com/office/drawing/2014/main" id="{DBD5ACA1-0255-4BAE-8FCC-3E7BD55DE2A2}"/>
              </a:ext>
            </a:extLst>
          </p:cNvPr>
          <p:cNvSpPr/>
          <p:nvPr/>
        </p:nvSpPr>
        <p:spPr>
          <a:xfrm>
            <a:off x="8257515" y="2116680"/>
            <a:ext cx="1038174" cy="1038172"/>
          </a:xfrm>
          <a:prstGeom prst="ellipse">
            <a:avLst/>
          </a:prstGeom>
          <a:solidFill>
            <a:srgbClr val="CDDCDC">
              <a:alpha val="70000"/>
            </a:srgbClr>
          </a:solidFill>
          <a:ln>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400" dirty="0"/>
              <a:t>75%</a:t>
            </a:r>
            <a:endParaRPr lang="zh-CN" altLang="en-US" sz="2400" dirty="0"/>
          </a:p>
        </p:txBody>
      </p:sp>
      <p:sp>
        <p:nvSpPr>
          <p:cNvPr id="734" name="弧形 733">
            <a:extLst>
              <a:ext uri="{FF2B5EF4-FFF2-40B4-BE49-F238E27FC236}">
                <a16:creationId xmlns="" xmlns:a16="http://schemas.microsoft.com/office/drawing/2014/main" id="{217B9BC6-3935-4125-8613-B03F0FEE8662}"/>
              </a:ext>
            </a:extLst>
          </p:cNvPr>
          <p:cNvSpPr/>
          <p:nvPr/>
        </p:nvSpPr>
        <p:spPr>
          <a:xfrm>
            <a:off x="8341226" y="2200780"/>
            <a:ext cx="870755" cy="870752"/>
          </a:xfrm>
          <a:prstGeom prst="arc">
            <a:avLst>
              <a:gd name="adj1" fmla="val 16200000"/>
              <a:gd name="adj2" fmla="val 10982077"/>
            </a:avLst>
          </a:prstGeom>
          <a:ln w="762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2400"/>
          </a:p>
        </p:txBody>
      </p:sp>
      <p:pic>
        <p:nvPicPr>
          <p:cNvPr id="735" name="图片 734">
            <a:extLst>
              <a:ext uri="{FF2B5EF4-FFF2-40B4-BE49-F238E27FC236}">
                <a16:creationId xmlns="" xmlns:a16="http://schemas.microsoft.com/office/drawing/2014/main" id="{A3F4E05E-72A7-4C16-81C0-A1AE22ECE24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377655" y="3190603"/>
            <a:ext cx="318916" cy="476794"/>
          </a:xfrm>
          <a:prstGeom prst="rect">
            <a:avLst/>
          </a:prstGeom>
        </p:spPr>
      </p:pic>
    </p:spTree>
    <p:extLst>
      <p:ext uri="{BB962C8B-B14F-4D97-AF65-F5344CB8AC3E}">
        <p14:creationId xmlns:p14="http://schemas.microsoft.com/office/powerpoint/2010/main" val="2218348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Tm="0">
        <p15:prstTrans prst="wind"/>
      </p:transition>
    </mc:Choice>
    <mc:Fallback xmlns="">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686"/>
                                            </p:tgtEl>
                                            <p:attrNameLst>
                                              <p:attrName>style.visibility</p:attrName>
                                            </p:attrNameLst>
                                          </p:cBhvr>
                                          <p:to>
                                            <p:strVal val="visible"/>
                                          </p:to>
                                        </p:set>
                                        <p:animEffect transition="in" filter="fade">
                                          <p:cBhvr>
                                            <p:cTn id="11" dur="1000"/>
                                            <p:tgtEl>
                                              <p:spTgt spid="686"/>
                                            </p:tgtEl>
                                          </p:cBhvr>
                                        </p:animEffect>
                                        <p:anim calcmode="lin" valueType="num">
                                          <p:cBhvr>
                                            <p:cTn id="12" dur="1000" fill="hold"/>
                                            <p:tgtEl>
                                              <p:spTgt spid="686"/>
                                            </p:tgtEl>
                                            <p:attrNameLst>
                                              <p:attrName>ppt_x</p:attrName>
                                            </p:attrNameLst>
                                          </p:cBhvr>
                                          <p:tavLst>
                                            <p:tav tm="0">
                                              <p:val>
                                                <p:strVal val="#ppt_x"/>
                                              </p:val>
                                            </p:tav>
                                            <p:tav tm="100000">
                                              <p:val>
                                                <p:strVal val="#ppt_x"/>
                                              </p:val>
                                            </p:tav>
                                          </p:tavLst>
                                        </p:anim>
                                        <p:anim calcmode="lin" valueType="num">
                                          <p:cBhvr>
                                            <p:cTn id="13" dur="1000" fill="hold"/>
                                            <p:tgtEl>
                                              <p:spTgt spid="686"/>
                                            </p:tgtEl>
                                            <p:attrNameLst>
                                              <p:attrName>ppt_y</p:attrName>
                                            </p:attrNameLst>
                                          </p:cBhvr>
                                          <p:tavLst>
                                            <p:tav tm="0">
                                              <p:val>
                                                <p:strVal val="#ppt_y+.1"/>
                                              </p:val>
                                            </p:tav>
                                            <p:tav tm="100000">
                                              <p:val>
                                                <p:strVal val="#ppt_y"/>
                                              </p:val>
                                            </p:tav>
                                          </p:tavLst>
                                        </p:anim>
                                      </p:childTnLst>
                                    </p:cTn>
                                  </p:par>
                                  <p:par>
                                    <p:cTn id="14" presetID="42" presetClass="path" presetSubtype="0" repeatCount="indefinite" decel="50000" autoRev="1" fill="hold" nodeType="withEffect">
                                      <p:stCondLst>
                                        <p:cond delay="0"/>
                                      </p:stCondLst>
                                      <p:childTnLst>
                                        <p:animMotion origin="layout" path="M -2.91667E-6 -4.81481E-6 L -2.91667E-6 0.03496 " pathEditMode="relative" rAng="0" ptsTypes="AA">
                                          <p:cBhvr>
                                            <p:cTn id="15" dur="2600" fill="hold"/>
                                            <p:tgtEl>
                                              <p:spTgt spid="686"/>
                                            </p:tgtEl>
                                            <p:attrNameLst>
                                              <p:attrName>ppt_x</p:attrName>
                                              <p:attrName>ppt_y</p:attrName>
                                            </p:attrNameLst>
                                          </p:cBhvr>
                                          <p:rCtr x="0" y="1736"/>
                                        </p:animMotion>
                                      </p:childTnLst>
                                    </p:cTn>
                                  </p:par>
                                </p:childTnLst>
                              </p:cTn>
                            </p:par>
                            <p:par>
                              <p:cTn id="16" fill="hold">
                                <p:stCondLst>
                                  <p:cond delay="5200"/>
                                </p:stCondLst>
                                <p:childTnLst>
                                  <p:par>
                                    <p:cTn id="17" presetID="53" presetClass="entr" presetSubtype="16" fill="hold" grpId="0" nodeType="afterEffect">
                                      <p:stCondLst>
                                        <p:cond delay="0"/>
                                      </p:stCondLst>
                                      <p:childTnLst>
                                        <p:set>
                                          <p:cBhvr>
                                            <p:cTn id="18" dur="1" fill="hold">
                                              <p:stCondLst>
                                                <p:cond delay="0"/>
                                              </p:stCondLst>
                                            </p:cTn>
                                            <p:tgtEl>
                                              <p:spTgt spid="723"/>
                                            </p:tgtEl>
                                            <p:attrNameLst>
                                              <p:attrName>style.visibility</p:attrName>
                                            </p:attrNameLst>
                                          </p:cBhvr>
                                          <p:to>
                                            <p:strVal val="visible"/>
                                          </p:to>
                                        </p:set>
                                        <p:anim calcmode="lin" valueType="num">
                                          <p:cBhvr>
                                            <p:cTn id="19" dur="500" fill="hold"/>
                                            <p:tgtEl>
                                              <p:spTgt spid="723"/>
                                            </p:tgtEl>
                                            <p:attrNameLst>
                                              <p:attrName>ppt_w</p:attrName>
                                            </p:attrNameLst>
                                          </p:cBhvr>
                                          <p:tavLst>
                                            <p:tav tm="0">
                                              <p:val>
                                                <p:fltVal val="0"/>
                                              </p:val>
                                            </p:tav>
                                            <p:tav tm="100000">
                                              <p:val>
                                                <p:strVal val="#ppt_w"/>
                                              </p:val>
                                            </p:tav>
                                          </p:tavLst>
                                        </p:anim>
                                        <p:anim calcmode="lin" valueType="num">
                                          <p:cBhvr>
                                            <p:cTn id="20" dur="500" fill="hold"/>
                                            <p:tgtEl>
                                              <p:spTgt spid="723"/>
                                            </p:tgtEl>
                                            <p:attrNameLst>
                                              <p:attrName>ppt_h</p:attrName>
                                            </p:attrNameLst>
                                          </p:cBhvr>
                                          <p:tavLst>
                                            <p:tav tm="0">
                                              <p:val>
                                                <p:fltVal val="0"/>
                                              </p:val>
                                            </p:tav>
                                            <p:tav tm="100000">
                                              <p:val>
                                                <p:strVal val="#ppt_h"/>
                                              </p:val>
                                            </p:tav>
                                          </p:tavLst>
                                        </p:anim>
                                        <p:animEffect transition="in" filter="fade">
                                          <p:cBhvr>
                                            <p:cTn id="21" dur="500"/>
                                            <p:tgtEl>
                                              <p:spTgt spid="723"/>
                                            </p:tgtEl>
                                          </p:cBhvr>
                                        </p:animEffect>
                                      </p:childTnLst>
                                    </p:cTn>
                                  </p:par>
                                </p:childTnLst>
                              </p:cTn>
                            </p:par>
                            <p:par>
                              <p:cTn id="22" fill="hold">
                                <p:stCondLst>
                                  <p:cond delay="5700"/>
                                </p:stCondLst>
                                <p:childTnLst>
                                  <p:par>
                                    <p:cTn id="23" presetID="21" presetClass="entr" presetSubtype="1" fill="hold" grpId="0" nodeType="afterEffect">
                                      <p:stCondLst>
                                        <p:cond delay="0"/>
                                      </p:stCondLst>
                                      <p:childTnLst>
                                        <p:set>
                                          <p:cBhvr>
                                            <p:cTn id="24" dur="1" fill="hold">
                                              <p:stCondLst>
                                                <p:cond delay="0"/>
                                              </p:stCondLst>
                                            </p:cTn>
                                            <p:tgtEl>
                                              <p:spTgt spid="724"/>
                                            </p:tgtEl>
                                            <p:attrNameLst>
                                              <p:attrName>style.visibility</p:attrName>
                                            </p:attrNameLst>
                                          </p:cBhvr>
                                          <p:to>
                                            <p:strVal val="visible"/>
                                          </p:to>
                                        </p:set>
                                        <p:animEffect transition="in" filter="wheel(1)">
                                          <p:cBhvr>
                                            <p:cTn id="25" dur="1000"/>
                                            <p:tgtEl>
                                              <p:spTgt spid="724"/>
                                            </p:tgtEl>
                                          </p:cBhvr>
                                        </p:animEffect>
                                      </p:childTnLst>
                                    </p:cTn>
                                  </p:par>
                                </p:childTnLst>
                              </p:cTn>
                            </p:par>
                            <p:par>
                              <p:cTn id="26" fill="hold">
                                <p:stCondLst>
                                  <p:cond delay="6700"/>
                                </p:stCondLst>
                                <p:childTnLst>
                                  <p:par>
                                    <p:cTn id="27" presetID="22" presetClass="entr" presetSubtype="2" fill="hold" grpId="0" nodeType="afterEffect">
                                      <p:stCondLst>
                                        <p:cond delay="0"/>
                                      </p:stCondLst>
                                      <p:childTnLst>
                                        <p:set>
                                          <p:cBhvr>
                                            <p:cTn id="28" dur="1" fill="hold">
                                              <p:stCondLst>
                                                <p:cond delay="0"/>
                                              </p:stCondLst>
                                            </p:cTn>
                                            <p:tgtEl>
                                              <p:spTgt spid="711"/>
                                            </p:tgtEl>
                                            <p:attrNameLst>
                                              <p:attrName>style.visibility</p:attrName>
                                            </p:attrNameLst>
                                          </p:cBhvr>
                                          <p:to>
                                            <p:strVal val="visible"/>
                                          </p:to>
                                        </p:set>
                                        <p:animEffect transition="in" filter="wipe(right)">
                                          <p:cBhvr>
                                            <p:cTn id="29" dur="250"/>
                                            <p:tgtEl>
                                              <p:spTgt spid="711"/>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712"/>
                                            </p:tgtEl>
                                            <p:attrNameLst>
                                              <p:attrName>style.visibility</p:attrName>
                                            </p:attrNameLst>
                                          </p:cBhvr>
                                          <p:to>
                                            <p:strVal val="visible"/>
                                          </p:to>
                                        </p:set>
                                        <p:animEffect transition="in" filter="wipe(right)">
                                          <p:cBhvr>
                                            <p:cTn id="32" dur="250"/>
                                            <p:tgtEl>
                                              <p:spTgt spid="712"/>
                                            </p:tgtEl>
                                          </p:cBhvr>
                                        </p:animEffect>
                                      </p:childTnLst>
                                    </p:cTn>
                                  </p:par>
                                </p:childTnLst>
                              </p:cTn>
                            </p:par>
                            <p:par>
                              <p:cTn id="33" fill="hold">
                                <p:stCondLst>
                                  <p:cond delay="6950"/>
                                </p:stCondLst>
                                <p:childTnLst>
                                  <p:par>
                                    <p:cTn id="34" presetID="53" presetClass="entr" presetSubtype="16" fill="hold" grpId="0" nodeType="afterEffect">
                                      <p:stCondLst>
                                        <p:cond delay="0"/>
                                      </p:stCondLst>
                                      <p:childTnLst>
                                        <p:set>
                                          <p:cBhvr>
                                            <p:cTn id="35" dur="1" fill="hold">
                                              <p:stCondLst>
                                                <p:cond delay="0"/>
                                              </p:stCondLst>
                                            </p:cTn>
                                            <p:tgtEl>
                                              <p:spTgt spid="725"/>
                                            </p:tgtEl>
                                            <p:attrNameLst>
                                              <p:attrName>style.visibility</p:attrName>
                                            </p:attrNameLst>
                                          </p:cBhvr>
                                          <p:to>
                                            <p:strVal val="visible"/>
                                          </p:to>
                                        </p:set>
                                        <p:anim calcmode="lin" valueType="num">
                                          <p:cBhvr>
                                            <p:cTn id="36" dur="500" fill="hold"/>
                                            <p:tgtEl>
                                              <p:spTgt spid="725"/>
                                            </p:tgtEl>
                                            <p:attrNameLst>
                                              <p:attrName>ppt_w</p:attrName>
                                            </p:attrNameLst>
                                          </p:cBhvr>
                                          <p:tavLst>
                                            <p:tav tm="0">
                                              <p:val>
                                                <p:fltVal val="0"/>
                                              </p:val>
                                            </p:tav>
                                            <p:tav tm="100000">
                                              <p:val>
                                                <p:strVal val="#ppt_w"/>
                                              </p:val>
                                            </p:tav>
                                          </p:tavLst>
                                        </p:anim>
                                        <p:anim calcmode="lin" valueType="num">
                                          <p:cBhvr>
                                            <p:cTn id="37" dur="500" fill="hold"/>
                                            <p:tgtEl>
                                              <p:spTgt spid="725"/>
                                            </p:tgtEl>
                                            <p:attrNameLst>
                                              <p:attrName>ppt_h</p:attrName>
                                            </p:attrNameLst>
                                          </p:cBhvr>
                                          <p:tavLst>
                                            <p:tav tm="0">
                                              <p:val>
                                                <p:fltVal val="0"/>
                                              </p:val>
                                            </p:tav>
                                            <p:tav tm="100000">
                                              <p:val>
                                                <p:strVal val="#ppt_h"/>
                                              </p:val>
                                            </p:tav>
                                          </p:tavLst>
                                        </p:anim>
                                        <p:animEffect transition="in" filter="fade">
                                          <p:cBhvr>
                                            <p:cTn id="38" dur="500"/>
                                            <p:tgtEl>
                                              <p:spTgt spid="725"/>
                                            </p:tgtEl>
                                          </p:cBhvr>
                                        </p:animEffect>
                                      </p:childTnLst>
                                    </p:cTn>
                                  </p:par>
                                </p:childTnLst>
                              </p:cTn>
                            </p:par>
                            <p:par>
                              <p:cTn id="39" fill="hold">
                                <p:stCondLst>
                                  <p:cond delay="7450"/>
                                </p:stCondLst>
                                <p:childTnLst>
                                  <p:par>
                                    <p:cTn id="40" presetID="21" presetClass="entr" presetSubtype="1" fill="hold" grpId="0" nodeType="afterEffect">
                                      <p:stCondLst>
                                        <p:cond delay="0"/>
                                      </p:stCondLst>
                                      <p:childTnLst>
                                        <p:set>
                                          <p:cBhvr>
                                            <p:cTn id="41" dur="1" fill="hold">
                                              <p:stCondLst>
                                                <p:cond delay="0"/>
                                              </p:stCondLst>
                                            </p:cTn>
                                            <p:tgtEl>
                                              <p:spTgt spid="726"/>
                                            </p:tgtEl>
                                            <p:attrNameLst>
                                              <p:attrName>style.visibility</p:attrName>
                                            </p:attrNameLst>
                                          </p:cBhvr>
                                          <p:to>
                                            <p:strVal val="visible"/>
                                          </p:to>
                                        </p:set>
                                        <p:animEffect transition="in" filter="wheel(1)">
                                          <p:cBhvr>
                                            <p:cTn id="42" dur="1000"/>
                                            <p:tgtEl>
                                              <p:spTgt spid="726"/>
                                            </p:tgtEl>
                                          </p:cBhvr>
                                        </p:animEffect>
                                      </p:childTnLst>
                                    </p:cTn>
                                  </p:par>
                                </p:childTnLst>
                              </p:cTn>
                            </p:par>
                            <p:par>
                              <p:cTn id="43" fill="hold">
                                <p:stCondLst>
                                  <p:cond delay="8450"/>
                                </p:stCondLst>
                                <p:childTnLst>
                                  <p:par>
                                    <p:cTn id="44" presetID="22" presetClass="entr" presetSubtype="2" fill="hold" grpId="0" nodeType="afterEffect">
                                      <p:stCondLst>
                                        <p:cond delay="0"/>
                                      </p:stCondLst>
                                      <p:childTnLst>
                                        <p:set>
                                          <p:cBhvr>
                                            <p:cTn id="45" dur="1" fill="hold">
                                              <p:stCondLst>
                                                <p:cond delay="0"/>
                                              </p:stCondLst>
                                            </p:cTn>
                                            <p:tgtEl>
                                              <p:spTgt spid="721"/>
                                            </p:tgtEl>
                                            <p:attrNameLst>
                                              <p:attrName>style.visibility</p:attrName>
                                            </p:attrNameLst>
                                          </p:cBhvr>
                                          <p:to>
                                            <p:strVal val="visible"/>
                                          </p:to>
                                        </p:set>
                                        <p:animEffect transition="in" filter="wipe(right)">
                                          <p:cBhvr>
                                            <p:cTn id="46" dur="250"/>
                                            <p:tgtEl>
                                              <p:spTgt spid="721"/>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722"/>
                                            </p:tgtEl>
                                            <p:attrNameLst>
                                              <p:attrName>style.visibility</p:attrName>
                                            </p:attrNameLst>
                                          </p:cBhvr>
                                          <p:to>
                                            <p:strVal val="visible"/>
                                          </p:to>
                                        </p:set>
                                        <p:animEffect transition="in" filter="wipe(right)">
                                          <p:cBhvr>
                                            <p:cTn id="49" dur="250"/>
                                            <p:tgtEl>
                                              <p:spTgt spid="722"/>
                                            </p:tgtEl>
                                          </p:cBhvr>
                                        </p:animEffect>
                                      </p:childTnLst>
                                    </p:cTn>
                                  </p:par>
                                </p:childTnLst>
                              </p:cTn>
                            </p:par>
                            <p:par>
                              <p:cTn id="50" fill="hold">
                                <p:stCondLst>
                                  <p:cond delay="8700"/>
                                </p:stCondLst>
                                <p:childTnLst>
                                  <p:par>
                                    <p:cTn id="51" presetID="53" presetClass="entr" presetSubtype="16" fill="hold" grpId="0" nodeType="afterEffect">
                                      <p:stCondLst>
                                        <p:cond delay="0"/>
                                      </p:stCondLst>
                                      <p:childTnLst>
                                        <p:set>
                                          <p:cBhvr>
                                            <p:cTn id="52" dur="1" fill="hold">
                                              <p:stCondLst>
                                                <p:cond delay="0"/>
                                              </p:stCondLst>
                                            </p:cTn>
                                            <p:tgtEl>
                                              <p:spTgt spid="727"/>
                                            </p:tgtEl>
                                            <p:attrNameLst>
                                              <p:attrName>style.visibility</p:attrName>
                                            </p:attrNameLst>
                                          </p:cBhvr>
                                          <p:to>
                                            <p:strVal val="visible"/>
                                          </p:to>
                                        </p:set>
                                        <p:anim calcmode="lin" valueType="num">
                                          <p:cBhvr>
                                            <p:cTn id="53" dur="500" fill="hold"/>
                                            <p:tgtEl>
                                              <p:spTgt spid="727"/>
                                            </p:tgtEl>
                                            <p:attrNameLst>
                                              <p:attrName>ppt_w</p:attrName>
                                            </p:attrNameLst>
                                          </p:cBhvr>
                                          <p:tavLst>
                                            <p:tav tm="0">
                                              <p:val>
                                                <p:fltVal val="0"/>
                                              </p:val>
                                            </p:tav>
                                            <p:tav tm="100000">
                                              <p:val>
                                                <p:strVal val="#ppt_w"/>
                                              </p:val>
                                            </p:tav>
                                          </p:tavLst>
                                        </p:anim>
                                        <p:anim calcmode="lin" valueType="num">
                                          <p:cBhvr>
                                            <p:cTn id="54" dur="500" fill="hold"/>
                                            <p:tgtEl>
                                              <p:spTgt spid="727"/>
                                            </p:tgtEl>
                                            <p:attrNameLst>
                                              <p:attrName>ppt_h</p:attrName>
                                            </p:attrNameLst>
                                          </p:cBhvr>
                                          <p:tavLst>
                                            <p:tav tm="0">
                                              <p:val>
                                                <p:fltVal val="0"/>
                                              </p:val>
                                            </p:tav>
                                            <p:tav tm="100000">
                                              <p:val>
                                                <p:strVal val="#ppt_h"/>
                                              </p:val>
                                            </p:tav>
                                          </p:tavLst>
                                        </p:anim>
                                        <p:animEffect transition="in" filter="fade">
                                          <p:cBhvr>
                                            <p:cTn id="55" dur="500"/>
                                            <p:tgtEl>
                                              <p:spTgt spid="727"/>
                                            </p:tgtEl>
                                          </p:cBhvr>
                                        </p:animEffect>
                                      </p:childTnLst>
                                    </p:cTn>
                                  </p:par>
                                </p:childTnLst>
                              </p:cTn>
                            </p:par>
                            <p:par>
                              <p:cTn id="56" fill="hold">
                                <p:stCondLst>
                                  <p:cond delay="9200"/>
                                </p:stCondLst>
                                <p:childTnLst>
                                  <p:par>
                                    <p:cTn id="57" presetID="21" presetClass="entr" presetSubtype="1" fill="hold" grpId="0" nodeType="afterEffect">
                                      <p:stCondLst>
                                        <p:cond delay="0"/>
                                      </p:stCondLst>
                                      <p:childTnLst>
                                        <p:set>
                                          <p:cBhvr>
                                            <p:cTn id="58" dur="1" fill="hold">
                                              <p:stCondLst>
                                                <p:cond delay="0"/>
                                              </p:stCondLst>
                                            </p:cTn>
                                            <p:tgtEl>
                                              <p:spTgt spid="728"/>
                                            </p:tgtEl>
                                            <p:attrNameLst>
                                              <p:attrName>style.visibility</p:attrName>
                                            </p:attrNameLst>
                                          </p:cBhvr>
                                          <p:to>
                                            <p:strVal val="visible"/>
                                          </p:to>
                                        </p:set>
                                        <p:animEffect transition="in" filter="wheel(1)">
                                          <p:cBhvr>
                                            <p:cTn id="59" dur="1000"/>
                                            <p:tgtEl>
                                              <p:spTgt spid="728"/>
                                            </p:tgtEl>
                                          </p:cBhvr>
                                        </p:animEffect>
                                      </p:childTnLst>
                                    </p:cTn>
                                  </p:par>
                                </p:childTnLst>
                              </p:cTn>
                            </p:par>
                            <p:par>
                              <p:cTn id="60" fill="hold">
                                <p:stCondLst>
                                  <p:cond delay="10200"/>
                                </p:stCondLst>
                                <p:childTnLst>
                                  <p:par>
                                    <p:cTn id="61" presetID="22" presetClass="entr" presetSubtype="2" fill="hold" grpId="0" nodeType="afterEffect">
                                      <p:stCondLst>
                                        <p:cond delay="0"/>
                                      </p:stCondLst>
                                      <p:childTnLst>
                                        <p:set>
                                          <p:cBhvr>
                                            <p:cTn id="62" dur="1" fill="hold">
                                              <p:stCondLst>
                                                <p:cond delay="0"/>
                                              </p:stCondLst>
                                            </p:cTn>
                                            <p:tgtEl>
                                              <p:spTgt spid="719"/>
                                            </p:tgtEl>
                                            <p:attrNameLst>
                                              <p:attrName>style.visibility</p:attrName>
                                            </p:attrNameLst>
                                          </p:cBhvr>
                                          <p:to>
                                            <p:strVal val="visible"/>
                                          </p:to>
                                        </p:set>
                                        <p:animEffect transition="in" filter="wipe(right)">
                                          <p:cBhvr>
                                            <p:cTn id="63" dur="250"/>
                                            <p:tgtEl>
                                              <p:spTgt spid="719"/>
                                            </p:tgtEl>
                                          </p:cBhvr>
                                        </p:animEffect>
                                      </p:childTnLst>
                                    </p:cTn>
                                  </p:par>
                                  <p:par>
                                    <p:cTn id="64" presetID="22" presetClass="entr" presetSubtype="2" fill="hold" grpId="0" nodeType="withEffect">
                                      <p:stCondLst>
                                        <p:cond delay="0"/>
                                      </p:stCondLst>
                                      <p:childTnLst>
                                        <p:set>
                                          <p:cBhvr>
                                            <p:cTn id="65" dur="1" fill="hold">
                                              <p:stCondLst>
                                                <p:cond delay="0"/>
                                              </p:stCondLst>
                                            </p:cTn>
                                            <p:tgtEl>
                                              <p:spTgt spid="720"/>
                                            </p:tgtEl>
                                            <p:attrNameLst>
                                              <p:attrName>style.visibility</p:attrName>
                                            </p:attrNameLst>
                                          </p:cBhvr>
                                          <p:to>
                                            <p:strVal val="visible"/>
                                          </p:to>
                                        </p:set>
                                        <p:animEffect transition="in" filter="wipe(right)">
                                          <p:cBhvr>
                                            <p:cTn id="66" dur="250"/>
                                            <p:tgtEl>
                                              <p:spTgt spid="720"/>
                                            </p:tgtEl>
                                          </p:cBhvr>
                                        </p:animEffect>
                                      </p:childTnLst>
                                    </p:cTn>
                                  </p:par>
                                </p:childTnLst>
                              </p:cTn>
                            </p:par>
                            <p:par>
                              <p:cTn id="67" fill="hold">
                                <p:stCondLst>
                                  <p:cond delay="10450"/>
                                </p:stCondLst>
                                <p:childTnLst>
                                  <p:par>
                                    <p:cTn id="68" presetID="53" presetClass="entr" presetSubtype="16" fill="hold" grpId="0" nodeType="afterEffect">
                                      <p:stCondLst>
                                        <p:cond delay="0"/>
                                      </p:stCondLst>
                                      <p:childTnLst>
                                        <p:set>
                                          <p:cBhvr>
                                            <p:cTn id="69" dur="1" fill="hold">
                                              <p:stCondLst>
                                                <p:cond delay="0"/>
                                              </p:stCondLst>
                                            </p:cTn>
                                            <p:tgtEl>
                                              <p:spTgt spid="729"/>
                                            </p:tgtEl>
                                            <p:attrNameLst>
                                              <p:attrName>style.visibility</p:attrName>
                                            </p:attrNameLst>
                                          </p:cBhvr>
                                          <p:to>
                                            <p:strVal val="visible"/>
                                          </p:to>
                                        </p:set>
                                        <p:anim calcmode="lin" valueType="num">
                                          <p:cBhvr>
                                            <p:cTn id="70" dur="500" fill="hold"/>
                                            <p:tgtEl>
                                              <p:spTgt spid="729"/>
                                            </p:tgtEl>
                                            <p:attrNameLst>
                                              <p:attrName>ppt_w</p:attrName>
                                            </p:attrNameLst>
                                          </p:cBhvr>
                                          <p:tavLst>
                                            <p:tav tm="0">
                                              <p:val>
                                                <p:fltVal val="0"/>
                                              </p:val>
                                            </p:tav>
                                            <p:tav tm="100000">
                                              <p:val>
                                                <p:strVal val="#ppt_w"/>
                                              </p:val>
                                            </p:tav>
                                          </p:tavLst>
                                        </p:anim>
                                        <p:anim calcmode="lin" valueType="num">
                                          <p:cBhvr>
                                            <p:cTn id="71" dur="500" fill="hold"/>
                                            <p:tgtEl>
                                              <p:spTgt spid="729"/>
                                            </p:tgtEl>
                                            <p:attrNameLst>
                                              <p:attrName>ppt_h</p:attrName>
                                            </p:attrNameLst>
                                          </p:cBhvr>
                                          <p:tavLst>
                                            <p:tav tm="0">
                                              <p:val>
                                                <p:fltVal val="0"/>
                                              </p:val>
                                            </p:tav>
                                            <p:tav tm="100000">
                                              <p:val>
                                                <p:strVal val="#ppt_h"/>
                                              </p:val>
                                            </p:tav>
                                          </p:tavLst>
                                        </p:anim>
                                        <p:animEffect transition="in" filter="fade">
                                          <p:cBhvr>
                                            <p:cTn id="72" dur="500"/>
                                            <p:tgtEl>
                                              <p:spTgt spid="729"/>
                                            </p:tgtEl>
                                          </p:cBhvr>
                                        </p:animEffect>
                                      </p:childTnLst>
                                    </p:cTn>
                                  </p:par>
                                </p:childTnLst>
                              </p:cTn>
                            </p:par>
                            <p:par>
                              <p:cTn id="73" fill="hold">
                                <p:stCondLst>
                                  <p:cond delay="10950"/>
                                </p:stCondLst>
                                <p:childTnLst>
                                  <p:par>
                                    <p:cTn id="74" presetID="21" presetClass="entr" presetSubtype="1" fill="hold" grpId="0" nodeType="afterEffect">
                                      <p:stCondLst>
                                        <p:cond delay="0"/>
                                      </p:stCondLst>
                                      <p:childTnLst>
                                        <p:set>
                                          <p:cBhvr>
                                            <p:cTn id="75" dur="1" fill="hold">
                                              <p:stCondLst>
                                                <p:cond delay="0"/>
                                              </p:stCondLst>
                                            </p:cTn>
                                            <p:tgtEl>
                                              <p:spTgt spid="730"/>
                                            </p:tgtEl>
                                            <p:attrNameLst>
                                              <p:attrName>style.visibility</p:attrName>
                                            </p:attrNameLst>
                                          </p:cBhvr>
                                          <p:to>
                                            <p:strVal val="visible"/>
                                          </p:to>
                                        </p:set>
                                        <p:animEffect transition="in" filter="wheel(1)">
                                          <p:cBhvr>
                                            <p:cTn id="76" dur="1000"/>
                                            <p:tgtEl>
                                              <p:spTgt spid="730"/>
                                            </p:tgtEl>
                                          </p:cBhvr>
                                        </p:animEffect>
                                      </p:childTnLst>
                                    </p:cTn>
                                  </p:par>
                                </p:childTnLst>
                              </p:cTn>
                            </p:par>
                            <p:par>
                              <p:cTn id="77" fill="hold">
                                <p:stCondLst>
                                  <p:cond delay="11950"/>
                                </p:stCondLst>
                                <p:childTnLst>
                                  <p:par>
                                    <p:cTn id="78" presetID="22" presetClass="entr" presetSubtype="2" fill="hold" grpId="0" nodeType="afterEffect">
                                      <p:stCondLst>
                                        <p:cond delay="0"/>
                                      </p:stCondLst>
                                      <p:childTnLst>
                                        <p:set>
                                          <p:cBhvr>
                                            <p:cTn id="79" dur="1" fill="hold">
                                              <p:stCondLst>
                                                <p:cond delay="0"/>
                                              </p:stCondLst>
                                            </p:cTn>
                                            <p:tgtEl>
                                              <p:spTgt spid="717"/>
                                            </p:tgtEl>
                                            <p:attrNameLst>
                                              <p:attrName>style.visibility</p:attrName>
                                            </p:attrNameLst>
                                          </p:cBhvr>
                                          <p:to>
                                            <p:strVal val="visible"/>
                                          </p:to>
                                        </p:set>
                                        <p:animEffect transition="in" filter="wipe(right)">
                                          <p:cBhvr>
                                            <p:cTn id="80" dur="250"/>
                                            <p:tgtEl>
                                              <p:spTgt spid="717"/>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718"/>
                                            </p:tgtEl>
                                            <p:attrNameLst>
                                              <p:attrName>style.visibility</p:attrName>
                                            </p:attrNameLst>
                                          </p:cBhvr>
                                          <p:to>
                                            <p:strVal val="visible"/>
                                          </p:to>
                                        </p:set>
                                        <p:animEffect transition="in" filter="wipe(right)">
                                          <p:cBhvr>
                                            <p:cTn id="83" dur="250"/>
                                            <p:tgtEl>
                                              <p:spTgt spid="718"/>
                                            </p:tgtEl>
                                          </p:cBhvr>
                                        </p:animEffect>
                                      </p:childTnLst>
                                    </p:cTn>
                                  </p:par>
                                </p:childTnLst>
                              </p:cTn>
                            </p:par>
                            <p:par>
                              <p:cTn id="84" fill="hold">
                                <p:stCondLst>
                                  <p:cond delay="12200"/>
                                </p:stCondLst>
                                <p:childTnLst>
                                  <p:par>
                                    <p:cTn id="85" presetID="53" presetClass="entr" presetSubtype="16" fill="hold" grpId="0" nodeType="afterEffect">
                                      <p:stCondLst>
                                        <p:cond delay="0"/>
                                      </p:stCondLst>
                                      <p:childTnLst>
                                        <p:set>
                                          <p:cBhvr>
                                            <p:cTn id="86" dur="1" fill="hold">
                                              <p:stCondLst>
                                                <p:cond delay="0"/>
                                              </p:stCondLst>
                                            </p:cTn>
                                            <p:tgtEl>
                                              <p:spTgt spid="731"/>
                                            </p:tgtEl>
                                            <p:attrNameLst>
                                              <p:attrName>style.visibility</p:attrName>
                                            </p:attrNameLst>
                                          </p:cBhvr>
                                          <p:to>
                                            <p:strVal val="visible"/>
                                          </p:to>
                                        </p:set>
                                        <p:anim calcmode="lin" valueType="num">
                                          <p:cBhvr>
                                            <p:cTn id="87" dur="500" fill="hold"/>
                                            <p:tgtEl>
                                              <p:spTgt spid="731"/>
                                            </p:tgtEl>
                                            <p:attrNameLst>
                                              <p:attrName>ppt_w</p:attrName>
                                            </p:attrNameLst>
                                          </p:cBhvr>
                                          <p:tavLst>
                                            <p:tav tm="0">
                                              <p:val>
                                                <p:fltVal val="0"/>
                                              </p:val>
                                            </p:tav>
                                            <p:tav tm="100000">
                                              <p:val>
                                                <p:strVal val="#ppt_w"/>
                                              </p:val>
                                            </p:tav>
                                          </p:tavLst>
                                        </p:anim>
                                        <p:anim calcmode="lin" valueType="num">
                                          <p:cBhvr>
                                            <p:cTn id="88" dur="500" fill="hold"/>
                                            <p:tgtEl>
                                              <p:spTgt spid="731"/>
                                            </p:tgtEl>
                                            <p:attrNameLst>
                                              <p:attrName>ppt_h</p:attrName>
                                            </p:attrNameLst>
                                          </p:cBhvr>
                                          <p:tavLst>
                                            <p:tav tm="0">
                                              <p:val>
                                                <p:fltVal val="0"/>
                                              </p:val>
                                            </p:tav>
                                            <p:tav tm="100000">
                                              <p:val>
                                                <p:strVal val="#ppt_h"/>
                                              </p:val>
                                            </p:tav>
                                          </p:tavLst>
                                        </p:anim>
                                        <p:animEffect transition="in" filter="fade">
                                          <p:cBhvr>
                                            <p:cTn id="89" dur="500"/>
                                            <p:tgtEl>
                                              <p:spTgt spid="731"/>
                                            </p:tgtEl>
                                          </p:cBhvr>
                                        </p:animEffect>
                                      </p:childTnLst>
                                    </p:cTn>
                                  </p:par>
                                </p:childTnLst>
                              </p:cTn>
                            </p:par>
                            <p:par>
                              <p:cTn id="90" fill="hold">
                                <p:stCondLst>
                                  <p:cond delay="12700"/>
                                </p:stCondLst>
                                <p:childTnLst>
                                  <p:par>
                                    <p:cTn id="91" presetID="21" presetClass="entr" presetSubtype="1" fill="hold" grpId="0" nodeType="afterEffect">
                                      <p:stCondLst>
                                        <p:cond delay="0"/>
                                      </p:stCondLst>
                                      <p:childTnLst>
                                        <p:set>
                                          <p:cBhvr>
                                            <p:cTn id="92" dur="1" fill="hold">
                                              <p:stCondLst>
                                                <p:cond delay="0"/>
                                              </p:stCondLst>
                                            </p:cTn>
                                            <p:tgtEl>
                                              <p:spTgt spid="732"/>
                                            </p:tgtEl>
                                            <p:attrNameLst>
                                              <p:attrName>style.visibility</p:attrName>
                                            </p:attrNameLst>
                                          </p:cBhvr>
                                          <p:to>
                                            <p:strVal val="visible"/>
                                          </p:to>
                                        </p:set>
                                        <p:animEffect transition="in" filter="wheel(1)">
                                          <p:cBhvr>
                                            <p:cTn id="93" dur="1000"/>
                                            <p:tgtEl>
                                              <p:spTgt spid="732"/>
                                            </p:tgtEl>
                                          </p:cBhvr>
                                        </p:animEffect>
                                      </p:childTnLst>
                                    </p:cTn>
                                  </p:par>
                                </p:childTnLst>
                              </p:cTn>
                            </p:par>
                            <p:par>
                              <p:cTn id="94" fill="hold">
                                <p:stCondLst>
                                  <p:cond delay="13700"/>
                                </p:stCondLst>
                                <p:childTnLst>
                                  <p:par>
                                    <p:cTn id="95" presetID="22" presetClass="entr" presetSubtype="2" fill="hold" grpId="0" nodeType="afterEffect">
                                      <p:stCondLst>
                                        <p:cond delay="0"/>
                                      </p:stCondLst>
                                      <p:childTnLst>
                                        <p:set>
                                          <p:cBhvr>
                                            <p:cTn id="96" dur="1" fill="hold">
                                              <p:stCondLst>
                                                <p:cond delay="0"/>
                                              </p:stCondLst>
                                            </p:cTn>
                                            <p:tgtEl>
                                              <p:spTgt spid="715"/>
                                            </p:tgtEl>
                                            <p:attrNameLst>
                                              <p:attrName>style.visibility</p:attrName>
                                            </p:attrNameLst>
                                          </p:cBhvr>
                                          <p:to>
                                            <p:strVal val="visible"/>
                                          </p:to>
                                        </p:set>
                                        <p:animEffect transition="in" filter="wipe(right)">
                                          <p:cBhvr>
                                            <p:cTn id="97" dur="250"/>
                                            <p:tgtEl>
                                              <p:spTgt spid="715"/>
                                            </p:tgtEl>
                                          </p:cBhvr>
                                        </p:animEffect>
                                      </p:childTnLst>
                                    </p:cTn>
                                  </p:par>
                                  <p:par>
                                    <p:cTn id="98" presetID="22" presetClass="entr" presetSubtype="2" fill="hold" grpId="0" nodeType="withEffect">
                                      <p:stCondLst>
                                        <p:cond delay="0"/>
                                      </p:stCondLst>
                                      <p:childTnLst>
                                        <p:set>
                                          <p:cBhvr>
                                            <p:cTn id="99" dur="1" fill="hold">
                                              <p:stCondLst>
                                                <p:cond delay="0"/>
                                              </p:stCondLst>
                                            </p:cTn>
                                            <p:tgtEl>
                                              <p:spTgt spid="716"/>
                                            </p:tgtEl>
                                            <p:attrNameLst>
                                              <p:attrName>style.visibility</p:attrName>
                                            </p:attrNameLst>
                                          </p:cBhvr>
                                          <p:to>
                                            <p:strVal val="visible"/>
                                          </p:to>
                                        </p:set>
                                        <p:animEffect transition="in" filter="wipe(right)">
                                          <p:cBhvr>
                                            <p:cTn id="100" dur="250"/>
                                            <p:tgtEl>
                                              <p:spTgt spid="716"/>
                                            </p:tgtEl>
                                          </p:cBhvr>
                                        </p:animEffect>
                                      </p:childTnLst>
                                    </p:cTn>
                                  </p:par>
                                </p:childTnLst>
                              </p:cTn>
                            </p:par>
                            <p:par>
                              <p:cTn id="101" fill="hold">
                                <p:stCondLst>
                                  <p:cond delay="13950"/>
                                </p:stCondLst>
                                <p:childTnLst>
                                  <p:par>
                                    <p:cTn id="102" presetID="53" presetClass="entr" presetSubtype="16" fill="hold" grpId="0" nodeType="afterEffect">
                                      <p:stCondLst>
                                        <p:cond delay="0"/>
                                      </p:stCondLst>
                                      <p:childTnLst>
                                        <p:set>
                                          <p:cBhvr>
                                            <p:cTn id="103" dur="1" fill="hold">
                                              <p:stCondLst>
                                                <p:cond delay="0"/>
                                              </p:stCondLst>
                                            </p:cTn>
                                            <p:tgtEl>
                                              <p:spTgt spid="733"/>
                                            </p:tgtEl>
                                            <p:attrNameLst>
                                              <p:attrName>style.visibility</p:attrName>
                                            </p:attrNameLst>
                                          </p:cBhvr>
                                          <p:to>
                                            <p:strVal val="visible"/>
                                          </p:to>
                                        </p:set>
                                        <p:anim calcmode="lin" valueType="num">
                                          <p:cBhvr>
                                            <p:cTn id="104" dur="500" fill="hold"/>
                                            <p:tgtEl>
                                              <p:spTgt spid="733"/>
                                            </p:tgtEl>
                                            <p:attrNameLst>
                                              <p:attrName>ppt_w</p:attrName>
                                            </p:attrNameLst>
                                          </p:cBhvr>
                                          <p:tavLst>
                                            <p:tav tm="0">
                                              <p:val>
                                                <p:fltVal val="0"/>
                                              </p:val>
                                            </p:tav>
                                            <p:tav tm="100000">
                                              <p:val>
                                                <p:strVal val="#ppt_w"/>
                                              </p:val>
                                            </p:tav>
                                          </p:tavLst>
                                        </p:anim>
                                        <p:anim calcmode="lin" valueType="num">
                                          <p:cBhvr>
                                            <p:cTn id="105" dur="500" fill="hold"/>
                                            <p:tgtEl>
                                              <p:spTgt spid="733"/>
                                            </p:tgtEl>
                                            <p:attrNameLst>
                                              <p:attrName>ppt_h</p:attrName>
                                            </p:attrNameLst>
                                          </p:cBhvr>
                                          <p:tavLst>
                                            <p:tav tm="0">
                                              <p:val>
                                                <p:fltVal val="0"/>
                                              </p:val>
                                            </p:tav>
                                            <p:tav tm="100000">
                                              <p:val>
                                                <p:strVal val="#ppt_h"/>
                                              </p:val>
                                            </p:tav>
                                          </p:tavLst>
                                        </p:anim>
                                        <p:animEffect transition="in" filter="fade">
                                          <p:cBhvr>
                                            <p:cTn id="106" dur="500"/>
                                            <p:tgtEl>
                                              <p:spTgt spid="733"/>
                                            </p:tgtEl>
                                          </p:cBhvr>
                                        </p:animEffect>
                                      </p:childTnLst>
                                    </p:cTn>
                                  </p:par>
                                </p:childTnLst>
                              </p:cTn>
                            </p:par>
                            <p:par>
                              <p:cTn id="107" fill="hold">
                                <p:stCondLst>
                                  <p:cond delay="14450"/>
                                </p:stCondLst>
                                <p:childTnLst>
                                  <p:par>
                                    <p:cTn id="108" presetID="21" presetClass="entr" presetSubtype="1" fill="hold" grpId="0" nodeType="afterEffect">
                                      <p:stCondLst>
                                        <p:cond delay="0"/>
                                      </p:stCondLst>
                                      <p:childTnLst>
                                        <p:set>
                                          <p:cBhvr>
                                            <p:cTn id="109" dur="1" fill="hold">
                                              <p:stCondLst>
                                                <p:cond delay="0"/>
                                              </p:stCondLst>
                                            </p:cTn>
                                            <p:tgtEl>
                                              <p:spTgt spid="734"/>
                                            </p:tgtEl>
                                            <p:attrNameLst>
                                              <p:attrName>style.visibility</p:attrName>
                                            </p:attrNameLst>
                                          </p:cBhvr>
                                          <p:to>
                                            <p:strVal val="visible"/>
                                          </p:to>
                                        </p:set>
                                        <p:animEffect transition="in" filter="wheel(1)">
                                          <p:cBhvr>
                                            <p:cTn id="110" dur="1000"/>
                                            <p:tgtEl>
                                              <p:spTgt spid="734"/>
                                            </p:tgtEl>
                                          </p:cBhvr>
                                        </p:animEffect>
                                      </p:childTnLst>
                                    </p:cTn>
                                  </p:par>
                                </p:childTnLst>
                              </p:cTn>
                            </p:par>
                            <p:par>
                              <p:cTn id="111" fill="hold">
                                <p:stCondLst>
                                  <p:cond delay="15450"/>
                                </p:stCondLst>
                                <p:childTnLst>
                                  <p:par>
                                    <p:cTn id="112" presetID="22" presetClass="entr" presetSubtype="2" fill="hold" grpId="0" nodeType="afterEffect">
                                      <p:stCondLst>
                                        <p:cond delay="0"/>
                                      </p:stCondLst>
                                      <p:childTnLst>
                                        <p:set>
                                          <p:cBhvr>
                                            <p:cTn id="113" dur="1" fill="hold">
                                              <p:stCondLst>
                                                <p:cond delay="0"/>
                                              </p:stCondLst>
                                            </p:cTn>
                                            <p:tgtEl>
                                              <p:spTgt spid="713"/>
                                            </p:tgtEl>
                                            <p:attrNameLst>
                                              <p:attrName>style.visibility</p:attrName>
                                            </p:attrNameLst>
                                          </p:cBhvr>
                                          <p:to>
                                            <p:strVal val="visible"/>
                                          </p:to>
                                        </p:set>
                                        <p:animEffect transition="in" filter="wipe(right)">
                                          <p:cBhvr>
                                            <p:cTn id="114" dur="250"/>
                                            <p:tgtEl>
                                              <p:spTgt spid="713"/>
                                            </p:tgtEl>
                                          </p:cBhvr>
                                        </p:animEffect>
                                      </p:childTnLst>
                                    </p:cTn>
                                  </p:par>
                                  <p:par>
                                    <p:cTn id="115" presetID="22" presetClass="entr" presetSubtype="2" fill="hold" grpId="0" nodeType="withEffect">
                                      <p:stCondLst>
                                        <p:cond delay="0"/>
                                      </p:stCondLst>
                                      <p:childTnLst>
                                        <p:set>
                                          <p:cBhvr>
                                            <p:cTn id="116" dur="1" fill="hold">
                                              <p:stCondLst>
                                                <p:cond delay="0"/>
                                              </p:stCondLst>
                                            </p:cTn>
                                            <p:tgtEl>
                                              <p:spTgt spid="714"/>
                                            </p:tgtEl>
                                            <p:attrNameLst>
                                              <p:attrName>style.visibility</p:attrName>
                                            </p:attrNameLst>
                                          </p:cBhvr>
                                          <p:to>
                                            <p:strVal val="visible"/>
                                          </p:to>
                                        </p:set>
                                        <p:animEffect transition="in" filter="wipe(right)">
                                          <p:cBhvr>
                                            <p:cTn id="117" dur="250"/>
                                            <p:tgtEl>
                                              <p:spTgt spid="714"/>
                                            </p:tgtEl>
                                          </p:cBhvr>
                                        </p:animEffect>
                                      </p:childTnLst>
                                    </p:cTn>
                                  </p:par>
                                </p:childTnLst>
                              </p:cTn>
                            </p:par>
                            <p:par>
                              <p:cTn id="118" fill="hold">
                                <p:stCondLst>
                                  <p:cond delay="15700"/>
                                </p:stCondLst>
                                <p:childTnLst>
                                  <p:par>
                                    <p:cTn id="119" presetID="14" presetClass="entr" presetSubtype="10" fill="hold" nodeType="afterEffect">
                                      <p:stCondLst>
                                        <p:cond delay="0"/>
                                      </p:stCondLst>
                                      <p:childTnLst>
                                        <p:set>
                                          <p:cBhvr>
                                            <p:cTn id="120" dur="1" fill="hold">
                                              <p:stCondLst>
                                                <p:cond delay="0"/>
                                              </p:stCondLst>
                                            </p:cTn>
                                            <p:tgtEl>
                                              <p:spTgt spid="735"/>
                                            </p:tgtEl>
                                            <p:attrNameLst>
                                              <p:attrName>style.visibility</p:attrName>
                                            </p:attrNameLst>
                                          </p:cBhvr>
                                          <p:to>
                                            <p:strVal val="visible"/>
                                          </p:to>
                                        </p:set>
                                        <p:animEffect transition="in" filter="randombar(horizontal)">
                                          <p:cBhvr>
                                            <p:cTn id="121" dur="500"/>
                                            <p:tgtEl>
                                              <p:spTgt spid="7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711" grpId="0"/>
          <p:bldP spid="712" grpId="0"/>
          <p:bldP spid="713" grpId="0"/>
          <p:bldP spid="714" grpId="0"/>
          <p:bldP spid="715" grpId="0"/>
          <p:bldP spid="716" grpId="0"/>
          <p:bldP spid="717" grpId="0"/>
          <p:bldP spid="718" grpId="0"/>
          <p:bldP spid="719" grpId="0"/>
          <p:bldP spid="720" grpId="0"/>
          <p:bldP spid="721" grpId="0"/>
          <p:bldP spid="722" grpId="0"/>
          <p:bldP spid="723" grpId="0" animBg="1"/>
          <p:bldP spid="724" grpId="0" animBg="1"/>
          <p:bldP spid="725" grpId="0" animBg="1"/>
          <p:bldP spid="726" grpId="0" animBg="1"/>
          <p:bldP spid="727" grpId="0" animBg="1"/>
          <p:bldP spid="728" grpId="0" animBg="1"/>
          <p:bldP spid="729" grpId="0" animBg="1"/>
          <p:bldP spid="730" grpId="0" animBg="1"/>
          <p:bldP spid="731" grpId="0" animBg="1"/>
          <p:bldP spid="732" grpId="0" animBg="1"/>
          <p:bldP spid="733" grpId="0" animBg="1"/>
          <p:bldP spid="73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686"/>
                                            </p:tgtEl>
                                            <p:attrNameLst>
                                              <p:attrName>style.visibility</p:attrName>
                                            </p:attrNameLst>
                                          </p:cBhvr>
                                          <p:to>
                                            <p:strVal val="visible"/>
                                          </p:to>
                                        </p:set>
                                        <p:animEffect transition="in" filter="fade">
                                          <p:cBhvr>
                                            <p:cTn id="11" dur="1000"/>
                                            <p:tgtEl>
                                              <p:spTgt spid="686"/>
                                            </p:tgtEl>
                                          </p:cBhvr>
                                        </p:animEffect>
                                        <p:anim calcmode="lin" valueType="num">
                                          <p:cBhvr>
                                            <p:cTn id="12" dur="1000" fill="hold"/>
                                            <p:tgtEl>
                                              <p:spTgt spid="686"/>
                                            </p:tgtEl>
                                            <p:attrNameLst>
                                              <p:attrName>ppt_x</p:attrName>
                                            </p:attrNameLst>
                                          </p:cBhvr>
                                          <p:tavLst>
                                            <p:tav tm="0">
                                              <p:val>
                                                <p:strVal val="#ppt_x"/>
                                              </p:val>
                                            </p:tav>
                                            <p:tav tm="100000">
                                              <p:val>
                                                <p:strVal val="#ppt_x"/>
                                              </p:val>
                                            </p:tav>
                                          </p:tavLst>
                                        </p:anim>
                                        <p:anim calcmode="lin" valueType="num">
                                          <p:cBhvr>
                                            <p:cTn id="13" dur="1000" fill="hold"/>
                                            <p:tgtEl>
                                              <p:spTgt spid="686"/>
                                            </p:tgtEl>
                                            <p:attrNameLst>
                                              <p:attrName>ppt_y</p:attrName>
                                            </p:attrNameLst>
                                          </p:cBhvr>
                                          <p:tavLst>
                                            <p:tav tm="0">
                                              <p:val>
                                                <p:strVal val="#ppt_y+.1"/>
                                              </p:val>
                                            </p:tav>
                                            <p:tav tm="100000">
                                              <p:val>
                                                <p:strVal val="#ppt_y"/>
                                              </p:val>
                                            </p:tav>
                                          </p:tavLst>
                                        </p:anim>
                                      </p:childTnLst>
                                    </p:cTn>
                                  </p:par>
                                  <p:par>
                                    <p:cTn id="14" presetID="42" presetClass="path" presetSubtype="0" repeatCount="indefinite" decel="50000" autoRev="1" fill="hold" nodeType="withEffect">
                                      <p:stCondLst>
                                        <p:cond delay="0"/>
                                      </p:stCondLst>
                                      <p:childTnLst>
                                        <p:animMotion origin="layout" path="M -2.91667E-6 -4.81481E-6 L -2.91667E-6 0.03496 " pathEditMode="relative" rAng="0" ptsTypes="AA">
                                          <p:cBhvr>
                                            <p:cTn id="15" dur="2600" fill="hold"/>
                                            <p:tgtEl>
                                              <p:spTgt spid="686"/>
                                            </p:tgtEl>
                                            <p:attrNameLst>
                                              <p:attrName>ppt_x</p:attrName>
                                              <p:attrName>ppt_y</p:attrName>
                                            </p:attrNameLst>
                                          </p:cBhvr>
                                          <p:rCtr x="0" y="1736"/>
                                        </p:animMotion>
                                      </p:childTnLst>
                                    </p:cTn>
                                  </p:par>
                                </p:childTnLst>
                              </p:cTn>
                            </p:par>
                            <p:par>
                              <p:cTn id="16" fill="hold">
                                <p:stCondLst>
                                  <p:cond delay="5200"/>
                                </p:stCondLst>
                                <p:childTnLst>
                                  <p:par>
                                    <p:cTn id="17" presetID="53" presetClass="entr" presetSubtype="16" fill="hold" grpId="0" nodeType="afterEffect">
                                      <p:stCondLst>
                                        <p:cond delay="0"/>
                                      </p:stCondLst>
                                      <p:childTnLst>
                                        <p:set>
                                          <p:cBhvr>
                                            <p:cTn id="18" dur="1" fill="hold">
                                              <p:stCondLst>
                                                <p:cond delay="0"/>
                                              </p:stCondLst>
                                            </p:cTn>
                                            <p:tgtEl>
                                              <p:spTgt spid="723"/>
                                            </p:tgtEl>
                                            <p:attrNameLst>
                                              <p:attrName>style.visibility</p:attrName>
                                            </p:attrNameLst>
                                          </p:cBhvr>
                                          <p:to>
                                            <p:strVal val="visible"/>
                                          </p:to>
                                        </p:set>
                                        <p:anim calcmode="lin" valueType="num">
                                          <p:cBhvr>
                                            <p:cTn id="19" dur="500" fill="hold"/>
                                            <p:tgtEl>
                                              <p:spTgt spid="723"/>
                                            </p:tgtEl>
                                            <p:attrNameLst>
                                              <p:attrName>ppt_w</p:attrName>
                                            </p:attrNameLst>
                                          </p:cBhvr>
                                          <p:tavLst>
                                            <p:tav tm="0">
                                              <p:val>
                                                <p:fltVal val="0"/>
                                              </p:val>
                                            </p:tav>
                                            <p:tav tm="100000">
                                              <p:val>
                                                <p:strVal val="#ppt_w"/>
                                              </p:val>
                                            </p:tav>
                                          </p:tavLst>
                                        </p:anim>
                                        <p:anim calcmode="lin" valueType="num">
                                          <p:cBhvr>
                                            <p:cTn id="20" dur="500" fill="hold"/>
                                            <p:tgtEl>
                                              <p:spTgt spid="723"/>
                                            </p:tgtEl>
                                            <p:attrNameLst>
                                              <p:attrName>ppt_h</p:attrName>
                                            </p:attrNameLst>
                                          </p:cBhvr>
                                          <p:tavLst>
                                            <p:tav tm="0">
                                              <p:val>
                                                <p:fltVal val="0"/>
                                              </p:val>
                                            </p:tav>
                                            <p:tav tm="100000">
                                              <p:val>
                                                <p:strVal val="#ppt_h"/>
                                              </p:val>
                                            </p:tav>
                                          </p:tavLst>
                                        </p:anim>
                                        <p:animEffect transition="in" filter="fade">
                                          <p:cBhvr>
                                            <p:cTn id="21" dur="500"/>
                                            <p:tgtEl>
                                              <p:spTgt spid="723"/>
                                            </p:tgtEl>
                                          </p:cBhvr>
                                        </p:animEffect>
                                      </p:childTnLst>
                                    </p:cTn>
                                  </p:par>
                                </p:childTnLst>
                              </p:cTn>
                            </p:par>
                            <p:par>
                              <p:cTn id="22" fill="hold">
                                <p:stCondLst>
                                  <p:cond delay="5700"/>
                                </p:stCondLst>
                                <p:childTnLst>
                                  <p:par>
                                    <p:cTn id="23" presetID="21" presetClass="entr" presetSubtype="1" fill="hold" grpId="0" nodeType="afterEffect">
                                      <p:stCondLst>
                                        <p:cond delay="0"/>
                                      </p:stCondLst>
                                      <p:childTnLst>
                                        <p:set>
                                          <p:cBhvr>
                                            <p:cTn id="24" dur="1" fill="hold">
                                              <p:stCondLst>
                                                <p:cond delay="0"/>
                                              </p:stCondLst>
                                            </p:cTn>
                                            <p:tgtEl>
                                              <p:spTgt spid="724"/>
                                            </p:tgtEl>
                                            <p:attrNameLst>
                                              <p:attrName>style.visibility</p:attrName>
                                            </p:attrNameLst>
                                          </p:cBhvr>
                                          <p:to>
                                            <p:strVal val="visible"/>
                                          </p:to>
                                        </p:set>
                                        <p:animEffect transition="in" filter="wheel(1)">
                                          <p:cBhvr>
                                            <p:cTn id="25" dur="1000"/>
                                            <p:tgtEl>
                                              <p:spTgt spid="724"/>
                                            </p:tgtEl>
                                          </p:cBhvr>
                                        </p:animEffect>
                                      </p:childTnLst>
                                    </p:cTn>
                                  </p:par>
                                </p:childTnLst>
                              </p:cTn>
                            </p:par>
                            <p:par>
                              <p:cTn id="26" fill="hold">
                                <p:stCondLst>
                                  <p:cond delay="6700"/>
                                </p:stCondLst>
                                <p:childTnLst>
                                  <p:par>
                                    <p:cTn id="27" presetID="22" presetClass="entr" presetSubtype="2" fill="hold" grpId="0" nodeType="afterEffect">
                                      <p:stCondLst>
                                        <p:cond delay="0"/>
                                      </p:stCondLst>
                                      <p:childTnLst>
                                        <p:set>
                                          <p:cBhvr>
                                            <p:cTn id="28" dur="1" fill="hold">
                                              <p:stCondLst>
                                                <p:cond delay="0"/>
                                              </p:stCondLst>
                                            </p:cTn>
                                            <p:tgtEl>
                                              <p:spTgt spid="711"/>
                                            </p:tgtEl>
                                            <p:attrNameLst>
                                              <p:attrName>style.visibility</p:attrName>
                                            </p:attrNameLst>
                                          </p:cBhvr>
                                          <p:to>
                                            <p:strVal val="visible"/>
                                          </p:to>
                                        </p:set>
                                        <p:animEffect transition="in" filter="wipe(right)">
                                          <p:cBhvr>
                                            <p:cTn id="29" dur="250"/>
                                            <p:tgtEl>
                                              <p:spTgt spid="711"/>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712"/>
                                            </p:tgtEl>
                                            <p:attrNameLst>
                                              <p:attrName>style.visibility</p:attrName>
                                            </p:attrNameLst>
                                          </p:cBhvr>
                                          <p:to>
                                            <p:strVal val="visible"/>
                                          </p:to>
                                        </p:set>
                                        <p:animEffect transition="in" filter="wipe(right)">
                                          <p:cBhvr>
                                            <p:cTn id="32" dur="250"/>
                                            <p:tgtEl>
                                              <p:spTgt spid="712"/>
                                            </p:tgtEl>
                                          </p:cBhvr>
                                        </p:animEffect>
                                      </p:childTnLst>
                                    </p:cTn>
                                  </p:par>
                                </p:childTnLst>
                              </p:cTn>
                            </p:par>
                            <p:par>
                              <p:cTn id="33" fill="hold">
                                <p:stCondLst>
                                  <p:cond delay="6950"/>
                                </p:stCondLst>
                                <p:childTnLst>
                                  <p:par>
                                    <p:cTn id="34" presetID="53" presetClass="entr" presetSubtype="16" fill="hold" grpId="0" nodeType="afterEffect">
                                      <p:stCondLst>
                                        <p:cond delay="0"/>
                                      </p:stCondLst>
                                      <p:childTnLst>
                                        <p:set>
                                          <p:cBhvr>
                                            <p:cTn id="35" dur="1" fill="hold">
                                              <p:stCondLst>
                                                <p:cond delay="0"/>
                                              </p:stCondLst>
                                            </p:cTn>
                                            <p:tgtEl>
                                              <p:spTgt spid="725"/>
                                            </p:tgtEl>
                                            <p:attrNameLst>
                                              <p:attrName>style.visibility</p:attrName>
                                            </p:attrNameLst>
                                          </p:cBhvr>
                                          <p:to>
                                            <p:strVal val="visible"/>
                                          </p:to>
                                        </p:set>
                                        <p:anim calcmode="lin" valueType="num">
                                          <p:cBhvr>
                                            <p:cTn id="36" dur="500" fill="hold"/>
                                            <p:tgtEl>
                                              <p:spTgt spid="725"/>
                                            </p:tgtEl>
                                            <p:attrNameLst>
                                              <p:attrName>ppt_w</p:attrName>
                                            </p:attrNameLst>
                                          </p:cBhvr>
                                          <p:tavLst>
                                            <p:tav tm="0">
                                              <p:val>
                                                <p:fltVal val="0"/>
                                              </p:val>
                                            </p:tav>
                                            <p:tav tm="100000">
                                              <p:val>
                                                <p:strVal val="#ppt_w"/>
                                              </p:val>
                                            </p:tav>
                                          </p:tavLst>
                                        </p:anim>
                                        <p:anim calcmode="lin" valueType="num">
                                          <p:cBhvr>
                                            <p:cTn id="37" dur="500" fill="hold"/>
                                            <p:tgtEl>
                                              <p:spTgt spid="725"/>
                                            </p:tgtEl>
                                            <p:attrNameLst>
                                              <p:attrName>ppt_h</p:attrName>
                                            </p:attrNameLst>
                                          </p:cBhvr>
                                          <p:tavLst>
                                            <p:tav tm="0">
                                              <p:val>
                                                <p:fltVal val="0"/>
                                              </p:val>
                                            </p:tav>
                                            <p:tav tm="100000">
                                              <p:val>
                                                <p:strVal val="#ppt_h"/>
                                              </p:val>
                                            </p:tav>
                                          </p:tavLst>
                                        </p:anim>
                                        <p:animEffect transition="in" filter="fade">
                                          <p:cBhvr>
                                            <p:cTn id="38" dur="500"/>
                                            <p:tgtEl>
                                              <p:spTgt spid="725"/>
                                            </p:tgtEl>
                                          </p:cBhvr>
                                        </p:animEffect>
                                      </p:childTnLst>
                                    </p:cTn>
                                  </p:par>
                                </p:childTnLst>
                              </p:cTn>
                            </p:par>
                            <p:par>
                              <p:cTn id="39" fill="hold">
                                <p:stCondLst>
                                  <p:cond delay="7450"/>
                                </p:stCondLst>
                                <p:childTnLst>
                                  <p:par>
                                    <p:cTn id="40" presetID="21" presetClass="entr" presetSubtype="1" fill="hold" grpId="0" nodeType="afterEffect">
                                      <p:stCondLst>
                                        <p:cond delay="0"/>
                                      </p:stCondLst>
                                      <p:childTnLst>
                                        <p:set>
                                          <p:cBhvr>
                                            <p:cTn id="41" dur="1" fill="hold">
                                              <p:stCondLst>
                                                <p:cond delay="0"/>
                                              </p:stCondLst>
                                            </p:cTn>
                                            <p:tgtEl>
                                              <p:spTgt spid="726"/>
                                            </p:tgtEl>
                                            <p:attrNameLst>
                                              <p:attrName>style.visibility</p:attrName>
                                            </p:attrNameLst>
                                          </p:cBhvr>
                                          <p:to>
                                            <p:strVal val="visible"/>
                                          </p:to>
                                        </p:set>
                                        <p:animEffect transition="in" filter="wheel(1)">
                                          <p:cBhvr>
                                            <p:cTn id="42" dur="1000"/>
                                            <p:tgtEl>
                                              <p:spTgt spid="726"/>
                                            </p:tgtEl>
                                          </p:cBhvr>
                                        </p:animEffect>
                                      </p:childTnLst>
                                    </p:cTn>
                                  </p:par>
                                </p:childTnLst>
                              </p:cTn>
                            </p:par>
                            <p:par>
                              <p:cTn id="43" fill="hold">
                                <p:stCondLst>
                                  <p:cond delay="8450"/>
                                </p:stCondLst>
                                <p:childTnLst>
                                  <p:par>
                                    <p:cTn id="44" presetID="22" presetClass="entr" presetSubtype="2" fill="hold" grpId="0" nodeType="afterEffect">
                                      <p:stCondLst>
                                        <p:cond delay="0"/>
                                      </p:stCondLst>
                                      <p:childTnLst>
                                        <p:set>
                                          <p:cBhvr>
                                            <p:cTn id="45" dur="1" fill="hold">
                                              <p:stCondLst>
                                                <p:cond delay="0"/>
                                              </p:stCondLst>
                                            </p:cTn>
                                            <p:tgtEl>
                                              <p:spTgt spid="721"/>
                                            </p:tgtEl>
                                            <p:attrNameLst>
                                              <p:attrName>style.visibility</p:attrName>
                                            </p:attrNameLst>
                                          </p:cBhvr>
                                          <p:to>
                                            <p:strVal val="visible"/>
                                          </p:to>
                                        </p:set>
                                        <p:animEffect transition="in" filter="wipe(right)">
                                          <p:cBhvr>
                                            <p:cTn id="46" dur="250"/>
                                            <p:tgtEl>
                                              <p:spTgt spid="721"/>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722"/>
                                            </p:tgtEl>
                                            <p:attrNameLst>
                                              <p:attrName>style.visibility</p:attrName>
                                            </p:attrNameLst>
                                          </p:cBhvr>
                                          <p:to>
                                            <p:strVal val="visible"/>
                                          </p:to>
                                        </p:set>
                                        <p:animEffect transition="in" filter="wipe(right)">
                                          <p:cBhvr>
                                            <p:cTn id="49" dur="250"/>
                                            <p:tgtEl>
                                              <p:spTgt spid="722"/>
                                            </p:tgtEl>
                                          </p:cBhvr>
                                        </p:animEffect>
                                      </p:childTnLst>
                                    </p:cTn>
                                  </p:par>
                                </p:childTnLst>
                              </p:cTn>
                            </p:par>
                            <p:par>
                              <p:cTn id="50" fill="hold">
                                <p:stCondLst>
                                  <p:cond delay="8700"/>
                                </p:stCondLst>
                                <p:childTnLst>
                                  <p:par>
                                    <p:cTn id="51" presetID="53" presetClass="entr" presetSubtype="16" fill="hold" grpId="0" nodeType="afterEffect">
                                      <p:stCondLst>
                                        <p:cond delay="0"/>
                                      </p:stCondLst>
                                      <p:childTnLst>
                                        <p:set>
                                          <p:cBhvr>
                                            <p:cTn id="52" dur="1" fill="hold">
                                              <p:stCondLst>
                                                <p:cond delay="0"/>
                                              </p:stCondLst>
                                            </p:cTn>
                                            <p:tgtEl>
                                              <p:spTgt spid="727"/>
                                            </p:tgtEl>
                                            <p:attrNameLst>
                                              <p:attrName>style.visibility</p:attrName>
                                            </p:attrNameLst>
                                          </p:cBhvr>
                                          <p:to>
                                            <p:strVal val="visible"/>
                                          </p:to>
                                        </p:set>
                                        <p:anim calcmode="lin" valueType="num">
                                          <p:cBhvr>
                                            <p:cTn id="53" dur="500" fill="hold"/>
                                            <p:tgtEl>
                                              <p:spTgt spid="727"/>
                                            </p:tgtEl>
                                            <p:attrNameLst>
                                              <p:attrName>ppt_w</p:attrName>
                                            </p:attrNameLst>
                                          </p:cBhvr>
                                          <p:tavLst>
                                            <p:tav tm="0">
                                              <p:val>
                                                <p:fltVal val="0"/>
                                              </p:val>
                                            </p:tav>
                                            <p:tav tm="100000">
                                              <p:val>
                                                <p:strVal val="#ppt_w"/>
                                              </p:val>
                                            </p:tav>
                                          </p:tavLst>
                                        </p:anim>
                                        <p:anim calcmode="lin" valueType="num">
                                          <p:cBhvr>
                                            <p:cTn id="54" dur="500" fill="hold"/>
                                            <p:tgtEl>
                                              <p:spTgt spid="727"/>
                                            </p:tgtEl>
                                            <p:attrNameLst>
                                              <p:attrName>ppt_h</p:attrName>
                                            </p:attrNameLst>
                                          </p:cBhvr>
                                          <p:tavLst>
                                            <p:tav tm="0">
                                              <p:val>
                                                <p:fltVal val="0"/>
                                              </p:val>
                                            </p:tav>
                                            <p:tav tm="100000">
                                              <p:val>
                                                <p:strVal val="#ppt_h"/>
                                              </p:val>
                                            </p:tav>
                                          </p:tavLst>
                                        </p:anim>
                                        <p:animEffect transition="in" filter="fade">
                                          <p:cBhvr>
                                            <p:cTn id="55" dur="500"/>
                                            <p:tgtEl>
                                              <p:spTgt spid="727"/>
                                            </p:tgtEl>
                                          </p:cBhvr>
                                        </p:animEffect>
                                      </p:childTnLst>
                                    </p:cTn>
                                  </p:par>
                                </p:childTnLst>
                              </p:cTn>
                            </p:par>
                            <p:par>
                              <p:cTn id="56" fill="hold">
                                <p:stCondLst>
                                  <p:cond delay="9200"/>
                                </p:stCondLst>
                                <p:childTnLst>
                                  <p:par>
                                    <p:cTn id="57" presetID="21" presetClass="entr" presetSubtype="1" fill="hold" grpId="0" nodeType="afterEffect">
                                      <p:stCondLst>
                                        <p:cond delay="0"/>
                                      </p:stCondLst>
                                      <p:childTnLst>
                                        <p:set>
                                          <p:cBhvr>
                                            <p:cTn id="58" dur="1" fill="hold">
                                              <p:stCondLst>
                                                <p:cond delay="0"/>
                                              </p:stCondLst>
                                            </p:cTn>
                                            <p:tgtEl>
                                              <p:spTgt spid="728"/>
                                            </p:tgtEl>
                                            <p:attrNameLst>
                                              <p:attrName>style.visibility</p:attrName>
                                            </p:attrNameLst>
                                          </p:cBhvr>
                                          <p:to>
                                            <p:strVal val="visible"/>
                                          </p:to>
                                        </p:set>
                                        <p:animEffect transition="in" filter="wheel(1)">
                                          <p:cBhvr>
                                            <p:cTn id="59" dur="1000"/>
                                            <p:tgtEl>
                                              <p:spTgt spid="728"/>
                                            </p:tgtEl>
                                          </p:cBhvr>
                                        </p:animEffect>
                                      </p:childTnLst>
                                    </p:cTn>
                                  </p:par>
                                </p:childTnLst>
                              </p:cTn>
                            </p:par>
                            <p:par>
                              <p:cTn id="60" fill="hold">
                                <p:stCondLst>
                                  <p:cond delay="10200"/>
                                </p:stCondLst>
                                <p:childTnLst>
                                  <p:par>
                                    <p:cTn id="61" presetID="22" presetClass="entr" presetSubtype="2" fill="hold" grpId="0" nodeType="afterEffect">
                                      <p:stCondLst>
                                        <p:cond delay="0"/>
                                      </p:stCondLst>
                                      <p:childTnLst>
                                        <p:set>
                                          <p:cBhvr>
                                            <p:cTn id="62" dur="1" fill="hold">
                                              <p:stCondLst>
                                                <p:cond delay="0"/>
                                              </p:stCondLst>
                                            </p:cTn>
                                            <p:tgtEl>
                                              <p:spTgt spid="719"/>
                                            </p:tgtEl>
                                            <p:attrNameLst>
                                              <p:attrName>style.visibility</p:attrName>
                                            </p:attrNameLst>
                                          </p:cBhvr>
                                          <p:to>
                                            <p:strVal val="visible"/>
                                          </p:to>
                                        </p:set>
                                        <p:animEffect transition="in" filter="wipe(right)">
                                          <p:cBhvr>
                                            <p:cTn id="63" dur="250"/>
                                            <p:tgtEl>
                                              <p:spTgt spid="719"/>
                                            </p:tgtEl>
                                          </p:cBhvr>
                                        </p:animEffect>
                                      </p:childTnLst>
                                    </p:cTn>
                                  </p:par>
                                  <p:par>
                                    <p:cTn id="64" presetID="22" presetClass="entr" presetSubtype="2" fill="hold" grpId="0" nodeType="withEffect">
                                      <p:stCondLst>
                                        <p:cond delay="0"/>
                                      </p:stCondLst>
                                      <p:childTnLst>
                                        <p:set>
                                          <p:cBhvr>
                                            <p:cTn id="65" dur="1" fill="hold">
                                              <p:stCondLst>
                                                <p:cond delay="0"/>
                                              </p:stCondLst>
                                            </p:cTn>
                                            <p:tgtEl>
                                              <p:spTgt spid="720"/>
                                            </p:tgtEl>
                                            <p:attrNameLst>
                                              <p:attrName>style.visibility</p:attrName>
                                            </p:attrNameLst>
                                          </p:cBhvr>
                                          <p:to>
                                            <p:strVal val="visible"/>
                                          </p:to>
                                        </p:set>
                                        <p:animEffect transition="in" filter="wipe(right)">
                                          <p:cBhvr>
                                            <p:cTn id="66" dur="250"/>
                                            <p:tgtEl>
                                              <p:spTgt spid="720"/>
                                            </p:tgtEl>
                                          </p:cBhvr>
                                        </p:animEffect>
                                      </p:childTnLst>
                                    </p:cTn>
                                  </p:par>
                                </p:childTnLst>
                              </p:cTn>
                            </p:par>
                            <p:par>
                              <p:cTn id="67" fill="hold">
                                <p:stCondLst>
                                  <p:cond delay="10450"/>
                                </p:stCondLst>
                                <p:childTnLst>
                                  <p:par>
                                    <p:cTn id="68" presetID="53" presetClass="entr" presetSubtype="16" fill="hold" grpId="0" nodeType="afterEffect">
                                      <p:stCondLst>
                                        <p:cond delay="0"/>
                                      </p:stCondLst>
                                      <p:childTnLst>
                                        <p:set>
                                          <p:cBhvr>
                                            <p:cTn id="69" dur="1" fill="hold">
                                              <p:stCondLst>
                                                <p:cond delay="0"/>
                                              </p:stCondLst>
                                            </p:cTn>
                                            <p:tgtEl>
                                              <p:spTgt spid="729"/>
                                            </p:tgtEl>
                                            <p:attrNameLst>
                                              <p:attrName>style.visibility</p:attrName>
                                            </p:attrNameLst>
                                          </p:cBhvr>
                                          <p:to>
                                            <p:strVal val="visible"/>
                                          </p:to>
                                        </p:set>
                                        <p:anim calcmode="lin" valueType="num">
                                          <p:cBhvr>
                                            <p:cTn id="70" dur="500" fill="hold"/>
                                            <p:tgtEl>
                                              <p:spTgt spid="729"/>
                                            </p:tgtEl>
                                            <p:attrNameLst>
                                              <p:attrName>ppt_w</p:attrName>
                                            </p:attrNameLst>
                                          </p:cBhvr>
                                          <p:tavLst>
                                            <p:tav tm="0">
                                              <p:val>
                                                <p:fltVal val="0"/>
                                              </p:val>
                                            </p:tav>
                                            <p:tav tm="100000">
                                              <p:val>
                                                <p:strVal val="#ppt_w"/>
                                              </p:val>
                                            </p:tav>
                                          </p:tavLst>
                                        </p:anim>
                                        <p:anim calcmode="lin" valueType="num">
                                          <p:cBhvr>
                                            <p:cTn id="71" dur="500" fill="hold"/>
                                            <p:tgtEl>
                                              <p:spTgt spid="729"/>
                                            </p:tgtEl>
                                            <p:attrNameLst>
                                              <p:attrName>ppt_h</p:attrName>
                                            </p:attrNameLst>
                                          </p:cBhvr>
                                          <p:tavLst>
                                            <p:tav tm="0">
                                              <p:val>
                                                <p:fltVal val="0"/>
                                              </p:val>
                                            </p:tav>
                                            <p:tav tm="100000">
                                              <p:val>
                                                <p:strVal val="#ppt_h"/>
                                              </p:val>
                                            </p:tav>
                                          </p:tavLst>
                                        </p:anim>
                                        <p:animEffect transition="in" filter="fade">
                                          <p:cBhvr>
                                            <p:cTn id="72" dur="500"/>
                                            <p:tgtEl>
                                              <p:spTgt spid="729"/>
                                            </p:tgtEl>
                                          </p:cBhvr>
                                        </p:animEffect>
                                      </p:childTnLst>
                                    </p:cTn>
                                  </p:par>
                                </p:childTnLst>
                              </p:cTn>
                            </p:par>
                            <p:par>
                              <p:cTn id="73" fill="hold">
                                <p:stCondLst>
                                  <p:cond delay="10950"/>
                                </p:stCondLst>
                                <p:childTnLst>
                                  <p:par>
                                    <p:cTn id="74" presetID="21" presetClass="entr" presetSubtype="1" fill="hold" grpId="0" nodeType="afterEffect">
                                      <p:stCondLst>
                                        <p:cond delay="0"/>
                                      </p:stCondLst>
                                      <p:childTnLst>
                                        <p:set>
                                          <p:cBhvr>
                                            <p:cTn id="75" dur="1" fill="hold">
                                              <p:stCondLst>
                                                <p:cond delay="0"/>
                                              </p:stCondLst>
                                            </p:cTn>
                                            <p:tgtEl>
                                              <p:spTgt spid="730"/>
                                            </p:tgtEl>
                                            <p:attrNameLst>
                                              <p:attrName>style.visibility</p:attrName>
                                            </p:attrNameLst>
                                          </p:cBhvr>
                                          <p:to>
                                            <p:strVal val="visible"/>
                                          </p:to>
                                        </p:set>
                                        <p:animEffect transition="in" filter="wheel(1)">
                                          <p:cBhvr>
                                            <p:cTn id="76" dur="1000"/>
                                            <p:tgtEl>
                                              <p:spTgt spid="730"/>
                                            </p:tgtEl>
                                          </p:cBhvr>
                                        </p:animEffect>
                                      </p:childTnLst>
                                    </p:cTn>
                                  </p:par>
                                </p:childTnLst>
                              </p:cTn>
                            </p:par>
                            <p:par>
                              <p:cTn id="77" fill="hold">
                                <p:stCondLst>
                                  <p:cond delay="11950"/>
                                </p:stCondLst>
                                <p:childTnLst>
                                  <p:par>
                                    <p:cTn id="78" presetID="22" presetClass="entr" presetSubtype="2" fill="hold" grpId="0" nodeType="afterEffect">
                                      <p:stCondLst>
                                        <p:cond delay="0"/>
                                      </p:stCondLst>
                                      <p:childTnLst>
                                        <p:set>
                                          <p:cBhvr>
                                            <p:cTn id="79" dur="1" fill="hold">
                                              <p:stCondLst>
                                                <p:cond delay="0"/>
                                              </p:stCondLst>
                                            </p:cTn>
                                            <p:tgtEl>
                                              <p:spTgt spid="717"/>
                                            </p:tgtEl>
                                            <p:attrNameLst>
                                              <p:attrName>style.visibility</p:attrName>
                                            </p:attrNameLst>
                                          </p:cBhvr>
                                          <p:to>
                                            <p:strVal val="visible"/>
                                          </p:to>
                                        </p:set>
                                        <p:animEffect transition="in" filter="wipe(right)">
                                          <p:cBhvr>
                                            <p:cTn id="80" dur="250"/>
                                            <p:tgtEl>
                                              <p:spTgt spid="717"/>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718"/>
                                            </p:tgtEl>
                                            <p:attrNameLst>
                                              <p:attrName>style.visibility</p:attrName>
                                            </p:attrNameLst>
                                          </p:cBhvr>
                                          <p:to>
                                            <p:strVal val="visible"/>
                                          </p:to>
                                        </p:set>
                                        <p:animEffect transition="in" filter="wipe(right)">
                                          <p:cBhvr>
                                            <p:cTn id="83" dur="250"/>
                                            <p:tgtEl>
                                              <p:spTgt spid="718"/>
                                            </p:tgtEl>
                                          </p:cBhvr>
                                        </p:animEffect>
                                      </p:childTnLst>
                                    </p:cTn>
                                  </p:par>
                                </p:childTnLst>
                              </p:cTn>
                            </p:par>
                            <p:par>
                              <p:cTn id="84" fill="hold">
                                <p:stCondLst>
                                  <p:cond delay="12200"/>
                                </p:stCondLst>
                                <p:childTnLst>
                                  <p:par>
                                    <p:cTn id="85" presetID="53" presetClass="entr" presetSubtype="16" fill="hold" grpId="0" nodeType="afterEffect">
                                      <p:stCondLst>
                                        <p:cond delay="0"/>
                                      </p:stCondLst>
                                      <p:childTnLst>
                                        <p:set>
                                          <p:cBhvr>
                                            <p:cTn id="86" dur="1" fill="hold">
                                              <p:stCondLst>
                                                <p:cond delay="0"/>
                                              </p:stCondLst>
                                            </p:cTn>
                                            <p:tgtEl>
                                              <p:spTgt spid="731"/>
                                            </p:tgtEl>
                                            <p:attrNameLst>
                                              <p:attrName>style.visibility</p:attrName>
                                            </p:attrNameLst>
                                          </p:cBhvr>
                                          <p:to>
                                            <p:strVal val="visible"/>
                                          </p:to>
                                        </p:set>
                                        <p:anim calcmode="lin" valueType="num">
                                          <p:cBhvr>
                                            <p:cTn id="87" dur="500" fill="hold"/>
                                            <p:tgtEl>
                                              <p:spTgt spid="731"/>
                                            </p:tgtEl>
                                            <p:attrNameLst>
                                              <p:attrName>ppt_w</p:attrName>
                                            </p:attrNameLst>
                                          </p:cBhvr>
                                          <p:tavLst>
                                            <p:tav tm="0">
                                              <p:val>
                                                <p:fltVal val="0"/>
                                              </p:val>
                                            </p:tav>
                                            <p:tav tm="100000">
                                              <p:val>
                                                <p:strVal val="#ppt_w"/>
                                              </p:val>
                                            </p:tav>
                                          </p:tavLst>
                                        </p:anim>
                                        <p:anim calcmode="lin" valueType="num">
                                          <p:cBhvr>
                                            <p:cTn id="88" dur="500" fill="hold"/>
                                            <p:tgtEl>
                                              <p:spTgt spid="731"/>
                                            </p:tgtEl>
                                            <p:attrNameLst>
                                              <p:attrName>ppt_h</p:attrName>
                                            </p:attrNameLst>
                                          </p:cBhvr>
                                          <p:tavLst>
                                            <p:tav tm="0">
                                              <p:val>
                                                <p:fltVal val="0"/>
                                              </p:val>
                                            </p:tav>
                                            <p:tav tm="100000">
                                              <p:val>
                                                <p:strVal val="#ppt_h"/>
                                              </p:val>
                                            </p:tav>
                                          </p:tavLst>
                                        </p:anim>
                                        <p:animEffect transition="in" filter="fade">
                                          <p:cBhvr>
                                            <p:cTn id="89" dur="500"/>
                                            <p:tgtEl>
                                              <p:spTgt spid="731"/>
                                            </p:tgtEl>
                                          </p:cBhvr>
                                        </p:animEffect>
                                      </p:childTnLst>
                                    </p:cTn>
                                  </p:par>
                                </p:childTnLst>
                              </p:cTn>
                            </p:par>
                            <p:par>
                              <p:cTn id="90" fill="hold">
                                <p:stCondLst>
                                  <p:cond delay="12700"/>
                                </p:stCondLst>
                                <p:childTnLst>
                                  <p:par>
                                    <p:cTn id="91" presetID="21" presetClass="entr" presetSubtype="1" fill="hold" grpId="0" nodeType="afterEffect">
                                      <p:stCondLst>
                                        <p:cond delay="0"/>
                                      </p:stCondLst>
                                      <p:childTnLst>
                                        <p:set>
                                          <p:cBhvr>
                                            <p:cTn id="92" dur="1" fill="hold">
                                              <p:stCondLst>
                                                <p:cond delay="0"/>
                                              </p:stCondLst>
                                            </p:cTn>
                                            <p:tgtEl>
                                              <p:spTgt spid="732"/>
                                            </p:tgtEl>
                                            <p:attrNameLst>
                                              <p:attrName>style.visibility</p:attrName>
                                            </p:attrNameLst>
                                          </p:cBhvr>
                                          <p:to>
                                            <p:strVal val="visible"/>
                                          </p:to>
                                        </p:set>
                                        <p:animEffect transition="in" filter="wheel(1)">
                                          <p:cBhvr>
                                            <p:cTn id="93" dur="1000"/>
                                            <p:tgtEl>
                                              <p:spTgt spid="732"/>
                                            </p:tgtEl>
                                          </p:cBhvr>
                                        </p:animEffect>
                                      </p:childTnLst>
                                    </p:cTn>
                                  </p:par>
                                </p:childTnLst>
                              </p:cTn>
                            </p:par>
                            <p:par>
                              <p:cTn id="94" fill="hold">
                                <p:stCondLst>
                                  <p:cond delay="13700"/>
                                </p:stCondLst>
                                <p:childTnLst>
                                  <p:par>
                                    <p:cTn id="95" presetID="22" presetClass="entr" presetSubtype="2" fill="hold" grpId="0" nodeType="afterEffect">
                                      <p:stCondLst>
                                        <p:cond delay="0"/>
                                      </p:stCondLst>
                                      <p:childTnLst>
                                        <p:set>
                                          <p:cBhvr>
                                            <p:cTn id="96" dur="1" fill="hold">
                                              <p:stCondLst>
                                                <p:cond delay="0"/>
                                              </p:stCondLst>
                                            </p:cTn>
                                            <p:tgtEl>
                                              <p:spTgt spid="715"/>
                                            </p:tgtEl>
                                            <p:attrNameLst>
                                              <p:attrName>style.visibility</p:attrName>
                                            </p:attrNameLst>
                                          </p:cBhvr>
                                          <p:to>
                                            <p:strVal val="visible"/>
                                          </p:to>
                                        </p:set>
                                        <p:animEffect transition="in" filter="wipe(right)">
                                          <p:cBhvr>
                                            <p:cTn id="97" dur="250"/>
                                            <p:tgtEl>
                                              <p:spTgt spid="715"/>
                                            </p:tgtEl>
                                          </p:cBhvr>
                                        </p:animEffect>
                                      </p:childTnLst>
                                    </p:cTn>
                                  </p:par>
                                  <p:par>
                                    <p:cTn id="98" presetID="22" presetClass="entr" presetSubtype="2" fill="hold" grpId="0" nodeType="withEffect">
                                      <p:stCondLst>
                                        <p:cond delay="0"/>
                                      </p:stCondLst>
                                      <p:childTnLst>
                                        <p:set>
                                          <p:cBhvr>
                                            <p:cTn id="99" dur="1" fill="hold">
                                              <p:stCondLst>
                                                <p:cond delay="0"/>
                                              </p:stCondLst>
                                            </p:cTn>
                                            <p:tgtEl>
                                              <p:spTgt spid="716"/>
                                            </p:tgtEl>
                                            <p:attrNameLst>
                                              <p:attrName>style.visibility</p:attrName>
                                            </p:attrNameLst>
                                          </p:cBhvr>
                                          <p:to>
                                            <p:strVal val="visible"/>
                                          </p:to>
                                        </p:set>
                                        <p:animEffect transition="in" filter="wipe(right)">
                                          <p:cBhvr>
                                            <p:cTn id="100" dur="250"/>
                                            <p:tgtEl>
                                              <p:spTgt spid="716"/>
                                            </p:tgtEl>
                                          </p:cBhvr>
                                        </p:animEffect>
                                      </p:childTnLst>
                                    </p:cTn>
                                  </p:par>
                                </p:childTnLst>
                              </p:cTn>
                            </p:par>
                            <p:par>
                              <p:cTn id="101" fill="hold">
                                <p:stCondLst>
                                  <p:cond delay="13950"/>
                                </p:stCondLst>
                                <p:childTnLst>
                                  <p:par>
                                    <p:cTn id="102" presetID="53" presetClass="entr" presetSubtype="16" fill="hold" grpId="0" nodeType="afterEffect">
                                      <p:stCondLst>
                                        <p:cond delay="0"/>
                                      </p:stCondLst>
                                      <p:childTnLst>
                                        <p:set>
                                          <p:cBhvr>
                                            <p:cTn id="103" dur="1" fill="hold">
                                              <p:stCondLst>
                                                <p:cond delay="0"/>
                                              </p:stCondLst>
                                            </p:cTn>
                                            <p:tgtEl>
                                              <p:spTgt spid="733"/>
                                            </p:tgtEl>
                                            <p:attrNameLst>
                                              <p:attrName>style.visibility</p:attrName>
                                            </p:attrNameLst>
                                          </p:cBhvr>
                                          <p:to>
                                            <p:strVal val="visible"/>
                                          </p:to>
                                        </p:set>
                                        <p:anim calcmode="lin" valueType="num">
                                          <p:cBhvr>
                                            <p:cTn id="104" dur="500" fill="hold"/>
                                            <p:tgtEl>
                                              <p:spTgt spid="733"/>
                                            </p:tgtEl>
                                            <p:attrNameLst>
                                              <p:attrName>ppt_w</p:attrName>
                                            </p:attrNameLst>
                                          </p:cBhvr>
                                          <p:tavLst>
                                            <p:tav tm="0">
                                              <p:val>
                                                <p:fltVal val="0"/>
                                              </p:val>
                                            </p:tav>
                                            <p:tav tm="100000">
                                              <p:val>
                                                <p:strVal val="#ppt_w"/>
                                              </p:val>
                                            </p:tav>
                                          </p:tavLst>
                                        </p:anim>
                                        <p:anim calcmode="lin" valueType="num">
                                          <p:cBhvr>
                                            <p:cTn id="105" dur="500" fill="hold"/>
                                            <p:tgtEl>
                                              <p:spTgt spid="733"/>
                                            </p:tgtEl>
                                            <p:attrNameLst>
                                              <p:attrName>ppt_h</p:attrName>
                                            </p:attrNameLst>
                                          </p:cBhvr>
                                          <p:tavLst>
                                            <p:tav tm="0">
                                              <p:val>
                                                <p:fltVal val="0"/>
                                              </p:val>
                                            </p:tav>
                                            <p:tav tm="100000">
                                              <p:val>
                                                <p:strVal val="#ppt_h"/>
                                              </p:val>
                                            </p:tav>
                                          </p:tavLst>
                                        </p:anim>
                                        <p:animEffect transition="in" filter="fade">
                                          <p:cBhvr>
                                            <p:cTn id="106" dur="500"/>
                                            <p:tgtEl>
                                              <p:spTgt spid="733"/>
                                            </p:tgtEl>
                                          </p:cBhvr>
                                        </p:animEffect>
                                      </p:childTnLst>
                                    </p:cTn>
                                  </p:par>
                                </p:childTnLst>
                              </p:cTn>
                            </p:par>
                            <p:par>
                              <p:cTn id="107" fill="hold">
                                <p:stCondLst>
                                  <p:cond delay="14450"/>
                                </p:stCondLst>
                                <p:childTnLst>
                                  <p:par>
                                    <p:cTn id="108" presetID="21" presetClass="entr" presetSubtype="1" fill="hold" grpId="0" nodeType="afterEffect">
                                      <p:stCondLst>
                                        <p:cond delay="0"/>
                                      </p:stCondLst>
                                      <p:childTnLst>
                                        <p:set>
                                          <p:cBhvr>
                                            <p:cTn id="109" dur="1" fill="hold">
                                              <p:stCondLst>
                                                <p:cond delay="0"/>
                                              </p:stCondLst>
                                            </p:cTn>
                                            <p:tgtEl>
                                              <p:spTgt spid="734"/>
                                            </p:tgtEl>
                                            <p:attrNameLst>
                                              <p:attrName>style.visibility</p:attrName>
                                            </p:attrNameLst>
                                          </p:cBhvr>
                                          <p:to>
                                            <p:strVal val="visible"/>
                                          </p:to>
                                        </p:set>
                                        <p:animEffect transition="in" filter="wheel(1)">
                                          <p:cBhvr>
                                            <p:cTn id="110" dur="1000"/>
                                            <p:tgtEl>
                                              <p:spTgt spid="734"/>
                                            </p:tgtEl>
                                          </p:cBhvr>
                                        </p:animEffect>
                                      </p:childTnLst>
                                    </p:cTn>
                                  </p:par>
                                </p:childTnLst>
                              </p:cTn>
                            </p:par>
                            <p:par>
                              <p:cTn id="111" fill="hold">
                                <p:stCondLst>
                                  <p:cond delay="15450"/>
                                </p:stCondLst>
                                <p:childTnLst>
                                  <p:par>
                                    <p:cTn id="112" presetID="22" presetClass="entr" presetSubtype="2" fill="hold" grpId="0" nodeType="afterEffect">
                                      <p:stCondLst>
                                        <p:cond delay="0"/>
                                      </p:stCondLst>
                                      <p:childTnLst>
                                        <p:set>
                                          <p:cBhvr>
                                            <p:cTn id="113" dur="1" fill="hold">
                                              <p:stCondLst>
                                                <p:cond delay="0"/>
                                              </p:stCondLst>
                                            </p:cTn>
                                            <p:tgtEl>
                                              <p:spTgt spid="713"/>
                                            </p:tgtEl>
                                            <p:attrNameLst>
                                              <p:attrName>style.visibility</p:attrName>
                                            </p:attrNameLst>
                                          </p:cBhvr>
                                          <p:to>
                                            <p:strVal val="visible"/>
                                          </p:to>
                                        </p:set>
                                        <p:animEffect transition="in" filter="wipe(right)">
                                          <p:cBhvr>
                                            <p:cTn id="114" dur="250"/>
                                            <p:tgtEl>
                                              <p:spTgt spid="713"/>
                                            </p:tgtEl>
                                          </p:cBhvr>
                                        </p:animEffect>
                                      </p:childTnLst>
                                    </p:cTn>
                                  </p:par>
                                  <p:par>
                                    <p:cTn id="115" presetID="22" presetClass="entr" presetSubtype="2" fill="hold" grpId="0" nodeType="withEffect">
                                      <p:stCondLst>
                                        <p:cond delay="0"/>
                                      </p:stCondLst>
                                      <p:childTnLst>
                                        <p:set>
                                          <p:cBhvr>
                                            <p:cTn id="116" dur="1" fill="hold">
                                              <p:stCondLst>
                                                <p:cond delay="0"/>
                                              </p:stCondLst>
                                            </p:cTn>
                                            <p:tgtEl>
                                              <p:spTgt spid="714"/>
                                            </p:tgtEl>
                                            <p:attrNameLst>
                                              <p:attrName>style.visibility</p:attrName>
                                            </p:attrNameLst>
                                          </p:cBhvr>
                                          <p:to>
                                            <p:strVal val="visible"/>
                                          </p:to>
                                        </p:set>
                                        <p:animEffect transition="in" filter="wipe(right)">
                                          <p:cBhvr>
                                            <p:cTn id="117" dur="250"/>
                                            <p:tgtEl>
                                              <p:spTgt spid="714"/>
                                            </p:tgtEl>
                                          </p:cBhvr>
                                        </p:animEffect>
                                      </p:childTnLst>
                                    </p:cTn>
                                  </p:par>
                                </p:childTnLst>
                              </p:cTn>
                            </p:par>
                            <p:par>
                              <p:cTn id="118" fill="hold">
                                <p:stCondLst>
                                  <p:cond delay="15700"/>
                                </p:stCondLst>
                                <p:childTnLst>
                                  <p:par>
                                    <p:cTn id="119" presetID="14" presetClass="entr" presetSubtype="10" fill="hold" nodeType="afterEffect">
                                      <p:stCondLst>
                                        <p:cond delay="0"/>
                                      </p:stCondLst>
                                      <p:childTnLst>
                                        <p:set>
                                          <p:cBhvr>
                                            <p:cTn id="120" dur="1" fill="hold">
                                              <p:stCondLst>
                                                <p:cond delay="0"/>
                                              </p:stCondLst>
                                            </p:cTn>
                                            <p:tgtEl>
                                              <p:spTgt spid="735"/>
                                            </p:tgtEl>
                                            <p:attrNameLst>
                                              <p:attrName>style.visibility</p:attrName>
                                            </p:attrNameLst>
                                          </p:cBhvr>
                                          <p:to>
                                            <p:strVal val="visible"/>
                                          </p:to>
                                        </p:set>
                                        <p:animEffect transition="in" filter="randombar(horizontal)">
                                          <p:cBhvr>
                                            <p:cTn id="121" dur="500"/>
                                            <p:tgtEl>
                                              <p:spTgt spid="7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711" grpId="0"/>
          <p:bldP spid="712" grpId="0"/>
          <p:bldP spid="713" grpId="0"/>
          <p:bldP spid="714" grpId="0"/>
          <p:bldP spid="715" grpId="0"/>
          <p:bldP spid="716" grpId="0"/>
          <p:bldP spid="717" grpId="0"/>
          <p:bldP spid="718" grpId="0"/>
          <p:bldP spid="719" grpId="0"/>
          <p:bldP spid="720" grpId="0"/>
          <p:bldP spid="721" grpId="0"/>
          <p:bldP spid="722" grpId="0"/>
          <p:bldP spid="723" grpId="0" animBg="1"/>
          <p:bldP spid="724" grpId="0" animBg="1"/>
          <p:bldP spid="725" grpId="0" animBg="1"/>
          <p:bldP spid="726" grpId="0" animBg="1"/>
          <p:bldP spid="727" grpId="0" animBg="1"/>
          <p:bldP spid="728" grpId="0" animBg="1"/>
          <p:bldP spid="729" grpId="0" animBg="1"/>
          <p:bldP spid="730" grpId="0" animBg="1"/>
          <p:bldP spid="731" grpId="0" animBg="1"/>
          <p:bldP spid="732" grpId="0" animBg="1"/>
          <p:bldP spid="733" grpId="0" animBg="1"/>
          <p:bldP spid="734" grpId="0" animBg="1"/>
        </p:bld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aphicFrame>
        <p:nvGraphicFramePr>
          <p:cNvPr id="257" name="图表 256">
            <a:extLst>
              <a:ext uri="{FF2B5EF4-FFF2-40B4-BE49-F238E27FC236}">
                <a16:creationId xmlns="" xmlns:a16="http://schemas.microsoft.com/office/drawing/2014/main" id="{D47AE2D9-35E1-4BBC-9C2A-13459E47F756}"/>
              </a:ext>
            </a:extLst>
          </p:cNvPr>
          <p:cNvGraphicFramePr/>
          <p:nvPr>
            <p:extLst/>
          </p:nvPr>
        </p:nvGraphicFramePr>
        <p:xfrm>
          <a:off x="1289367" y="2230033"/>
          <a:ext cx="9838178" cy="4192232"/>
        </p:xfrm>
        <a:graphic>
          <a:graphicData uri="http://schemas.openxmlformats.org/drawingml/2006/chart">
            <c:chart xmlns:c="http://schemas.openxmlformats.org/drawingml/2006/chart" xmlns:r="http://schemas.openxmlformats.org/officeDocument/2006/relationships" r:id="rId3"/>
          </a:graphicData>
        </a:graphic>
      </p:graphicFrame>
      <p:grpSp>
        <p:nvGrpSpPr>
          <p:cNvPr id="258" name="组合 5">
            <a:extLst>
              <a:ext uri="{FF2B5EF4-FFF2-40B4-BE49-F238E27FC236}">
                <a16:creationId xmlns="" xmlns:a16="http://schemas.microsoft.com/office/drawing/2014/main" id="{06C373B5-592A-46E1-B0CE-84226BC51307}"/>
              </a:ext>
            </a:extLst>
          </p:cNvPr>
          <p:cNvGrpSpPr>
            <a:grpSpLocks noChangeAspect="1"/>
          </p:cNvGrpSpPr>
          <p:nvPr/>
        </p:nvGrpSpPr>
        <p:grpSpPr bwMode="auto">
          <a:xfrm>
            <a:off x="2076693" y="4444485"/>
            <a:ext cx="574650" cy="574066"/>
            <a:chOff x="412646" y="656269"/>
            <a:chExt cx="3839484" cy="3834791"/>
          </a:xfrm>
        </p:grpSpPr>
        <p:sp>
          <p:nvSpPr>
            <p:cNvPr id="259" name="椭圆 258">
              <a:extLst>
                <a:ext uri="{FF2B5EF4-FFF2-40B4-BE49-F238E27FC236}">
                  <a16:creationId xmlns="" xmlns:a16="http://schemas.microsoft.com/office/drawing/2014/main" id="{7872F041-CF37-4171-9D2C-E8617DD45D8F}"/>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60" name="组合 259">
              <a:extLst>
                <a:ext uri="{FF2B5EF4-FFF2-40B4-BE49-F238E27FC236}">
                  <a16:creationId xmlns="" xmlns:a16="http://schemas.microsoft.com/office/drawing/2014/main" id="{C728948D-E0BD-45CE-BED7-0BA11A93D4BA}"/>
                </a:ext>
              </a:extLst>
            </p:cNvPr>
            <p:cNvGrpSpPr>
              <a:grpSpLocks/>
            </p:cNvGrpSpPr>
            <p:nvPr/>
          </p:nvGrpSpPr>
          <p:grpSpPr bwMode="auto">
            <a:xfrm>
              <a:off x="1167595" y="656269"/>
              <a:ext cx="3084535" cy="3065208"/>
              <a:chOff x="1167595" y="656269"/>
              <a:chExt cx="3084535" cy="3065208"/>
            </a:xfrm>
          </p:grpSpPr>
          <p:sp>
            <p:nvSpPr>
              <p:cNvPr id="261" name="椭圆 260">
                <a:extLst>
                  <a:ext uri="{FF2B5EF4-FFF2-40B4-BE49-F238E27FC236}">
                    <a16:creationId xmlns="" xmlns:a16="http://schemas.microsoft.com/office/drawing/2014/main" id="{332AF74E-1798-4910-AFC6-C035BCF6F7DA}"/>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62" name="组合 126">
                <a:extLst>
                  <a:ext uri="{FF2B5EF4-FFF2-40B4-BE49-F238E27FC236}">
                    <a16:creationId xmlns="" xmlns:a16="http://schemas.microsoft.com/office/drawing/2014/main" id="{9C81C7D9-B075-4920-BC51-3ADDCF5CA0D2}"/>
                  </a:ext>
                </a:extLst>
              </p:cNvPr>
              <p:cNvGrpSpPr>
                <a:grpSpLocks/>
              </p:cNvGrpSpPr>
              <p:nvPr/>
            </p:nvGrpSpPr>
            <p:grpSpPr bwMode="auto">
              <a:xfrm>
                <a:off x="1471763" y="905821"/>
                <a:ext cx="2545098" cy="2726591"/>
                <a:chOff x="5692632" y="2125830"/>
                <a:chExt cx="2582391" cy="2767159"/>
              </a:xfrm>
            </p:grpSpPr>
            <p:sp>
              <p:nvSpPr>
                <p:cNvPr id="325" name="任意多边形 84">
                  <a:extLst>
                    <a:ext uri="{FF2B5EF4-FFF2-40B4-BE49-F238E27FC236}">
                      <a16:creationId xmlns="" xmlns:a16="http://schemas.microsoft.com/office/drawing/2014/main" id="{4F4775E9-45A4-47B9-82FF-7ED891FD4B5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6" name="任意多边形 85">
                  <a:extLst>
                    <a:ext uri="{FF2B5EF4-FFF2-40B4-BE49-F238E27FC236}">
                      <a16:creationId xmlns="" xmlns:a16="http://schemas.microsoft.com/office/drawing/2014/main" id="{155A8E42-A8B7-4CED-B497-6C82C3785A8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7" name="任意多边形 86">
                  <a:extLst>
                    <a:ext uri="{FF2B5EF4-FFF2-40B4-BE49-F238E27FC236}">
                      <a16:creationId xmlns="" xmlns:a16="http://schemas.microsoft.com/office/drawing/2014/main" id="{19B51EAF-2A25-417C-B526-91EC7E4AB8D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8" name="任意多边形 87">
                  <a:extLst>
                    <a:ext uri="{FF2B5EF4-FFF2-40B4-BE49-F238E27FC236}">
                      <a16:creationId xmlns="" xmlns:a16="http://schemas.microsoft.com/office/drawing/2014/main" id="{2E382582-40EB-4899-B6CA-91C8D5135A14}"/>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9" name="任意多边形 88">
                  <a:extLst>
                    <a:ext uri="{FF2B5EF4-FFF2-40B4-BE49-F238E27FC236}">
                      <a16:creationId xmlns="" xmlns:a16="http://schemas.microsoft.com/office/drawing/2014/main" id="{0D332B70-2D49-4CD1-826C-5DF28D3D7BB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0" name="任意多边形 89">
                  <a:extLst>
                    <a:ext uri="{FF2B5EF4-FFF2-40B4-BE49-F238E27FC236}">
                      <a16:creationId xmlns="" xmlns:a16="http://schemas.microsoft.com/office/drawing/2014/main" id="{EE1FE38F-621C-4774-9294-7393966576C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3" name="组合 122">
                <a:extLst>
                  <a:ext uri="{FF2B5EF4-FFF2-40B4-BE49-F238E27FC236}">
                    <a16:creationId xmlns="" xmlns:a16="http://schemas.microsoft.com/office/drawing/2014/main" id="{7902CE23-038E-4D1B-BC63-64986BFFA23B}"/>
                  </a:ext>
                </a:extLst>
              </p:cNvPr>
              <p:cNvGrpSpPr>
                <a:grpSpLocks/>
              </p:cNvGrpSpPr>
              <p:nvPr/>
            </p:nvGrpSpPr>
            <p:grpSpPr bwMode="auto">
              <a:xfrm>
                <a:off x="1238175" y="792388"/>
                <a:ext cx="3013955" cy="2929089"/>
                <a:chOff x="7642275" y="-3564091"/>
                <a:chExt cx="5694363" cy="5534842"/>
              </a:xfrm>
            </p:grpSpPr>
            <p:grpSp>
              <p:nvGrpSpPr>
                <p:cNvPr id="301" name="组合 108">
                  <a:extLst>
                    <a:ext uri="{FF2B5EF4-FFF2-40B4-BE49-F238E27FC236}">
                      <a16:creationId xmlns="" xmlns:a16="http://schemas.microsoft.com/office/drawing/2014/main" id="{0B60A5B7-D51E-47B9-BD56-5A32C5276D5F}"/>
                    </a:ext>
                  </a:extLst>
                </p:cNvPr>
                <p:cNvGrpSpPr>
                  <a:grpSpLocks/>
                </p:cNvGrpSpPr>
                <p:nvPr/>
              </p:nvGrpSpPr>
              <p:grpSpPr bwMode="auto">
                <a:xfrm>
                  <a:off x="10568038" y="-2241539"/>
                  <a:ext cx="2768600" cy="1414311"/>
                  <a:chOff x="7264400" y="2182977"/>
                  <a:chExt cx="2768600" cy="1414311"/>
                </a:xfrm>
              </p:grpSpPr>
              <p:sp>
                <p:nvSpPr>
                  <p:cNvPr id="323" name="任意多边形 82">
                    <a:extLst>
                      <a:ext uri="{FF2B5EF4-FFF2-40B4-BE49-F238E27FC236}">
                        <a16:creationId xmlns="" xmlns:a16="http://schemas.microsoft.com/office/drawing/2014/main" id="{865BE17F-45D6-4461-A7F0-74AA3FC46C07}"/>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4" name="任意多边形 83">
                    <a:extLst>
                      <a:ext uri="{FF2B5EF4-FFF2-40B4-BE49-F238E27FC236}">
                        <a16:creationId xmlns="" xmlns:a16="http://schemas.microsoft.com/office/drawing/2014/main" id="{A90F05D6-C659-49EC-B9D5-BC9DFF4BED0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2" name="组合 109">
                  <a:extLst>
                    <a:ext uri="{FF2B5EF4-FFF2-40B4-BE49-F238E27FC236}">
                      <a16:creationId xmlns="" xmlns:a16="http://schemas.microsoft.com/office/drawing/2014/main" id="{1A8C895E-C89B-415A-95BC-1020FBF13879}"/>
                    </a:ext>
                  </a:extLst>
                </p:cNvPr>
                <p:cNvGrpSpPr>
                  <a:grpSpLocks/>
                </p:cNvGrpSpPr>
                <p:nvPr/>
              </p:nvGrpSpPr>
              <p:grpSpPr bwMode="auto">
                <a:xfrm>
                  <a:off x="10555338" y="-792316"/>
                  <a:ext cx="2717800" cy="1467621"/>
                  <a:chOff x="7251700" y="3632200"/>
                  <a:chExt cx="2717800" cy="1467621"/>
                </a:xfrm>
              </p:grpSpPr>
              <p:sp>
                <p:nvSpPr>
                  <p:cNvPr id="321" name="任意多边形 80">
                    <a:extLst>
                      <a:ext uri="{FF2B5EF4-FFF2-40B4-BE49-F238E27FC236}">
                        <a16:creationId xmlns="" xmlns:a16="http://schemas.microsoft.com/office/drawing/2014/main" id="{5D6E26D7-3176-44BD-A205-889A1BEF83FC}"/>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2" name="任意多边形 81">
                    <a:extLst>
                      <a:ext uri="{FF2B5EF4-FFF2-40B4-BE49-F238E27FC236}">
                        <a16:creationId xmlns="" xmlns:a16="http://schemas.microsoft.com/office/drawing/2014/main" id="{6BE848E3-1EEF-43A8-8A8E-CADDD2292A1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3" name="组合 110">
                  <a:extLst>
                    <a:ext uri="{FF2B5EF4-FFF2-40B4-BE49-F238E27FC236}">
                      <a16:creationId xmlns="" xmlns:a16="http://schemas.microsoft.com/office/drawing/2014/main" id="{B4290C73-7892-4501-88C3-7B1C1FC46575}"/>
                    </a:ext>
                  </a:extLst>
                </p:cNvPr>
                <p:cNvGrpSpPr>
                  <a:grpSpLocks/>
                </p:cNvGrpSpPr>
                <p:nvPr/>
              </p:nvGrpSpPr>
              <p:grpSpPr bwMode="auto">
                <a:xfrm>
                  <a:off x="10471931" y="-792316"/>
                  <a:ext cx="1523446" cy="2743380"/>
                  <a:chOff x="7168293" y="3632200"/>
                  <a:chExt cx="1523446" cy="2743380"/>
                </a:xfrm>
              </p:grpSpPr>
              <p:sp>
                <p:nvSpPr>
                  <p:cNvPr id="319" name="任意多边形 78">
                    <a:extLst>
                      <a:ext uri="{FF2B5EF4-FFF2-40B4-BE49-F238E27FC236}">
                        <a16:creationId xmlns="" xmlns:a16="http://schemas.microsoft.com/office/drawing/2014/main" id="{F520650D-1B57-4E34-A919-92F470702CE3}"/>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0" name="任意多边形 79">
                    <a:extLst>
                      <a:ext uri="{FF2B5EF4-FFF2-40B4-BE49-F238E27FC236}">
                        <a16:creationId xmlns="" xmlns:a16="http://schemas.microsoft.com/office/drawing/2014/main" id="{D8044887-6981-4501-88B9-CAE7BD0548E8}"/>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4" name="组合 111">
                  <a:extLst>
                    <a:ext uri="{FF2B5EF4-FFF2-40B4-BE49-F238E27FC236}">
                      <a16:creationId xmlns="" xmlns:a16="http://schemas.microsoft.com/office/drawing/2014/main" id="{EBD84A17-32DF-438D-981F-3448F5C265C9}"/>
                    </a:ext>
                  </a:extLst>
                </p:cNvPr>
                <p:cNvGrpSpPr>
                  <a:grpSpLocks/>
                </p:cNvGrpSpPr>
                <p:nvPr/>
              </p:nvGrpSpPr>
              <p:grpSpPr bwMode="auto">
                <a:xfrm>
                  <a:off x="8882232" y="-789141"/>
                  <a:ext cx="1567560" cy="2759892"/>
                  <a:chOff x="5578594" y="3635375"/>
                  <a:chExt cx="1567560" cy="2759892"/>
                </a:xfrm>
              </p:grpSpPr>
              <p:sp>
                <p:nvSpPr>
                  <p:cNvPr id="317" name="任意多边形 76">
                    <a:extLst>
                      <a:ext uri="{FF2B5EF4-FFF2-40B4-BE49-F238E27FC236}">
                        <a16:creationId xmlns="" xmlns:a16="http://schemas.microsoft.com/office/drawing/2014/main" id="{A5547DB4-6564-4ED6-B022-E3FB965119CD}"/>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77">
                    <a:extLst>
                      <a:ext uri="{FF2B5EF4-FFF2-40B4-BE49-F238E27FC236}">
                        <a16:creationId xmlns="" xmlns:a16="http://schemas.microsoft.com/office/drawing/2014/main" id="{FBDE53FE-CDB1-4334-81AF-08FD5DE1A0EB}"/>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5" name="组合 99">
                  <a:extLst>
                    <a:ext uri="{FF2B5EF4-FFF2-40B4-BE49-F238E27FC236}">
                      <a16:creationId xmlns="" xmlns:a16="http://schemas.microsoft.com/office/drawing/2014/main" id="{5F1F6634-68F6-4122-9EA1-90EF9DE6810D}"/>
                    </a:ext>
                  </a:extLst>
                </p:cNvPr>
                <p:cNvGrpSpPr>
                  <a:grpSpLocks/>
                </p:cNvGrpSpPr>
                <p:nvPr/>
              </p:nvGrpSpPr>
              <p:grpSpPr bwMode="auto">
                <a:xfrm>
                  <a:off x="10504538" y="-3459330"/>
                  <a:ext cx="1556982" cy="2603514"/>
                  <a:chOff x="7200900" y="965186"/>
                  <a:chExt cx="1556982" cy="2603514"/>
                </a:xfrm>
              </p:grpSpPr>
              <p:sp>
                <p:nvSpPr>
                  <p:cNvPr id="315" name="任意多边形 74">
                    <a:extLst>
                      <a:ext uri="{FF2B5EF4-FFF2-40B4-BE49-F238E27FC236}">
                        <a16:creationId xmlns="" xmlns:a16="http://schemas.microsoft.com/office/drawing/2014/main" id="{861ADA8C-6E21-4255-B657-A0D17813A011}"/>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6" name="任意多边形 75">
                    <a:extLst>
                      <a:ext uri="{FF2B5EF4-FFF2-40B4-BE49-F238E27FC236}">
                        <a16:creationId xmlns="" xmlns:a16="http://schemas.microsoft.com/office/drawing/2014/main" id="{5C9EDBB7-0CAE-463C-ACE6-2406846225DD}"/>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6" name="组合 98">
                  <a:extLst>
                    <a:ext uri="{FF2B5EF4-FFF2-40B4-BE49-F238E27FC236}">
                      <a16:creationId xmlns="" xmlns:a16="http://schemas.microsoft.com/office/drawing/2014/main" id="{EF900A3D-8A75-464A-A583-B6A8AE07DBDC}"/>
                    </a:ext>
                  </a:extLst>
                </p:cNvPr>
                <p:cNvGrpSpPr>
                  <a:grpSpLocks/>
                </p:cNvGrpSpPr>
                <p:nvPr/>
              </p:nvGrpSpPr>
              <p:grpSpPr bwMode="auto">
                <a:xfrm>
                  <a:off x="9007760" y="-3564091"/>
                  <a:ext cx="1499035" cy="2673350"/>
                  <a:chOff x="5704122" y="860425"/>
                  <a:chExt cx="1499035" cy="2673350"/>
                </a:xfrm>
              </p:grpSpPr>
              <p:sp>
                <p:nvSpPr>
                  <p:cNvPr id="313" name="任意多边形 72">
                    <a:extLst>
                      <a:ext uri="{FF2B5EF4-FFF2-40B4-BE49-F238E27FC236}">
                        <a16:creationId xmlns="" xmlns:a16="http://schemas.microsoft.com/office/drawing/2014/main" id="{80A63E47-E49A-4438-A662-3D4A651B4FF7}"/>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4" name="任意多边形 73">
                    <a:extLst>
                      <a:ext uri="{FF2B5EF4-FFF2-40B4-BE49-F238E27FC236}">
                        <a16:creationId xmlns="" xmlns:a16="http://schemas.microsoft.com/office/drawing/2014/main" id="{45E3975B-3599-491C-9C02-115C07FAAD62}"/>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7" name="组合 113">
                  <a:extLst>
                    <a:ext uri="{FF2B5EF4-FFF2-40B4-BE49-F238E27FC236}">
                      <a16:creationId xmlns="" xmlns:a16="http://schemas.microsoft.com/office/drawing/2014/main" id="{8D0AE999-23CF-4315-A148-CED2A855C6BA}"/>
                    </a:ext>
                  </a:extLst>
                </p:cNvPr>
                <p:cNvGrpSpPr>
                  <a:grpSpLocks/>
                </p:cNvGrpSpPr>
                <p:nvPr/>
              </p:nvGrpSpPr>
              <p:grpSpPr bwMode="auto">
                <a:xfrm>
                  <a:off x="7685138" y="-2293489"/>
                  <a:ext cx="2743200" cy="1482122"/>
                  <a:chOff x="4381500" y="2131027"/>
                  <a:chExt cx="2743200" cy="1482122"/>
                </a:xfrm>
              </p:grpSpPr>
              <p:sp>
                <p:nvSpPr>
                  <p:cNvPr id="311" name="任意多边形 70">
                    <a:extLst>
                      <a:ext uri="{FF2B5EF4-FFF2-40B4-BE49-F238E27FC236}">
                        <a16:creationId xmlns="" xmlns:a16="http://schemas.microsoft.com/office/drawing/2014/main" id="{67374B49-34C1-4DE3-9093-4CD21187FA49}"/>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2" name="任意多边形 71">
                    <a:extLst>
                      <a:ext uri="{FF2B5EF4-FFF2-40B4-BE49-F238E27FC236}">
                        <a16:creationId xmlns="" xmlns:a16="http://schemas.microsoft.com/office/drawing/2014/main" id="{CBEB42E1-EB0A-4030-87B1-272883AF3C4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8" name="组合 112">
                  <a:extLst>
                    <a:ext uri="{FF2B5EF4-FFF2-40B4-BE49-F238E27FC236}">
                      <a16:creationId xmlns="" xmlns:a16="http://schemas.microsoft.com/office/drawing/2014/main" id="{65858B24-A661-46A4-A383-B9E913DEE6AB}"/>
                    </a:ext>
                  </a:extLst>
                </p:cNvPr>
                <p:cNvGrpSpPr>
                  <a:grpSpLocks/>
                </p:cNvGrpSpPr>
                <p:nvPr/>
              </p:nvGrpSpPr>
              <p:grpSpPr bwMode="auto">
                <a:xfrm>
                  <a:off x="7642275" y="-801840"/>
                  <a:ext cx="2773363" cy="1440922"/>
                  <a:chOff x="4338637" y="3622676"/>
                  <a:chExt cx="2773363" cy="1440922"/>
                </a:xfrm>
              </p:grpSpPr>
              <p:sp>
                <p:nvSpPr>
                  <p:cNvPr id="309" name="任意多边形 68">
                    <a:extLst>
                      <a:ext uri="{FF2B5EF4-FFF2-40B4-BE49-F238E27FC236}">
                        <a16:creationId xmlns="" xmlns:a16="http://schemas.microsoft.com/office/drawing/2014/main" id="{FAB90F94-80AD-45C1-8AA2-79E59D308CB5}"/>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0" name="任意多边形 69">
                    <a:extLst>
                      <a:ext uri="{FF2B5EF4-FFF2-40B4-BE49-F238E27FC236}">
                        <a16:creationId xmlns="" xmlns:a16="http://schemas.microsoft.com/office/drawing/2014/main" id="{34899DAC-8078-41F4-B5D2-BF05EB7DDC03}"/>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4" name="组合 121">
                <a:extLst>
                  <a:ext uri="{FF2B5EF4-FFF2-40B4-BE49-F238E27FC236}">
                    <a16:creationId xmlns="" xmlns:a16="http://schemas.microsoft.com/office/drawing/2014/main" id="{89B9EC40-9FE2-46F8-93B0-4022C9E0C4E1}"/>
                  </a:ext>
                </a:extLst>
              </p:cNvPr>
              <p:cNvGrpSpPr>
                <a:grpSpLocks/>
              </p:cNvGrpSpPr>
              <p:nvPr/>
            </p:nvGrpSpPr>
            <p:grpSpPr bwMode="auto">
              <a:xfrm>
                <a:off x="1167595" y="656269"/>
                <a:ext cx="2724071" cy="2669454"/>
                <a:chOff x="13371766" y="-2490898"/>
                <a:chExt cx="5146323" cy="5043698"/>
              </a:xfrm>
            </p:grpSpPr>
            <p:grpSp>
              <p:nvGrpSpPr>
                <p:cNvPr id="265" name="组合 84">
                  <a:extLst>
                    <a:ext uri="{FF2B5EF4-FFF2-40B4-BE49-F238E27FC236}">
                      <a16:creationId xmlns="" xmlns:a16="http://schemas.microsoft.com/office/drawing/2014/main" id="{CDB0D970-AEA9-407B-A363-CCE264FDFC09}"/>
                    </a:ext>
                  </a:extLst>
                </p:cNvPr>
                <p:cNvGrpSpPr>
                  <a:grpSpLocks/>
                </p:cNvGrpSpPr>
                <p:nvPr/>
              </p:nvGrpSpPr>
              <p:grpSpPr bwMode="auto">
                <a:xfrm>
                  <a:off x="14041858" y="-2490898"/>
                  <a:ext cx="4476231" cy="4896641"/>
                  <a:chOff x="-131440" y="1532255"/>
                  <a:chExt cx="2379817" cy="2603331"/>
                </a:xfrm>
              </p:grpSpPr>
              <p:grpSp>
                <p:nvGrpSpPr>
                  <p:cNvPr id="283" name="组合 69">
                    <a:extLst>
                      <a:ext uri="{FF2B5EF4-FFF2-40B4-BE49-F238E27FC236}">
                        <a16:creationId xmlns="" xmlns:a16="http://schemas.microsoft.com/office/drawing/2014/main" id="{E5A3CB89-029D-41E6-801F-BA7F031BC31D}"/>
                      </a:ext>
                    </a:extLst>
                  </p:cNvPr>
                  <p:cNvGrpSpPr>
                    <a:grpSpLocks/>
                  </p:cNvGrpSpPr>
                  <p:nvPr/>
                </p:nvGrpSpPr>
                <p:grpSpPr bwMode="auto">
                  <a:xfrm>
                    <a:off x="1063163" y="2072415"/>
                    <a:ext cx="1179452" cy="1050341"/>
                    <a:chOff x="2682875" y="2154503"/>
                    <a:chExt cx="1179452" cy="1050341"/>
                  </a:xfrm>
                </p:grpSpPr>
                <p:sp>
                  <p:nvSpPr>
                    <p:cNvPr id="299" name="任意多边形 58">
                      <a:extLst>
                        <a:ext uri="{FF2B5EF4-FFF2-40B4-BE49-F238E27FC236}">
                          <a16:creationId xmlns="" xmlns:a16="http://schemas.microsoft.com/office/drawing/2014/main" id="{283990F9-EB34-4FE3-89A1-F78A9991F8A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0" name="任意多边形 59">
                      <a:extLst>
                        <a:ext uri="{FF2B5EF4-FFF2-40B4-BE49-F238E27FC236}">
                          <a16:creationId xmlns="" xmlns:a16="http://schemas.microsoft.com/office/drawing/2014/main" id="{3261F8A9-24C0-4BBE-BA66-5AC0D5EFAB0B}"/>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4" name="组合 80">
                    <a:extLst>
                      <a:ext uri="{FF2B5EF4-FFF2-40B4-BE49-F238E27FC236}">
                        <a16:creationId xmlns="" xmlns:a16="http://schemas.microsoft.com/office/drawing/2014/main" id="{B776AEA7-1DF8-4363-BA49-9414305979F6}"/>
                      </a:ext>
                    </a:extLst>
                  </p:cNvPr>
                  <p:cNvGrpSpPr>
                    <a:grpSpLocks/>
                  </p:cNvGrpSpPr>
                  <p:nvPr/>
                </p:nvGrpSpPr>
                <p:grpSpPr bwMode="auto">
                  <a:xfrm>
                    <a:off x="1078707" y="2993336"/>
                    <a:ext cx="1169670" cy="723690"/>
                    <a:chOff x="2895600" y="3487261"/>
                    <a:chExt cx="1169670" cy="723690"/>
                  </a:xfrm>
                </p:grpSpPr>
                <p:sp>
                  <p:nvSpPr>
                    <p:cNvPr id="297" name="任意多边形 56">
                      <a:extLst>
                        <a:ext uri="{FF2B5EF4-FFF2-40B4-BE49-F238E27FC236}">
                          <a16:creationId xmlns="" xmlns:a16="http://schemas.microsoft.com/office/drawing/2014/main" id="{959BB225-B736-48B8-8872-B27273C5CB00}"/>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8" name="任意多边形 57">
                      <a:extLst>
                        <a:ext uri="{FF2B5EF4-FFF2-40B4-BE49-F238E27FC236}">
                          <a16:creationId xmlns="" xmlns:a16="http://schemas.microsoft.com/office/drawing/2014/main" id="{1D090D11-AB43-4F0C-A6E9-3D96426310F1}"/>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5" name="组合 82">
                    <a:extLst>
                      <a:ext uri="{FF2B5EF4-FFF2-40B4-BE49-F238E27FC236}">
                        <a16:creationId xmlns="" xmlns:a16="http://schemas.microsoft.com/office/drawing/2014/main" id="{FB2B880A-D642-4767-8DAC-F06DDBC511B0}"/>
                      </a:ext>
                    </a:extLst>
                  </p:cNvPr>
                  <p:cNvGrpSpPr>
                    <a:grpSpLocks/>
                  </p:cNvGrpSpPr>
                  <p:nvPr/>
                </p:nvGrpSpPr>
                <p:grpSpPr bwMode="auto">
                  <a:xfrm>
                    <a:off x="618349" y="3122458"/>
                    <a:ext cx="850535" cy="1013128"/>
                    <a:chOff x="4720449" y="4163858"/>
                    <a:chExt cx="850535" cy="1013128"/>
                  </a:xfrm>
                </p:grpSpPr>
                <p:sp>
                  <p:nvSpPr>
                    <p:cNvPr id="295" name="任意多边形 54" hidden="1">
                      <a:extLst>
                        <a:ext uri="{FF2B5EF4-FFF2-40B4-BE49-F238E27FC236}">
                          <a16:creationId xmlns="" xmlns:a16="http://schemas.microsoft.com/office/drawing/2014/main" id="{FA9A01BA-F318-4D98-A76D-B0EB37974EC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6" name="任意多边形 55">
                      <a:extLst>
                        <a:ext uri="{FF2B5EF4-FFF2-40B4-BE49-F238E27FC236}">
                          <a16:creationId xmlns="" xmlns:a16="http://schemas.microsoft.com/office/drawing/2014/main" id="{8B66F41D-9E82-40A5-BB68-A94A7036B56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6" name="组合 76">
                    <a:extLst>
                      <a:ext uri="{FF2B5EF4-FFF2-40B4-BE49-F238E27FC236}">
                        <a16:creationId xmlns="" xmlns:a16="http://schemas.microsoft.com/office/drawing/2014/main" id="{0FC07EFA-3460-4730-A6AA-C55A725ED02E}"/>
                      </a:ext>
                    </a:extLst>
                  </p:cNvPr>
                  <p:cNvGrpSpPr>
                    <a:grpSpLocks/>
                  </p:cNvGrpSpPr>
                  <p:nvPr/>
                </p:nvGrpSpPr>
                <p:grpSpPr bwMode="auto">
                  <a:xfrm>
                    <a:off x="-131440" y="2075280"/>
                    <a:ext cx="1172106" cy="1056965"/>
                    <a:chOff x="-1553840" y="2119273"/>
                    <a:chExt cx="1172106" cy="1056965"/>
                  </a:xfrm>
                </p:grpSpPr>
                <p:sp>
                  <p:nvSpPr>
                    <p:cNvPr id="293" name="Freeform 75_1" hidden="1">
                      <a:extLst>
                        <a:ext uri="{FF2B5EF4-FFF2-40B4-BE49-F238E27FC236}">
                          <a16:creationId xmlns="" xmlns:a16="http://schemas.microsoft.com/office/drawing/2014/main" id="{C8741E84-9988-47CC-B8AC-351AFA5DD1F0}"/>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4" name="任意多边形 53">
                      <a:extLst>
                        <a:ext uri="{FF2B5EF4-FFF2-40B4-BE49-F238E27FC236}">
                          <a16:creationId xmlns="" xmlns:a16="http://schemas.microsoft.com/office/drawing/2014/main" id="{FBC551F9-8CD6-413B-ACB1-2398CAA13FD2}"/>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7" name="组合 77">
                    <a:extLst>
                      <a:ext uri="{FF2B5EF4-FFF2-40B4-BE49-F238E27FC236}">
                        <a16:creationId xmlns="" xmlns:a16="http://schemas.microsoft.com/office/drawing/2014/main" id="{76ED7D60-C7D6-4EB8-B16E-F95E4846A329}"/>
                      </a:ext>
                    </a:extLst>
                  </p:cNvPr>
                  <p:cNvGrpSpPr>
                    <a:grpSpLocks/>
                  </p:cNvGrpSpPr>
                  <p:nvPr/>
                </p:nvGrpSpPr>
                <p:grpSpPr bwMode="auto">
                  <a:xfrm>
                    <a:off x="-117221" y="2989912"/>
                    <a:ext cx="1172257" cy="735498"/>
                    <a:chOff x="227370" y="4232048"/>
                    <a:chExt cx="1172257" cy="735498"/>
                  </a:xfrm>
                </p:grpSpPr>
                <p:sp>
                  <p:nvSpPr>
                    <p:cNvPr id="291" name="任意多边形 50">
                      <a:extLst>
                        <a:ext uri="{FF2B5EF4-FFF2-40B4-BE49-F238E27FC236}">
                          <a16:creationId xmlns="" xmlns:a16="http://schemas.microsoft.com/office/drawing/2014/main" id="{3817B1C5-3454-4BAA-ACA6-97793B0B4E01}"/>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2" name="任意多边形 51">
                      <a:extLst>
                        <a:ext uri="{FF2B5EF4-FFF2-40B4-BE49-F238E27FC236}">
                          <a16:creationId xmlns="" xmlns:a16="http://schemas.microsoft.com/office/drawing/2014/main" id="{97237E97-5269-4087-89A9-A30A8E79999D}"/>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8" name="组合 68">
                    <a:extLst>
                      <a:ext uri="{FF2B5EF4-FFF2-40B4-BE49-F238E27FC236}">
                        <a16:creationId xmlns="" xmlns:a16="http://schemas.microsoft.com/office/drawing/2014/main" id="{8D01DC71-B9B6-4C07-A29F-58B257E6DC62}"/>
                      </a:ext>
                    </a:extLst>
                  </p:cNvPr>
                  <p:cNvGrpSpPr>
                    <a:grpSpLocks/>
                  </p:cNvGrpSpPr>
                  <p:nvPr/>
                </p:nvGrpSpPr>
                <p:grpSpPr bwMode="auto">
                  <a:xfrm>
                    <a:off x="653667" y="1532255"/>
                    <a:ext cx="856733" cy="1585595"/>
                    <a:chOff x="2911092" y="1154430"/>
                    <a:chExt cx="856733" cy="1585595"/>
                  </a:xfrm>
                </p:grpSpPr>
                <p:sp>
                  <p:nvSpPr>
                    <p:cNvPr id="289" name="任意多边形 48">
                      <a:extLst>
                        <a:ext uri="{FF2B5EF4-FFF2-40B4-BE49-F238E27FC236}">
                          <a16:creationId xmlns="" xmlns:a16="http://schemas.microsoft.com/office/drawing/2014/main" id="{2ED3CCF5-9C28-4908-A5CA-5966AA5F1E7F}"/>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0" name="任意多边形 49">
                      <a:extLst>
                        <a:ext uri="{FF2B5EF4-FFF2-40B4-BE49-F238E27FC236}">
                          <a16:creationId xmlns="" xmlns:a16="http://schemas.microsoft.com/office/drawing/2014/main" id="{2BA35200-7978-48E4-B082-3FB0C539534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6" name="组合 64">
                  <a:extLst>
                    <a:ext uri="{FF2B5EF4-FFF2-40B4-BE49-F238E27FC236}">
                      <a16:creationId xmlns="" xmlns:a16="http://schemas.microsoft.com/office/drawing/2014/main" id="{7A7B89B1-469A-4D13-87AE-CABC315A1057}"/>
                    </a:ext>
                  </a:extLst>
                </p:cNvPr>
                <p:cNvGrpSpPr>
                  <a:grpSpLocks/>
                </p:cNvGrpSpPr>
                <p:nvPr/>
              </p:nvGrpSpPr>
              <p:grpSpPr bwMode="auto">
                <a:xfrm>
                  <a:off x="13371766" y="-568256"/>
                  <a:ext cx="3969643" cy="3121056"/>
                  <a:chOff x="-104553" y="2352286"/>
                  <a:chExt cx="3969643" cy="3121056"/>
                </a:xfrm>
              </p:grpSpPr>
              <p:sp>
                <p:nvSpPr>
                  <p:cNvPr id="281" name="椭圆 280">
                    <a:extLst>
                      <a:ext uri="{FF2B5EF4-FFF2-40B4-BE49-F238E27FC236}">
                        <a16:creationId xmlns="" xmlns:a16="http://schemas.microsoft.com/office/drawing/2014/main" id="{CF865C83-0A49-4812-895E-F983B6A297FB}"/>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2" name="椭圆 281">
                    <a:extLst>
                      <a:ext uri="{FF2B5EF4-FFF2-40B4-BE49-F238E27FC236}">
                        <a16:creationId xmlns="" xmlns:a16="http://schemas.microsoft.com/office/drawing/2014/main" id="{28464A2A-3BA0-4B4F-BD9C-24D5A0A708F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7" name="组合 40">
                  <a:extLst>
                    <a:ext uri="{FF2B5EF4-FFF2-40B4-BE49-F238E27FC236}">
                      <a16:creationId xmlns="" xmlns:a16="http://schemas.microsoft.com/office/drawing/2014/main" id="{FF50A7BE-5371-4517-823C-612DC2C7C80B}"/>
                    </a:ext>
                  </a:extLst>
                </p:cNvPr>
                <p:cNvGrpSpPr>
                  <a:grpSpLocks/>
                </p:cNvGrpSpPr>
                <p:nvPr/>
              </p:nvGrpSpPr>
              <p:grpSpPr bwMode="auto">
                <a:xfrm>
                  <a:off x="15232572" y="-1047421"/>
                  <a:ext cx="2124490" cy="2153566"/>
                  <a:chOff x="3971510" y="869821"/>
                  <a:chExt cx="2124490" cy="2153566"/>
                </a:xfrm>
              </p:grpSpPr>
              <p:grpSp>
                <p:nvGrpSpPr>
                  <p:cNvPr id="268" name="组合 19">
                    <a:extLst>
                      <a:ext uri="{FF2B5EF4-FFF2-40B4-BE49-F238E27FC236}">
                        <a16:creationId xmlns="" xmlns:a16="http://schemas.microsoft.com/office/drawing/2014/main" id="{00E1E5E6-E6D5-4713-B828-A587D9D2CC3A}"/>
                      </a:ext>
                    </a:extLst>
                  </p:cNvPr>
                  <p:cNvGrpSpPr>
                    <a:grpSpLocks/>
                  </p:cNvGrpSpPr>
                  <p:nvPr/>
                </p:nvGrpSpPr>
                <p:grpSpPr bwMode="auto">
                  <a:xfrm>
                    <a:off x="5052827" y="904964"/>
                    <a:ext cx="1043173" cy="1547336"/>
                    <a:chOff x="8202642" y="1331438"/>
                    <a:chExt cx="1043173" cy="1547336"/>
                  </a:xfrm>
                </p:grpSpPr>
                <p:sp>
                  <p:nvSpPr>
                    <p:cNvPr id="279" name="任意多边形 38">
                      <a:extLst>
                        <a:ext uri="{FF2B5EF4-FFF2-40B4-BE49-F238E27FC236}">
                          <a16:creationId xmlns="" xmlns:a16="http://schemas.microsoft.com/office/drawing/2014/main" id="{7A9533C5-F3F4-45F7-B2DD-8095E914955C}"/>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0" name="任意多边形 39">
                      <a:extLst>
                        <a:ext uri="{FF2B5EF4-FFF2-40B4-BE49-F238E27FC236}">
                          <a16:creationId xmlns="" xmlns:a16="http://schemas.microsoft.com/office/drawing/2014/main" id="{7F049B36-5E6B-4F20-846D-87BDC476BE0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9" name="组合 39">
                    <a:extLst>
                      <a:ext uri="{FF2B5EF4-FFF2-40B4-BE49-F238E27FC236}">
                        <a16:creationId xmlns="" xmlns:a16="http://schemas.microsoft.com/office/drawing/2014/main" id="{ACA8E417-4D64-4EA5-B816-1D0138E183AE}"/>
                      </a:ext>
                    </a:extLst>
                  </p:cNvPr>
                  <p:cNvGrpSpPr>
                    <a:grpSpLocks/>
                  </p:cNvGrpSpPr>
                  <p:nvPr/>
                </p:nvGrpSpPr>
                <p:grpSpPr bwMode="auto">
                  <a:xfrm>
                    <a:off x="4018410" y="869821"/>
                    <a:ext cx="1074500" cy="1569143"/>
                    <a:chOff x="4018410" y="869821"/>
                    <a:chExt cx="1074500" cy="1569143"/>
                  </a:xfrm>
                </p:grpSpPr>
                <p:sp>
                  <p:nvSpPr>
                    <p:cNvPr id="277" name="任意多边形 36">
                      <a:extLst>
                        <a:ext uri="{FF2B5EF4-FFF2-40B4-BE49-F238E27FC236}">
                          <a16:creationId xmlns="" xmlns:a16="http://schemas.microsoft.com/office/drawing/2014/main" id="{6E874B16-C205-48E5-9D17-506744E2CC48}"/>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8" name="任意多边形 37">
                      <a:extLst>
                        <a:ext uri="{FF2B5EF4-FFF2-40B4-BE49-F238E27FC236}">
                          <a16:creationId xmlns="" xmlns:a16="http://schemas.microsoft.com/office/drawing/2014/main" id="{9429823A-1517-488C-B7FB-7A95AE211ABA}"/>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0" name="组合 23">
                    <a:extLst>
                      <a:ext uri="{FF2B5EF4-FFF2-40B4-BE49-F238E27FC236}">
                        <a16:creationId xmlns="" xmlns:a16="http://schemas.microsoft.com/office/drawing/2014/main" id="{A39B7DD8-186B-4A88-BBE0-8BE2FA2A3694}"/>
                      </a:ext>
                    </a:extLst>
                  </p:cNvPr>
                  <p:cNvGrpSpPr>
                    <a:grpSpLocks/>
                  </p:cNvGrpSpPr>
                  <p:nvPr/>
                </p:nvGrpSpPr>
                <p:grpSpPr bwMode="auto">
                  <a:xfrm>
                    <a:off x="5048035" y="2175212"/>
                    <a:ext cx="1018726" cy="829528"/>
                    <a:chOff x="7348022" y="2790825"/>
                    <a:chExt cx="1018726" cy="829528"/>
                  </a:xfrm>
                </p:grpSpPr>
                <p:sp>
                  <p:nvSpPr>
                    <p:cNvPr id="275" name="任意多边形 34" hidden="1">
                      <a:extLst>
                        <a:ext uri="{FF2B5EF4-FFF2-40B4-BE49-F238E27FC236}">
                          <a16:creationId xmlns="" xmlns:a16="http://schemas.microsoft.com/office/drawing/2014/main" id="{576066B0-CC24-4B2D-8CBD-9E7BB70539E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6" name="任意多边形 35">
                      <a:extLst>
                        <a:ext uri="{FF2B5EF4-FFF2-40B4-BE49-F238E27FC236}">
                          <a16:creationId xmlns="" xmlns:a16="http://schemas.microsoft.com/office/drawing/2014/main" id="{B0094BD6-3651-4112-AB02-07905EFC1B7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1" name="组合 33">
                    <a:extLst>
                      <a:ext uri="{FF2B5EF4-FFF2-40B4-BE49-F238E27FC236}">
                        <a16:creationId xmlns="" xmlns:a16="http://schemas.microsoft.com/office/drawing/2014/main" id="{2FC71593-B587-4BA1-84D3-67769E3A037F}"/>
                      </a:ext>
                    </a:extLst>
                  </p:cNvPr>
                  <p:cNvGrpSpPr>
                    <a:grpSpLocks/>
                  </p:cNvGrpSpPr>
                  <p:nvPr/>
                </p:nvGrpSpPr>
                <p:grpSpPr bwMode="auto">
                  <a:xfrm>
                    <a:off x="3971510" y="2141238"/>
                    <a:ext cx="1066735" cy="882149"/>
                    <a:chOff x="8334175" y="1062762"/>
                    <a:chExt cx="1066735" cy="882149"/>
                  </a:xfrm>
                </p:grpSpPr>
                <p:sp>
                  <p:nvSpPr>
                    <p:cNvPr id="272" name="任意多边形 31">
                      <a:extLst>
                        <a:ext uri="{FF2B5EF4-FFF2-40B4-BE49-F238E27FC236}">
                          <a16:creationId xmlns="" xmlns:a16="http://schemas.microsoft.com/office/drawing/2014/main" id="{0AE04822-6920-4F6E-A810-2B8A7C47039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任意多边形 32">
                      <a:extLst>
                        <a:ext uri="{FF2B5EF4-FFF2-40B4-BE49-F238E27FC236}">
                          <a16:creationId xmlns="" xmlns:a16="http://schemas.microsoft.com/office/drawing/2014/main" id="{726C4EEA-47CA-4B21-ACFE-C9524C1ECCF2}"/>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4" name="任意多边形 33">
                      <a:extLst>
                        <a:ext uri="{FF2B5EF4-FFF2-40B4-BE49-F238E27FC236}">
                          <a16:creationId xmlns="" xmlns:a16="http://schemas.microsoft.com/office/drawing/2014/main" id="{84F6B538-0543-4ED3-9C02-5EC88D75AFF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31" name="组合 5">
            <a:extLst>
              <a:ext uri="{FF2B5EF4-FFF2-40B4-BE49-F238E27FC236}">
                <a16:creationId xmlns="" xmlns:a16="http://schemas.microsoft.com/office/drawing/2014/main" id="{98F0D250-45AC-42AD-B4C1-B52B09128057}"/>
              </a:ext>
            </a:extLst>
          </p:cNvPr>
          <p:cNvGrpSpPr>
            <a:grpSpLocks noChangeAspect="1"/>
          </p:cNvGrpSpPr>
          <p:nvPr/>
        </p:nvGrpSpPr>
        <p:grpSpPr bwMode="auto">
          <a:xfrm>
            <a:off x="3982112" y="4369342"/>
            <a:ext cx="670430" cy="669746"/>
            <a:chOff x="412646" y="656269"/>
            <a:chExt cx="3839484" cy="3834791"/>
          </a:xfrm>
        </p:grpSpPr>
        <p:sp>
          <p:nvSpPr>
            <p:cNvPr id="332" name="椭圆 331">
              <a:extLst>
                <a:ext uri="{FF2B5EF4-FFF2-40B4-BE49-F238E27FC236}">
                  <a16:creationId xmlns="" xmlns:a16="http://schemas.microsoft.com/office/drawing/2014/main" id="{1C32CA29-771D-421C-A9AA-5101B4A3130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3" name="组合 332">
              <a:extLst>
                <a:ext uri="{FF2B5EF4-FFF2-40B4-BE49-F238E27FC236}">
                  <a16:creationId xmlns="" xmlns:a16="http://schemas.microsoft.com/office/drawing/2014/main" id="{08A9DE76-57EB-4579-943D-C7405F4BE496}"/>
                </a:ext>
              </a:extLst>
            </p:cNvPr>
            <p:cNvGrpSpPr>
              <a:grpSpLocks/>
            </p:cNvGrpSpPr>
            <p:nvPr/>
          </p:nvGrpSpPr>
          <p:grpSpPr bwMode="auto">
            <a:xfrm>
              <a:off x="1167595" y="656269"/>
              <a:ext cx="3084535" cy="3065208"/>
              <a:chOff x="1167595" y="656269"/>
              <a:chExt cx="3084535" cy="3065208"/>
            </a:xfrm>
          </p:grpSpPr>
          <p:sp>
            <p:nvSpPr>
              <p:cNvPr id="334" name="椭圆 333">
                <a:extLst>
                  <a:ext uri="{FF2B5EF4-FFF2-40B4-BE49-F238E27FC236}">
                    <a16:creationId xmlns="" xmlns:a16="http://schemas.microsoft.com/office/drawing/2014/main" id="{9C807F1A-F2F9-4D90-A087-130502BD9E9F}"/>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5" name="组合 126">
                <a:extLst>
                  <a:ext uri="{FF2B5EF4-FFF2-40B4-BE49-F238E27FC236}">
                    <a16:creationId xmlns="" xmlns:a16="http://schemas.microsoft.com/office/drawing/2014/main" id="{D75AF829-CD0D-4013-ACFA-984BF1A67F06}"/>
                  </a:ext>
                </a:extLst>
              </p:cNvPr>
              <p:cNvGrpSpPr>
                <a:grpSpLocks/>
              </p:cNvGrpSpPr>
              <p:nvPr/>
            </p:nvGrpSpPr>
            <p:grpSpPr bwMode="auto">
              <a:xfrm>
                <a:off x="1471763" y="905821"/>
                <a:ext cx="2545098" cy="2726591"/>
                <a:chOff x="5692632" y="2125830"/>
                <a:chExt cx="2582391" cy="2767159"/>
              </a:xfrm>
            </p:grpSpPr>
            <p:sp>
              <p:nvSpPr>
                <p:cNvPr id="398" name="任意多边形 157">
                  <a:extLst>
                    <a:ext uri="{FF2B5EF4-FFF2-40B4-BE49-F238E27FC236}">
                      <a16:creationId xmlns="" xmlns:a16="http://schemas.microsoft.com/office/drawing/2014/main" id="{3BF99B19-0815-497D-A721-01CF614917D9}"/>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158">
                  <a:extLst>
                    <a:ext uri="{FF2B5EF4-FFF2-40B4-BE49-F238E27FC236}">
                      <a16:creationId xmlns="" xmlns:a16="http://schemas.microsoft.com/office/drawing/2014/main" id="{8E0F262F-024A-46CD-8B6E-C19D87A30F2A}"/>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0" name="任意多边形 159">
                  <a:extLst>
                    <a:ext uri="{FF2B5EF4-FFF2-40B4-BE49-F238E27FC236}">
                      <a16:creationId xmlns="" xmlns:a16="http://schemas.microsoft.com/office/drawing/2014/main" id="{32B53543-52DE-43F8-B96C-FA947D9F541B}"/>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160">
                  <a:extLst>
                    <a:ext uri="{FF2B5EF4-FFF2-40B4-BE49-F238E27FC236}">
                      <a16:creationId xmlns="" xmlns:a16="http://schemas.microsoft.com/office/drawing/2014/main" id="{177EE56A-6228-4C27-8A3A-5881A4F4C09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2" name="任意多边形 161">
                  <a:extLst>
                    <a:ext uri="{FF2B5EF4-FFF2-40B4-BE49-F238E27FC236}">
                      <a16:creationId xmlns="" xmlns:a16="http://schemas.microsoft.com/office/drawing/2014/main" id="{CCA78123-DD61-43A8-AD94-FF260B81FC7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任意多边形 162">
                  <a:extLst>
                    <a:ext uri="{FF2B5EF4-FFF2-40B4-BE49-F238E27FC236}">
                      <a16:creationId xmlns="" xmlns:a16="http://schemas.microsoft.com/office/drawing/2014/main" id="{A8FC2029-6B64-45B2-84BD-374E8D965AB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6" name="组合 122">
                <a:extLst>
                  <a:ext uri="{FF2B5EF4-FFF2-40B4-BE49-F238E27FC236}">
                    <a16:creationId xmlns="" xmlns:a16="http://schemas.microsoft.com/office/drawing/2014/main" id="{87E9BF8D-1FAF-412A-AD91-6FB4F2274E58}"/>
                  </a:ext>
                </a:extLst>
              </p:cNvPr>
              <p:cNvGrpSpPr>
                <a:grpSpLocks/>
              </p:cNvGrpSpPr>
              <p:nvPr/>
            </p:nvGrpSpPr>
            <p:grpSpPr bwMode="auto">
              <a:xfrm>
                <a:off x="1238175" y="792388"/>
                <a:ext cx="3013955" cy="2929089"/>
                <a:chOff x="7642275" y="-3564091"/>
                <a:chExt cx="5694363" cy="5534842"/>
              </a:xfrm>
            </p:grpSpPr>
            <p:grpSp>
              <p:nvGrpSpPr>
                <p:cNvPr id="374" name="组合 108">
                  <a:extLst>
                    <a:ext uri="{FF2B5EF4-FFF2-40B4-BE49-F238E27FC236}">
                      <a16:creationId xmlns="" xmlns:a16="http://schemas.microsoft.com/office/drawing/2014/main" id="{EE5B3C6D-215C-44C5-816D-31E988B47296}"/>
                    </a:ext>
                  </a:extLst>
                </p:cNvPr>
                <p:cNvGrpSpPr>
                  <a:grpSpLocks/>
                </p:cNvGrpSpPr>
                <p:nvPr/>
              </p:nvGrpSpPr>
              <p:grpSpPr bwMode="auto">
                <a:xfrm>
                  <a:off x="10568038" y="-2241539"/>
                  <a:ext cx="2768600" cy="1414311"/>
                  <a:chOff x="7264400" y="2182977"/>
                  <a:chExt cx="2768600" cy="1414311"/>
                </a:xfrm>
              </p:grpSpPr>
              <p:sp>
                <p:nvSpPr>
                  <p:cNvPr id="396" name="任意多边形 155">
                    <a:extLst>
                      <a:ext uri="{FF2B5EF4-FFF2-40B4-BE49-F238E27FC236}">
                        <a16:creationId xmlns="" xmlns:a16="http://schemas.microsoft.com/office/drawing/2014/main" id="{F7372C82-1EF6-465E-9D9A-1E39B3E5AE7C}"/>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156">
                    <a:extLst>
                      <a:ext uri="{FF2B5EF4-FFF2-40B4-BE49-F238E27FC236}">
                        <a16:creationId xmlns="" xmlns:a16="http://schemas.microsoft.com/office/drawing/2014/main" id="{FBD76EF7-6D4F-4630-91B7-B39B6D95747D}"/>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5" name="组合 109">
                  <a:extLst>
                    <a:ext uri="{FF2B5EF4-FFF2-40B4-BE49-F238E27FC236}">
                      <a16:creationId xmlns="" xmlns:a16="http://schemas.microsoft.com/office/drawing/2014/main" id="{64FC478E-2CFE-4CD7-8BC6-31B0ED53773A}"/>
                    </a:ext>
                  </a:extLst>
                </p:cNvPr>
                <p:cNvGrpSpPr>
                  <a:grpSpLocks/>
                </p:cNvGrpSpPr>
                <p:nvPr/>
              </p:nvGrpSpPr>
              <p:grpSpPr bwMode="auto">
                <a:xfrm>
                  <a:off x="10555338" y="-792316"/>
                  <a:ext cx="2717800" cy="1467621"/>
                  <a:chOff x="7251700" y="3632200"/>
                  <a:chExt cx="2717800" cy="1467621"/>
                </a:xfrm>
              </p:grpSpPr>
              <p:sp>
                <p:nvSpPr>
                  <p:cNvPr id="394" name="任意多边形 153">
                    <a:extLst>
                      <a:ext uri="{FF2B5EF4-FFF2-40B4-BE49-F238E27FC236}">
                        <a16:creationId xmlns="" xmlns:a16="http://schemas.microsoft.com/office/drawing/2014/main" id="{631A597A-7596-481E-8C90-DF2C0287B0A2}"/>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5" name="任意多边形 154">
                    <a:extLst>
                      <a:ext uri="{FF2B5EF4-FFF2-40B4-BE49-F238E27FC236}">
                        <a16:creationId xmlns="" xmlns:a16="http://schemas.microsoft.com/office/drawing/2014/main" id="{6EF1B082-74E6-4C63-87CD-41289836C083}"/>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6" name="组合 110">
                  <a:extLst>
                    <a:ext uri="{FF2B5EF4-FFF2-40B4-BE49-F238E27FC236}">
                      <a16:creationId xmlns="" xmlns:a16="http://schemas.microsoft.com/office/drawing/2014/main" id="{D69B9878-633C-4FA3-BA7A-A38F92ABBBAF}"/>
                    </a:ext>
                  </a:extLst>
                </p:cNvPr>
                <p:cNvGrpSpPr>
                  <a:grpSpLocks/>
                </p:cNvGrpSpPr>
                <p:nvPr/>
              </p:nvGrpSpPr>
              <p:grpSpPr bwMode="auto">
                <a:xfrm>
                  <a:off x="10471931" y="-792316"/>
                  <a:ext cx="1523446" cy="2743380"/>
                  <a:chOff x="7168293" y="3632200"/>
                  <a:chExt cx="1523446" cy="2743380"/>
                </a:xfrm>
              </p:grpSpPr>
              <p:sp>
                <p:nvSpPr>
                  <p:cNvPr id="392" name="任意多边形 151">
                    <a:extLst>
                      <a:ext uri="{FF2B5EF4-FFF2-40B4-BE49-F238E27FC236}">
                        <a16:creationId xmlns="" xmlns:a16="http://schemas.microsoft.com/office/drawing/2014/main" id="{FABBAB65-04D1-4390-9A96-8D499B736FCA}"/>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3" name="任意多边形 152">
                    <a:extLst>
                      <a:ext uri="{FF2B5EF4-FFF2-40B4-BE49-F238E27FC236}">
                        <a16:creationId xmlns="" xmlns:a16="http://schemas.microsoft.com/office/drawing/2014/main" id="{F78CB0B7-69E1-43AA-BF4D-EB96EE52FE6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7" name="组合 111">
                  <a:extLst>
                    <a:ext uri="{FF2B5EF4-FFF2-40B4-BE49-F238E27FC236}">
                      <a16:creationId xmlns="" xmlns:a16="http://schemas.microsoft.com/office/drawing/2014/main" id="{6E7AD842-5EAF-45E7-A330-265B703111E5}"/>
                    </a:ext>
                  </a:extLst>
                </p:cNvPr>
                <p:cNvGrpSpPr>
                  <a:grpSpLocks/>
                </p:cNvGrpSpPr>
                <p:nvPr/>
              </p:nvGrpSpPr>
              <p:grpSpPr bwMode="auto">
                <a:xfrm>
                  <a:off x="8882232" y="-789141"/>
                  <a:ext cx="1567560" cy="2759892"/>
                  <a:chOff x="5578594" y="3635375"/>
                  <a:chExt cx="1567560" cy="2759892"/>
                </a:xfrm>
              </p:grpSpPr>
              <p:sp>
                <p:nvSpPr>
                  <p:cNvPr id="390" name="任意多边形 149">
                    <a:extLst>
                      <a:ext uri="{FF2B5EF4-FFF2-40B4-BE49-F238E27FC236}">
                        <a16:creationId xmlns="" xmlns:a16="http://schemas.microsoft.com/office/drawing/2014/main" id="{B4DE70BA-1728-4C86-BA0B-2D897CB1F4A7}"/>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1" name="任意多边形 150">
                    <a:extLst>
                      <a:ext uri="{FF2B5EF4-FFF2-40B4-BE49-F238E27FC236}">
                        <a16:creationId xmlns="" xmlns:a16="http://schemas.microsoft.com/office/drawing/2014/main" id="{1FD84136-0085-47A5-8809-812794C139C7}"/>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8" name="组合 99">
                  <a:extLst>
                    <a:ext uri="{FF2B5EF4-FFF2-40B4-BE49-F238E27FC236}">
                      <a16:creationId xmlns="" xmlns:a16="http://schemas.microsoft.com/office/drawing/2014/main" id="{53BC142B-0458-4F1A-9EA9-4FBC7C966372}"/>
                    </a:ext>
                  </a:extLst>
                </p:cNvPr>
                <p:cNvGrpSpPr>
                  <a:grpSpLocks/>
                </p:cNvGrpSpPr>
                <p:nvPr/>
              </p:nvGrpSpPr>
              <p:grpSpPr bwMode="auto">
                <a:xfrm>
                  <a:off x="10504538" y="-3459330"/>
                  <a:ext cx="1556982" cy="2603514"/>
                  <a:chOff x="7200900" y="965186"/>
                  <a:chExt cx="1556982" cy="2603514"/>
                </a:xfrm>
              </p:grpSpPr>
              <p:sp>
                <p:nvSpPr>
                  <p:cNvPr id="388" name="任意多边形 147">
                    <a:extLst>
                      <a:ext uri="{FF2B5EF4-FFF2-40B4-BE49-F238E27FC236}">
                        <a16:creationId xmlns="" xmlns:a16="http://schemas.microsoft.com/office/drawing/2014/main" id="{FEDF3BAD-BF75-4EF4-A258-3EB80DCEB708}"/>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9" name="任意多边形 148">
                    <a:extLst>
                      <a:ext uri="{FF2B5EF4-FFF2-40B4-BE49-F238E27FC236}">
                        <a16:creationId xmlns="" xmlns:a16="http://schemas.microsoft.com/office/drawing/2014/main" id="{69B72C79-2EBA-4867-8D82-EC200FC35814}"/>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9" name="组合 98">
                  <a:extLst>
                    <a:ext uri="{FF2B5EF4-FFF2-40B4-BE49-F238E27FC236}">
                      <a16:creationId xmlns="" xmlns:a16="http://schemas.microsoft.com/office/drawing/2014/main" id="{59B81E22-7BE9-404D-AA1F-B3A68D5BF03E}"/>
                    </a:ext>
                  </a:extLst>
                </p:cNvPr>
                <p:cNvGrpSpPr>
                  <a:grpSpLocks/>
                </p:cNvGrpSpPr>
                <p:nvPr/>
              </p:nvGrpSpPr>
              <p:grpSpPr bwMode="auto">
                <a:xfrm>
                  <a:off x="9007760" y="-3564091"/>
                  <a:ext cx="1499035" cy="2673350"/>
                  <a:chOff x="5704122" y="860425"/>
                  <a:chExt cx="1499035" cy="2673350"/>
                </a:xfrm>
              </p:grpSpPr>
              <p:sp>
                <p:nvSpPr>
                  <p:cNvPr id="386" name="任意多边形 145">
                    <a:extLst>
                      <a:ext uri="{FF2B5EF4-FFF2-40B4-BE49-F238E27FC236}">
                        <a16:creationId xmlns="" xmlns:a16="http://schemas.microsoft.com/office/drawing/2014/main" id="{727841DC-FD99-44D6-98A8-C668E149BDBB}"/>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7" name="任意多边形 146">
                    <a:extLst>
                      <a:ext uri="{FF2B5EF4-FFF2-40B4-BE49-F238E27FC236}">
                        <a16:creationId xmlns="" xmlns:a16="http://schemas.microsoft.com/office/drawing/2014/main" id="{9B405C15-A9EE-4959-A297-321465391F2D}"/>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0" name="组合 113">
                  <a:extLst>
                    <a:ext uri="{FF2B5EF4-FFF2-40B4-BE49-F238E27FC236}">
                      <a16:creationId xmlns="" xmlns:a16="http://schemas.microsoft.com/office/drawing/2014/main" id="{E483232E-ECC4-4581-9CBB-D7BA898BC8B9}"/>
                    </a:ext>
                  </a:extLst>
                </p:cNvPr>
                <p:cNvGrpSpPr>
                  <a:grpSpLocks/>
                </p:cNvGrpSpPr>
                <p:nvPr/>
              </p:nvGrpSpPr>
              <p:grpSpPr bwMode="auto">
                <a:xfrm>
                  <a:off x="7685138" y="-2293489"/>
                  <a:ext cx="2743200" cy="1482122"/>
                  <a:chOff x="4381500" y="2131027"/>
                  <a:chExt cx="2743200" cy="1482122"/>
                </a:xfrm>
              </p:grpSpPr>
              <p:sp>
                <p:nvSpPr>
                  <p:cNvPr id="384" name="任意多边形 143">
                    <a:extLst>
                      <a:ext uri="{FF2B5EF4-FFF2-40B4-BE49-F238E27FC236}">
                        <a16:creationId xmlns="" xmlns:a16="http://schemas.microsoft.com/office/drawing/2014/main" id="{0D37A55F-027C-4CCC-9125-0E1D2C50F9EF}"/>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5" name="任意多边形 144">
                    <a:extLst>
                      <a:ext uri="{FF2B5EF4-FFF2-40B4-BE49-F238E27FC236}">
                        <a16:creationId xmlns="" xmlns:a16="http://schemas.microsoft.com/office/drawing/2014/main" id="{854C870A-F781-4EA3-9BBF-8AE124BBDC58}"/>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1" name="组合 112">
                  <a:extLst>
                    <a:ext uri="{FF2B5EF4-FFF2-40B4-BE49-F238E27FC236}">
                      <a16:creationId xmlns="" xmlns:a16="http://schemas.microsoft.com/office/drawing/2014/main" id="{47C5D354-5CD3-41F0-85F4-0BE1F7B539C0}"/>
                    </a:ext>
                  </a:extLst>
                </p:cNvPr>
                <p:cNvGrpSpPr>
                  <a:grpSpLocks/>
                </p:cNvGrpSpPr>
                <p:nvPr/>
              </p:nvGrpSpPr>
              <p:grpSpPr bwMode="auto">
                <a:xfrm>
                  <a:off x="7642275" y="-801840"/>
                  <a:ext cx="2773363" cy="1440922"/>
                  <a:chOff x="4338637" y="3622676"/>
                  <a:chExt cx="2773363" cy="1440922"/>
                </a:xfrm>
              </p:grpSpPr>
              <p:sp>
                <p:nvSpPr>
                  <p:cNvPr id="382" name="任意多边形 141">
                    <a:extLst>
                      <a:ext uri="{FF2B5EF4-FFF2-40B4-BE49-F238E27FC236}">
                        <a16:creationId xmlns="" xmlns:a16="http://schemas.microsoft.com/office/drawing/2014/main" id="{DFEBFC38-FF5A-4964-89C8-DC205BBD340E}"/>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3" name="任意多边形 142">
                    <a:extLst>
                      <a:ext uri="{FF2B5EF4-FFF2-40B4-BE49-F238E27FC236}">
                        <a16:creationId xmlns="" xmlns:a16="http://schemas.microsoft.com/office/drawing/2014/main" id="{2F690BE8-E28E-40B4-AD2C-ADA36C30574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37" name="组合 121">
                <a:extLst>
                  <a:ext uri="{FF2B5EF4-FFF2-40B4-BE49-F238E27FC236}">
                    <a16:creationId xmlns="" xmlns:a16="http://schemas.microsoft.com/office/drawing/2014/main" id="{AC3ACD67-5ECE-4BCA-91F3-2EFFC872163E}"/>
                  </a:ext>
                </a:extLst>
              </p:cNvPr>
              <p:cNvGrpSpPr>
                <a:grpSpLocks/>
              </p:cNvGrpSpPr>
              <p:nvPr/>
            </p:nvGrpSpPr>
            <p:grpSpPr bwMode="auto">
              <a:xfrm>
                <a:off x="1167595" y="656269"/>
                <a:ext cx="2724071" cy="2669454"/>
                <a:chOff x="13371766" y="-2490898"/>
                <a:chExt cx="5146323" cy="5043698"/>
              </a:xfrm>
            </p:grpSpPr>
            <p:grpSp>
              <p:nvGrpSpPr>
                <p:cNvPr id="338" name="组合 84">
                  <a:extLst>
                    <a:ext uri="{FF2B5EF4-FFF2-40B4-BE49-F238E27FC236}">
                      <a16:creationId xmlns="" xmlns:a16="http://schemas.microsoft.com/office/drawing/2014/main" id="{66BA8BFF-8D34-4402-8CD3-2419069075CD}"/>
                    </a:ext>
                  </a:extLst>
                </p:cNvPr>
                <p:cNvGrpSpPr>
                  <a:grpSpLocks/>
                </p:cNvGrpSpPr>
                <p:nvPr/>
              </p:nvGrpSpPr>
              <p:grpSpPr bwMode="auto">
                <a:xfrm>
                  <a:off x="14041858" y="-2490898"/>
                  <a:ext cx="4476231" cy="4896641"/>
                  <a:chOff x="-131440" y="1532255"/>
                  <a:chExt cx="2379817" cy="2603331"/>
                </a:xfrm>
              </p:grpSpPr>
              <p:grpSp>
                <p:nvGrpSpPr>
                  <p:cNvPr id="356" name="组合 69">
                    <a:extLst>
                      <a:ext uri="{FF2B5EF4-FFF2-40B4-BE49-F238E27FC236}">
                        <a16:creationId xmlns="" xmlns:a16="http://schemas.microsoft.com/office/drawing/2014/main" id="{28889189-A465-4BEA-9CC7-8920A812224C}"/>
                      </a:ext>
                    </a:extLst>
                  </p:cNvPr>
                  <p:cNvGrpSpPr>
                    <a:grpSpLocks/>
                  </p:cNvGrpSpPr>
                  <p:nvPr/>
                </p:nvGrpSpPr>
                <p:grpSpPr bwMode="auto">
                  <a:xfrm>
                    <a:off x="1063163" y="2072415"/>
                    <a:ext cx="1179452" cy="1050341"/>
                    <a:chOff x="2682875" y="2154503"/>
                    <a:chExt cx="1179452" cy="1050341"/>
                  </a:xfrm>
                </p:grpSpPr>
                <p:sp>
                  <p:nvSpPr>
                    <p:cNvPr id="372" name="任意多边形 131">
                      <a:extLst>
                        <a:ext uri="{FF2B5EF4-FFF2-40B4-BE49-F238E27FC236}">
                          <a16:creationId xmlns="" xmlns:a16="http://schemas.microsoft.com/office/drawing/2014/main" id="{A664874D-F055-4AA2-86A1-2DB70B3A6F5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3" name="任意多边形 132">
                      <a:extLst>
                        <a:ext uri="{FF2B5EF4-FFF2-40B4-BE49-F238E27FC236}">
                          <a16:creationId xmlns="" xmlns:a16="http://schemas.microsoft.com/office/drawing/2014/main" id="{FBC3FECA-5475-43B8-8B03-2CF401ABECC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7" name="组合 80">
                    <a:extLst>
                      <a:ext uri="{FF2B5EF4-FFF2-40B4-BE49-F238E27FC236}">
                        <a16:creationId xmlns="" xmlns:a16="http://schemas.microsoft.com/office/drawing/2014/main" id="{8DCFC811-0EF9-4805-9CC7-5D8CAEE9C816}"/>
                      </a:ext>
                    </a:extLst>
                  </p:cNvPr>
                  <p:cNvGrpSpPr>
                    <a:grpSpLocks/>
                  </p:cNvGrpSpPr>
                  <p:nvPr/>
                </p:nvGrpSpPr>
                <p:grpSpPr bwMode="auto">
                  <a:xfrm>
                    <a:off x="1078707" y="2993336"/>
                    <a:ext cx="1169670" cy="723690"/>
                    <a:chOff x="2895600" y="3487261"/>
                    <a:chExt cx="1169670" cy="723690"/>
                  </a:xfrm>
                </p:grpSpPr>
                <p:sp>
                  <p:nvSpPr>
                    <p:cNvPr id="370" name="任意多边形 129">
                      <a:extLst>
                        <a:ext uri="{FF2B5EF4-FFF2-40B4-BE49-F238E27FC236}">
                          <a16:creationId xmlns="" xmlns:a16="http://schemas.microsoft.com/office/drawing/2014/main" id="{2E61A3A7-3CE1-4FFD-9EA9-63E7F04BC33A}"/>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1" name="任意多边形 130">
                      <a:extLst>
                        <a:ext uri="{FF2B5EF4-FFF2-40B4-BE49-F238E27FC236}">
                          <a16:creationId xmlns="" xmlns:a16="http://schemas.microsoft.com/office/drawing/2014/main" id="{04269C07-8F2C-4F10-B5DE-1D7FACA4FA3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8" name="组合 82">
                    <a:extLst>
                      <a:ext uri="{FF2B5EF4-FFF2-40B4-BE49-F238E27FC236}">
                        <a16:creationId xmlns="" xmlns:a16="http://schemas.microsoft.com/office/drawing/2014/main" id="{D72C5ECA-1116-4CE9-819E-13DA5C9F2B9E}"/>
                      </a:ext>
                    </a:extLst>
                  </p:cNvPr>
                  <p:cNvGrpSpPr>
                    <a:grpSpLocks/>
                  </p:cNvGrpSpPr>
                  <p:nvPr/>
                </p:nvGrpSpPr>
                <p:grpSpPr bwMode="auto">
                  <a:xfrm>
                    <a:off x="618349" y="3122458"/>
                    <a:ext cx="850535" cy="1013128"/>
                    <a:chOff x="4720449" y="4163858"/>
                    <a:chExt cx="850535" cy="1013128"/>
                  </a:xfrm>
                </p:grpSpPr>
                <p:sp>
                  <p:nvSpPr>
                    <p:cNvPr id="368" name="任意多边形 127" hidden="1">
                      <a:extLst>
                        <a:ext uri="{FF2B5EF4-FFF2-40B4-BE49-F238E27FC236}">
                          <a16:creationId xmlns="" xmlns:a16="http://schemas.microsoft.com/office/drawing/2014/main" id="{F17208A7-00C9-40A7-A112-84139397588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9" name="任意多边形 128">
                      <a:extLst>
                        <a:ext uri="{FF2B5EF4-FFF2-40B4-BE49-F238E27FC236}">
                          <a16:creationId xmlns="" xmlns:a16="http://schemas.microsoft.com/office/drawing/2014/main" id="{D08318A2-7ECF-49F8-B045-37B7BB608CDD}"/>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9" name="组合 76">
                    <a:extLst>
                      <a:ext uri="{FF2B5EF4-FFF2-40B4-BE49-F238E27FC236}">
                        <a16:creationId xmlns="" xmlns:a16="http://schemas.microsoft.com/office/drawing/2014/main" id="{18D43CF8-61BE-482A-9AC4-5346D8E03DEF}"/>
                      </a:ext>
                    </a:extLst>
                  </p:cNvPr>
                  <p:cNvGrpSpPr>
                    <a:grpSpLocks/>
                  </p:cNvGrpSpPr>
                  <p:nvPr/>
                </p:nvGrpSpPr>
                <p:grpSpPr bwMode="auto">
                  <a:xfrm>
                    <a:off x="-131440" y="2075280"/>
                    <a:ext cx="1172106" cy="1056965"/>
                    <a:chOff x="-1553840" y="2119273"/>
                    <a:chExt cx="1172106" cy="1056965"/>
                  </a:xfrm>
                </p:grpSpPr>
                <p:sp>
                  <p:nvSpPr>
                    <p:cNvPr id="366" name="Freeform 75_1" hidden="1">
                      <a:extLst>
                        <a:ext uri="{FF2B5EF4-FFF2-40B4-BE49-F238E27FC236}">
                          <a16:creationId xmlns="" xmlns:a16="http://schemas.microsoft.com/office/drawing/2014/main" id="{40B2E625-AF00-4B19-B4F0-C0D49F72EE01}"/>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7" name="任意多边形 126">
                      <a:extLst>
                        <a:ext uri="{FF2B5EF4-FFF2-40B4-BE49-F238E27FC236}">
                          <a16:creationId xmlns="" xmlns:a16="http://schemas.microsoft.com/office/drawing/2014/main" id="{43C692A9-A358-44C9-93CB-8EA67C8ADF8A}"/>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0" name="组合 77">
                    <a:extLst>
                      <a:ext uri="{FF2B5EF4-FFF2-40B4-BE49-F238E27FC236}">
                        <a16:creationId xmlns="" xmlns:a16="http://schemas.microsoft.com/office/drawing/2014/main" id="{F5D8AE1B-7A7C-484F-80D0-782E26133B38}"/>
                      </a:ext>
                    </a:extLst>
                  </p:cNvPr>
                  <p:cNvGrpSpPr>
                    <a:grpSpLocks/>
                  </p:cNvGrpSpPr>
                  <p:nvPr/>
                </p:nvGrpSpPr>
                <p:grpSpPr bwMode="auto">
                  <a:xfrm>
                    <a:off x="-117221" y="2989912"/>
                    <a:ext cx="1172257" cy="735498"/>
                    <a:chOff x="227370" y="4232048"/>
                    <a:chExt cx="1172257" cy="735498"/>
                  </a:xfrm>
                </p:grpSpPr>
                <p:sp>
                  <p:nvSpPr>
                    <p:cNvPr id="364" name="任意多边形 123">
                      <a:extLst>
                        <a:ext uri="{FF2B5EF4-FFF2-40B4-BE49-F238E27FC236}">
                          <a16:creationId xmlns="" xmlns:a16="http://schemas.microsoft.com/office/drawing/2014/main" id="{4AC6C502-09BC-4665-8C4F-BE0B2E89F44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5" name="任意多边形 124">
                      <a:extLst>
                        <a:ext uri="{FF2B5EF4-FFF2-40B4-BE49-F238E27FC236}">
                          <a16:creationId xmlns="" xmlns:a16="http://schemas.microsoft.com/office/drawing/2014/main" id="{031C955E-38FA-4E74-96CD-A616A92BCB6C}"/>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1" name="组合 68">
                    <a:extLst>
                      <a:ext uri="{FF2B5EF4-FFF2-40B4-BE49-F238E27FC236}">
                        <a16:creationId xmlns="" xmlns:a16="http://schemas.microsoft.com/office/drawing/2014/main" id="{12897A04-7041-4AF2-AF61-AD17FE3ABE20}"/>
                      </a:ext>
                    </a:extLst>
                  </p:cNvPr>
                  <p:cNvGrpSpPr>
                    <a:grpSpLocks/>
                  </p:cNvGrpSpPr>
                  <p:nvPr/>
                </p:nvGrpSpPr>
                <p:grpSpPr bwMode="auto">
                  <a:xfrm>
                    <a:off x="653667" y="1532255"/>
                    <a:ext cx="856733" cy="1585595"/>
                    <a:chOff x="2911092" y="1154430"/>
                    <a:chExt cx="856733" cy="1585595"/>
                  </a:xfrm>
                </p:grpSpPr>
                <p:sp>
                  <p:nvSpPr>
                    <p:cNvPr id="362" name="任意多边形 121">
                      <a:extLst>
                        <a:ext uri="{FF2B5EF4-FFF2-40B4-BE49-F238E27FC236}">
                          <a16:creationId xmlns="" xmlns:a16="http://schemas.microsoft.com/office/drawing/2014/main" id="{46DC8B9A-A78F-4C56-8F64-20B3FDE4B1C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3" name="任意多边形 122">
                      <a:extLst>
                        <a:ext uri="{FF2B5EF4-FFF2-40B4-BE49-F238E27FC236}">
                          <a16:creationId xmlns="" xmlns:a16="http://schemas.microsoft.com/office/drawing/2014/main" id="{62E6AE11-B5CD-4462-85E0-9C698777325A}"/>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39" name="组合 64">
                  <a:extLst>
                    <a:ext uri="{FF2B5EF4-FFF2-40B4-BE49-F238E27FC236}">
                      <a16:creationId xmlns="" xmlns:a16="http://schemas.microsoft.com/office/drawing/2014/main" id="{5CE5BB59-6D30-4A77-BE7A-E54D5609B42C}"/>
                    </a:ext>
                  </a:extLst>
                </p:cNvPr>
                <p:cNvGrpSpPr>
                  <a:grpSpLocks/>
                </p:cNvGrpSpPr>
                <p:nvPr/>
              </p:nvGrpSpPr>
              <p:grpSpPr bwMode="auto">
                <a:xfrm>
                  <a:off x="13371766" y="-568256"/>
                  <a:ext cx="3969643" cy="3121056"/>
                  <a:chOff x="-104553" y="2352286"/>
                  <a:chExt cx="3969643" cy="3121056"/>
                </a:xfrm>
              </p:grpSpPr>
              <p:sp>
                <p:nvSpPr>
                  <p:cNvPr id="354" name="椭圆 353">
                    <a:extLst>
                      <a:ext uri="{FF2B5EF4-FFF2-40B4-BE49-F238E27FC236}">
                        <a16:creationId xmlns="" xmlns:a16="http://schemas.microsoft.com/office/drawing/2014/main" id="{E31D670A-EC4F-4FA4-A341-230F5DD1EF35}"/>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5" name="椭圆 354">
                    <a:extLst>
                      <a:ext uri="{FF2B5EF4-FFF2-40B4-BE49-F238E27FC236}">
                        <a16:creationId xmlns="" xmlns:a16="http://schemas.microsoft.com/office/drawing/2014/main" id="{ACF671DA-F31B-4D92-8172-64A59C619BAF}"/>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0" name="组合 40">
                  <a:extLst>
                    <a:ext uri="{FF2B5EF4-FFF2-40B4-BE49-F238E27FC236}">
                      <a16:creationId xmlns="" xmlns:a16="http://schemas.microsoft.com/office/drawing/2014/main" id="{DF0F44BF-07B3-4FC5-A9D4-49FB226F2B8E}"/>
                    </a:ext>
                  </a:extLst>
                </p:cNvPr>
                <p:cNvGrpSpPr>
                  <a:grpSpLocks/>
                </p:cNvGrpSpPr>
                <p:nvPr/>
              </p:nvGrpSpPr>
              <p:grpSpPr bwMode="auto">
                <a:xfrm>
                  <a:off x="15232572" y="-1047421"/>
                  <a:ext cx="2124490" cy="2153566"/>
                  <a:chOff x="3971510" y="869821"/>
                  <a:chExt cx="2124490" cy="2153566"/>
                </a:xfrm>
              </p:grpSpPr>
              <p:grpSp>
                <p:nvGrpSpPr>
                  <p:cNvPr id="341" name="组合 19">
                    <a:extLst>
                      <a:ext uri="{FF2B5EF4-FFF2-40B4-BE49-F238E27FC236}">
                        <a16:creationId xmlns="" xmlns:a16="http://schemas.microsoft.com/office/drawing/2014/main" id="{CCCEF643-0D28-4622-B918-0DFCC80D4333}"/>
                      </a:ext>
                    </a:extLst>
                  </p:cNvPr>
                  <p:cNvGrpSpPr>
                    <a:grpSpLocks/>
                  </p:cNvGrpSpPr>
                  <p:nvPr/>
                </p:nvGrpSpPr>
                <p:grpSpPr bwMode="auto">
                  <a:xfrm>
                    <a:off x="5052827" y="904964"/>
                    <a:ext cx="1043173" cy="1547336"/>
                    <a:chOff x="8202642" y="1331438"/>
                    <a:chExt cx="1043173" cy="1547336"/>
                  </a:xfrm>
                </p:grpSpPr>
                <p:sp>
                  <p:nvSpPr>
                    <p:cNvPr id="352" name="任意多边形 111">
                      <a:extLst>
                        <a:ext uri="{FF2B5EF4-FFF2-40B4-BE49-F238E27FC236}">
                          <a16:creationId xmlns="" xmlns:a16="http://schemas.microsoft.com/office/drawing/2014/main" id="{B7E3C43D-DB99-4D45-B26D-8CF4829670CB}"/>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3" name="任意多边形 112">
                      <a:extLst>
                        <a:ext uri="{FF2B5EF4-FFF2-40B4-BE49-F238E27FC236}">
                          <a16:creationId xmlns="" xmlns:a16="http://schemas.microsoft.com/office/drawing/2014/main" id="{40A63EB4-78BB-4BF8-BED0-E6700D92936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2" name="组合 39">
                    <a:extLst>
                      <a:ext uri="{FF2B5EF4-FFF2-40B4-BE49-F238E27FC236}">
                        <a16:creationId xmlns="" xmlns:a16="http://schemas.microsoft.com/office/drawing/2014/main" id="{F957DCE5-5BBC-4446-9731-847700234221}"/>
                      </a:ext>
                    </a:extLst>
                  </p:cNvPr>
                  <p:cNvGrpSpPr>
                    <a:grpSpLocks/>
                  </p:cNvGrpSpPr>
                  <p:nvPr/>
                </p:nvGrpSpPr>
                <p:grpSpPr bwMode="auto">
                  <a:xfrm>
                    <a:off x="4018410" y="869821"/>
                    <a:ext cx="1074500" cy="1569143"/>
                    <a:chOff x="4018410" y="869821"/>
                    <a:chExt cx="1074500" cy="1569143"/>
                  </a:xfrm>
                </p:grpSpPr>
                <p:sp>
                  <p:nvSpPr>
                    <p:cNvPr id="350" name="任意多边形 109">
                      <a:extLst>
                        <a:ext uri="{FF2B5EF4-FFF2-40B4-BE49-F238E27FC236}">
                          <a16:creationId xmlns="" xmlns:a16="http://schemas.microsoft.com/office/drawing/2014/main" id="{26CC7D13-CFDB-431D-BE84-137954AB2E9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1" name="任意多边形 110">
                      <a:extLst>
                        <a:ext uri="{FF2B5EF4-FFF2-40B4-BE49-F238E27FC236}">
                          <a16:creationId xmlns="" xmlns:a16="http://schemas.microsoft.com/office/drawing/2014/main" id="{DF41A4F2-16E8-4DB0-A8E5-B13ED1681F6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3" name="组合 23">
                    <a:extLst>
                      <a:ext uri="{FF2B5EF4-FFF2-40B4-BE49-F238E27FC236}">
                        <a16:creationId xmlns="" xmlns:a16="http://schemas.microsoft.com/office/drawing/2014/main" id="{87A58B59-4572-4EEA-AEC2-AC21FA1A7A93}"/>
                      </a:ext>
                    </a:extLst>
                  </p:cNvPr>
                  <p:cNvGrpSpPr>
                    <a:grpSpLocks/>
                  </p:cNvGrpSpPr>
                  <p:nvPr/>
                </p:nvGrpSpPr>
                <p:grpSpPr bwMode="auto">
                  <a:xfrm>
                    <a:off x="5048035" y="2175212"/>
                    <a:ext cx="1018726" cy="829528"/>
                    <a:chOff x="7348022" y="2790825"/>
                    <a:chExt cx="1018726" cy="829528"/>
                  </a:xfrm>
                </p:grpSpPr>
                <p:sp>
                  <p:nvSpPr>
                    <p:cNvPr id="348" name="任意多边形 107" hidden="1">
                      <a:extLst>
                        <a:ext uri="{FF2B5EF4-FFF2-40B4-BE49-F238E27FC236}">
                          <a16:creationId xmlns="" xmlns:a16="http://schemas.microsoft.com/office/drawing/2014/main" id="{C8C11721-F326-498B-94CE-88A49BCD692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9" name="任意多边形 108">
                      <a:extLst>
                        <a:ext uri="{FF2B5EF4-FFF2-40B4-BE49-F238E27FC236}">
                          <a16:creationId xmlns="" xmlns:a16="http://schemas.microsoft.com/office/drawing/2014/main" id="{8E287271-5550-410F-8591-2E5EDAF112DB}"/>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4" name="组合 33">
                    <a:extLst>
                      <a:ext uri="{FF2B5EF4-FFF2-40B4-BE49-F238E27FC236}">
                        <a16:creationId xmlns="" xmlns:a16="http://schemas.microsoft.com/office/drawing/2014/main" id="{F007A9BF-F527-4C2C-A31B-40F0195E52C8}"/>
                      </a:ext>
                    </a:extLst>
                  </p:cNvPr>
                  <p:cNvGrpSpPr>
                    <a:grpSpLocks/>
                  </p:cNvGrpSpPr>
                  <p:nvPr/>
                </p:nvGrpSpPr>
                <p:grpSpPr bwMode="auto">
                  <a:xfrm>
                    <a:off x="3971510" y="2141238"/>
                    <a:ext cx="1066735" cy="882149"/>
                    <a:chOff x="8334175" y="1062762"/>
                    <a:chExt cx="1066735" cy="882149"/>
                  </a:xfrm>
                </p:grpSpPr>
                <p:sp>
                  <p:nvSpPr>
                    <p:cNvPr id="345" name="任意多边形 104">
                      <a:extLst>
                        <a:ext uri="{FF2B5EF4-FFF2-40B4-BE49-F238E27FC236}">
                          <a16:creationId xmlns="" xmlns:a16="http://schemas.microsoft.com/office/drawing/2014/main" id="{E3384CF1-954B-4470-A6E6-E8781F052D2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6" name="任意多边形 105">
                      <a:extLst>
                        <a:ext uri="{FF2B5EF4-FFF2-40B4-BE49-F238E27FC236}">
                          <a16:creationId xmlns="" xmlns:a16="http://schemas.microsoft.com/office/drawing/2014/main" id="{24903758-58F6-4404-B7D3-148C2FC28906}"/>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7" name="任意多边形 106">
                      <a:extLst>
                        <a:ext uri="{FF2B5EF4-FFF2-40B4-BE49-F238E27FC236}">
                          <a16:creationId xmlns="" xmlns:a16="http://schemas.microsoft.com/office/drawing/2014/main" id="{DBBAE107-37A3-4320-8646-D1B769072006}"/>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404" name="组合 5">
            <a:extLst>
              <a:ext uri="{FF2B5EF4-FFF2-40B4-BE49-F238E27FC236}">
                <a16:creationId xmlns="" xmlns:a16="http://schemas.microsoft.com/office/drawing/2014/main" id="{AB9D6FB1-CF0C-406D-B17E-F50A38E4F98C}"/>
              </a:ext>
            </a:extLst>
          </p:cNvPr>
          <p:cNvGrpSpPr>
            <a:grpSpLocks noChangeAspect="1"/>
          </p:cNvGrpSpPr>
          <p:nvPr/>
        </p:nvGrpSpPr>
        <p:grpSpPr bwMode="auto">
          <a:xfrm>
            <a:off x="5839716" y="3847906"/>
            <a:ext cx="766202" cy="765426"/>
            <a:chOff x="412646" y="656269"/>
            <a:chExt cx="3839484" cy="3834791"/>
          </a:xfrm>
        </p:grpSpPr>
        <p:sp>
          <p:nvSpPr>
            <p:cNvPr id="405" name="椭圆 404">
              <a:extLst>
                <a:ext uri="{FF2B5EF4-FFF2-40B4-BE49-F238E27FC236}">
                  <a16:creationId xmlns="" xmlns:a16="http://schemas.microsoft.com/office/drawing/2014/main" id="{34130FA7-B7DE-4050-BC05-697A14C0C4E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06" name="组合 405">
              <a:extLst>
                <a:ext uri="{FF2B5EF4-FFF2-40B4-BE49-F238E27FC236}">
                  <a16:creationId xmlns="" xmlns:a16="http://schemas.microsoft.com/office/drawing/2014/main" id="{CFAC3299-89DE-4198-B9E6-ED49B1F83618}"/>
                </a:ext>
              </a:extLst>
            </p:cNvPr>
            <p:cNvGrpSpPr>
              <a:grpSpLocks/>
            </p:cNvGrpSpPr>
            <p:nvPr/>
          </p:nvGrpSpPr>
          <p:grpSpPr bwMode="auto">
            <a:xfrm>
              <a:off x="1167595" y="656269"/>
              <a:ext cx="3084535" cy="3065208"/>
              <a:chOff x="1167595" y="656269"/>
              <a:chExt cx="3084535" cy="3065208"/>
            </a:xfrm>
          </p:grpSpPr>
          <p:sp>
            <p:nvSpPr>
              <p:cNvPr id="407" name="椭圆 406">
                <a:extLst>
                  <a:ext uri="{FF2B5EF4-FFF2-40B4-BE49-F238E27FC236}">
                    <a16:creationId xmlns="" xmlns:a16="http://schemas.microsoft.com/office/drawing/2014/main" id="{500ABA15-E8D6-46E8-B233-B30A27475F51}"/>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08" name="组合 126">
                <a:extLst>
                  <a:ext uri="{FF2B5EF4-FFF2-40B4-BE49-F238E27FC236}">
                    <a16:creationId xmlns="" xmlns:a16="http://schemas.microsoft.com/office/drawing/2014/main" id="{647A338D-BA3C-4A20-8CCE-0FC1FEDD3C70}"/>
                  </a:ext>
                </a:extLst>
              </p:cNvPr>
              <p:cNvGrpSpPr>
                <a:grpSpLocks/>
              </p:cNvGrpSpPr>
              <p:nvPr/>
            </p:nvGrpSpPr>
            <p:grpSpPr bwMode="auto">
              <a:xfrm>
                <a:off x="1471763" y="905821"/>
                <a:ext cx="2545098" cy="2726591"/>
                <a:chOff x="5692632" y="2125830"/>
                <a:chExt cx="2582391" cy="2767159"/>
              </a:xfrm>
            </p:grpSpPr>
            <p:sp>
              <p:nvSpPr>
                <p:cNvPr id="471" name="任意多边形 230">
                  <a:extLst>
                    <a:ext uri="{FF2B5EF4-FFF2-40B4-BE49-F238E27FC236}">
                      <a16:creationId xmlns="" xmlns:a16="http://schemas.microsoft.com/office/drawing/2014/main" id="{192BAE33-F159-42F1-903F-703015A2374E}"/>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2" name="任意多边形 231">
                  <a:extLst>
                    <a:ext uri="{FF2B5EF4-FFF2-40B4-BE49-F238E27FC236}">
                      <a16:creationId xmlns="" xmlns:a16="http://schemas.microsoft.com/office/drawing/2014/main" id="{1F381B0F-6371-4E64-902C-4A8BE87A859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3" name="任意多边形 232">
                  <a:extLst>
                    <a:ext uri="{FF2B5EF4-FFF2-40B4-BE49-F238E27FC236}">
                      <a16:creationId xmlns="" xmlns:a16="http://schemas.microsoft.com/office/drawing/2014/main" id="{4E6A8F5D-80B9-448C-890C-68EE18C69332}"/>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4" name="任意多边形 233">
                  <a:extLst>
                    <a:ext uri="{FF2B5EF4-FFF2-40B4-BE49-F238E27FC236}">
                      <a16:creationId xmlns="" xmlns:a16="http://schemas.microsoft.com/office/drawing/2014/main" id="{B52AAF41-BB44-4257-B873-1C4E4ED262ED}"/>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5" name="任意多边形 234">
                  <a:extLst>
                    <a:ext uri="{FF2B5EF4-FFF2-40B4-BE49-F238E27FC236}">
                      <a16:creationId xmlns="" xmlns:a16="http://schemas.microsoft.com/office/drawing/2014/main" id="{76BC69C3-585F-4F3D-9413-6E953E2433B1}"/>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6" name="任意多边形 235">
                  <a:extLst>
                    <a:ext uri="{FF2B5EF4-FFF2-40B4-BE49-F238E27FC236}">
                      <a16:creationId xmlns="" xmlns:a16="http://schemas.microsoft.com/office/drawing/2014/main" id="{1695F2CC-40FE-468F-A705-74320A71E73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9" name="组合 122">
                <a:extLst>
                  <a:ext uri="{FF2B5EF4-FFF2-40B4-BE49-F238E27FC236}">
                    <a16:creationId xmlns="" xmlns:a16="http://schemas.microsoft.com/office/drawing/2014/main" id="{C945A787-786E-480E-BBC4-2C61EAF93F0A}"/>
                  </a:ext>
                </a:extLst>
              </p:cNvPr>
              <p:cNvGrpSpPr>
                <a:grpSpLocks/>
              </p:cNvGrpSpPr>
              <p:nvPr/>
            </p:nvGrpSpPr>
            <p:grpSpPr bwMode="auto">
              <a:xfrm>
                <a:off x="1238175" y="792388"/>
                <a:ext cx="3013955" cy="2929089"/>
                <a:chOff x="7642275" y="-3564091"/>
                <a:chExt cx="5694363" cy="5534842"/>
              </a:xfrm>
            </p:grpSpPr>
            <p:grpSp>
              <p:nvGrpSpPr>
                <p:cNvPr id="447" name="组合 108">
                  <a:extLst>
                    <a:ext uri="{FF2B5EF4-FFF2-40B4-BE49-F238E27FC236}">
                      <a16:creationId xmlns="" xmlns:a16="http://schemas.microsoft.com/office/drawing/2014/main" id="{34B9251C-3CD8-417C-B2BE-CD2FFBCC6CAE}"/>
                    </a:ext>
                  </a:extLst>
                </p:cNvPr>
                <p:cNvGrpSpPr>
                  <a:grpSpLocks/>
                </p:cNvGrpSpPr>
                <p:nvPr/>
              </p:nvGrpSpPr>
              <p:grpSpPr bwMode="auto">
                <a:xfrm>
                  <a:off x="10568038" y="-2241539"/>
                  <a:ext cx="2768600" cy="1414311"/>
                  <a:chOff x="7264400" y="2182977"/>
                  <a:chExt cx="2768600" cy="1414311"/>
                </a:xfrm>
              </p:grpSpPr>
              <p:sp>
                <p:nvSpPr>
                  <p:cNvPr id="469" name="任意多边形 228">
                    <a:extLst>
                      <a:ext uri="{FF2B5EF4-FFF2-40B4-BE49-F238E27FC236}">
                        <a16:creationId xmlns="" xmlns:a16="http://schemas.microsoft.com/office/drawing/2014/main" id="{DC1554B5-2ABF-4A30-A953-F6179229AA02}"/>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0" name="任意多边形 229">
                    <a:extLst>
                      <a:ext uri="{FF2B5EF4-FFF2-40B4-BE49-F238E27FC236}">
                        <a16:creationId xmlns="" xmlns:a16="http://schemas.microsoft.com/office/drawing/2014/main" id="{EF22B20C-4F5C-436F-8B73-03C3268629DD}"/>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8" name="组合 109">
                  <a:extLst>
                    <a:ext uri="{FF2B5EF4-FFF2-40B4-BE49-F238E27FC236}">
                      <a16:creationId xmlns="" xmlns:a16="http://schemas.microsoft.com/office/drawing/2014/main" id="{F41CF734-6E79-4C21-A688-25720C267125}"/>
                    </a:ext>
                  </a:extLst>
                </p:cNvPr>
                <p:cNvGrpSpPr>
                  <a:grpSpLocks/>
                </p:cNvGrpSpPr>
                <p:nvPr/>
              </p:nvGrpSpPr>
              <p:grpSpPr bwMode="auto">
                <a:xfrm>
                  <a:off x="10555338" y="-792316"/>
                  <a:ext cx="2717800" cy="1467621"/>
                  <a:chOff x="7251700" y="3632200"/>
                  <a:chExt cx="2717800" cy="1467621"/>
                </a:xfrm>
              </p:grpSpPr>
              <p:sp>
                <p:nvSpPr>
                  <p:cNvPr id="467" name="任意多边形 226">
                    <a:extLst>
                      <a:ext uri="{FF2B5EF4-FFF2-40B4-BE49-F238E27FC236}">
                        <a16:creationId xmlns="" xmlns:a16="http://schemas.microsoft.com/office/drawing/2014/main" id="{BA1D1A29-58B2-494A-89AD-E58CDCD3D0EF}"/>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8" name="任意多边形 227">
                    <a:extLst>
                      <a:ext uri="{FF2B5EF4-FFF2-40B4-BE49-F238E27FC236}">
                        <a16:creationId xmlns="" xmlns:a16="http://schemas.microsoft.com/office/drawing/2014/main" id="{7894E97C-32CE-4493-88DD-CDE198CF327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9" name="组合 110">
                  <a:extLst>
                    <a:ext uri="{FF2B5EF4-FFF2-40B4-BE49-F238E27FC236}">
                      <a16:creationId xmlns="" xmlns:a16="http://schemas.microsoft.com/office/drawing/2014/main" id="{6D722620-62F2-4936-9C3E-44CA13484CD0}"/>
                    </a:ext>
                  </a:extLst>
                </p:cNvPr>
                <p:cNvGrpSpPr>
                  <a:grpSpLocks/>
                </p:cNvGrpSpPr>
                <p:nvPr/>
              </p:nvGrpSpPr>
              <p:grpSpPr bwMode="auto">
                <a:xfrm>
                  <a:off x="10471931" y="-792316"/>
                  <a:ext cx="1523446" cy="2743380"/>
                  <a:chOff x="7168293" y="3632200"/>
                  <a:chExt cx="1523446" cy="2743380"/>
                </a:xfrm>
              </p:grpSpPr>
              <p:sp>
                <p:nvSpPr>
                  <p:cNvPr id="465" name="任意多边形 224">
                    <a:extLst>
                      <a:ext uri="{FF2B5EF4-FFF2-40B4-BE49-F238E27FC236}">
                        <a16:creationId xmlns="" xmlns:a16="http://schemas.microsoft.com/office/drawing/2014/main" id="{4FFEC14B-D6F2-47B4-B259-5AE414A8CDF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6" name="任意多边形 225">
                    <a:extLst>
                      <a:ext uri="{FF2B5EF4-FFF2-40B4-BE49-F238E27FC236}">
                        <a16:creationId xmlns="" xmlns:a16="http://schemas.microsoft.com/office/drawing/2014/main" id="{7E95570D-58CE-4997-A6F7-4A25AD5BFB67}"/>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0" name="组合 111">
                  <a:extLst>
                    <a:ext uri="{FF2B5EF4-FFF2-40B4-BE49-F238E27FC236}">
                      <a16:creationId xmlns="" xmlns:a16="http://schemas.microsoft.com/office/drawing/2014/main" id="{FCF624DC-152E-4EFD-86D6-67350E1D9384}"/>
                    </a:ext>
                  </a:extLst>
                </p:cNvPr>
                <p:cNvGrpSpPr>
                  <a:grpSpLocks/>
                </p:cNvGrpSpPr>
                <p:nvPr/>
              </p:nvGrpSpPr>
              <p:grpSpPr bwMode="auto">
                <a:xfrm>
                  <a:off x="8882232" y="-789141"/>
                  <a:ext cx="1567560" cy="2759892"/>
                  <a:chOff x="5578594" y="3635375"/>
                  <a:chExt cx="1567560" cy="2759892"/>
                </a:xfrm>
              </p:grpSpPr>
              <p:sp>
                <p:nvSpPr>
                  <p:cNvPr id="463" name="任意多边形 222">
                    <a:extLst>
                      <a:ext uri="{FF2B5EF4-FFF2-40B4-BE49-F238E27FC236}">
                        <a16:creationId xmlns="" xmlns:a16="http://schemas.microsoft.com/office/drawing/2014/main" id="{4AF6893E-8553-494B-AC58-0A9D84C94B48}"/>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4" name="任意多边形 223">
                    <a:extLst>
                      <a:ext uri="{FF2B5EF4-FFF2-40B4-BE49-F238E27FC236}">
                        <a16:creationId xmlns="" xmlns:a16="http://schemas.microsoft.com/office/drawing/2014/main" id="{A9E5B696-002F-4DB3-A863-17CE799E0C2C}"/>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1" name="组合 99">
                  <a:extLst>
                    <a:ext uri="{FF2B5EF4-FFF2-40B4-BE49-F238E27FC236}">
                      <a16:creationId xmlns="" xmlns:a16="http://schemas.microsoft.com/office/drawing/2014/main" id="{47603F18-51AC-48FC-BCA8-A7FB48E36934}"/>
                    </a:ext>
                  </a:extLst>
                </p:cNvPr>
                <p:cNvGrpSpPr>
                  <a:grpSpLocks/>
                </p:cNvGrpSpPr>
                <p:nvPr/>
              </p:nvGrpSpPr>
              <p:grpSpPr bwMode="auto">
                <a:xfrm>
                  <a:off x="10504538" y="-3459330"/>
                  <a:ext cx="1556982" cy="2603514"/>
                  <a:chOff x="7200900" y="965186"/>
                  <a:chExt cx="1556982" cy="2603514"/>
                </a:xfrm>
              </p:grpSpPr>
              <p:sp>
                <p:nvSpPr>
                  <p:cNvPr id="461" name="任意多边形 220">
                    <a:extLst>
                      <a:ext uri="{FF2B5EF4-FFF2-40B4-BE49-F238E27FC236}">
                        <a16:creationId xmlns="" xmlns:a16="http://schemas.microsoft.com/office/drawing/2014/main" id="{7CB89621-4AAA-4653-8A79-BC5F7FBA368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2" name="任意多边形 221">
                    <a:extLst>
                      <a:ext uri="{FF2B5EF4-FFF2-40B4-BE49-F238E27FC236}">
                        <a16:creationId xmlns="" xmlns:a16="http://schemas.microsoft.com/office/drawing/2014/main" id="{F45161F0-BCAE-4A62-83C5-C02E428F753C}"/>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2" name="组合 98">
                  <a:extLst>
                    <a:ext uri="{FF2B5EF4-FFF2-40B4-BE49-F238E27FC236}">
                      <a16:creationId xmlns="" xmlns:a16="http://schemas.microsoft.com/office/drawing/2014/main" id="{851AA4CC-0959-4220-81F1-763F50358C29}"/>
                    </a:ext>
                  </a:extLst>
                </p:cNvPr>
                <p:cNvGrpSpPr>
                  <a:grpSpLocks/>
                </p:cNvGrpSpPr>
                <p:nvPr/>
              </p:nvGrpSpPr>
              <p:grpSpPr bwMode="auto">
                <a:xfrm>
                  <a:off x="9007760" y="-3564091"/>
                  <a:ext cx="1499035" cy="2673350"/>
                  <a:chOff x="5704122" y="860425"/>
                  <a:chExt cx="1499035" cy="2673350"/>
                </a:xfrm>
              </p:grpSpPr>
              <p:sp>
                <p:nvSpPr>
                  <p:cNvPr id="459" name="任意多边形 218">
                    <a:extLst>
                      <a:ext uri="{FF2B5EF4-FFF2-40B4-BE49-F238E27FC236}">
                        <a16:creationId xmlns="" xmlns:a16="http://schemas.microsoft.com/office/drawing/2014/main" id="{4A01D143-0A7F-42C5-8B18-9C36640CA2A4}"/>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0" name="任意多边形 219">
                    <a:extLst>
                      <a:ext uri="{FF2B5EF4-FFF2-40B4-BE49-F238E27FC236}">
                        <a16:creationId xmlns="" xmlns:a16="http://schemas.microsoft.com/office/drawing/2014/main" id="{12B409EA-9882-43B2-9670-D66362E6349C}"/>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3" name="组合 113">
                  <a:extLst>
                    <a:ext uri="{FF2B5EF4-FFF2-40B4-BE49-F238E27FC236}">
                      <a16:creationId xmlns="" xmlns:a16="http://schemas.microsoft.com/office/drawing/2014/main" id="{8D6C39DD-4947-4F36-A29F-255DE5BBF1B5}"/>
                    </a:ext>
                  </a:extLst>
                </p:cNvPr>
                <p:cNvGrpSpPr>
                  <a:grpSpLocks/>
                </p:cNvGrpSpPr>
                <p:nvPr/>
              </p:nvGrpSpPr>
              <p:grpSpPr bwMode="auto">
                <a:xfrm>
                  <a:off x="7685138" y="-2293489"/>
                  <a:ext cx="2743200" cy="1482122"/>
                  <a:chOff x="4381500" y="2131027"/>
                  <a:chExt cx="2743200" cy="1482122"/>
                </a:xfrm>
              </p:grpSpPr>
              <p:sp>
                <p:nvSpPr>
                  <p:cNvPr id="457" name="任意多边形 216">
                    <a:extLst>
                      <a:ext uri="{FF2B5EF4-FFF2-40B4-BE49-F238E27FC236}">
                        <a16:creationId xmlns="" xmlns:a16="http://schemas.microsoft.com/office/drawing/2014/main" id="{C2A90BDE-5F63-4BB6-9D82-67747B2F2F72}"/>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8" name="任意多边形 217">
                    <a:extLst>
                      <a:ext uri="{FF2B5EF4-FFF2-40B4-BE49-F238E27FC236}">
                        <a16:creationId xmlns="" xmlns:a16="http://schemas.microsoft.com/office/drawing/2014/main" id="{7118A8BF-2E86-48EC-A265-A8E22BA4BB46}"/>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4" name="组合 112">
                  <a:extLst>
                    <a:ext uri="{FF2B5EF4-FFF2-40B4-BE49-F238E27FC236}">
                      <a16:creationId xmlns="" xmlns:a16="http://schemas.microsoft.com/office/drawing/2014/main" id="{91513FDC-C8A1-42FF-BA5E-CB81B9ED5066}"/>
                    </a:ext>
                  </a:extLst>
                </p:cNvPr>
                <p:cNvGrpSpPr>
                  <a:grpSpLocks/>
                </p:cNvGrpSpPr>
                <p:nvPr/>
              </p:nvGrpSpPr>
              <p:grpSpPr bwMode="auto">
                <a:xfrm>
                  <a:off x="7642275" y="-801840"/>
                  <a:ext cx="2773363" cy="1440922"/>
                  <a:chOff x="4338637" y="3622676"/>
                  <a:chExt cx="2773363" cy="1440922"/>
                </a:xfrm>
              </p:grpSpPr>
              <p:sp>
                <p:nvSpPr>
                  <p:cNvPr id="455" name="任意多边形 214">
                    <a:extLst>
                      <a:ext uri="{FF2B5EF4-FFF2-40B4-BE49-F238E27FC236}">
                        <a16:creationId xmlns="" xmlns:a16="http://schemas.microsoft.com/office/drawing/2014/main" id="{6E9D21E2-0B31-4797-980E-7588CA8068D3}"/>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6" name="任意多边形 215">
                    <a:extLst>
                      <a:ext uri="{FF2B5EF4-FFF2-40B4-BE49-F238E27FC236}">
                        <a16:creationId xmlns="" xmlns:a16="http://schemas.microsoft.com/office/drawing/2014/main" id="{17CB480D-6D20-412B-A03B-85624880CE7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10" name="组合 121">
                <a:extLst>
                  <a:ext uri="{FF2B5EF4-FFF2-40B4-BE49-F238E27FC236}">
                    <a16:creationId xmlns="" xmlns:a16="http://schemas.microsoft.com/office/drawing/2014/main" id="{8DAABBD2-9B81-49BC-B70C-32C2A7265BF7}"/>
                  </a:ext>
                </a:extLst>
              </p:cNvPr>
              <p:cNvGrpSpPr>
                <a:grpSpLocks/>
              </p:cNvGrpSpPr>
              <p:nvPr/>
            </p:nvGrpSpPr>
            <p:grpSpPr bwMode="auto">
              <a:xfrm>
                <a:off x="1167595" y="656269"/>
                <a:ext cx="2724071" cy="2669454"/>
                <a:chOff x="13371766" y="-2490898"/>
                <a:chExt cx="5146323" cy="5043698"/>
              </a:xfrm>
            </p:grpSpPr>
            <p:grpSp>
              <p:nvGrpSpPr>
                <p:cNvPr id="411" name="组合 84">
                  <a:extLst>
                    <a:ext uri="{FF2B5EF4-FFF2-40B4-BE49-F238E27FC236}">
                      <a16:creationId xmlns="" xmlns:a16="http://schemas.microsoft.com/office/drawing/2014/main" id="{A7EA8572-2331-4775-8C84-FB12DEB3EB29}"/>
                    </a:ext>
                  </a:extLst>
                </p:cNvPr>
                <p:cNvGrpSpPr>
                  <a:grpSpLocks/>
                </p:cNvGrpSpPr>
                <p:nvPr/>
              </p:nvGrpSpPr>
              <p:grpSpPr bwMode="auto">
                <a:xfrm>
                  <a:off x="14041858" y="-2490898"/>
                  <a:ext cx="4476231" cy="4896641"/>
                  <a:chOff x="-131440" y="1532255"/>
                  <a:chExt cx="2379817" cy="2603331"/>
                </a:xfrm>
              </p:grpSpPr>
              <p:grpSp>
                <p:nvGrpSpPr>
                  <p:cNvPr id="429" name="组合 69">
                    <a:extLst>
                      <a:ext uri="{FF2B5EF4-FFF2-40B4-BE49-F238E27FC236}">
                        <a16:creationId xmlns="" xmlns:a16="http://schemas.microsoft.com/office/drawing/2014/main" id="{64EA8171-6A2F-4C1A-8C25-4513FF8B3B71}"/>
                      </a:ext>
                    </a:extLst>
                  </p:cNvPr>
                  <p:cNvGrpSpPr>
                    <a:grpSpLocks/>
                  </p:cNvGrpSpPr>
                  <p:nvPr/>
                </p:nvGrpSpPr>
                <p:grpSpPr bwMode="auto">
                  <a:xfrm>
                    <a:off x="1063163" y="2072415"/>
                    <a:ext cx="1179452" cy="1050341"/>
                    <a:chOff x="2682875" y="2154503"/>
                    <a:chExt cx="1179452" cy="1050341"/>
                  </a:xfrm>
                </p:grpSpPr>
                <p:sp>
                  <p:nvSpPr>
                    <p:cNvPr id="445" name="任意多边形 204">
                      <a:extLst>
                        <a:ext uri="{FF2B5EF4-FFF2-40B4-BE49-F238E27FC236}">
                          <a16:creationId xmlns="" xmlns:a16="http://schemas.microsoft.com/office/drawing/2014/main" id="{18FF637F-F2E0-4803-99D8-7578B46DBC79}"/>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6" name="任意多边形 205">
                      <a:extLst>
                        <a:ext uri="{FF2B5EF4-FFF2-40B4-BE49-F238E27FC236}">
                          <a16:creationId xmlns="" xmlns:a16="http://schemas.microsoft.com/office/drawing/2014/main" id="{746098AB-6EB6-4297-9409-F2449A6C8B9C}"/>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0" name="组合 80">
                    <a:extLst>
                      <a:ext uri="{FF2B5EF4-FFF2-40B4-BE49-F238E27FC236}">
                        <a16:creationId xmlns="" xmlns:a16="http://schemas.microsoft.com/office/drawing/2014/main" id="{6A163E6A-3D11-41D6-8709-E71D4A1FA047}"/>
                      </a:ext>
                    </a:extLst>
                  </p:cNvPr>
                  <p:cNvGrpSpPr>
                    <a:grpSpLocks/>
                  </p:cNvGrpSpPr>
                  <p:nvPr/>
                </p:nvGrpSpPr>
                <p:grpSpPr bwMode="auto">
                  <a:xfrm>
                    <a:off x="1078707" y="2993336"/>
                    <a:ext cx="1169670" cy="723690"/>
                    <a:chOff x="2895600" y="3487261"/>
                    <a:chExt cx="1169670" cy="723690"/>
                  </a:xfrm>
                </p:grpSpPr>
                <p:sp>
                  <p:nvSpPr>
                    <p:cNvPr id="443" name="任意多边形 202">
                      <a:extLst>
                        <a:ext uri="{FF2B5EF4-FFF2-40B4-BE49-F238E27FC236}">
                          <a16:creationId xmlns="" xmlns:a16="http://schemas.microsoft.com/office/drawing/2014/main" id="{C7AB1102-5DCC-4931-966C-0D755D166DA9}"/>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4" name="任意多边形 203">
                      <a:extLst>
                        <a:ext uri="{FF2B5EF4-FFF2-40B4-BE49-F238E27FC236}">
                          <a16:creationId xmlns="" xmlns:a16="http://schemas.microsoft.com/office/drawing/2014/main" id="{AEE27837-A7CA-4730-B712-000279296195}"/>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1" name="组合 82">
                    <a:extLst>
                      <a:ext uri="{FF2B5EF4-FFF2-40B4-BE49-F238E27FC236}">
                        <a16:creationId xmlns="" xmlns:a16="http://schemas.microsoft.com/office/drawing/2014/main" id="{D5BC837C-4875-479F-B1BF-28E4202211DF}"/>
                      </a:ext>
                    </a:extLst>
                  </p:cNvPr>
                  <p:cNvGrpSpPr>
                    <a:grpSpLocks/>
                  </p:cNvGrpSpPr>
                  <p:nvPr/>
                </p:nvGrpSpPr>
                <p:grpSpPr bwMode="auto">
                  <a:xfrm>
                    <a:off x="618349" y="3122458"/>
                    <a:ext cx="850535" cy="1013128"/>
                    <a:chOff x="4720449" y="4163858"/>
                    <a:chExt cx="850535" cy="1013128"/>
                  </a:xfrm>
                </p:grpSpPr>
                <p:sp>
                  <p:nvSpPr>
                    <p:cNvPr id="441" name="任意多边形 200" hidden="1">
                      <a:extLst>
                        <a:ext uri="{FF2B5EF4-FFF2-40B4-BE49-F238E27FC236}">
                          <a16:creationId xmlns="" xmlns:a16="http://schemas.microsoft.com/office/drawing/2014/main" id="{5CB065D4-DA1D-4C9B-B4B1-145F1AC55693}"/>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2" name="任意多边形 201">
                      <a:extLst>
                        <a:ext uri="{FF2B5EF4-FFF2-40B4-BE49-F238E27FC236}">
                          <a16:creationId xmlns="" xmlns:a16="http://schemas.microsoft.com/office/drawing/2014/main" id="{9799D534-33E3-418B-AB98-2B43F648B9DD}"/>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2" name="组合 76">
                    <a:extLst>
                      <a:ext uri="{FF2B5EF4-FFF2-40B4-BE49-F238E27FC236}">
                        <a16:creationId xmlns="" xmlns:a16="http://schemas.microsoft.com/office/drawing/2014/main" id="{167DB838-330D-4C5A-89CE-987ACA907744}"/>
                      </a:ext>
                    </a:extLst>
                  </p:cNvPr>
                  <p:cNvGrpSpPr>
                    <a:grpSpLocks/>
                  </p:cNvGrpSpPr>
                  <p:nvPr/>
                </p:nvGrpSpPr>
                <p:grpSpPr bwMode="auto">
                  <a:xfrm>
                    <a:off x="-131440" y="2075280"/>
                    <a:ext cx="1172106" cy="1056965"/>
                    <a:chOff x="-1553840" y="2119273"/>
                    <a:chExt cx="1172106" cy="1056965"/>
                  </a:xfrm>
                </p:grpSpPr>
                <p:sp>
                  <p:nvSpPr>
                    <p:cNvPr id="439" name="Freeform 75_1" hidden="1">
                      <a:extLst>
                        <a:ext uri="{FF2B5EF4-FFF2-40B4-BE49-F238E27FC236}">
                          <a16:creationId xmlns="" xmlns:a16="http://schemas.microsoft.com/office/drawing/2014/main" id="{D7681E59-F302-44AF-8083-27015934CDD4}"/>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0" name="任意多边形 199">
                      <a:extLst>
                        <a:ext uri="{FF2B5EF4-FFF2-40B4-BE49-F238E27FC236}">
                          <a16:creationId xmlns="" xmlns:a16="http://schemas.microsoft.com/office/drawing/2014/main" id="{0FB7B84E-8531-4F8D-99E5-ADCA341E7AED}"/>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3" name="组合 77">
                    <a:extLst>
                      <a:ext uri="{FF2B5EF4-FFF2-40B4-BE49-F238E27FC236}">
                        <a16:creationId xmlns="" xmlns:a16="http://schemas.microsoft.com/office/drawing/2014/main" id="{840AEBE9-8C65-40A7-BC88-7051C9E8F8C2}"/>
                      </a:ext>
                    </a:extLst>
                  </p:cNvPr>
                  <p:cNvGrpSpPr>
                    <a:grpSpLocks/>
                  </p:cNvGrpSpPr>
                  <p:nvPr/>
                </p:nvGrpSpPr>
                <p:grpSpPr bwMode="auto">
                  <a:xfrm>
                    <a:off x="-117221" y="2989912"/>
                    <a:ext cx="1172257" cy="735498"/>
                    <a:chOff x="227370" y="4232048"/>
                    <a:chExt cx="1172257" cy="735498"/>
                  </a:xfrm>
                </p:grpSpPr>
                <p:sp>
                  <p:nvSpPr>
                    <p:cNvPr id="437" name="任意多边形 196">
                      <a:extLst>
                        <a:ext uri="{FF2B5EF4-FFF2-40B4-BE49-F238E27FC236}">
                          <a16:creationId xmlns="" xmlns:a16="http://schemas.microsoft.com/office/drawing/2014/main" id="{E7B523AB-4D93-48A8-B134-97D6BD5DA5AD}"/>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8" name="任意多边形 197">
                      <a:extLst>
                        <a:ext uri="{FF2B5EF4-FFF2-40B4-BE49-F238E27FC236}">
                          <a16:creationId xmlns="" xmlns:a16="http://schemas.microsoft.com/office/drawing/2014/main" id="{64030399-D8E0-45E4-BFEB-E1A4BC9F79AA}"/>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4" name="组合 68">
                    <a:extLst>
                      <a:ext uri="{FF2B5EF4-FFF2-40B4-BE49-F238E27FC236}">
                        <a16:creationId xmlns="" xmlns:a16="http://schemas.microsoft.com/office/drawing/2014/main" id="{25136240-44E8-4CB4-9040-7258E5F7397B}"/>
                      </a:ext>
                    </a:extLst>
                  </p:cNvPr>
                  <p:cNvGrpSpPr>
                    <a:grpSpLocks/>
                  </p:cNvGrpSpPr>
                  <p:nvPr/>
                </p:nvGrpSpPr>
                <p:grpSpPr bwMode="auto">
                  <a:xfrm>
                    <a:off x="653667" y="1532255"/>
                    <a:ext cx="856733" cy="1585595"/>
                    <a:chOff x="2911092" y="1154430"/>
                    <a:chExt cx="856733" cy="1585595"/>
                  </a:xfrm>
                </p:grpSpPr>
                <p:sp>
                  <p:nvSpPr>
                    <p:cNvPr id="435" name="任意多边形 194">
                      <a:extLst>
                        <a:ext uri="{FF2B5EF4-FFF2-40B4-BE49-F238E27FC236}">
                          <a16:creationId xmlns="" xmlns:a16="http://schemas.microsoft.com/office/drawing/2014/main" id="{B3AE499F-D7A2-4BF2-BE6E-DA7C87DC5F32}"/>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6" name="任意多边形 195">
                      <a:extLst>
                        <a:ext uri="{FF2B5EF4-FFF2-40B4-BE49-F238E27FC236}">
                          <a16:creationId xmlns="" xmlns:a16="http://schemas.microsoft.com/office/drawing/2014/main" id="{5F11CF94-264F-4E23-870B-FA0030E04303}"/>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12" name="组合 64">
                  <a:extLst>
                    <a:ext uri="{FF2B5EF4-FFF2-40B4-BE49-F238E27FC236}">
                      <a16:creationId xmlns="" xmlns:a16="http://schemas.microsoft.com/office/drawing/2014/main" id="{590C0F0E-9D66-42D3-AE36-FEFDF245CFA2}"/>
                    </a:ext>
                  </a:extLst>
                </p:cNvPr>
                <p:cNvGrpSpPr>
                  <a:grpSpLocks/>
                </p:cNvGrpSpPr>
                <p:nvPr/>
              </p:nvGrpSpPr>
              <p:grpSpPr bwMode="auto">
                <a:xfrm>
                  <a:off x="13371766" y="-568256"/>
                  <a:ext cx="3969643" cy="3121056"/>
                  <a:chOff x="-104553" y="2352286"/>
                  <a:chExt cx="3969643" cy="3121056"/>
                </a:xfrm>
              </p:grpSpPr>
              <p:sp>
                <p:nvSpPr>
                  <p:cNvPr id="427" name="椭圆 426">
                    <a:extLst>
                      <a:ext uri="{FF2B5EF4-FFF2-40B4-BE49-F238E27FC236}">
                        <a16:creationId xmlns="" xmlns:a16="http://schemas.microsoft.com/office/drawing/2014/main" id="{0100911C-3A51-4A14-881A-26340D8CF606}"/>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8" name="椭圆 427">
                    <a:extLst>
                      <a:ext uri="{FF2B5EF4-FFF2-40B4-BE49-F238E27FC236}">
                        <a16:creationId xmlns="" xmlns:a16="http://schemas.microsoft.com/office/drawing/2014/main" id="{216400AA-429F-4BF1-8F3A-30F4903B8A83}"/>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3" name="组合 40">
                  <a:extLst>
                    <a:ext uri="{FF2B5EF4-FFF2-40B4-BE49-F238E27FC236}">
                      <a16:creationId xmlns="" xmlns:a16="http://schemas.microsoft.com/office/drawing/2014/main" id="{585F672F-3334-48F3-BCB9-8C0803A8ADC4}"/>
                    </a:ext>
                  </a:extLst>
                </p:cNvPr>
                <p:cNvGrpSpPr>
                  <a:grpSpLocks/>
                </p:cNvGrpSpPr>
                <p:nvPr/>
              </p:nvGrpSpPr>
              <p:grpSpPr bwMode="auto">
                <a:xfrm>
                  <a:off x="15232572" y="-1047421"/>
                  <a:ext cx="2124490" cy="2153566"/>
                  <a:chOff x="3971510" y="869821"/>
                  <a:chExt cx="2124490" cy="2153566"/>
                </a:xfrm>
              </p:grpSpPr>
              <p:grpSp>
                <p:nvGrpSpPr>
                  <p:cNvPr id="414" name="组合 19">
                    <a:extLst>
                      <a:ext uri="{FF2B5EF4-FFF2-40B4-BE49-F238E27FC236}">
                        <a16:creationId xmlns="" xmlns:a16="http://schemas.microsoft.com/office/drawing/2014/main" id="{F7FC561D-19E0-48D9-B401-090F84002FE4}"/>
                      </a:ext>
                    </a:extLst>
                  </p:cNvPr>
                  <p:cNvGrpSpPr>
                    <a:grpSpLocks/>
                  </p:cNvGrpSpPr>
                  <p:nvPr/>
                </p:nvGrpSpPr>
                <p:grpSpPr bwMode="auto">
                  <a:xfrm>
                    <a:off x="5052827" y="904964"/>
                    <a:ext cx="1043173" cy="1547336"/>
                    <a:chOff x="8202642" y="1331438"/>
                    <a:chExt cx="1043173" cy="1547336"/>
                  </a:xfrm>
                </p:grpSpPr>
                <p:sp>
                  <p:nvSpPr>
                    <p:cNvPr id="425" name="任意多边形 184">
                      <a:extLst>
                        <a:ext uri="{FF2B5EF4-FFF2-40B4-BE49-F238E27FC236}">
                          <a16:creationId xmlns="" xmlns:a16="http://schemas.microsoft.com/office/drawing/2014/main" id="{C3E312B9-C8C4-463F-B03B-9FE81A423F53}"/>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6" name="任意多边形 185">
                      <a:extLst>
                        <a:ext uri="{FF2B5EF4-FFF2-40B4-BE49-F238E27FC236}">
                          <a16:creationId xmlns="" xmlns:a16="http://schemas.microsoft.com/office/drawing/2014/main" id="{D7B8C877-CA31-4F82-A3AA-3A2C58E248ED}"/>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5" name="组合 39">
                    <a:extLst>
                      <a:ext uri="{FF2B5EF4-FFF2-40B4-BE49-F238E27FC236}">
                        <a16:creationId xmlns="" xmlns:a16="http://schemas.microsoft.com/office/drawing/2014/main" id="{407563B5-3FC4-4A89-A2AD-A445121BAD9C}"/>
                      </a:ext>
                    </a:extLst>
                  </p:cNvPr>
                  <p:cNvGrpSpPr>
                    <a:grpSpLocks/>
                  </p:cNvGrpSpPr>
                  <p:nvPr/>
                </p:nvGrpSpPr>
                <p:grpSpPr bwMode="auto">
                  <a:xfrm>
                    <a:off x="4018410" y="869821"/>
                    <a:ext cx="1074500" cy="1569143"/>
                    <a:chOff x="4018410" y="869821"/>
                    <a:chExt cx="1074500" cy="1569143"/>
                  </a:xfrm>
                </p:grpSpPr>
                <p:sp>
                  <p:nvSpPr>
                    <p:cNvPr id="423" name="任意多边形 182">
                      <a:extLst>
                        <a:ext uri="{FF2B5EF4-FFF2-40B4-BE49-F238E27FC236}">
                          <a16:creationId xmlns="" xmlns:a16="http://schemas.microsoft.com/office/drawing/2014/main" id="{5510F363-556E-4B67-9D95-4967D41033AC}"/>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4" name="任意多边形 183">
                      <a:extLst>
                        <a:ext uri="{FF2B5EF4-FFF2-40B4-BE49-F238E27FC236}">
                          <a16:creationId xmlns="" xmlns:a16="http://schemas.microsoft.com/office/drawing/2014/main" id="{8C9A14BC-9FDB-4BDF-96D0-590C37854A47}"/>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6" name="组合 23">
                    <a:extLst>
                      <a:ext uri="{FF2B5EF4-FFF2-40B4-BE49-F238E27FC236}">
                        <a16:creationId xmlns="" xmlns:a16="http://schemas.microsoft.com/office/drawing/2014/main" id="{0510499A-EFA7-4C93-B9A0-276601D57499}"/>
                      </a:ext>
                    </a:extLst>
                  </p:cNvPr>
                  <p:cNvGrpSpPr>
                    <a:grpSpLocks/>
                  </p:cNvGrpSpPr>
                  <p:nvPr/>
                </p:nvGrpSpPr>
                <p:grpSpPr bwMode="auto">
                  <a:xfrm>
                    <a:off x="5048035" y="2175212"/>
                    <a:ext cx="1018726" cy="829528"/>
                    <a:chOff x="7348022" y="2790825"/>
                    <a:chExt cx="1018726" cy="829528"/>
                  </a:xfrm>
                </p:grpSpPr>
                <p:sp>
                  <p:nvSpPr>
                    <p:cNvPr id="421" name="任意多边形 180" hidden="1">
                      <a:extLst>
                        <a:ext uri="{FF2B5EF4-FFF2-40B4-BE49-F238E27FC236}">
                          <a16:creationId xmlns="" xmlns:a16="http://schemas.microsoft.com/office/drawing/2014/main" id="{63EEA9F3-0965-49A4-B3B1-FFC469AAA492}"/>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2" name="任意多边形 181">
                      <a:extLst>
                        <a:ext uri="{FF2B5EF4-FFF2-40B4-BE49-F238E27FC236}">
                          <a16:creationId xmlns="" xmlns:a16="http://schemas.microsoft.com/office/drawing/2014/main" id="{905EC4D8-F4B6-4B71-BAA0-4636F114979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7" name="组合 33">
                    <a:extLst>
                      <a:ext uri="{FF2B5EF4-FFF2-40B4-BE49-F238E27FC236}">
                        <a16:creationId xmlns="" xmlns:a16="http://schemas.microsoft.com/office/drawing/2014/main" id="{2F527F8C-88AE-4688-8D4B-08345C37E1C5}"/>
                      </a:ext>
                    </a:extLst>
                  </p:cNvPr>
                  <p:cNvGrpSpPr>
                    <a:grpSpLocks/>
                  </p:cNvGrpSpPr>
                  <p:nvPr/>
                </p:nvGrpSpPr>
                <p:grpSpPr bwMode="auto">
                  <a:xfrm>
                    <a:off x="3971510" y="2141238"/>
                    <a:ext cx="1066735" cy="882149"/>
                    <a:chOff x="8334175" y="1062762"/>
                    <a:chExt cx="1066735" cy="882149"/>
                  </a:xfrm>
                </p:grpSpPr>
                <p:sp>
                  <p:nvSpPr>
                    <p:cNvPr id="418" name="任意多边形 177">
                      <a:extLst>
                        <a:ext uri="{FF2B5EF4-FFF2-40B4-BE49-F238E27FC236}">
                          <a16:creationId xmlns="" xmlns:a16="http://schemas.microsoft.com/office/drawing/2014/main" id="{DD15CA53-9691-43AB-8414-EA1998DF51A5}"/>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9" name="任意多边形 178">
                      <a:extLst>
                        <a:ext uri="{FF2B5EF4-FFF2-40B4-BE49-F238E27FC236}">
                          <a16:creationId xmlns="" xmlns:a16="http://schemas.microsoft.com/office/drawing/2014/main" id="{FED857CC-7827-4969-95CD-AA953B751EF8}"/>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0" name="任意多边形 179">
                      <a:extLst>
                        <a:ext uri="{FF2B5EF4-FFF2-40B4-BE49-F238E27FC236}">
                          <a16:creationId xmlns="" xmlns:a16="http://schemas.microsoft.com/office/drawing/2014/main" id="{EDA1BB4A-5EE6-4C74-A4B8-ACA2FD6D669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477" name="组合 5">
            <a:extLst>
              <a:ext uri="{FF2B5EF4-FFF2-40B4-BE49-F238E27FC236}">
                <a16:creationId xmlns="" xmlns:a16="http://schemas.microsoft.com/office/drawing/2014/main" id="{65CA6352-FF25-481E-B3CB-C08649E3F5FA}"/>
              </a:ext>
            </a:extLst>
          </p:cNvPr>
          <p:cNvGrpSpPr>
            <a:grpSpLocks noChangeAspect="1"/>
          </p:cNvGrpSpPr>
          <p:nvPr/>
        </p:nvGrpSpPr>
        <p:grpSpPr bwMode="auto">
          <a:xfrm>
            <a:off x="7699375" y="2817378"/>
            <a:ext cx="861978" cy="861104"/>
            <a:chOff x="412646" y="656269"/>
            <a:chExt cx="3839484" cy="3834791"/>
          </a:xfrm>
        </p:grpSpPr>
        <p:sp>
          <p:nvSpPr>
            <p:cNvPr id="478" name="椭圆 477">
              <a:extLst>
                <a:ext uri="{FF2B5EF4-FFF2-40B4-BE49-F238E27FC236}">
                  <a16:creationId xmlns="" xmlns:a16="http://schemas.microsoft.com/office/drawing/2014/main" id="{08E4DCC7-EB0D-4552-8C0A-5C28E5E62D7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79" name="组合 478">
              <a:extLst>
                <a:ext uri="{FF2B5EF4-FFF2-40B4-BE49-F238E27FC236}">
                  <a16:creationId xmlns="" xmlns:a16="http://schemas.microsoft.com/office/drawing/2014/main" id="{435A6C81-47A6-4ED4-B150-4F834AB7BD10}"/>
                </a:ext>
              </a:extLst>
            </p:cNvPr>
            <p:cNvGrpSpPr>
              <a:grpSpLocks/>
            </p:cNvGrpSpPr>
            <p:nvPr/>
          </p:nvGrpSpPr>
          <p:grpSpPr bwMode="auto">
            <a:xfrm>
              <a:off x="1167595" y="656269"/>
              <a:ext cx="3084535" cy="3065208"/>
              <a:chOff x="1167595" y="656269"/>
              <a:chExt cx="3084535" cy="3065208"/>
            </a:xfrm>
          </p:grpSpPr>
          <p:sp>
            <p:nvSpPr>
              <p:cNvPr id="480" name="椭圆 479">
                <a:extLst>
                  <a:ext uri="{FF2B5EF4-FFF2-40B4-BE49-F238E27FC236}">
                    <a16:creationId xmlns="" xmlns:a16="http://schemas.microsoft.com/office/drawing/2014/main" id="{29658265-7C83-4F80-B60F-035B5EC7A796}"/>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81" name="组合 126">
                <a:extLst>
                  <a:ext uri="{FF2B5EF4-FFF2-40B4-BE49-F238E27FC236}">
                    <a16:creationId xmlns="" xmlns:a16="http://schemas.microsoft.com/office/drawing/2014/main" id="{034A7BD0-3261-4365-B460-285025DC3474}"/>
                  </a:ext>
                </a:extLst>
              </p:cNvPr>
              <p:cNvGrpSpPr>
                <a:grpSpLocks/>
              </p:cNvGrpSpPr>
              <p:nvPr/>
            </p:nvGrpSpPr>
            <p:grpSpPr bwMode="auto">
              <a:xfrm>
                <a:off x="1471763" y="905821"/>
                <a:ext cx="2545098" cy="2726591"/>
                <a:chOff x="5692632" y="2125830"/>
                <a:chExt cx="2582391" cy="2767159"/>
              </a:xfrm>
            </p:grpSpPr>
            <p:sp>
              <p:nvSpPr>
                <p:cNvPr id="544" name="任意多边形 303">
                  <a:extLst>
                    <a:ext uri="{FF2B5EF4-FFF2-40B4-BE49-F238E27FC236}">
                      <a16:creationId xmlns="" xmlns:a16="http://schemas.microsoft.com/office/drawing/2014/main" id="{69040FE5-CD79-45B7-A57B-4B6CBBE2B81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5" name="任意多边形 304">
                  <a:extLst>
                    <a:ext uri="{FF2B5EF4-FFF2-40B4-BE49-F238E27FC236}">
                      <a16:creationId xmlns="" xmlns:a16="http://schemas.microsoft.com/office/drawing/2014/main" id="{90DEE1EB-2270-4C55-A24E-C037AAA7F86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6" name="任意多边形 305">
                  <a:extLst>
                    <a:ext uri="{FF2B5EF4-FFF2-40B4-BE49-F238E27FC236}">
                      <a16:creationId xmlns="" xmlns:a16="http://schemas.microsoft.com/office/drawing/2014/main" id="{7C4B71EF-B08E-4E00-AB0F-35076E891477}"/>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7" name="任意多边形 306">
                  <a:extLst>
                    <a:ext uri="{FF2B5EF4-FFF2-40B4-BE49-F238E27FC236}">
                      <a16:creationId xmlns="" xmlns:a16="http://schemas.microsoft.com/office/drawing/2014/main" id="{54CC80FD-EE6E-4F94-BD05-E0699F85A6F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8" name="任意多边形 307">
                  <a:extLst>
                    <a:ext uri="{FF2B5EF4-FFF2-40B4-BE49-F238E27FC236}">
                      <a16:creationId xmlns="" xmlns:a16="http://schemas.microsoft.com/office/drawing/2014/main" id="{E70063E2-07FB-45D3-9D23-7696B82EE7BF}"/>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9" name="任意多边形 308">
                  <a:extLst>
                    <a:ext uri="{FF2B5EF4-FFF2-40B4-BE49-F238E27FC236}">
                      <a16:creationId xmlns="" xmlns:a16="http://schemas.microsoft.com/office/drawing/2014/main" id="{95AFD99A-CC88-470E-BA52-46F09E6D3F9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2" name="组合 122">
                <a:extLst>
                  <a:ext uri="{FF2B5EF4-FFF2-40B4-BE49-F238E27FC236}">
                    <a16:creationId xmlns="" xmlns:a16="http://schemas.microsoft.com/office/drawing/2014/main" id="{DFEC2DEB-893D-4841-92CB-D2BC55351199}"/>
                  </a:ext>
                </a:extLst>
              </p:cNvPr>
              <p:cNvGrpSpPr>
                <a:grpSpLocks/>
              </p:cNvGrpSpPr>
              <p:nvPr/>
            </p:nvGrpSpPr>
            <p:grpSpPr bwMode="auto">
              <a:xfrm>
                <a:off x="1238175" y="792388"/>
                <a:ext cx="3013955" cy="2929089"/>
                <a:chOff x="7642275" y="-3564091"/>
                <a:chExt cx="5694363" cy="5534842"/>
              </a:xfrm>
            </p:grpSpPr>
            <p:grpSp>
              <p:nvGrpSpPr>
                <p:cNvPr id="520" name="组合 108">
                  <a:extLst>
                    <a:ext uri="{FF2B5EF4-FFF2-40B4-BE49-F238E27FC236}">
                      <a16:creationId xmlns="" xmlns:a16="http://schemas.microsoft.com/office/drawing/2014/main" id="{84353E04-D4F9-41C8-8DE3-00877CC9EFD2}"/>
                    </a:ext>
                  </a:extLst>
                </p:cNvPr>
                <p:cNvGrpSpPr>
                  <a:grpSpLocks/>
                </p:cNvGrpSpPr>
                <p:nvPr/>
              </p:nvGrpSpPr>
              <p:grpSpPr bwMode="auto">
                <a:xfrm>
                  <a:off x="10568038" y="-2241539"/>
                  <a:ext cx="2768600" cy="1414311"/>
                  <a:chOff x="7264400" y="2182977"/>
                  <a:chExt cx="2768600" cy="1414311"/>
                </a:xfrm>
              </p:grpSpPr>
              <p:sp>
                <p:nvSpPr>
                  <p:cNvPr id="542" name="任意多边形 301">
                    <a:extLst>
                      <a:ext uri="{FF2B5EF4-FFF2-40B4-BE49-F238E27FC236}">
                        <a16:creationId xmlns="" xmlns:a16="http://schemas.microsoft.com/office/drawing/2014/main" id="{761B78B0-1C12-4EA2-AD24-C41625AE6EA9}"/>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3" name="任意多边形 302">
                    <a:extLst>
                      <a:ext uri="{FF2B5EF4-FFF2-40B4-BE49-F238E27FC236}">
                        <a16:creationId xmlns="" xmlns:a16="http://schemas.microsoft.com/office/drawing/2014/main" id="{493E036E-24B6-4845-BA9E-DFBD9F358FEF}"/>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1" name="组合 109">
                  <a:extLst>
                    <a:ext uri="{FF2B5EF4-FFF2-40B4-BE49-F238E27FC236}">
                      <a16:creationId xmlns="" xmlns:a16="http://schemas.microsoft.com/office/drawing/2014/main" id="{090E5A70-AAE9-4359-AB6A-383E968FC810}"/>
                    </a:ext>
                  </a:extLst>
                </p:cNvPr>
                <p:cNvGrpSpPr>
                  <a:grpSpLocks/>
                </p:cNvGrpSpPr>
                <p:nvPr/>
              </p:nvGrpSpPr>
              <p:grpSpPr bwMode="auto">
                <a:xfrm>
                  <a:off x="10555338" y="-792316"/>
                  <a:ext cx="2717800" cy="1467621"/>
                  <a:chOff x="7251700" y="3632200"/>
                  <a:chExt cx="2717800" cy="1467621"/>
                </a:xfrm>
              </p:grpSpPr>
              <p:sp>
                <p:nvSpPr>
                  <p:cNvPr id="540" name="任意多边形 299">
                    <a:extLst>
                      <a:ext uri="{FF2B5EF4-FFF2-40B4-BE49-F238E27FC236}">
                        <a16:creationId xmlns="" xmlns:a16="http://schemas.microsoft.com/office/drawing/2014/main" id="{BB219F52-C730-4A8F-91C6-93AD4767B241}"/>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1" name="任意多边形 300">
                    <a:extLst>
                      <a:ext uri="{FF2B5EF4-FFF2-40B4-BE49-F238E27FC236}">
                        <a16:creationId xmlns="" xmlns:a16="http://schemas.microsoft.com/office/drawing/2014/main" id="{2296FB19-1D07-496E-B143-456B9360323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2" name="组合 110">
                  <a:extLst>
                    <a:ext uri="{FF2B5EF4-FFF2-40B4-BE49-F238E27FC236}">
                      <a16:creationId xmlns="" xmlns:a16="http://schemas.microsoft.com/office/drawing/2014/main" id="{A12057B8-6F6E-4A40-B670-B5165B578FD5}"/>
                    </a:ext>
                  </a:extLst>
                </p:cNvPr>
                <p:cNvGrpSpPr>
                  <a:grpSpLocks/>
                </p:cNvGrpSpPr>
                <p:nvPr/>
              </p:nvGrpSpPr>
              <p:grpSpPr bwMode="auto">
                <a:xfrm>
                  <a:off x="10471931" y="-792316"/>
                  <a:ext cx="1523446" cy="2743380"/>
                  <a:chOff x="7168293" y="3632200"/>
                  <a:chExt cx="1523446" cy="2743380"/>
                </a:xfrm>
              </p:grpSpPr>
              <p:sp>
                <p:nvSpPr>
                  <p:cNvPr id="538" name="任意多边形 297">
                    <a:extLst>
                      <a:ext uri="{FF2B5EF4-FFF2-40B4-BE49-F238E27FC236}">
                        <a16:creationId xmlns="" xmlns:a16="http://schemas.microsoft.com/office/drawing/2014/main" id="{A64B2726-C79E-46AE-8FF4-A04BB086B73F}"/>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9" name="任意多边形 298">
                    <a:extLst>
                      <a:ext uri="{FF2B5EF4-FFF2-40B4-BE49-F238E27FC236}">
                        <a16:creationId xmlns="" xmlns:a16="http://schemas.microsoft.com/office/drawing/2014/main" id="{0D612C7D-952A-4D5E-A882-EBA2C74317B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3" name="组合 111">
                  <a:extLst>
                    <a:ext uri="{FF2B5EF4-FFF2-40B4-BE49-F238E27FC236}">
                      <a16:creationId xmlns="" xmlns:a16="http://schemas.microsoft.com/office/drawing/2014/main" id="{E8AB9A6B-7964-4873-A8EB-2ADF470592FF}"/>
                    </a:ext>
                  </a:extLst>
                </p:cNvPr>
                <p:cNvGrpSpPr>
                  <a:grpSpLocks/>
                </p:cNvGrpSpPr>
                <p:nvPr/>
              </p:nvGrpSpPr>
              <p:grpSpPr bwMode="auto">
                <a:xfrm>
                  <a:off x="8882232" y="-789141"/>
                  <a:ext cx="1567560" cy="2759892"/>
                  <a:chOff x="5578594" y="3635375"/>
                  <a:chExt cx="1567560" cy="2759892"/>
                </a:xfrm>
              </p:grpSpPr>
              <p:sp>
                <p:nvSpPr>
                  <p:cNvPr id="536" name="任意多边形 295">
                    <a:extLst>
                      <a:ext uri="{FF2B5EF4-FFF2-40B4-BE49-F238E27FC236}">
                        <a16:creationId xmlns="" xmlns:a16="http://schemas.microsoft.com/office/drawing/2014/main" id="{B4D61B25-C0A9-4F39-A796-600DE271B9FA}"/>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7" name="任意多边形 296">
                    <a:extLst>
                      <a:ext uri="{FF2B5EF4-FFF2-40B4-BE49-F238E27FC236}">
                        <a16:creationId xmlns="" xmlns:a16="http://schemas.microsoft.com/office/drawing/2014/main" id="{58F2B96E-F8B7-4579-BCF4-1CB4D6299EEE}"/>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4" name="组合 99">
                  <a:extLst>
                    <a:ext uri="{FF2B5EF4-FFF2-40B4-BE49-F238E27FC236}">
                      <a16:creationId xmlns="" xmlns:a16="http://schemas.microsoft.com/office/drawing/2014/main" id="{911A990C-BFB7-4E88-92B2-6062FAB78A78}"/>
                    </a:ext>
                  </a:extLst>
                </p:cNvPr>
                <p:cNvGrpSpPr>
                  <a:grpSpLocks/>
                </p:cNvGrpSpPr>
                <p:nvPr/>
              </p:nvGrpSpPr>
              <p:grpSpPr bwMode="auto">
                <a:xfrm>
                  <a:off x="10504538" y="-3459330"/>
                  <a:ext cx="1556982" cy="2603514"/>
                  <a:chOff x="7200900" y="965186"/>
                  <a:chExt cx="1556982" cy="2603514"/>
                </a:xfrm>
              </p:grpSpPr>
              <p:sp>
                <p:nvSpPr>
                  <p:cNvPr id="534" name="任意多边形 293">
                    <a:extLst>
                      <a:ext uri="{FF2B5EF4-FFF2-40B4-BE49-F238E27FC236}">
                        <a16:creationId xmlns="" xmlns:a16="http://schemas.microsoft.com/office/drawing/2014/main" id="{BB87DCE8-D833-4015-94BF-ADD6F5399F7C}"/>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5" name="任意多边形 294">
                    <a:extLst>
                      <a:ext uri="{FF2B5EF4-FFF2-40B4-BE49-F238E27FC236}">
                        <a16:creationId xmlns="" xmlns:a16="http://schemas.microsoft.com/office/drawing/2014/main" id="{8280721F-D04A-4647-B488-D452C701A72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5" name="组合 98">
                  <a:extLst>
                    <a:ext uri="{FF2B5EF4-FFF2-40B4-BE49-F238E27FC236}">
                      <a16:creationId xmlns="" xmlns:a16="http://schemas.microsoft.com/office/drawing/2014/main" id="{F18C1E72-A0DB-4718-B7F1-0777DA41C525}"/>
                    </a:ext>
                  </a:extLst>
                </p:cNvPr>
                <p:cNvGrpSpPr>
                  <a:grpSpLocks/>
                </p:cNvGrpSpPr>
                <p:nvPr/>
              </p:nvGrpSpPr>
              <p:grpSpPr bwMode="auto">
                <a:xfrm>
                  <a:off x="9007760" y="-3564091"/>
                  <a:ext cx="1499035" cy="2673350"/>
                  <a:chOff x="5704122" y="860425"/>
                  <a:chExt cx="1499035" cy="2673350"/>
                </a:xfrm>
              </p:grpSpPr>
              <p:sp>
                <p:nvSpPr>
                  <p:cNvPr id="532" name="任意多边形 291">
                    <a:extLst>
                      <a:ext uri="{FF2B5EF4-FFF2-40B4-BE49-F238E27FC236}">
                        <a16:creationId xmlns="" xmlns:a16="http://schemas.microsoft.com/office/drawing/2014/main" id="{71962E76-5938-475E-95D6-28899222CE3D}"/>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3" name="任意多边形 292">
                    <a:extLst>
                      <a:ext uri="{FF2B5EF4-FFF2-40B4-BE49-F238E27FC236}">
                        <a16:creationId xmlns="" xmlns:a16="http://schemas.microsoft.com/office/drawing/2014/main" id="{E3A96DE2-9C0B-403B-BD59-EB7E133FBB73}"/>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6" name="组合 113">
                  <a:extLst>
                    <a:ext uri="{FF2B5EF4-FFF2-40B4-BE49-F238E27FC236}">
                      <a16:creationId xmlns="" xmlns:a16="http://schemas.microsoft.com/office/drawing/2014/main" id="{3CA85C92-2012-41D5-B8CE-26F32710D1EB}"/>
                    </a:ext>
                  </a:extLst>
                </p:cNvPr>
                <p:cNvGrpSpPr>
                  <a:grpSpLocks/>
                </p:cNvGrpSpPr>
                <p:nvPr/>
              </p:nvGrpSpPr>
              <p:grpSpPr bwMode="auto">
                <a:xfrm>
                  <a:off x="7685138" y="-2293489"/>
                  <a:ext cx="2743200" cy="1482122"/>
                  <a:chOff x="4381500" y="2131027"/>
                  <a:chExt cx="2743200" cy="1482122"/>
                </a:xfrm>
              </p:grpSpPr>
              <p:sp>
                <p:nvSpPr>
                  <p:cNvPr id="530" name="任意多边形 289">
                    <a:extLst>
                      <a:ext uri="{FF2B5EF4-FFF2-40B4-BE49-F238E27FC236}">
                        <a16:creationId xmlns="" xmlns:a16="http://schemas.microsoft.com/office/drawing/2014/main" id="{93C36115-2D9D-4AD5-AFAC-0E56E308517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1" name="任意多边形 290">
                    <a:extLst>
                      <a:ext uri="{FF2B5EF4-FFF2-40B4-BE49-F238E27FC236}">
                        <a16:creationId xmlns="" xmlns:a16="http://schemas.microsoft.com/office/drawing/2014/main" id="{AC46E314-E1B3-431D-8FF6-4420AA252B7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7" name="组合 112">
                  <a:extLst>
                    <a:ext uri="{FF2B5EF4-FFF2-40B4-BE49-F238E27FC236}">
                      <a16:creationId xmlns="" xmlns:a16="http://schemas.microsoft.com/office/drawing/2014/main" id="{CED99443-EBB2-4A4C-AF03-BA3FAC5D7BA2}"/>
                    </a:ext>
                  </a:extLst>
                </p:cNvPr>
                <p:cNvGrpSpPr>
                  <a:grpSpLocks/>
                </p:cNvGrpSpPr>
                <p:nvPr/>
              </p:nvGrpSpPr>
              <p:grpSpPr bwMode="auto">
                <a:xfrm>
                  <a:off x="7642275" y="-801840"/>
                  <a:ext cx="2773363" cy="1440922"/>
                  <a:chOff x="4338637" y="3622676"/>
                  <a:chExt cx="2773363" cy="1440922"/>
                </a:xfrm>
              </p:grpSpPr>
              <p:sp>
                <p:nvSpPr>
                  <p:cNvPr id="528" name="任意多边形 287">
                    <a:extLst>
                      <a:ext uri="{FF2B5EF4-FFF2-40B4-BE49-F238E27FC236}">
                        <a16:creationId xmlns="" xmlns:a16="http://schemas.microsoft.com/office/drawing/2014/main" id="{6F48B6A9-4F5F-494A-B958-37C2BEAEC2BC}"/>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9" name="任意多边形 288">
                    <a:extLst>
                      <a:ext uri="{FF2B5EF4-FFF2-40B4-BE49-F238E27FC236}">
                        <a16:creationId xmlns="" xmlns:a16="http://schemas.microsoft.com/office/drawing/2014/main" id="{AECE774E-CEA9-4DB0-802A-B383E706647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83" name="组合 121">
                <a:extLst>
                  <a:ext uri="{FF2B5EF4-FFF2-40B4-BE49-F238E27FC236}">
                    <a16:creationId xmlns="" xmlns:a16="http://schemas.microsoft.com/office/drawing/2014/main" id="{4BA90EFB-86E2-4A8B-A726-2E2DE59441D0}"/>
                  </a:ext>
                </a:extLst>
              </p:cNvPr>
              <p:cNvGrpSpPr>
                <a:grpSpLocks/>
              </p:cNvGrpSpPr>
              <p:nvPr/>
            </p:nvGrpSpPr>
            <p:grpSpPr bwMode="auto">
              <a:xfrm>
                <a:off x="1167595" y="656269"/>
                <a:ext cx="2724071" cy="2669454"/>
                <a:chOff x="13371766" y="-2490898"/>
                <a:chExt cx="5146323" cy="5043698"/>
              </a:xfrm>
            </p:grpSpPr>
            <p:grpSp>
              <p:nvGrpSpPr>
                <p:cNvPr id="484" name="组合 84">
                  <a:extLst>
                    <a:ext uri="{FF2B5EF4-FFF2-40B4-BE49-F238E27FC236}">
                      <a16:creationId xmlns="" xmlns:a16="http://schemas.microsoft.com/office/drawing/2014/main" id="{7EA142F7-6086-4179-AA7C-F7AD58301F47}"/>
                    </a:ext>
                  </a:extLst>
                </p:cNvPr>
                <p:cNvGrpSpPr>
                  <a:grpSpLocks/>
                </p:cNvGrpSpPr>
                <p:nvPr/>
              </p:nvGrpSpPr>
              <p:grpSpPr bwMode="auto">
                <a:xfrm>
                  <a:off x="14041858" y="-2490898"/>
                  <a:ext cx="4476231" cy="4896641"/>
                  <a:chOff x="-131440" y="1532255"/>
                  <a:chExt cx="2379817" cy="2603331"/>
                </a:xfrm>
              </p:grpSpPr>
              <p:grpSp>
                <p:nvGrpSpPr>
                  <p:cNvPr id="502" name="组合 69">
                    <a:extLst>
                      <a:ext uri="{FF2B5EF4-FFF2-40B4-BE49-F238E27FC236}">
                        <a16:creationId xmlns="" xmlns:a16="http://schemas.microsoft.com/office/drawing/2014/main" id="{269E16CE-9284-4E57-A529-062D62F25E4F}"/>
                      </a:ext>
                    </a:extLst>
                  </p:cNvPr>
                  <p:cNvGrpSpPr>
                    <a:grpSpLocks/>
                  </p:cNvGrpSpPr>
                  <p:nvPr/>
                </p:nvGrpSpPr>
                <p:grpSpPr bwMode="auto">
                  <a:xfrm>
                    <a:off x="1063163" y="2072415"/>
                    <a:ext cx="1179452" cy="1050341"/>
                    <a:chOff x="2682875" y="2154503"/>
                    <a:chExt cx="1179452" cy="1050341"/>
                  </a:xfrm>
                </p:grpSpPr>
                <p:sp>
                  <p:nvSpPr>
                    <p:cNvPr id="518" name="任意多边形 277">
                      <a:extLst>
                        <a:ext uri="{FF2B5EF4-FFF2-40B4-BE49-F238E27FC236}">
                          <a16:creationId xmlns="" xmlns:a16="http://schemas.microsoft.com/office/drawing/2014/main" id="{A5BB4A3A-64E8-4536-8F33-AD1962AE5CB9}"/>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9" name="任意多边形 278">
                      <a:extLst>
                        <a:ext uri="{FF2B5EF4-FFF2-40B4-BE49-F238E27FC236}">
                          <a16:creationId xmlns="" xmlns:a16="http://schemas.microsoft.com/office/drawing/2014/main" id="{CF7C0A97-D208-41C7-AEC5-33B4BDDBD2C0}"/>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3" name="组合 80">
                    <a:extLst>
                      <a:ext uri="{FF2B5EF4-FFF2-40B4-BE49-F238E27FC236}">
                        <a16:creationId xmlns="" xmlns:a16="http://schemas.microsoft.com/office/drawing/2014/main" id="{ADA32DF5-0AAB-4637-A989-717A73DB5EFE}"/>
                      </a:ext>
                    </a:extLst>
                  </p:cNvPr>
                  <p:cNvGrpSpPr>
                    <a:grpSpLocks/>
                  </p:cNvGrpSpPr>
                  <p:nvPr/>
                </p:nvGrpSpPr>
                <p:grpSpPr bwMode="auto">
                  <a:xfrm>
                    <a:off x="1078707" y="2993336"/>
                    <a:ext cx="1169670" cy="723690"/>
                    <a:chOff x="2895600" y="3487261"/>
                    <a:chExt cx="1169670" cy="723690"/>
                  </a:xfrm>
                </p:grpSpPr>
                <p:sp>
                  <p:nvSpPr>
                    <p:cNvPr id="516" name="任意多边形 275">
                      <a:extLst>
                        <a:ext uri="{FF2B5EF4-FFF2-40B4-BE49-F238E27FC236}">
                          <a16:creationId xmlns="" xmlns:a16="http://schemas.microsoft.com/office/drawing/2014/main" id="{3033EBD9-074E-4A89-8389-A90F937BA742}"/>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7" name="任意多边形 276">
                      <a:extLst>
                        <a:ext uri="{FF2B5EF4-FFF2-40B4-BE49-F238E27FC236}">
                          <a16:creationId xmlns="" xmlns:a16="http://schemas.microsoft.com/office/drawing/2014/main" id="{AF84DD4A-D79F-4077-B5B2-1E4AA133BD58}"/>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4" name="组合 82">
                    <a:extLst>
                      <a:ext uri="{FF2B5EF4-FFF2-40B4-BE49-F238E27FC236}">
                        <a16:creationId xmlns="" xmlns:a16="http://schemas.microsoft.com/office/drawing/2014/main" id="{D15086A7-442C-4DB5-BDF9-4D5FE13426DA}"/>
                      </a:ext>
                    </a:extLst>
                  </p:cNvPr>
                  <p:cNvGrpSpPr>
                    <a:grpSpLocks/>
                  </p:cNvGrpSpPr>
                  <p:nvPr/>
                </p:nvGrpSpPr>
                <p:grpSpPr bwMode="auto">
                  <a:xfrm>
                    <a:off x="618349" y="3122458"/>
                    <a:ext cx="850535" cy="1013128"/>
                    <a:chOff x="4720449" y="4163858"/>
                    <a:chExt cx="850535" cy="1013128"/>
                  </a:xfrm>
                </p:grpSpPr>
                <p:sp>
                  <p:nvSpPr>
                    <p:cNvPr id="514" name="任意多边形 273" hidden="1">
                      <a:extLst>
                        <a:ext uri="{FF2B5EF4-FFF2-40B4-BE49-F238E27FC236}">
                          <a16:creationId xmlns="" xmlns:a16="http://schemas.microsoft.com/office/drawing/2014/main" id="{249BBA90-4FA7-4797-963C-307F278C95DD}"/>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5" name="任意多边形 274">
                      <a:extLst>
                        <a:ext uri="{FF2B5EF4-FFF2-40B4-BE49-F238E27FC236}">
                          <a16:creationId xmlns="" xmlns:a16="http://schemas.microsoft.com/office/drawing/2014/main" id="{55C94CFB-ED0C-430F-B15B-D6A3389D974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5" name="组合 76">
                    <a:extLst>
                      <a:ext uri="{FF2B5EF4-FFF2-40B4-BE49-F238E27FC236}">
                        <a16:creationId xmlns="" xmlns:a16="http://schemas.microsoft.com/office/drawing/2014/main" id="{3611E6D5-3726-4F91-A1EF-5F9C3A9AC197}"/>
                      </a:ext>
                    </a:extLst>
                  </p:cNvPr>
                  <p:cNvGrpSpPr>
                    <a:grpSpLocks/>
                  </p:cNvGrpSpPr>
                  <p:nvPr/>
                </p:nvGrpSpPr>
                <p:grpSpPr bwMode="auto">
                  <a:xfrm>
                    <a:off x="-131440" y="2075280"/>
                    <a:ext cx="1172106" cy="1056965"/>
                    <a:chOff x="-1553840" y="2119273"/>
                    <a:chExt cx="1172106" cy="1056965"/>
                  </a:xfrm>
                </p:grpSpPr>
                <p:sp>
                  <p:nvSpPr>
                    <p:cNvPr id="512" name="Freeform 75_1" hidden="1">
                      <a:extLst>
                        <a:ext uri="{FF2B5EF4-FFF2-40B4-BE49-F238E27FC236}">
                          <a16:creationId xmlns="" xmlns:a16="http://schemas.microsoft.com/office/drawing/2014/main" id="{235F6051-0183-48AD-9431-2C75BF787610}"/>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3" name="任意多边形 272">
                      <a:extLst>
                        <a:ext uri="{FF2B5EF4-FFF2-40B4-BE49-F238E27FC236}">
                          <a16:creationId xmlns="" xmlns:a16="http://schemas.microsoft.com/office/drawing/2014/main" id="{430A8230-96F7-418D-921F-CE671FCCDB3B}"/>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6" name="组合 77">
                    <a:extLst>
                      <a:ext uri="{FF2B5EF4-FFF2-40B4-BE49-F238E27FC236}">
                        <a16:creationId xmlns="" xmlns:a16="http://schemas.microsoft.com/office/drawing/2014/main" id="{DE3A68A1-5981-4ECB-BAB7-2DD3E1CF44A2}"/>
                      </a:ext>
                    </a:extLst>
                  </p:cNvPr>
                  <p:cNvGrpSpPr>
                    <a:grpSpLocks/>
                  </p:cNvGrpSpPr>
                  <p:nvPr/>
                </p:nvGrpSpPr>
                <p:grpSpPr bwMode="auto">
                  <a:xfrm>
                    <a:off x="-117221" y="2989912"/>
                    <a:ext cx="1172257" cy="735498"/>
                    <a:chOff x="227370" y="4232048"/>
                    <a:chExt cx="1172257" cy="735498"/>
                  </a:xfrm>
                </p:grpSpPr>
                <p:sp>
                  <p:nvSpPr>
                    <p:cNvPr id="510" name="任意多边形 269">
                      <a:extLst>
                        <a:ext uri="{FF2B5EF4-FFF2-40B4-BE49-F238E27FC236}">
                          <a16:creationId xmlns="" xmlns:a16="http://schemas.microsoft.com/office/drawing/2014/main" id="{3F55C30F-0625-4C7C-AE89-3101BB0254FE}"/>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1" name="任意多边形 270">
                      <a:extLst>
                        <a:ext uri="{FF2B5EF4-FFF2-40B4-BE49-F238E27FC236}">
                          <a16:creationId xmlns="" xmlns:a16="http://schemas.microsoft.com/office/drawing/2014/main" id="{6CF48394-2F94-4FC2-B0D0-C44F5FD0E0B4}"/>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7" name="组合 68">
                    <a:extLst>
                      <a:ext uri="{FF2B5EF4-FFF2-40B4-BE49-F238E27FC236}">
                        <a16:creationId xmlns="" xmlns:a16="http://schemas.microsoft.com/office/drawing/2014/main" id="{2CA87CD7-AF72-4BCD-8D96-FB42DD25222D}"/>
                      </a:ext>
                    </a:extLst>
                  </p:cNvPr>
                  <p:cNvGrpSpPr>
                    <a:grpSpLocks/>
                  </p:cNvGrpSpPr>
                  <p:nvPr/>
                </p:nvGrpSpPr>
                <p:grpSpPr bwMode="auto">
                  <a:xfrm>
                    <a:off x="653667" y="1532255"/>
                    <a:ext cx="856733" cy="1585595"/>
                    <a:chOff x="2911092" y="1154430"/>
                    <a:chExt cx="856733" cy="1585595"/>
                  </a:xfrm>
                </p:grpSpPr>
                <p:sp>
                  <p:nvSpPr>
                    <p:cNvPr id="508" name="任意多边形 267">
                      <a:extLst>
                        <a:ext uri="{FF2B5EF4-FFF2-40B4-BE49-F238E27FC236}">
                          <a16:creationId xmlns="" xmlns:a16="http://schemas.microsoft.com/office/drawing/2014/main" id="{2356C7E9-E7CA-4696-8E2D-F0535487BCB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9" name="任意多边形 268">
                      <a:extLst>
                        <a:ext uri="{FF2B5EF4-FFF2-40B4-BE49-F238E27FC236}">
                          <a16:creationId xmlns="" xmlns:a16="http://schemas.microsoft.com/office/drawing/2014/main" id="{02F826F9-10AA-4EA0-9325-D46B373AC7D8}"/>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85" name="组合 64">
                  <a:extLst>
                    <a:ext uri="{FF2B5EF4-FFF2-40B4-BE49-F238E27FC236}">
                      <a16:creationId xmlns="" xmlns:a16="http://schemas.microsoft.com/office/drawing/2014/main" id="{8D6F90EA-1479-4167-B844-ADFB2AA5F4EC}"/>
                    </a:ext>
                  </a:extLst>
                </p:cNvPr>
                <p:cNvGrpSpPr>
                  <a:grpSpLocks/>
                </p:cNvGrpSpPr>
                <p:nvPr/>
              </p:nvGrpSpPr>
              <p:grpSpPr bwMode="auto">
                <a:xfrm>
                  <a:off x="13371766" y="-568256"/>
                  <a:ext cx="3969643" cy="3121056"/>
                  <a:chOff x="-104553" y="2352286"/>
                  <a:chExt cx="3969643" cy="3121056"/>
                </a:xfrm>
              </p:grpSpPr>
              <p:sp>
                <p:nvSpPr>
                  <p:cNvPr id="500" name="椭圆 499">
                    <a:extLst>
                      <a:ext uri="{FF2B5EF4-FFF2-40B4-BE49-F238E27FC236}">
                        <a16:creationId xmlns="" xmlns:a16="http://schemas.microsoft.com/office/drawing/2014/main" id="{52D8C407-7FAC-49C6-9F83-54464D6EE017}"/>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1" name="椭圆 500">
                    <a:extLst>
                      <a:ext uri="{FF2B5EF4-FFF2-40B4-BE49-F238E27FC236}">
                        <a16:creationId xmlns="" xmlns:a16="http://schemas.microsoft.com/office/drawing/2014/main" id="{E7D00656-D6B4-408D-82F5-E0684338BD2B}"/>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6" name="组合 40">
                  <a:extLst>
                    <a:ext uri="{FF2B5EF4-FFF2-40B4-BE49-F238E27FC236}">
                      <a16:creationId xmlns="" xmlns:a16="http://schemas.microsoft.com/office/drawing/2014/main" id="{6BC166CA-78EE-43F1-B2EB-8D05B9EF2FEF}"/>
                    </a:ext>
                  </a:extLst>
                </p:cNvPr>
                <p:cNvGrpSpPr>
                  <a:grpSpLocks/>
                </p:cNvGrpSpPr>
                <p:nvPr/>
              </p:nvGrpSpPr>
              <p:grpSpPr bwMode="auto">
                <a:xfrm>
                  <a:off x="15232572" y="-1047421"/>
                  <a:ext cx="2124490" cy="2153566"/>
                  <a:chOff x="3971510" y="869821"/>
                  <a:chExt cx="2124490" cy="2153566"/>
                </a:xfrm>
              </p:grpSpPr>
              <p:grpSp>
                <p:nvGrpSpPr>
                  <p:cNvPr id="487" name="组合 19">
                    <a:extLst>
                      <a:ext uri="{FF2B5EF4-FFF2-40B4-BE49-F238E27FC236}">
                        <a16:creationId xmlns="" xmlns:a16="http://schemas.microsoft.com/office/drawing/2014/main" id="{641C1D49-361E-4520-A890-09B39C4E40FB}"/>
                      </a:ext>
                    </a:extLst>
                  </p:cNvPr>
                  <p:cNvGrpSpPr>
                    <a:grpSpLocks/>
                  </p:cNvGrpSpPr>
                  <p:nvPr/>
                </p:nvGrpSpPr>
                <p:grpSpPr bwMode="auto">
                  <a:xfrm>
                    <a:off x="5052827" y="904964"/>
                    <a:ext cx="1043173" cy="1547336"/>
                    <a:chOff x="8202642" y="1331438"/>
                    <a:chExt cx="1043173" cy="1547336"/>
                  </a:xfrm>
                </p:grpSpPr>
                <p:sp>
                  <p:nvSpPr>
                    <p:cNvPr id="498" name="任意多边形 257">
                      <a:extLst>
                        <a:ext uri="{FF2B5EF4-FFF2-40B4-BE49-F238E27FC236}">
                          <a16:creationId xmlns="" xmlns:a16="http://schemas.microsoft.com/office/drawing/2014/main" id="{A45889F8-E74F-415C-9FE3-407BBF8291BE}"/>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9" name="任意多边形 258">
                      <a:extLst>
                        <a:ext uri="{FF2B5EF4-FFF2-40B4-BE49-F238E27FC236}">
                          <a16:creationId xmlns="" xmlns:a16="http://schemas.microsoft.com/office/drawing/2014/main" id="{1E9999B6-DA1B-4899-886D-A03F564B490D}"/>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8" name="组合 39">
                    <a:extLst>
                      <a:ext uri="{FF2B5EF4-FFF2-40B4-BE49-F238E27FC236}">
                        <a16:creationId xmlns="" xmlns:a16="http://schemas.microsoft.com/office/drawing/2014/main" id="{67416B18-451B-4017-97AD-B0D47768F82C}"/>
                      </a:ext>
                    </a:extLst>
                  </p:cNvPr>
                  <p:cNvGrpSpPr>
                    <a:grpSpLocks/>
                  </p:cNvGrpSpPr>
                  <p:nvPr/>
                </p:nvGrpSpPr>
                <p:grpSpPr bwMode="auto">
                  <a:xfrm>
                    <a:off x="4018410" y="869821"/>
                    <a:ext cx="1074500" cy="1569143"/>
                    <a:chOff x="4018410" y="869821"/>
                    <a:chExt cx="1074500" cy="1569143"/>
                  </a:xfrm>
                </p:grpSpPr>
                <p:sp>
                  <p:nvSpPr>
                    <p:cNvPr id="496" name="任意多边形 255">
                      <a:extLst>
                        <a:ext uri="{FF2B5EF4-FFF2-40B4-BE49-F238E27FC236}">
                          <a16:creationId xmlns="" xmlns:a16="http://schemas.microsoft.com/office/drawing/2014/main" id="{933C9F73-8A7D-4600-89E1-576C0A3FD402}"/>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7" name="任意多边形 256">
                      <a:extLst>
                        <a:ext uri="{FF2B5EF4-FFF2-40B4-BE49-F238E27FC236}">
                          <a16:creationId xmlns="" xmlns:a16="http://schemas.microsoft.com/office/drawing/2014/main" id="{6F974A23-1B4C-4015-BC40-9C51EE7B8E25}"/>
                        </a:ext>
                      </a:extLst>
                    </p:cNvPr>
                    <p:cNvSpPr>
                      <a:spLocks noChangeAspect="1"/>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9" name="组合 23">
                    <a:extLst>
                      <a:ext uri="{FF2B5EF4-FFF2-40B4-BE49-F238E27FC236}">
                        <a16:creationId xmlns="" xmlns:a16="http://schemas.microsoft.com/office/drawing/2014/main" id="{ABFDE286-BF45-4236-B9CB-7BAC98A3BDF3}"/>
                      </a:ext>
                    </a:extLst>
                  </p:cNvPr>
                  <p:cNvGrpSpPr>
                    <a:grpSpLocks/>
                  </p:cNvGrpSpPr>
                  <p:nvPr/>
                </p:nvGrpSpPr>
                <p:grpSpPr bwMode="auto">
                  <a:xfrm>
                    <a:off x="5048035" y="2175212"/>
                    <a:ext cx="1018726" cy="829528"/>
                    <a:chOff x="7348022" y="2790825"/>
                    <a:chExt cx="1018726" cy="829528"/>
                  </a:xfrm>
                </p:grpSpPr>
                <p:sp>
                  <p:nvSpPr>
                    <p:cNvPr id="494" name="任意多边形 253" hidden="1">
                      <a:extLst>
                        <a:ext uri="{FF2B5EF4-FFF2-40B4-BE49-F238E27FC236}">
                          <a16:creationId xmlns="" xmlns:a16="http://schemas.microsoft.com/office/drawing/2014/main" id="{20C4CF4A-C0C9-4C4F-9398-4C5B6D0104FE}"/>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5" name="任意多边形 254">
                      <a:extLst>
                        <a:ext uri="{FF2B5EF4-FFF2-40B4-BE49-F238E27FC236}">
                          <a16:creationId xmlns="" xmlns:a16="http://schemas.microsoft.com/office/drawing/2014/main" id="{35D63551-D3F6-4F71-8893-60378110001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0" name="组合 33">
                    <a:extLst>
                      <a:ext uri="{FF2B5EF4-FFF2-40B4-BE49-F238E27FC236}">
                        <a16:creationId xmlns="" xmlns:a16="http://schemas.microsoft.com/office/drawing/2014/main" id="{F270F710-6421-48A3-806C-77628B6E039B}"/>
                      </a:ext>
                    </a:extLst>
                  </p:cNvPr>
                  <p:cNvGrpSpPr>
                    <a:grpSpLocks/>
                  </p:cNvGrpSpPr>
                  <p:nvPr/>
                </p:nvGrpSpPr>
                <p:grpSpPr bwMode="auto">
                  <a:xfrm>
                    <a:off x="3971510" y="2141238"/>
                    <a:ext cx="1066735" cy="882149"/>
                    <a:chOff x="8334175" y="1062762"/>
                    <a:chExt cx="1066735" cy="882149"/>
                  </a:xfrm>
                </p:grpSpPr>
                <p:sp>
                  <p:nvSpPr>
                    <p:cNvPr id="491" name="任意多边形 250">
                      <a:extLst>
                        <a:ext uri="{FF2B5EF4-FFF2-40B4-BE49-F238E27FC236}">
                          <a16:creationId xmlns="" xmlns:a16="http://schemas.microsoft.com/office/drawing/2014/main" id="{20597A51-56C2-4314-8FDF-C90F113158D3}"/>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2" name="任意多边形 251">
                      <a:extLst>
                        <a:ext uri="{FF2B5EF4-FFF2-40B4-BE49-F238E27FC236}">
                          <a16:creationId xmlns="" xmlns:a16="http://schemas.microsoft.com/office/drawing/2014/main" id="{47F8CCF4-6CFD-4833-83E4-97E2C69BDA86}"/>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3" name="任意多边形 252">
                      <a:extLst>
                        <a:ext uri="{FF2B5EF4-FFF2-40B4-BE49-F238E27FC236}">
                          <a16:creationId xmlns="" xmlns:a16="http://schemas.microsoft.com/office/drawing/2014/main" id="{94E78AD5-7F03-4407-9A78-BC42B7A09BB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550" name="组合 5">
            <a:extLst>
              <a:ext uri="{FF2B5EF4-FFF2-40B4-BE49-F238E27FC236}">
                <a16:creationId xmlns="" xmlns:a16="http://schemas.microsoft.com/office/drawing/2014/main" id="{ACB9578F-A01E-45DE-A2BD-55898D48B217}"/>
              </a:ext>
            </a:extLst>
          </p:cNvPr>
          <p:cNvGrpSpPr>
            <a:grpSpLocks/>
          </p:cNvGrpSpPr>
          <p:nvPr/>
        </p:nvGrpSpPr>
        <p:grpSpPr bwMode="auto">
          <a:xfrm>
            <a:off x="9592347" y="2324100"/>
            <a:ext cx="957754" cy="956780"/>
            <a:chOff x="412646" y="656269"/>
            <a:chExt cx="3839484" cy="3834791"/>
          </a:xfrm>
        </p:grpSpPr>
        <p:sp>
          <p:nvSpPr>
            <p:cNvPr id="551" name="椭圆 550">
              <a:extLst>
                <a:ext uri="{FF2B5EF4-FFF2-40B4-BE49-F238E27FC236}">
                  <a16:creationId xmlns="" xmlns:a16="http://schemas.microsoft.com/office/drawing/2014/main" id="{58FBFEEF-CF4E-4ECE-9F05-9393F54F304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552" name="组合 551">
              <a:extLst>
                <a:ext uri="{FF2B5EF4-FFF2-40B4-BE49-F238E27FC236}">
                  <a16:creationId xmlns="" xmlns:a16="http://schemas.microsoft.com/office/drawing/2014/main" id="{167D839D-3478-4AD2-8886-02633BCB242E}"/>
                </a:ext>
              </a:extLst>
            </p:cNvPr>
            <p:cNvGrpSpPr>
              <a:grpSpLocks/>
            </p:cNvGrpSpPr>
            <p:nvPr/>
          </p:nvGrpSpPr>
          <p:grpSpPr bwMode="auto">
            <a:xfrm>
              <a:off x="1167595" y="656269"/>
              <a:ext cx="3084535" cy="3065208"/>
              <a:chOff x="1167595" y="656269"/>
              <a:chExt cx="3084535" cy="3065208"/>
            </a:xfrm>
          </p:grpSpPr>
          <p:sp>
            <p:nvSpPr>
              <p:cNvPr id="553" name="椭圆 552">
                <a:extLst>
                  <a:ext uri="{FF2B5EF4-FFF2-40B4-BE49-F238E27FC236}">
                    <a16:creationId xmlns="" xmlns:a16="http://schemas.microsoft.com/office/drawing/2014/main" id="{46C03647-DC24-4AA7-9A97-FB788CBE4A28}"/>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554" name="组合 126">
                <a:extLst>
                  <a:ext uri="{FF2B5EF4-FFF2-40B4-BE49-F238E27FC236}">
                    <a16:creationId xmlns="" xmlns:a16="http://schemas.microsoft.com/office/drawing/2014/main" id="{BEC61743-FDC6-4D76-9C43-AF665C1CA1BF}"/>
                  </a:ext>
                </a:extLst>
              </p:cNvPr>
              <p:cNvGrpSpPr>
                <a:grpSpLocks/>
              </p:cNvGrpSpPr>
              <p:nvPr/>
            </p:nvGrpSpPr>
            <p:grpSpPr bwMode="auto">
              <a:xfrm>
                <a:off x="1471763" y="905821"/>
                <a:ext cx="2545098" cy="2726591"/>
                <a:chOff x="5692632" y="2125830"/>
                <a:chExt cx="2582391" cy="2767159"/>
              </a:xfrm>
            </p:grpSpPr>
            <p:sp>
              <p:nvSpPr>
                <p:cNvPr id="617" name="任意多边形 376">
                  <a:extLst>
                    <a:ext uri="{FF2B5EF4-FFF2-40B4-BE49-F238E27FC236}">
                      <a16:creationId xmlns="" xmlns:a16="http://schemas.microsoft.com/office/drawing/2014/main" id="{6B16D558-AA30-413F-A29B-C76113934C2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8" name="任意多边形 377">
                  <a:extLst>
                    <a:ext uri="{FF2B5EF4-FFF2-40B4-BE49-F238E27FC236}">
                      <a16:creationId xmlns="" xmlns:a16="http://schemas.microsoft.com/office/drawing/2014/main" id="{E1E480A6-351D-4FDC-AC2B-1EC94FC7D46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9" name="任意多边形 378">
                  <a:extLst>
                    <a:ext uri="{FF2B5EF4-FFF2-40B4-BE49-F238E27FC236}">
                      <a16:creationId xmlns="" xmlns:a16="http://schemas.microsoft.com/office/drawing/2014/main" id="{3F4E7A6D-0402-4EEA-AB5D-B9C30D56C1A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0" name="任意多边形 379">
                  <a:extLst>
                    <a:ext uri="{FF2B5EF4-FFF2-40B4-BE49-F238E27FC236}">
                      <a16:creationId xmlns="" xmlns:a16="http://schemas.microsoft.com/office/drawing/2014/main" id="{6A5B4615-82A2-429C-826A-6920D9B4F4B6}"/>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1" name="任意多边形 380">
                  <a:extLst>
                    <a:ext uri="{FF2B5EF4-FFF2-40B4-BE49-F238E27FC236}">
                      <a16:creationId xmlns="" xmlns:a16="http://schemas.microsoft.com/office/drawing/2014/main" id="{591C0494-E9B8-4697-8838-EA916234631D}"/>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2" name="任意多边形 381">
                  <a:extLst>
                    <a:ext uri="{FF2B5EF4-FFF2-40B4-BE49-F238E27FC236}">
                      <a16:creationId xmlns="" xmlns:a16="http://schemas.microsoft.com/office/drawing/2014/main" id="{D67847F4-BAFF-4086-B488-F1C4EBD01BF7}"/>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55" name="组合 122">
                <a:extLst>
                  <a:ext uri="{FF2B5EF4-FFF2-40B4-BE49-F238E27FC236}">
                    <a16:creationId xmlns="" xmlns:a16="http://schemas.microsoft.com/office/drawing/2014/main" id="{195EDE14-4BD6-4DD8-9531-6CD05A96D160}"/>
                  </a:ext>
                </a:extLst>
              </p:cNvPr>
              <p:cNvGrpSpPr>
                <a:grpSpLocks/>
              </p:cNvGrpSpPr>
              <p:nvPr/>
            </p:nvGrpSpPr>
            <p:grpSpPr bwMode="auto">
              <a:xfrm>
                <a:off x="1238175" y="792388"/>
                <a:ext cx="3013955" cy="2929089"/>
                <a:chOff x="7642275" y="-3564091"/>
                <a:chExt cx="5694363" cy="5534842"/>
              </a:xfrm>
            </p:grpSpPr>
            <p:grpSp>
              <p:nvGrpSpPr>
                <p:cNvPr id="593" name="组合 108">
                  <a:extLst>
                    <a:ext uri="{FF2B5EF4-FFF2-40B4-BE49-F238E27FC236}">
                      <a16:creationId xmlns="" xmlns:a16="http://schemas.microsoft.com/office/drawing/2014/main" id="{E32C1CA5-31DD-477E-9B70-9C504AFBB5DD}"/>
                    </a:ext>
                  </a:extLst>
                </p:cNvPr>
                <p:cNvGrpSpPr>
                  <a:grpSpLocks/>
                </p:cNvGrpSpPr>
                <p:nvPr/>
              </p:nvGrpSpPr>
              <p:grpSpPr bwMode="auto">
                <a:xfrm>
                  <a:off x="10568038" y="-2241539"/>
                  <a:ext cx="2768600" cy="1414311"/>
                  <a:chOff x="7264400" y="2182977"/>
                  <a:chExt cx="2768600" cy="1414311"/>
                </a:xfrm>
              </p:grpSpPr>
              <p:sp>
                <p:nvSpPr>
                  <p:cNvPr id="615" name="任意多边形 374">
                    <a:extLst>
                      <a:ext uri="{FF2B5EF4-FFF2-40B4-BE49-F238E27FC236}">
                        <a16:creationId xmlns="" xmlns:a16="http://schemas.microsoft.com/office/drawing/2014/main" id="{A01FF27D-6759-42F2-9416-4539333273D9}"/>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6" name="任意多边形 375">
                    <a:extLst>
                      <a:ext uri="{FF2B5EF4-FFF2-40B4-BE49-F238E27FC236}">
                        <a16:creationId xmlns="" xmlns:a16="http://schemas.microsoft.com/office/drawing/2014/main" id="{83910EF5-950A-46C7-BFB1-1EDB2C753DC4}"/>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4" name="组合 109">
                  <a:extLst>
                    <a:ext uri="{FF2B5EF4-FFF2-40B4-BE49-F238E27FC236}">
                      <a16:creationId xmlns="" xmlns:a16="http://schemas.microsoft.com/office/drawing/2014/main" id="{4BDF02BF-EDA2-4C62-8163-B37B01F5DF29}"/>
                    </a:ext>
                  </a:extLst>
                </p:cNvPr>
                <p:cNvGrpSpPr>
                  <a:grpSpLocks/>
                </p:cNvGrpSpPr>
                <p:nvPr/>
              </p:nvGrpSpPr>
              <p:grpSpPr bwMode="auto">
                <a:xfrm>
                  <a:off x="10555338" y="-792316"/>
                  <a:ext cx="2717800" cy="1467621"/>
                  <a:chOff x="7251700" y="3632200"/>
                  <a:chExt cx="2717800" cy="1467621"/>
                </a:xfrm>
              </p:grpSpPr>
              <p:sp>
                <p:nvSpPr>
                  <p:cNvPr id="613" name="任意多边形 372">
                    <a:extLst>
                      <a:ext uri="{FF2B5EF4-FFF2-40B4-BE49-F238E27FC236}">
                        <a16:creationId xmlns="" xmlns:a16="http://schemas.microsoft.com/office/drawing/2014/main" id="{DB0834EA-1E42-4C9C-9036-1F4E9F806993}"/>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4" name="任意多边形 373">
                    <a:extLst>
                      <a:ext uri="{FF2B5EF4-FFF2-40B4-BE49-F238E27FC236}">
                        <a16:creationId xmlns="" xmlns:a16="http://schemas.microsoft.com/office/drawing/2014/main" id="{F67DA862-86E8-468E-B165-7B8F04EBF4E5}"/>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5" name="组合 110">
                  <a:extLst>
                    <a:ext uri="{FF2B5EF4-FFF2-40B4-BE49-F238E27FC236}">
                      <a16:creationId xmlns="" xmlns:a16="http://schemas.microsoft.com/office/drawing/2014/main" id="{80740D37-2D8E-4F1E-B9BA-A9D20B22DFCE}"/>
                    </a:ext>
                  </a:extLst>
                </p:cNvPr>
                <p:cNvGrpSpPr>
                  <a:grpSpLocks/>
                </p:cNvGrpSpPr>
                <p:nvPr/>
              </p:nvGrpSpPr>
              <p:grpSpPr bwMode="auto">
                <a:xfrm>
                  <a:off x="10471931" y="-792316"/>
                  <a:ext cx="1523446" cy="2743380"/>
                  <a:chOff x="7168293" y="3632200"/>
                  <a:chExt cx="1523446" cy="2743380"/>
                </a:xfrm>
              </p:grpSpPr>
              <p:sp>
                <p:nvSpPr>
                  <p:cNvPr id="611" name="任意多边形 370">
                    <a:extLst>
                      <a:ext uri="{FF2B5EF4-FFF2-40B4-BE49-F238E27FC236}">
                        <a16:creationId xmlns="" xmlns:a16="http://schemas.microsoft.com/office/drawing/2014/main" id="{F63FA9EB-58B5-4E48-992B-28D774BA6F3A}"/>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2" name="任意多边形 371">
                    <a:extLst>
                      <a:ext uri="{FF2B5EF4-FFF2-40B4-BE49-F238E27FC236}">
                        <a16:creationId xmlns="" xmlns:a16="http://schemas.microsoft.com/office/drawing/2014/main" id="{E8280E50-80AC-454C-9403-C6D4FF4F6862}"/>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6" name="组合 111">
                  <a:extLst>
                    <a:ext uri="{FF2B5EF4-FFF2-40B4-BE49-F238E27FC236}">
                      <a16:creationId xmlns="" xmlns:a16="http://schemas.microsoft.com/office/drawing/2014/main" id="{E9E54BC3-C269-4FC8-850A-15CBD2B7FA97}"/>
                    </a:ext>
                  </a:extLst>
                </p:cNvPr>
                <p:cNvGrpSpPr>
                  <a:grpSpLocks/>
                </p:cNvGrpSpPr>
                <p:nvPr/>
              </p:nvGrpSpPr>
              <p:grpSpPr bwMode="auto">
                <a:xfrm>
                  <a:off x="8882232" y="-789141"/>
                  <a:ext cx="1567560" cy="2759892"/>
                  <a:chOff x="5578594" y="3635375"/>
                  <a:chExt cx="1567560" cy="2759892"/>
                </a:xfrm>
              </p:grpSpPr>
              <p:sp>
                <p:nvSpPr>
                  <p:cNvPr id="609" name="任意多边形 368">
                    <a:extLst>
                      <a:ext uri="{FF2B5EF4-FFF2-40B4-BE49-F238E27FC236}">
                        <a16:creationId xmlns="" xmlns:a16="http://schemas.microsoft.com/office/drawing/2014/main" id="{E0A1B4C4-24FA-4B0E-B166-79FCE805ED88}"/>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0" name="任意多边形 369">
                    <a:extLst>
                      <a:ext uri="{FF2B5EF4-FFF2-40B4-BE49-F238E27FC236}">
                        <a16:creationId xmlns="" xmlns:a16="http://schemas.microsoft.com/office/drawing/2014/main" id="{A85795A0-FBBC-4D94-9698-C67ED83943E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7" name="组合 99">
                  <a:extLst>
                    <a:ext uri="{FF2B5EF4-FFF2-40B4-BE49-F238E27FC236}">
                      <a16:creationId xmlns="" xmlns:a16="http://schemas.microsoft.com/office/drawing/2014/main" id="{BB273809-6E69-4672-9C7D-BD8A955BD857}"/>
                    </a:ext>
                  </a:extLst>
                </p:cNvPr>
                <p:cNvGrpSpPr>
                  <a:grpSpLocks/>
                </p:cNvGrpSpPr>
                <p:nvPr/>
              </p:nvGrpSpPr>
              <p:grpSpPr bwMode="auto">
                <a:xfrm>
                  <a:off x="10504538" y="-3459330"/>
                  <a:ext cx="1556982" cy="2603514"/>
                  <a:chOff x="7200900" y="965186"/>
                  <a:chExt cx="1556982" cy="2603514"/>
                </a:xfrm>
              </p:grpSpPr>
              <p:sp>
                <p:nvSpPr>
                  <p:cNvPr id="607" name="任意多边形 366">
                    <a:extLst>
                      <a:ext uri="{FF2B5EF4-FFF2-40B4-BE49-F238E27FC236}">
                        <a16:creationId xmlns="" xmlns:a16="http://schemas.microsoft.com/office/drawing/2014/main" id="{E3A1E3EE-145B-4CC0-B10B-ACB549BE2B2C}"/>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8" name="任意多边形 367">
                    <a:extLst>
                      <a:ext uri="{FF2B5EF4-FFF2-40B4-BE49-F238E27FC236}">
                        <a16:creationId xmlns="" xmlns:a16="http://schemas.microsoft.com/office/drawing/2014/main" id="{C520ADF1-67B6-4BA9-86BB-C6DEF4CBF6CE}"/>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8" name="组合 98">
                  <a:extLst>
                    <a:ext uri="{FF2B5EF4-FFF2-40B4-BE49-F238E27FC236}">
                      <a16:creationId xmlns="" xmlns:a16="http://schemas.microsoft.com/office/drawing/2014/main" id="{FDC562DD-D390-46D3-9C0C-28860265E3B9}"/>
                    </a:ext>
                  </a:extLst>
                </p:cNvPr>
                <p:cNvGrpSpPr>
                  <a:grpSpLocks/>
                </p:cNvGrpSpPr>
                <p:nvPr/>
              </p:nvGrpSpPr>
              <p:grpSpPr bwMode="auto">
                <a:xfrm>
                  <a:off x="9007760" y="-3564091"/>
                  <a:ext cx="1499035" cy="2673350"/>
                  <a:chOff x="5704122" y="860425"/>
                  <a:chExt cx="1499035" cy="2673350"/>
                </a:xfrm>
              </p:grpSpPr>
              <p:sp>
                <p:nvSpPr>
                  <p:cNvPr id="605" name="任意多边形 364">
                    <a:extLst>
                      <a:ext uri="{FF2B5EF4-FFF2-40B4-BE49-F238E27FC236}">
                        <a16:creationId xmlns="" xmlns:a16="http://schemas.microsoft.com/office/drawing/2014/main" id="{3B2541B2-DB4E-4130-ACDF-45E0C7DFD6B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6" name="任意多边形 365">
                    <a:extLst>
                      <a:ext uri="{FF2B5EF4-FFF2-40B4-BE49-F238E27FC236}">
                        <a16:creationId xmlns="" xmlns:a16="http://schemas.microsoft.com/office/drawing/2014/main" id="{FAC0D6BE-28D9-44FC-AFC0-C266099751E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9" name="组合 113">
                  <a:extLst>
                    <a:ext uri="{FF2B5EF4-FFF2-40B4-BE49-F238E27FC236}">
                      <a16:creationId xmlns="" xmlns:a16="http://schemas.microsoft.com/office/drawing/2014/main" id="{9AFA2313-4897-48F8-B5A0-83F3E19821AA}"/>
                    </a:ext>
                  </a:extLst>
                </p:cNvPr>
                <p:cNvGrpSpPr>
                  <a:grpSpLocks/>
                </p:cNvGrpSpPr>
                <p:nvPr/>
              </p:nvGrpSpPr>
              <p:grpSpPr bwMode="auto">
                <a:xfrm>
                  <a:off x="7685138" y="-2293489"/>
                  <a:ext cx="2743200" cy="1482122"/>
                  <a:chOff x="4381500" y="2131027"/>
                  <a:chExt cx="2743200" cy="1482122"/>
                </a:xfrm>
              </p:grpSpPr>
              <p:sp>
                <p:nvSpPr>
                  <p:cNvPr id="603" name="任意多边形 362">
                    <a:extLst>
                      <a:ext uri="{FF2B5EF4-FFF2-40B4-BE49-F238E27FC236}">
                        <a16:creationId xmlns="" xmlns:a16="http://schemas.microsoft.com/office/drawing/2014/main" id="{0C66042E-9A41-467A-8041-29084725E697}"/>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4" name="任意多边形 363">
                    <a:extLst>
                      <a:ext uri="{FF2B5EF4-FFF2-40B4-BE49-F238E27FC236}">
                        <a16:creationId xmlns="" xmlns:a16="http://schemas.microsoft.com/office/drawing/2014/main" id="{1C01F899-BC34-43B8-899E-E63040456727}"/>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0" name="组合 112">
                  <a:extLst>
                    <a:ext uri="{FF2B5EF4-FFF2-40B4-BE49-F238E27FC236}">
                      <a16:creationId xmlns="" xmlns:a16="http://schemas.microsoft.com/office/drawing/2014/main" id="{CE7A717E-05C0-47A7-A70C-11DC2144287D}"/>
                    </a:ext>
                  </a:extLst>
                </p:cNvPr>
                <p:cNvGrpSpPr>
                  <a:grpSpLocks/>
                </p:cNvGrpSpPr>
                <p:nvPr/>
              </p:nvGrpSpPr>
              <p:grpSpPr bwMode="auto">
                <a:xfrm>
                  <a:off x="7642275" y="-801840"/>
                  <a:ext cx="2773363" cy="1440922"/>
                  <a:chOff x="4338637" y="3622676"/>
                  <a:chExt cx="2773363" cy="1440922"/>
                </a:xfrm>
              </p:grpSpPr>
              <p:sp>
                <p:nvSpPr>
                  <p:cNvPr id="601" name="任意多边形 360">
                    <a:extLst>
                      <a:ext uri="{FF2B5EF4-FFF2-40B4-BE49-F238E27FC236}">
                        <a16:creationId xmlns="" xmlns:a16="http://schemas.microsoft.com/office/drawing/2014/main" id="{8C360BD1-A7C3-4038-B8DF-059925D807F8}"/>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2" name="任意多边形 361">
                    <a:extLst>
                      <a:ext uri="{FF2B5EF4-FFF2-40B4-BE49-F238E27FC236}">
                        <a16:creationId xmlns="" xmlns:a16="http://schemas.microsoft.com/office/drawing/2014/main" id="{562E8CB2-3964-46CE-88F5-8AB50483D3F7}"/>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556" name="组合 121">
                <a:extLst>
                  <a:ext uri="{FF2B5EF4-FFF2-40B4-BE49-F238E27FC236}">
                    <a16:creationId xmlns="" xmlns:a16="http://schemas.microsoft.com/office/drawing/2014/main" id="{C3067DC0-45E9-4E7C-9E17-17065ACB8077}"/>
                  </a:ext>
                </a:extLst>
              </p:cNvPr>
              <p:cNvGrpSpPr>
                <a:grpSpLocks/>
              </p:cNvGrpSpPr>
              <p:nvPr/>
            </p:nvGrpSpPr>
            <p:grpSpPr bwMode="auto">
              <a:xfrm>
                <a:off x="1167595" y="656269"/>
                <a:ext cx="2724071" cy="2669454"/>
                <a:chOff x="13371766" y="-2490898"/>
                <a:chExt cx="5146323" cy="5043698"/>
              </a:xfrm>
            </p:grpSpPr>
            <p:grpSp>
              <p:nvGrpSpPr>
                <p:cNvPr id="557" name="组合 84">
                  <a:extLst>
                    <a:ext uri="{FF2B5EF4-FFF2-40B4-BE49-F238E27FC236}">
                      <a16:creationId xmlns="" xmlns:a16="http://schemas.microsoft.com/office/drawing/2014/main" id="{F709391D-8659-4669-99FC-F4513FC31881}"/>
                    </a:ext>
                  </a:extLst>
                </p:cNvPr>
                <p:cNvGrpSpPr>
                  <a:grpSpLocks/>
                </p:cNvGrpSpPr>
                <p:nvPr/>
              </p:nvGrpSpPr>
              <p:grpSpPr bwMode="auto">
                <a:xfrm>
                  <a:off x="14041858" y="-2490898"/>
                  <a:ext cx="4476231" cy="4896641"/>
                  <a:chOff x="-131440" y="1532255"/>
                  <a:chExt cx="2379817" cy="2603331"/>
                </a:xfrm>
              </p:grpSpPr>
              <p:grpSp>
                <p:nvGrpSpPr>
                  <p:cNvPr id="575" name="组合 69">
                    <a:extLst>
                      <a:ext uri="{FF2B5EF4-FFF2-40B4-BE49-F238E27FC236}">
                        <a16:creationId xmlns="" xmlns:a16="http://schemas.microsoft.com/office/drawing/2014/main" id="{DC04E11E-65B8-487E-B17E-A94F61448560}"/>
                      </a:ext>
                    </a:extLst>
                  </p:cNvPr>
                  <p:cNvGrpSpPr>
                    <a:grpSpLocks/>
                  </p:cNvGrpSpPr>
                  <p:nvPr/>
                </p:nvGrpSpPr>
                <p:grpSpPr bwMode="auto">
                  <a:xfrm>
                    <a:off x="1063163" y="2072415"/>
                    <a:ext cx="1179452" cy="1050341"/>
                    <a:chOff x="2682875" y="2154503"/>
                    <a:chExt cx="1179452" cy="1050341"/>
                  </a:xfrm>
                </p:grpSpPr>
                <p:sp>
                  <p:nvSpPr>
                    <p:cNvPr id="591" name="任意多边形 350">
                      <a:extLst>
                        <a:ext uri="{FF2B5EF4-FFF2-40B4-BE49-F238E27FC236}">
                          <a16:creationId xmlns="" xmlns:a16="http://schemas.microsoft.com/office/drawing/2014/main" id="{73211ECC-8AB7-4300-B7DD-8402F3FD6FB6}"/>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2" name="任意多边形 351">
                      <a:extLst>
                        <a:ext uri="{FF2B5EF4-FFF2-40B4-BE49-F238E27FC236}">
                          <a16:creationId xmlns="" xmlns:a16="http://schemas.microsoft.com/office/drawing/2014/main" id="{87744876-DEC8-453B-9D7E-D789974B16A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6" name="组合 80">
                    <a:extLst>
                      <a:ext uri="{FF2B5EF4-FFF2-40B4-BE49-F238E27FC236}">
                        <a16:creationId xmlns="" xmlns:a16="http://schemas.microsoft.com/office/drawing/2014/main" id="{CB983039-380E-43AE-80BD-4E2B69E7E91E}"/>
                      </a:ext>
                    </a:extLst>
                  </p:cNvPr>
                  <p:cNvGrpSpPr>
                    <a:grpSpLocks/>
                  </p:cNvGrpSpPr>
                  <p:nvPr/>
                </p:nvGrpSpPr>
                <p:grpSpPr bwMode="auto">
                  <a:xfrm>
                    <a:off x="1078707" y="2993336"/>
                    <a:ext cx="1169670" cy="723690"/>
                    <a:chOff x="2895600" y="3487261"/>
                    <a:chExt cx="1169670" cy="723690"/>
                  </a:xfrm>
                </p:grpSpPr>
                <p:sp>
                  <p:nvSpPr>
                    <p:cNvPr id="589" name="任意多边形 348">
                      <a:extLst>
                        <a:ext uri="{FF2B5EF4-FFF2-40B4-BE49-F238E27FC236}">
                          <a16:creationId xmlns="" xmlns:a16="http://schemas.microsoft.com/office/drawing/2014/main" id="{5679513A-3480-4F85-BE72-1ECADE162495}"/>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0" name="任意多边形 349">
                      <a:extLst>
                        <a:ext uri="{FF2B5EF4-FFF2-40B4-BE49-F238E27FC236}">
                          <a16:creationId xmlns="" xmlns:a16="http://schemas.microsoft.com/office/drawing/2014/main" id="{C1AB7107-9CE8-4620-B466-7377AEF6CDED}"/>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7" name="组合 82">
                    <a:extLst>
                      <a:ext uri="{FF2B5EF4-FFF2-40B4-BE49-F238E27FC236}">
                        <a16:creationId xmlns="" xmlns:a16="http://schemas.microsoft.com/office/drawing/2014/main" id="{1A35F1D8-7E4C-4F13-A870-B6D62D9B17CE}"/>
                      </a:ext>
                    </a:extLst>
                  </p:cNvPr>
                  <p:cNvGrpSpPr>
                    <a:grpSpLocks/>
                  </p:cNvGrpSpPr>
                  <p:nvPr/>
                </p:nvGrpSpPr>
                <p:grpSpPr bwMode="auto">
                  <a:xfrm>
                    <a:off x="618349" y="3122458"/>
                    <a:ext cx="850535" cy="1013128"/>
                    <a:chOff x="4720449" y="4163858"/>
                    <a:chExt cx="850535" cy="1013128"/>
                  </a:xfrm>
                </p:grpSpPr>
                <p:sp>
                  <p:nvSpPr>
                    <p:cNvPr id="587" name="任意多边形 346" hidden="1">
                      <a:extLst>
                        <a:ext uri="{FF2B5EF4-FFF2-40B4-BE49-F238E27FC236}">
                          <a16:creationId xmlns="" xmlns:a16="http://schemas.microsoft.com/office/drawing/2014/main" id="{D1AF95E1-0E81-47EB-8867-E688CF73A104}"/>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8" name="任意多边形 347">
                      <a:extLst>
                        <a:ext uri="{FF2B5EF4-FFF2-40B4-BE49-F238E27FC236}">
                          <a16:creationId xmlns="" xmlns:a16="http://schemas.microsoft.com/office/drawing/2014/main" id="{F36D1704-A622-4E81-92B7-025877790BA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8" name="组合 76">
                    <a:extLst>
                      <a:ext uri="{FF2B5EF4-FFF2-40B4-BE49-F238E27FC236}">
                        <a16:creationId xmlns="" xmlns:a16="http://schemas.microsoft.com/office/drawing/2014/main" id="{A565E9C3-4C50-4B76-BE39-75725430C51B}"/>
                      </a:ext>
                    </a:extLst>
                  </p:cNvPr>
                  <p:cNvGrpSpPr>
                    <a:grpSpLocks/>
                  </p:cNvGrpSpPr>
                  <p:nvPr/>
                </p:nvGrpSpPr>
                <p:grpSpPr bwMode="auto">
                  <a:xfrm>
                    <a:off x="-131440" y="2075280"/>
                    <a:ext cx="1172106" cy="1056965"/>
                    <a:chOff x="-1553840" y="2119273"/>
                    <a:chExt cx="1172106" cy="1056965"/>
                  </a:xfrm>
                </p:grpSpPr>
                <p:sp>
                  <p:nvSpPr>
                    <p:cNvPr id="585" name="Freeform 75_1" hidden="1">
                      <a:extLst>
                        <a:ext uri="{FF2B5EF4-FFF2-40B4-BE49-F238E27FC236}">
                          <a16:creationId xmlns="" xmlns:a16="http://schemas.microsoft.com/office/drawing/2014/main" id="{C5F3717A-98EB-4007-98C0-6C753C29CD1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6" name="任意多边形 345">
                      <a:extLst>
                        <a:ext uri="{FF2B5EF4-FFF2-40B4-BE49-F238E27FC236}">
                          <a16:creationId xmlns="" xmlns:a16="http://schemas.microsoft.com/office/drawing/2014/main" id="{7263EE3E-5888-48E7-8E71-03485123C22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9" name="组合 77">
                    <a:extLst>
                      <a:ext uri="{FF2B5EF4-FFF2-40B4-BE49-F238E27FC236}">
                        <a16:creationId xmlns="" xmlns:a16="http://schemas.microsoft.com/office/drawing/2014/main" id="{CFCD7C1E-01BB-4490-A030-B81D00891428}"/>
                      </a:ext>
                    </a:extLst>
                  </p:cNvPr>
                  <p:cNvGrpSpPr>
                    <a:grpSpLocks/>
                  </p:cNvGrpSpPr>
                  <p:nvPr/>
                </p:nvGrpSpPr>
                <p:grpSpPr bwMode="auto">
                  <a:xfrm>
                    <a:off x="-117221" y="2989912"/>
                    <a:ext cx="1172257" cy="735498"/>
                    <a:chOff x="227370" y="4232048"/>
                    <a:chExt cx="1172257" cy="735498"/>
                  </a:xfrm>
                </p:grpSpPr>
                <p:sp>
                  <p:nvSpPr>
                    <p:cNvPr id="583" name="任意多边形 342">
                      <a:extLst>
                        <a:ext uri="{FF2B5EF4-FFF2-40B4-BE49-F238E27FC236}">
                          <a16:creationId xmlns="" xmlns:a16="http://schemas.microsoft.com/office/drawing/2014/main" id="{C32A0027-9B33-4616-A1B4-DE7CB17ED4B9}"/>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4" name="任意多边形 343">
                      <a:extLst>
                        <a:ext uri="{FF2B5EF4-FFF2-40B4-BE49-F238E27FC236}">
                          <a16:creationId xmlns="" xmlns:a16="http://schemas.microsoft.com/office/drawing/2014/main" id="{3B6773F6-1C9D-4DE4-B5D8-6E5C90F8E9AA}"/>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80" name="组合 68">
                    <a:extLst>
                      <a:ext uri="{FF2B5EF4-FFF2-40B4-BE49-F238E27FC236}">
                        <a16:creationId xmlns="" xmlns:a16="http://schemas.microsoft.com/office/drawing/2014/main" id="{D5CFF853-23E4-439B-AB72-DA1DF7E28166}"/>
                      </a:ext>
                    </a:extLst>
                  </p:cNvPr>
                  <p:cNvGrpSpPr>
                    <a:grpSpLocks/>
                  </p:cNvGrpSpPr>
                  <p:nvPr/>
                </p:nvGrpSpPr>
                <p:grpSpPr bwMode="auto">
                  <a:xfrm>
                    <a:off x="653667" y="1532255"/>
                    <a:ext cx="856733" cy="1585595"/>
                    <a:chOff x="2911092" y="1154430"/>
                    <a:chExt cx="856733" cy="1585595"/>
                  </a:xfrm>
                </p:grpSpPr>
                <p:sp>
                  <p:nvSpPr>
                    <p:cNvPr id="581" name="任意多边形 340">
                      <a:extLst>
                        <a:ext uri="{FF2B5EF4-FFF2-40B4-BE49-F238E27FC236}">
                          <a16:creationId xmlns="" xmlns:a16="http://schemas.microsoft.com/office/drawing/2014/main" id="{BA460B5D-D2DE-451E-94B0-F4596C919A7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2" name="任意多边形 341">
                      <a:extLst>
                        <a:ext uri="{FF2B5EF4-FFF2-40B4-BE49-F238E27FC236}">
                          <a16:creationId xmlns="" xmlns:a16="http://schemas.microsoft.com/office/drawing/2014/main" id="{7984427F-D1B2-4C47-BE24-0486B626BC2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558" name="组合 64">
                  <a:extLst>
                    <a:ext uri="{FF2B5EF4-FFF2-40B4-BE49-F238E27FC236}">
                      <a16:creationId xmlns="" xmlns:a16="http://schemas.microsoft.com/office/drawing/2014/main" id="{60DBB640-AD66-4897-8540-EC553EB15144}"/>
                    </a:ext>
                  </a:extLst>
                </p:cNvPr>
                <p:cNvGrpSpPr>
                  <a:grpSpLocks/>
                </p:cNvGrpSpPr>
                <p:nvPr/>
              </p:nvGrpSpPr>
              <p:grpSpPr bwMode="auto">
                <a:xfrm>
                  <a:off x="13371766" y="-568256"/>
                  <a:ext cx="3969643" cy="3121056"/>
                  <a:chOff x="-104553" y="2352286"/>
                  <a:chExt cx="3969643" cy="3121056"/>
                </a:xfrm>
              </p:grpSpPr>
              <p:sp>
                <p:nvSpPr>
                  <p:cNvPr id="573" name="椭圆 572">
                    <a:extLst>
                      <a:ext uri="{FF2B5EF4-FFF2-40B4-BE49-F238E27FC236}">
                        <a16:creationId xmlns="" xmlns:a16="http://schemas.microsoft.com/office/drawing/2014/main" id="{EAF0375A-4DE4-4DD8-AFB9-46F1407E4F8F}"/>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4" name="椭圆 573">
                    <a:extLst>
                      <a:ext uri="{FF2B5EF4-FFF2-40B4-BE49-F238E27FC236}">
                        <a16:creationId xmlns="" xmlns:a16="http://schemas.microsoft.com/office/drawing/2014/main" id="{841595C5-3D6A-44CB-8A44-D12723C23D7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59" name="组合 40">
                  <a:extLst>
                    <a:ext uri="{FF2B5EF4-FFF2-40B4-BE49-F238E27FC236}">
                      <a16:creationId xmlns="" xmlns:a16="http://schemas.microsoft.com/office/drawing/2014/main" id="{60012E76-3F8D-4E5E-A0B2-AEA26E358F0F}"/>
                    </a:ext>
                  </a:extLst>
                </p:cNvPr>
                <p:cNvGrpSpPr>
                  <a:grpSpLocks/>
                </p:cNvGrpSpPr>
                <p:nvPr/>
              </p:nvGrpSpPr>
              <p:grpSpPr bwMode="auto">
                <a:xfrm>
                  <a:off x="15232572" y="-1047421"/>
                  <a:ext cx="2124490" cy="2153566"/>
                  <a:chOff x="3971510" y="869821"/>
                  <a:chExt cx="2124490" cy="2153566"/>
                </a:xfrm>
              </p:grpSpPr>
              <p:grpSp>
                <p:nvGrpSpPr>
                  <p:cNvPr id="560" name="组合 19">
                    <a:extLst>
                      <a:ext uri="{FF2B5EF4-FFF2-40B4-BE49-F238E27FC236}">
                        <a16:creationId xmlns="" xmlns:a16="http://schemas.microsoft.com/office/drawing/2014/main" id="{FE79E6F7-8873-4EF0-B1F6-BFE07E8CA4FA}"/>
                      </a:ext>
                    </a:extLst>
                  </p:cNvPr>
                  <p:cNvGrpSpPr>
                    <a:grpSpLocks/>
                  </p:cNvGrpSpPr>
                  <p:nvPr/>
                </p:nvGrpSpPr>
                <p:grpSpPr bwMode="auto">
                  <a:xfrm>
                    <a:off x="5052827" y="904964"/>
                    <a:ext cx="1043173" cy="1547336"/>
                    <a:chOff x="8202642" y="1331438"/>
                    <a:chExt cx="1043173" cy="1547336"/>
                  </a:xfrm>
                </p:grpSpPr>
                <p:sp>
                  <p:nvSpPr>
                    <p:cNvPr id="571" name="任意多边形 330">
                      <a:extLst>
                        <a:ext uri="{FF2B5EF4-FFF2-40B4-BE49-F238E27FC236}">
                          <a16:creationId xmlns="" xmlns:a16="http://schemas.microsoft.com/office/drawing/2014/main" id="{22FAAFB8-85B7-4972-9674-C8D8831E0B8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2" name="任意多边形 331">
                      <a:extLst>
                        <a:ext uri="{FF2B5EF4-FFF2-40B4-BE49-F238E27FC236}">
                          <a16:creationId xmlns="" xmlns:a16="http://schemas.microsoft.com/office/drawing/2014/main" id="{67B1509F-3B3E-42A5-8CA8-C90689A98E5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61" name="组合 39">
                    <a:extLst>
                      <a:ext uri="{FF2B5EF4-FFF2-40B4-BE49-F238E27FC236}">
                        <a16:creationId xmlns="" xmlns:a16="http://schemas.microsoft.com/office/drawing/2014/main" id="{4E8497E7-9F17-444B-8F2C-3501CAB6FF1A}"/>
                      </a:ext>
                    </a:extLst>
                  </p:cNvPr>
                  <p:cNvGrpSpPr>
                    <a:grpSpLocks/>
                  </p:cNvGrpSpPr>
                  <p:nvPr/>
                </p:nvGrpSpPr>
                <p:grpSpPr bwMode="auto">
                  <a:xfrm>
                    <a:off x="4018410" y="869821"/>
                    <a:ext cx="1074500" cy="1569143"/>
                    <a:chOff x="4018410" y="869821"/>
                    <a:chExt cx="1074500" cy="1569143"/>
                  </a:xfrm>
                </p:grpSpPr>
                <p:sp>
                  <p:nvSpPr>
                    <p:cNvPr id="569" name="任意多边形 328">
                      <a:extLst>
                        <a:ext uri="{FF2B5EF4-FFF2-40B4-BE49-F238E27FC236}">
                          <a16:creationId xmlns="" xmlns:a16="http://schemas.microsoft.com/office/drawing/2014/main" id="{06B067FC-C239-4EA5-BE84-FC1A47C4BD07}"/>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0" name="任意多边形 329">
                      <a:extLst>
                        <a:ext uri="{FF2B5EF4-FFF2-40B4-BE49-F238E27FC236}">
                          <a16:creationId xmlns="" xmlns:a16="http://schemas.microsoft.com/office/drawing/2014/main" id="{A54E50A0-B387-4D39-9815-5A2E309D521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62" name="组合 23">
                    <a:extLst>
                      <a:ext uri="{FF2B5EF4-FFF2-40B4-BE49-F238E27FC236}">
                        <a16:creationId xmlns="" xmlns:a16="http://schemas.microsoft.com/office/drawing/2014/main" id="{4C90EC07-5A6A-4F92-A9CC-02BD7297817D}"/>
                      </a:ext>
                    </a:extLst>
                  </p:cNvPr>
                  <p:cNvGrpSpPr>
                    <a:grpSpLocks/>
                  </p:cNvGrpSpPr>
                  <p:nvPr/>
                </p:nvGrpSpPr>
                <p:grpSpPr bwMode="auto">
                  <a:xfrm>
                    <a:off x="5048035" y="2175212"/>
                    <a:ext cx="1018726" cy="829528"/>
                    <a:chOff x="7348022" y="2790825"/>
                    <a:chExt cx="1018726" cy="829528"/>
                  </a:xfrm>
                </p:grpSpPr>
                <p:sp>
                  <p:nvSpPr>
                    <p:cNvPr id="567" name="任意多边形 326" hidden="1">
                      <a:extLst>
                        <a:ext uri="{FF2B5EF4-FFF2-40B4-BE49-F238E27FC236}">
                          <a16:creationId xmlns="" xmlns:a16="http://schemas.microsoft.com/office/drawing/2014/main" id="{0403AFD6-016D-4B81-9F27-289B98B5074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8" name="任意多边形 327">
                      <a:extLst>
                        <a:ext uri="{FF2B5EF4-FFF2-40B4-BE49-F238E27FC236}">
                          <a16:creationId xmlns="" xmlns:a16="http://schemas.microsoft.com/office/drawing/2014/main" id="{00C1FACD-42BF-45C1-B351-89A24C0C64C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63" name="组合 33">
                    <a:extLst>
                      <a:ext uri="{FF2B5EF4-FFF2-40B4-BE49-F238E27FC236}">
                        <a16:creationId xmlns="" xmlns:a16="http://schemas.microsoft.com/office/drawing/2014/main" id="{552C6129-C8EC-4FC1-824B-D7E370126385}"/>
                      </a:ext>
                    </a:extLst>
                  </p:cNvPr>
                  <p:cNvGrpSpPr>
                    <a:grpSpLocks/>
                  </p:cNvGrpSpPr>
                  <p:nvPr/>
                </p:nvGrpSpPr>
                <p:grpSpPr bwMode="auto">
                  <a:xfrm>
                    <a:off x="3971510" y="2141238"/>
                    <a:ext cx="1066735" cy="882149"/>
                    <a:chOff x="8334175" y="1062762"/>
                    <a:chExt cx="1066735" cy="882149"/>
                  </a:xfrm>
                </p:grpSpPr>
                <p:sp>
                  <p:nvSpPr>
                    <p:cNvPr id="564" name="任意多边形 323">
                      <a:extLst>
                        <a:ext uri="{FF2B5EF4-FFF2-40B4-BE49-F238E27FC236}">
                          <a16:creationId xmlns="" xmlns:a16="http://schemas.microsoft.com/office/drawing/2014/main" id="{F7A3BA00-AD36-4324-8E7D-6FF89294F4AD}"/>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5" name="任意多边形 324">
                      <a:extLst>
                        <a:ext uri="{FF2B5EF4-FFF2-40B4-BE49-F238E27FC236}">
                          <a16:creationId xmlns="" xmlns:a16="http://schemas.microsoft.com/office/drawing/2014/main" id="{D4222DEB-5BB9-4C15-ABE0-B5DFE27396E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6" name="任意多边形 325">
                      <a:extLst>
                        <a:ext uri="{FF2B5EF4-FFF2-40B4-BE49-F238E27FC236}">
                          <a16:creationId xmlns="" xmlns:a16="http://schemas.microsoft.com/office/drawing/2014/main" id="{EE394623-8562-4CF0-9DD0-4FF7E5CF86F3}"/>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623" name="图片 622">
            <a:extLst>
              <a:ext uri="{FF2B5EF4-FFF2-40B4-BE49-F238E27FC236}">
                <a16:creationId xmlns="" xmlns:a16="http://schemas.microsoft.com/office/drawing/2014/main" id="{742701D1-F462-40A7-8D21-531512728F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9875939" y="1651040"/>
            <a:ext cx="1442171" cy="1402659"/>
          </a:xfrm>
          <a:prstGeom prst="rect">
            <a:avLst/>
          </a:prstGeom>
        </p:spPr>
      </p:pic>
      <p:pic>
        <p:nvPicPr>
          <p:cNvPr id="624" name="图片 623">
            <a:extLst>
              <a:ext uri="{FF2B5EF4-FFF2-40B4-BE49-F238E27FC236}">
                <a16:creationId xmlns="" xmlns:a16="http://schemas.microsoft.com/office/drawing/2014/main" id="{DD9FAD96-F753-407A-805D-77016402CD1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913757" y="1121797"/>
            <a:ext cx="318916" cy="476794"/>
          </a:xfrm>
          <a:prstGeom prst="rect">
            <a:avLst/>
          </a:prstGeom>
        </p:spPr>
      </p:pic>
    </p:spTree>
    <p:extLst>
      <p:ext uri="{BB962C8B-B14F-4D97-AF65-F5344CB8AC3E}">
        <p14:creationId xmlns:p14="http://schemas.microsoft.com/office/powerpoint/2010/main" val="373182204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0">
        <p15:prstTrans prst="peelOff"/>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accel="10000" decel="42000" fill="hold" nodeType="afterEffect">
                                  <p:stCondLst>
                                    <p:cond delay="0"/>
                                  </p:stCondLst>
                                  <p:childTnLst>
                                    <p:set>
                                      <p:cBhvr>
                                        <p:cTn id="6" dur="1" fill="hold">
                                          <p:stCondLst>
                                            <p:cond delay="0"/>
                                          </p:stCondLst>
                                        </p:cTn>
                                        <p:tgtEl>
                                          <p:spTgt spid="258"/>
                                        </p:tgtEl>
                                        <p:attrNameLst>
                                          <p:attrName>style.visibility</p:attrName>
                                        </p:attrNameLst>
                                      </p:cBhvr>
                                      <p:to>
                                        <p:strVal val="visible"/>
                                      </p:to>
                                    </p:set>
                                    <p:anim calcmode="lin" valueType="num">
                                      <p:cBhvr additive="base">
                                        <p:cTn id="7" dur="400" fill="hold"/>
                                        <p:tgtEl>
                                          <p:spTgt spid="258"/>
                                        </p:tgtEl>
                                        <p:attrNameLst>
                                          <p:attrName>ppt_x</p:attrName>
                                        </p:attrNameLst>
                                      </p:cBhvr>
                                      <p:tavLst>
                                        <p:tav tm="0">
                                          <p:val>
                                            <p:strVal val="0-#ppt_w/2"/>
                                          </p:val>
                                        </p:tav>
                                        <p:tav tm="100000">
                                          <p:val>
                                            <p:strVal val="#ppt_x"/>
                                          </p:val>
                                        </p:tav>
                                      </p:tavLst>
                                    </p:anim>
                                    <p:anim calcmode="lin" valueType="num">
                                      <p:cBhvr additive="base">
                                        <p:cTn id="8" dur="400" fill="hold"/>
                                        <p:tgtEl>
                                          <p:spTgt spid="258"/>
                                        </p:tgtEl>
                                        <p:attrNameLst>
                                          <p:attrName>ppt_y</p:attrName>
                                        </p:attrNameLst>
                                      </p:cBhvr>
                                      <p:tavLst>
                                        <p:tav tm="0">
                                          <p:val>
                                            <p:strVal val="1+#ppt_h/2"/>
                                          </p:val>
                                        </p:tav>
                                        <p:tav tm="100000">
                                          <p:val>
                                            <p:strVal val="#ppt_y"/>
                                          </p:val>
                                        </p:tav>
                                      </p:tavLst>
                                    </p:anim>
                                  </p:childTnLst>
                                </p:cTn>
                              </p:par>
                              <p:par>
                                <p:cTn id="9" presetID="2" presetClass="entr" presetSubtype="12" accel="10000" decel="42000" fill="hold" nodeType="withEffect">
                                  <p:stCondLst>
                                    <p:cond delay="100"/>
                                  </p:stCondLst>
                                  <p:childTnLst>
                                    <p:set>
                                      <p:cBhvr>
                                        <p:cTn id="10" dur="1" fill="hold">
                                          <p:stCondLst>
                                            <p:cond delay="0"/>
                                          </p:stCondLst>
                                        </p:cTn>
                                        <p:tgtEl>
                                          <p:spTgt spid="331"/>
                                        </p:tgtEl>
                                        <p:attrNameLst>
                                          <p:attrName>style.visibility</p:attrName>
                                        </p:attrNameLst>
                                      </p:cBhvr>
                                      <p:to>
                                        <p:strVal val="visible"/>
                                      </p:to>
                                    </p:set>
                                    <p:anim calcmode="lin" valueType="num">
                                      <p:cBhvr additive="base">
                                        <p:cTn id="11" dur="400" fill="hold"/>
                                        <p:tgtEl>
                                          <p:spTgt spid="331"/>
                                        </p:tgtEl>
                                        <p:attrNameLst>
                                          <p:attrName>ppt_x</p:attrName>
                                        </p:attrNameLst>
                                      </p:cBhvr>
                                      <p:tavLst>
                                        <p:tav tm="0">
                                          <p:val>
                                            <p:strVal val="0-#ppt_w/2"/>
                                          </p:val>
                                        </p:tav>
                                        <p:tav tm="100000">
                                          <p:val>
                                            <p:strVal val="#ppt_x"/>
                                          </p:val>
                                        </p:tav>
                                      </p:tavLst>
                                    </p:anim>
                                    <p:anim calcmode="lin" valueType="num">
                                      <p:cBhvr additive="base">
                                        <p:cTn id="12" dur="400" fill="hold"/>
                                        <p:tgtEl>
                                          <p:spTgt spid="331"/>
                                        </p:tgtEl>
                                        <p:attrNameLst>
                                          <p:attrName>ppt_y</p:attrName>
                                        </p:attrNameLst>
                                      </p:cBhvr>
                                      <p:tavLst>
                                        <p:tav tm="0">
                                          <p:val>
                                            <p:strVal val="1+#ppt_h/2"/>
                                          </p:val>
                                        </p:tav>
                                        <p:tav tm="100000">
                                          <p:val>
                                            <p:strVal val="#ppt_y"/>
                                          </p:val>
                                        </p:tav>
                                      </p:tavLst>
                                    </p:anim>
                                  </p:childTnLst>
                                </p:cTn>
                              </p:par>
                              <p:par>
                                <p:cTn id="13" presetID="2" presetClass="entr" presetSubtype="12" accel="10000" decel="42000" fill="hold" nodeType="withEffect">
                                  <p:stCondLst>
                                    <p:cond delay="200"/>
                                  </p:stCondLst>
                                  <p:childTnLst>
                                    <p:set>
                                      <p:cBhvr>
                                        <p:cTn id="14" dur="1" fill="hold">
                                          <p:stCondLst>
                                            <p:cond delay="0"/>
                                          </p:stCondLst>
                                        </p:cTn>
                                        <p:tgtEl>
                                          <p:spTgt spid="404"/>
                                        </p:tgtEl>
                                        <p:attrNameLst>
                                          <p:attrName>style.visibility</p:attrName>
                                        </p:attrNameLst>
                                      </p:cBhvr>
                                      <p:to>
                                        <p:strVal val="visible"/>
                                      </p:to>
                                    </p:set>
                                    <p:anim calcmode="lin" valueType="num">
                                      <p:cBhvr additive="base">
                                        <p:cTn id="15" dur="400" fill="hold"/>
                                        <p:tgtEl>
                                          <p:spTgt spid="404"/>
                                        </p:tgtEl>
                                        <p:attrNameLst>
                                          <p:attrName>ppt_x</p:attrName>
                                        </p:attrNameLst>
                                      </p:cBhvr>
                                      <p:tavLst>
                                        <p:tav tm="0">
                                          <p:val>
                                            <p:strVal val="0-#ppt_w/2"/>
                                          </p:val>
                                        </p:tav>
                                        <p:tav tm="100000">
                                          <p:val>
                                            <p:strVal val="#ppt_x"/>
                                          </p:val>
                                        </p:tav>
                                      </p:tavLst>
                                    </p:anim>
                                    <p:anim calcmode="lin" valueType="num">
                                      <p:cBhvr additive="base">
                                        <p:cTn id="16" dur="400" fill="hold"/>
                                        <p:tgtEl>
                                          <p:spTgt spid="404"/>
                                        </p:tgtEl>
                                        <p:attrNameLst>
                                          <p:attrName>ppt_y</p:attrName>
                                        </p:attrNameLst>
                                      </p:cBhvr>
                                      <p:tavLst>
                                        <p:tav tm="0">
                                          <p:val>
                                            <p:strVal val="1+#ppt_h/2"/>
                                          </p:val>
                                        </p:tav>
                                        <p:tav tm="100000">
                                          <p:val>
                                            <p:strVal val="#ppt_y"/>
                                          </p:val>
                                        </p:tav>
                                      </p:tavLst>
                                    </p:anim>
                                  </p:childTnLst>
                                </p:cTn>
                              </p:par>
                              <p:par>
                                <p:cTn id="17" presetID="2" presetClass="entr" presetSubtype="12" accel="10000" decel="42000" fill="hold" nodeType="withEffect">
                                  <p:stCondLst>
                                    <p:cond delay="300"/>
                                  </p:stCondLst>
                                  <p:childTnLst>
                                    <p:set>
                                      <p:cBhvr>
                                        <p:cTn id="18" dur="1" fill="hold">
                                          <p:stCondLst>
                                            <p:cond delay="0"/>
                                          </p:stCondLst>
                                        </p:cTn>
                                        <p:tgtEl>
                                          <p:spTgt spid="477"/>
                                        </p:tgtEl>
                                        <p:attrNameLst>
                                          <p:attrName>style.visibility</p:attrName>
                                        </p:attrNameLst>
                                      </p:cBhvr>
                                      <p:to>
                                        <p:strVal val="visible"/>
                                      </p:to>
                                    </p:set>
                                    <p:anim calcmode="lin" valueType="num">
                                      <p:cBhvr additive="base">
                                        <p:cTn id="19" dur="400" fill="hold"/>
                                        <p:tgtEl>
                                          <p:spTgt spid="477"/>
                                        </p:tgtEl>
                                        <p:attrNameLst>
                                          <p:attrName>ppt_x</p:attrName>
                                        </p:attrNameLst>
                                      </p:cBhvr>
                                      <p:tavLst>
                                        <p:tav tm="0">
                                          <p:val>
                                            <p:strVal val="0-#ppt_w/2"/>
                                          </p:val>
                                        </p:tav>
                                        <p:tav tm="100000">
                                          <p:val>
                                            <p:strVal val="#ppt_x"/>
                                          </p:val>
                                        </p:tav>
                                      </p:tavLst>
                                    </p:anim>
                                    <p:anim calcmode="lin" valueType="num">
                                      <p:cBhvr additive="base">
                                        <p:cTn id="20" dur="400" fill="hold"/>
                                        <p:tgtEl>
                                          <p:spTgt spid="477"/>
                                        </p:tgtEl>
                                        <p:attrNameLst>
                                          <p:attrName>ppt_y</p:attrName>
                                        </p:attrNameLst>
                                      </p:cBhvr>
                                      <p:tavLst>
                                        <p:tav tm="0">
                                          <p:val>
                                            <p:strVal val="1+#ppt_h/2"/>
                                          </p:val>
                                        </p:tav>
                                        <p:tav tm="100000">
                                          <p:val>
                                            <p:strVal val="#ppt_y"/>
                                          </p:val>
                                        </p:tav>
                                      </p:tavLst>
                                    </p:anim>
                                  </p:childTnLst>
                                </p:cTn>
                              </p:par>
                              <p:par>
                                <p:cTn id="21" presetID="2" presetClass="entr" presetSubtype="12" accel="10000" decel="42000" fill="hold" nodeType="withEffect">
                                  <p:stCondLst>
                                    <p:cond delay="400"/>
                                  </p:stCondLst>
                                  <p:childTnLst>
                                    <p:set>
                                      <p:cBhvr>
                                        <p:cTn id="22" dur="1" fill="hold">
                                          <p:stCondLst>
                                            <p:cond delay="0"/>
                                          </p:stCondLst>
                                        </p:cTn>
                                        <p:tgtEl>
                                          <p:spTgt spid="550"/>
                                        </p:tgtEl>
                                        <p:attrNameLst>
                                          <p:attrName>style.visibility</p:attrName>
                                        </p:attrNameLst>
                                      </p:cBhvr>
                                      <p:to>
                                        <p:strVal val="visible"/>
                                      </p:to>
                                    </p:set>
                                    <p:anim calcmode="lin" valueType="num">
                                      <p:cBhvr additive="base">
                                        <p:cTn id="23" dur="400" fill="hold"/>
                                        <p:tgtEl>
                                          <p:spTgt spid="550"/>
                                        </p:tgtEl>
                                        <p:attrNameLst>
                                          <p:attrName>ppt_x</p:attrName>
                                        </p:attrNameLst>
                                      </p:cBhvr>
                                      <p:tavLst>
                                        <p:tav tm="0">
                                          <p:val>
                                            <p:strVal val="0-#ppt_w/2"/>
                                          </p:val>
                                        </p:tav>
                                        <p:tav tm="100000">
                                          <p:val>
                                            <p:strVal val="#ppt_x"/>
                                          </p:val>
                                        </p:tav>
                                      </p:tavLst>
                                    </p:anim>
                                    <p:anim calcmode="lin" valueType="num">
                                      <p:cBhvr additive="base">
                                        <p:cTn id="24" dur="400" fill="hold"/>
                                        <p:tgtEl>
                                          <p:spTgt spid="550"/>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257"/>
                                        </p:tgtEl>
                                        <p:attrNameLst>
                                          <p:attrName>style.visibility</p:attrName>
                                        </p:attrNameLst>
                                      </p:cBhvr>
                                      <p:to>
                                        <p:strVal val="visible"/>
                                      </p:to>
                                    </p:set>
                                    <p:animEffect transition="in" filter="wipe(down)">
                                      <p:cBhvr>
                                        <p:cTn id="27" dur="750"/>
                                        <p:tgtEl>
                                          <p:spTgt spid="257"/>
                                        </p:tgtEl>
                                      </p:cBhvr>
                                    </p:animEffect>
                                  </p:childTnLst>
                                </p:cTn>
                              </p:par>
                              <p:par>
                                <p:cTn id="28" presetID="2" presetClass="entr" presetSubtype="3" fill="hold" nodeType="withEffect">
                                  <p:stCondLst>
                                    <p:cond delay="0"/>
                                  </p:stCondLst>
                                  <p:childTnLst>
                                    <p:set>
                                      <p:cBhvr>
                                        <p:cTn id="29" dur="1" fill="hold">
                                          <p:stCondLst>
                                            <p:cond delay="0"/>
                                          </p:stCondLst>
                                        </p:cTn>
                                        <p:tgtEl>
                                          <p:spTgt spid="623"/>
                                        </p:tgtEl>
                                        <p:attrNameLst>
                                          <p:attrName>style.visibility</p:attrName>
                                        </p:attrNameLst>
                                      </p:cBhvr>
                                      <p:to>
                                        <p:strVal val="visible"/>
                                      </p:to>
                                    </p:set>
                                    <p:anim calcmode="lin" valueType="num">
                                      <p:cBhvr additive="base">
                                        <p:cTn id="30" dur="2000" fill="hold"/>
                                        <p:tgtEl>
                                          <p:spTgt spid="623"/>
                                        </p:tgtEl>
                                        <p:attrNameLst>
                                          <p:attrName>ppt_x</p:attrName>
                                        </p:attrNameLst>
                                      </p:cBhvr>
                                      <p:tavLst>
                                        <p:tav tm="0">
                                          <p:val>
                                            <p:strVal val="1+#ppt_w/2"/>
                                          </p:val>
                                        </p:tav>
                                        <p:tav tm="100000">
                                          <p:val>
                                            <p:strVal val="#ppt_x"/>
                                          </p:val>
                                        </p:tav>
                                      </p:tavLst>
                                    </p:anim>
                                    <p:anim calcmode="lin" valueType="num">
                                      <p:cBhvr additive="base">
                                        <p:cTn id="31" dur="2000" fill="hold"/>
                                        <p:tgtEl>
                                          <p:spTgt spid="623"/>
                                        </p:tgtEl>
                                        <p:attrNameLst>
                                          <p:attrName>ppt_y</p:attrName>
                                        </p:attrNameLst>
                                      </p:cBhvr>
                                      <p:tavLst>
                                        <p:tav tm="0">
                                          <p:val>
                                            <p:strVal val="0-#ppt_h/2"/>
                                          </p:val>
                                        </p:tav>
                                        <p:tav tm="100000">
                                          <p:val>
                                            <p:strVal val="#ppt_y"/>
                                          </p:val>
                                        </p:tav>
                                      </p:tavLst>
                                    </p:anim>
                                  </p:childTnLst>
                                </p:cTn>
                              </p:par>
                            </p:childTnLst>
                          </p:cTn>
                        </p:par>
                        <p:par>
                          <p:cTn id="32" fill="hold">
                            <p:stCondLst>
                              <p:cond delay="2000"/>
                            </p:stCondLst>
                            <p:childTnLst>
                              <p:par>
                                <p:cTn id="33" presetID="14" presetClass="entr" presetSubtype="10" fill="hold" nodeType="afterEffect">
                                  <p:stCondLst>
                                    <p:cond delay="0"/>
                                  </p:stCondLst>
                                  <p:childTnLst>
                                    <p:set>
                                      <p:cBhvr>
                                        <p:cTn id="34" dur="1" fill="hold">
                                          <p:stCondLst>
                                            <p:cond delay="0"/>
                                          </p:stCondLst>
                                        </p:cTn>
                                        <p:tgtEl>
                                          <p:spTgt spid="624"/>
                                        </p:tgtEl>
                                        <p:attrNameLst>
                                          <p:attrName>style.visibility</p:attrName>
                                        </p:attrNameLst>
                                      </p:cBhvr>
                                      <p:to>
                                        <p:strVal val="visible"/>
                                      </p:to>
                                    </p:set>
                                    <p:animEffect transition="in" filter="randombar(horizontal)">
                                      <p:cBhvr>
                                        <p:cTn id="35" dur="500"/>
                                        <p:tgtEl>
                                          <p:spTgt spid="6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7" grpId="0">
        <p:bldAsOne/>
      </p:bldGraphic>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a:extLst>
              <a:ext uri="{FF2B5EF4-FFF2-40B4-BE49-F238E27FC236}">
                <a16:creationId xmlns="" xmlns:a16="http://schemas.microsoft.com/office/drawing/2014/main" id="{4FF2E952-FE7E-401C-97A8-2BB8CD0DF79F}"/>
              </a:ext>
            </a:extLst>
          </p:cNvPr>
          <p:cNvSpPr txBox="1"/>
          <p:nvPr/>
        </p:nvSpPr>
        <p:spPr>
          <a:xfrm>
            <a:off x="-1808341" y="1216908"/>
            <a:ext cx="8534400" cy="12397743"/>
          </a:xfrm>
          <a:prstGeom prst="rect">
            <a:avLst/>
          </a:prstGeom>
          <a:noFill/>
        </p:spPr>
        <p:txBody>
          <a:bodyPr wrap="square" rtlCol="0">
            <a:prstTxWarp prst="textCircle">
              <a:avLst>
                <a:gd name="adj" fmla="val 14940790"/>
              </a:avLst>
            </a:prstTxWarp>
            <a:spAutoFit/>
          </a:bodyPr>
          <a:lstStyle/>
          <a:p>
            <a:r>
              <a:rPr lang="en-US" altLang="zh-CN" sz="3600" spc="1800" dirty="0">
                <a:solidFill>
                  <a:srgbClr val="F7F7F7"/>
                </a:solidFill>
                <a:latin typeface="造字工房悦黑体验版纤细体" pitchFamily="50" charset="-122"/>
                <a:ea typeface="造字工房悦黑体验版纤细体" pitchFamily="50" charset="-122"/>
              </a:rPr>
              <a:t>PART TWO</a:t>
            </a:r>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338014" y="1518211"/>
            <a:ext cx="4667250" cy="4660900"/>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77" name="图片 76">
            <a:extLst>
              <a:ext uri="{FF2B5EF4-FFF2-40B4-BE49-F238E27FC236}">
                <a16:creationId xmlns="" xmlns:a16="http://schemas.microsoft.com/office/drawing/2014/main" id="{74E98E74-DE1B-4E7E-935F-A91A433D9005}"/>
              </a:ext>
            </a:extLst>
          </p:cNvPr>
          <p:cNvPicPr>
            <a:picLocks noChangeAspect="1"/>
          </p:cNvPicPr>
          <p:nvPr/>
        </p:nvPicPr>
        <p:blipFill rotWithShape="1">
          <a:blip r:embed="rId3" cstate="email"/>
          <a:srcRect/>
          <a:stretch>
            <a:fillRect/>
          </a:stretch>
        </p:blipFill>
        <p:spPr>
          <a:xfrm>
            <a:off x="8541287" y="3066496"/>
            <a:ext cx="2528172" cy="3786877"/>
          </a:xfrm>
          <a:prstGeom prst="rect">
            <a:avLst/>
          </a:prstGeom>
        </p:spPr>
      </p:pic>
      <p:pic>
        <p:nvPicPr>
          <p:cNvPr id="79" name="图片 78">
            <a:extLst>
              <a:ext uri="{FF2B5EF4-FFF2-40B4-BE49-F238E27FC236}">
                <a16:creationId xmlns="" xmlns:a16="http://schemas.microsoft.com/office/drawing/2014/main" id="{BEB56F8B-7F63-4CDD-8EDA-F2B483D5B0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9501379" y="2431003"/>
            <a:ext cx="1442171" cy="1402659"/>
          </a:xfrm>
          <a:prstGeom prst="rect">
            <a:avLst/>
          </a:prstGeom>
        </p:spPr>
      </p:pic>
      <p:pic>
        <p:nvPicPr>
          <p:cNvPr id="80" name="图片 79">
            <a:extLst>
              <a:ext uri="{FF2B5EF4-FFF2-40B4-BE49-F238E27FC236}">
                <a16:creationId xmlns="" xmlns:a16="http://schemas.microsoft.com/office/drawing/2014/main" id="{426279DA-2025-4F02-B47C-C940400BC6D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
        <p:nvSpPr>
          <p:cNvPr id="82" name="文本框 81">
            <a:extLst>
              <a:ext uri="{FF2B5EF4-FFF2-40B4-BE49-F238E27FC236}">
                <a16:creationId xmlns="" xmlns:a16="http://schemas.microsoft.com/office/drawing/2014/main" id="{D6C34622-F4DD-42A3-864C-F967E8EF6184}"/>
              </a:ext>
            </a:extLst>
          </p:cNvPr>
          <p:cNvSpPr txBox="1"/>
          <p:nvPr/>
        </p:nvSpPr>
        <p:spPr>
          <a:xfrm>
            <a:off x="8226013" y="2650793"/>
            <a:ext cx="677108" cy="1569660"/>
          </a:xfrm>
          <a:prstGeom prst="rect">
            <a:avLst/>
          </a:prstGeom>
          <a:noFill/>
          <a:ln>
            <a:solidFill>
              <a:schemeClr val="bg1"/>
            </a:solidFill>
            <a:prstDash val="sysDot"/>
          </a:ln>
        </p:spPr>
        <p:txBody>
          <a:bodyPr wrap="square" rtlCol="0">
            <a:spAutoFit/>
          </a:bodyPr>
          <a:lstStyle>
            <a:defPPr>
              <a:defRPr lang="zh-CN"/>
            </a:defPPr>
            <a:lvl1pPr algn="ctr">
              <a:defRPr sz="3200">
                <a:latin typeface="方正清刻本悦宋简体" panose="02000000000000000000" pitchFamily="2" charset="-122"/>
                <a:ea typeface="方正清刻本悦宋简体" panose="02000000000000000000" pitchFamily="2" charset="-122"/>
              </a:defRPr>
            </a:lvl1pPr>
          </a:lstStyle>
          <a:p>
            <a:r>
              <a:rPr lang="zh-CN" altLang="en-US" dirty="0">
                <a:solidFill>
                  <a:schemeClr val="bg1"/>
                </a:solidFill>
                <a:latin typeface="文悦古典明朝体 (非商业使用) W5" pitchFamily="50" charset="-122"/>
                <a:ea typeface="文悦古典明朝体 (非商业使用) W5" pitchFamily="50" charset="-122"/>
              </a:rPr>
              <a:t>第二章</a:t>
            </a:r>
          </a:p>
        </p:txBody>
      </p:sp>
      <p:cxnSp>
        <p:nvCxnSpPr>
          <p:cNvPr id="83" name="直接连接符 82">
            <a:extLst>
              <a:ext uri="{FF2B5EF4-FFF2-40B4-BE49-F238E27FC236}">
                <a16:creationId xmlns="" xmlns:a16="http://schemas.microsoft.com/office/drawing/2014/main" id="{F10191B1-6DDA-4EB8-B4F1-7F1D058AA58E}"/>
              </a:ext>
            </a:extLst>
          </p:cNvPr>
          <p:cNvCxnSpPr/>
          <p:nvPr/>
        </p:nvCxnSpPr>
        <p:spPr>
          <a:xfrm>
            <a:off x="8028824" y="2952916"/>
            <a:ext cx="1" cy="25118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 xmlns:a16="http://schemas.microsoft.com/office/drawing/2014/main" id="{DCCFB40C-1937-4BD7-B7AC-350B7DFDE500}"/>
              </a:ext>
            </a:extLst>
          </p:cNvPr>
          <p:cNvSpPr txBox="1"/>
          <p:nvPr/>
        </p:nvSpPr>
        <p:spPr>
          <a:xfrm>
            <a:off x="6551506" y="3848661"/>
            <a:ext cx="1477328" cy="1169551"/>
          </a:xfrm>
          <a:prstGeom prst="rect">
            <a:avLst/>
          </a:prstGeom>
          <a:noFill/>
        </p:spPr>
        <p:txBody>
          <a:bodyPr vert="eaVert" wrap="none" rtlCol="0">
            <a:spAutoFit/>
          </a:bodyPr>
          <a:lstStyle/>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请在这里，</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输入副标</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题输入副标题</a:t>
            </a:r>
          </a:p>
          <a:p>
            <a:pPr>
              <a:lnSpc>
                <a:spcPct val="150000"/>
              </a:lnSpc>
            </a:pP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85" name="矩形 84">
            <a:extLst>
              <a:ext uri="{FF2B5EF4-FFF2-40B4-BE49-F238E27FC236}">
                <a16:creationId xmlns="" xmlns:a16="http://schemas.microsoft.com/office/drawing/2014/main" id="{6EFE9713-C178-41C1-AF87-9BF46FF1991F}"/>
              </a:ext>
            </a:extLst>
          </p:cNvPr>
          <p:cNvSpPr/>
          <p:nvPr/>
        </p:nvSpPr>
        <p:spPr>
          <a:xfrm>
            <a:off x="4329245" y="3848661"/>
            <a:ext cx="2400657" cy="1186030"/>
          </a:xfrm>
          <a:prstGeom prst="rect">
            <a:avLst/>
          </a:prstGeom>
        </p:spPr>
        <p:txBody>
          <a:bodyPr vert="eaVert" wrap="square">
            <a:spAutoFit/>
          </a:bodyPr>
          <a:lstStyle/>
          <a:p>
            <a:pPr>
              <a:lnSpc>
                <a:spcPct val="150000"/>
              </a:lnSpc>
            </a:pPr>
            <a:r>
              <a:rPr lang="zh-CN" altLang="en-US" sz="800" dirty="0">
                <a:solidFill>
                  <a:schemeClr val="bg1"/>
                </a:solidFill>
                <a:latin typeface="微软雅黑" panose="020B0503020204020204" pitchFamily="34" charset="-122"/>
                <a:ea typeface="微软雅黑" panose="020B0503020204020204" pitchFamily="34" charset="-122"/>
              </a:rPr>
              <a:t>清丽宛转、柔美多情的笔触，以景起，以情结，以景寄情，情景交融，抒写了女子怀人伤春的情愫。南宋胡仔</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鱼隐丛话</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中评此词云：“观此语意，疑若优柔无断者；至其端委庙堂，决澶渊之策，其气锐然，奋仁者之勇，全与此诗意不相类。盖人之难知也如此！</a:t>
            </a:r>
            <a:endParaRPr lang="en-US" altLang="zh-CN" sz="800" dirty="0">
              <a:solidFill>
                <a:schemeClr val="bg1"/>
              </a:solidFill>
              <a:latin typeface="微软雅黑" panose="020B0503020204020204" pitchFamily="34" charset="-122"/>
              <a:ea typeface="微软雅黑" panose="020B0503020204020204" pitchFamily="34" charset="-122"/>
            </a:endParaRPr>
          </a:p>
        </p:txBody>
      </p:sp>
      <p:pic>
        <p:nvPicPr>
          <p:cNvPr id="86" name="图片 10">
            <a:extLst>
              <a:ext uri="{FF2B5EF4-FFF2-40B4-BE49-F238E27FC236}">
                <a16:creationId xmlns="" xmlns:a16="http://schemas.microsoft.com/office/drawing/2014/main" id="{B7F366BC-CD1C-4953-A527-466E55883E0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63067" y="501821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7" name="组合 5">
            <a:extLst>
              <a:ext uri="{FF2B5EF4-FFF2-40B4-BE49-F238E27FC236}">
                <a16:creationId xmlns="" xmlns:a16="http://schemas.microsoft.com/office/drawing/2014/main" id="{B211D5C8-3651-4E9B-ABA5-712D4C01910B}"/>
              </a:ext>
            </a:extLst>
          </p:cNvPr>
          <p:cNvGrpSpPr>
            <a:grpSpLocks noChangeAspect="1"/>
          </p:cNvGrpSpPr>
          <p:nvPr/>
        </p:nvGrpSpPr>
        <p:grpSpPr bwMode="auto">
          <a:xfrm>
            <a:off x="-1283317" y="2591761"/>
            <a:ext cx="574650" cy="574066"/>
            <a:chOff x="412646" y="656269"/>
            <a:chExt cx="3839484" cy="3834791"/>
          </a:xfrm>
        </p:grpSpPr>
        <p:sp>
          <p:nvSpPr>
            <p:cNvPr id="88" name="椭圆 87">
              <a:extLst>
                <a:ext uri="{FF2B5EF4-FFF2-40B4-BE49-F238E27FC236}">
                  <a16:creationId xmlns="" xmlns:a16="http://schemas.microsoft.com/office/drawing/2014/main" id="{101A6F7B-AF29-4AED-B457-7EBBB15C976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9" name="组合 88">
              <a:extLst>
                <a:ext uri="{FF2B5EF4-FFF2-40B4-BE49-F238E27FC236}">
                  <a16:creationId xmlns="" xmlns:a16="http://schemas.microsoft.com/office/drawing/2014/main" id="{91ACE906-56F9-46B2-962E-4970BE4C27D2}"/>
                </a:ext>
              </a:extLst>
            </p:cNvPr>
            <p:cNvGrpSpPr>
              <a:grpSpLocks/>
            </p:cNvGrpSpPr>
            <p:nvPr/>
          </p:nvGrpSpPr>
          <p:grpSpPr bwMode="auto">
            <a:xfrm>
              <a:off x="1167595" y="656269"/>
              <a:ext cx="3084535" cy="3065208"/>
              <a:chOff x="1167595" y="656269"/>
              <a:chExt cx="3084535" cy="3065208"/>
            </a:xfrm>
          </p:grpSpPr>
          <p:sp>
            <p:nvSpPr>
              <p:cNvPr id="90" name="椭圆 89">
                <a:extLst>
                  <a:ext uri="{FF2B5EF4-FFF2-40B4-BE49-F238E27FC236}">
                    <a16:creationId xmlns="" xmlns:a16="http://schemas.microsoft.com/office/drawing/2014/main" id="{766464CD-8F39-406F-8491-33DABC4B6C23}"/>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1" name="组合 126">
                <a:extLst>
                  <a:ext uri="{FF2B5EF4-FFF2-40B4-BE49-F238E27FC236}">
                    <a16:creationId xmlns="" xmlns:a16="http://schemas.microsoft.com/office/drawing/2014/main" id="{B2A14E34-E271-486B-92E7-1DFEE202DCE1}"/>
                  </a:ext>
                </a:extLst>
              </p:cNvPr>
              <p:cNvGrpSpPr>
                <a:grpSpLocks/>
              </p:cNvGrpSpPr>
              <p:nvPr/>
            </p:nvGrpSpPr>
            <p:grpSpPr bwMode="auto">
              <a:xfrm>
                <a:off x="1471763" y="905821"/>
                <a:ext cx="2545098" cy="2726591"/>
                <a:chOff x="5692632" y="2125830"/>
                <a:chExt cx="2582391" cy="2767159"/>
              </a:xfrm>
            </p:grpSpPr>
            <p:sp>
              <p:nvSpPr>
                <p:cNvPr id="154" name="任意多边形 84">
                  <a:extLst>
                    <a:ext uri="{FF2B5EF4-FFF2-40B4-BE49-F238E27FC236}">
                      <a16:creationId xmlns="" xmlns:a16="http://schemas.microsoft.com/office/drawing/2014/main" id="{EBF77019-5D1F-4D1A-9AFB-3C50747E984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85">
                  <a:extLst>
                    <a:ext uri="{FF2B5EF4-FFF2-40B4-BE49-F238E27FC236}">
                      <a16:creationId xmlns="" xmlns:a16="http://schemas.microsoft.com/office/drawing/2014/main" id="{CCF35E2B-8000-4C3C-B9C3-2F654859B52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86">
                  <a:extLst>
                    <a:ext uri="{FF2B5EF4-FFF2-40B4-BE49-F238E27FC236}">
                      <a16:creationId xmlns="" xmlns:a16="http://schemas.microsoft.com/office/drawing/2014/main" id="{5FB03393-3F68-4353-8743-DB4C4255F078}"/>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87">
                  <a:extLst>
                    <a:ext uri="{FF2B5EF4-FFF2-40B4-BE49-F238E27FC236}">
                      <a16:creationId xmlns="" xmlns:a16="http://schemas.microsoft.com/office/drawing/2014/main" id="{3211AE82-410A-4F81-8755-667080AD82E2}"/>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88">
                  <a:extLst>
                    <a:ext uri="{FF2B5EF4-FFF2-40B4-BE49-F238E27FC236}">
                      <a16:creationId xmlns="" xmlns:a16="http://schemas.microsoft.com/office/drawing/2014/main" id="{7C03CACB-34AB-4578-9010-87E51AA4CD2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89">
                  <a:extLst>
                    <a:ext uri="{FF2B5EF4-FFF2-40B4-BE49-F238E27FC236}">
                      <a16:creationId xmlns="" xmlns:a16="http://schemas.microsoft.com/office/drawing/2014/main" id="{AA5441B9-60C5-4327-92F1-4AF3ACB78B2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2" name="组合 122">
                <a:extLst>
                  <a:ext uri="{FF2B5EF4-FFF2-40B4-BE49-F238E27FC236}">
                    <a16:creationId xmlns="" xmlns:a16="http://schemas.microsoft.com/office/drawing/2014/main" id="{5D0950DF-92BC-479E-B409-D6BA08005D5A}"/>
                  </a:ext>
                </a:extLst>
              </p:cNvPr>
              <p:cNvGrpSpPr>
                <a:grpSpLocks/>
              </p:cNvGrpSpPr>
              <p:nvPr/>
            </p:nvGrpSpPr>
            <p:grpSpPr bwMode="auto">
              <a:xfrm>
                <a:off x="1238175" y="792388"/>
                <a:ext cx="3013955" cy="2929089"/>
                <a:chOff x="7642275" y="-3564091"/>
                <a:chExt cx="5694363" cy="5534842"/>
              </a:xfrm>
            </p:grpSpPr>
            <p:grpSp>
              <p:nvGrpSpPr>
                <p:cNvPr id="130" name="组合 108">
                  <a:extLst>
                    <a:ext uri="{FF2B5EF4-FFF2-40B4-BE49-F238E27FC236}">
                      <a16:creationId xmlns="" xmlns:a16="http://schemas.microsoft.com/office/drawing/2014/main" id="{9F25D578-348E-45A9-86B7-3891006837CB}"/>
                    </a:ext>
                  </a:extLst>
                </p:cNvPr>
                <p:cNvGrpSpPr>
                  <a:grpSpLocks/>
                </p:cNvGrpSpPr>
                <p:nvPr/>
              </p:nvGrpSpPr>
              <p:grpSpPr bwMode="auto">
                <a:xfrm>
                  <a:off x="10568038" y="-2241539"/>
                  <a:ext cx="2768600" cy="1414311"/>
                  <a:chOff x="7264400" y="2182977"/>
                  <a:chExt cx="2768600" cy="1414311"/>
                </a:xfrm>
              </p:grpSpPr>
              <p:sp>
                <p:nvSpPr>
                  <p:cNvPr id="152" name="任意多边形 82">
                    <a:extLst>
                      <a:ext uri="{FF2B5EF4-FFF2-40B4-BE49-F238E27FC236}">
                        <a16:creationId xmlns="" xmlns:a16="http://schemas.microsoft.com/office/drawing/2014/main" id="{26F61106-C1E7-46C4-AD31-A0A3D0B2221F}"/>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83">
                    <a:extLst>
                      <a:ext uri="{FF2B5EF4-FFF2-40B4-BE49-F238E27FC236}">
                        <a16:creationId xmlns="" xmlns:a16="http://schemas.microsoft.com/office/drawing/2014/main" id="{3F3114B2-0983-43D2-AA9C-738971688DA6}"/>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109">
                  <a:extLst>
                    <a:ext uri="{FF2B5EF4-FFF2-40B4-BE49-F238E27FC236}">
                      <a16:creationId xmlns="" xmlns:a16="http://schemas.microsoft.com/office/drawing/2014/main" id="{E1E6001B-D8B4-4F46-ABCD-8DE94E5352A6}"/>
                    </a:ext>
                  </a:extLst>
                </p:cNvPr>
                <p:cNvGrpSpPr>
                  <a:grpSpLocks/>
                </p:cNvGrpSpPr>
                <p:nvPr/>
              </p:nvGrpSpPr>
              <p:grpSpPr bwMode="auto">
                <a:xfrm>
                  <a:off x="10555338" y="-792316"/>
                  <a:ext cx="2717800" cy="1467621"/>
                  <a:chOff x="7251700" y="3632200"/>
                  <a:chExt cx="2717800" cy="1467621"/>
                </a:xfrm>
              </p:grpSpPr>
              <p:sp>
                <p:nvSpPr>
                  <p:cNvPr id="150" name="任意多边形 80">
                    <a:extLst>
                      <a:ext uri="{FF2B5EF4-FFF2-40B4-BE49-F238E27FC236}">
                        <a16:creationId xmlns="" xmlns:a16="http://schemas.microsoft.com/office/drawing/2014/main" id="{3636A12D-2BA2-43FB-A74C-154C3FDB9081}"/>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1" name="任意多边形 81">
                    <a:extLst>
                      <a:ext uri="{FF2B5EF4-FFF2-40B4-BE49-F238E27FC236}">
                        <a16:creationId xmlns="" xmlns:a16="http://schemas.microsoft.com/office/drawing/2014/main" id="{C910E589-0A7B-438A-A876-1B4CA0E21FE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110">
                  <a:extLst>
                    <a:ext uri="{FF2B5EF4-FFF2-40B4-BE49-F238E27FC236}">
                      <a16:creationId xmlns="" xmlns:a16="http://schemas.microsoft.com/office/drawing/2014/main" id="{693B994A-F5E5-42F5-B8FB-0FDE6991EF9D}"/>
                    </a:ext>
                  </a:extLst>
                </p:cNvPr>
                <p:cNvGrpSpPr>
                  <a:grpSpLocks/>
                </p:cNvGrpSpPr>
                <p:nvPr/>
              </p:nvGrpSpPr>
              <p:grpSpPr bwMode="auto">
                <a:xfrm>
                  <a:off x="10471931" y="-792316"/>
                  <a:ext cx="1523446" cy="2743380"/>
                  <a:chOff x="7168293" y="3632200"/>
                  <a:chExt cx="1523446" cy="2743380"/>
                </a:xfrm>
              </p:grpSpPr>
              <p:sp>
                <p:nvSpPr>
                  <p:cNvPr id="148" name="任意多边形 78">
                    <a:extLst>
                      <a:ext uri="{FF2B5EF4-FFF2-40B4-BE49-F238E27FC236}">
                        <a16:creationId xmlns="" xmlns:a16="http://schemas.microsoft.com/office/drawing/2014/main" id="{94FE4CE6-7843-448E-B1F4-A2B890184165}"/>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79">
                    <a:extLst>
                      <a:ext uri="{FF2B5EF4-FFF2-40B4-BE49-F238E27FC236}">
                        <a16:creationId xmlns="" xmlns:a16="http://schemas.microsoft.com/office/drawing/2014/main" id="{0452D328-F51E-4A8A-A834-1AEB24AFB39D}"/>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11">
                  <a:extLst>
                    <a:ext uri="{FF2B5EF4-FFF2-40B4-BE49-F238E27FC236}">
                      <a16:creationId xmlns="" xmlns:a16="http://schemas.microsoft.com/office/drawing/2014/main" id="{54669914-4C9D-4415-A27F-D4403F50A61B}"/>
                    </a:ext>
                  </a:extLst>
                </p:cNvPr>
                <p:cNvGrpSpPr>
                  <a:grpSpLocks/>
                </p:cNvGrpSpPr>
                <p:nvPr/>
              </p:nvGrpSpPr>
              <p:grpSpPr bwMode="auto">
                <a:xfrm>
                  <a:off x="8882232" y="-789141"/>
                  <a:ext cx="1567560" cy="2759892"/>
                  <a:chOff x="5578594" y="3635375"/>
                  <a:chExt cx="1567560" cy="2759892"/>
                </a:xfrm>
              </p:grpSpPr>
              <p:sp>
                <p:nvSpPr>
                  <p:cNvPr id="146" name="任意多边形 76">
                    <a:extLst>
                      <a:ext uri="{FF2B5EF4-FFF2-40B4-BE49-F238E27FC236}">
                        <a16:creationId xmlns="" xmlns:a16="http://schemas.microsoft.com/office/drawing/2014/main" id="{CE65528C-3CFB-4FB6-B230-54C747B633B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7" name="任意多边形 77">
                    <a:extLst>
                      <a:ext uri="{FF2B5EF4-FFF2-40B4-BE49-F238E27FC236}">
                        <a16:creationId xmlns="" xmlns:a16="http://schemas.microsoft.com/office/drawing/2014/main" id="{C5E40BDD-E1E8-46C5-A3A0-83972352686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99">
                  <a:extLst>
                    <a:ext uri="{FF2B5EF4-FFF2-40B4-BE49-F238E27FC236}">
                      <a16:creationId xmlns="" xmlns:a16="http://schemas.microsoft.com/office/drawing/2014/main" id="{A5650FEF-3A2D-400C-B497-3EA75D34F7D5}"/>
                    </a:ext>
                  </a:extLst>
                </p:cNvPr>
                <p:cNvGrpSpPr>
                  <a:grpSpLocks/>
                </p:cNvGrpSpPr>
                <p:nvPr/>
              </p:nvGrpSpPr>
              <p:grpSpPr bwMode="auto">
                <a:xfrm>
                  <a:off x="10504538" y="-3459330"/>
                  <a:ext cx="1556982" cy="2603514"/>
                  <a:chOff x="7200900" y="965186"/>
                  <a:chExt cx="1556982" cy="2603514"/>
                </a:xfrm>
              </p:grpSpPr>
              <p:sp>
                <p:nvSpPr>
                  <p:cNvPr id="144" name="任意多边形 74">
                    <a:extLst>
                      <a:ext uri="{FF2B5EF4-FFF2-40B4-BE49-F238E27FC236}">
                        <a16:creationId xmlns="" xmlns:a16="http://schemas.microsoft.com/office/drawing/2014/main" id="{33BC70EF-049F-40C4-96F9-B639A07A55FC}"/>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75">
                    <a:extLst>
                      <a:ext uri="{FF2B5EF4-FFF2-40B4-BE49-F238E27FC236}">
                        <a16:creationId xmlns="" xmlns:a16="http://schemas.microsoft.com/office/drawing/2014/main" id="{5ACD6CDD-50A6-4ECA-B6B7-487442E63E85}"/>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5" name="组合 98">
                  <a:extLst>
                    <a:ext uri="{FF2B5EF4-FFF2-40B4-BE49-F238E27FC236}">
                      <a16:creationId xmlns="" xmlns:a16="http://schemas.microsoft.com/office/drawing/2014/main" id="{E0DF5514-2AB4-4E7F-8B85-49F37E7CC2FB}"/>
                    </a:ext>
                  </a:extLst>
                </p:cNvPr>
                <p:cNvGrpSpPr>
                  <a:grpSpLocks/>
                </p:cNvGrpSpPr>
                <p:nvPr/>
              </p:nvGrpSpPr>
              <p:grpSpPr bwMode="auto">
                <a:xfrm>
                  <a:off x="9007760" y="-3564091"/>
                  <a:ext cx="1499035" cy="2673350"/>
                  <a:chOff x="5704122" y="860425"/>
                  <a:chExt cx="1499035" cy="2673350"/>
                </a:xfrm>
              </p:grpSpPr>
              <p:sp>
                <p:nvSpPr>
                  <p:cNvPr id="142" name="任意多边形 72">
                    <a:extLst>
                      <a:ext uri="{FF2B5EF4-FFF2-40B4-BE49-F238E27FC236}">
                        <a16:creationId xmlns="" xmlns:a16="http://schemas.microsoft.com/office/drawing/2014/main" id="{C9EBF45E-BA55-4344-9961-85B4B7F67003}"/>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73">
                    <a:extLst>
                      <a:ext uri="{FF2B5EF4-FFF2-40B4-BE49-F238E27FC236}">
                        <a16:creationId xmlns="" xmlns:a16="http://schemas.microsoft.com/office/drawing/2014/main" id="{0874D133-AB29-4CD9-8035-F1A98AA16BBC}"/>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6" name="组合 113">
                  <a:extLst>
                    <a:ext uri="{FF2B5EF4-FFF2-40B4-BE49-F238E27FC236}">
                      <a16:creationId xmlns="" xmlns:a16="http://schemas.microsoft.com/office/drawing/2014/main" id="{9B3EEAD0-0B6E-4E60-84C1-7A67715152B6}"/>
                    </a:ext>
                  </a:extLst>
                </p:cNvPr>
                <p:cNvGrpSpPr>
                  <a:grpSpLocks/>
                </p:cNvGrpSpPr>
                <p:nvPr/>
              </p:nvGrpSpPr>
              <p:grpSpPr bwMode="auto">
                <a:xfrm>
                  <a:off x="7685138" y="-2293489"/>
                  <a:ext cx="2743200" cy="1482122"/>
                  <a:chOff x="4381500" y="2131027"/>
                  <a:chExt cx="2743200" cy="1482122"/>
                </a:xfrm>
              </p:grpSpPr>
              <p:sp>
                <p:nvSpPr>
                  <p:cNvPr id="140" name="任意多边形 70">
                    <a:extLst>
                      <a:ext uri="{FF2B5EF4-FFF2-40B4-BE49-F238E27FC236}">
                        <a16:creationId xmlns="" xmlns:a16="http://schemas.microsoft.com/office/drawing/2014/main" id="{4A9CD26C-14B5-4ABB-AB74-77491E6E37D7}"/>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71">
                    <a:extLst>
                      <a:ext uri="{FF2B5EF4-FFF2-40B4-BE49-F238E27FC236}">
                        <a16:creationId xmlns="" xmlns:a16="http://schemas.microsoft.com/office/drawing/2014/main" id="{07CF6089-A360-4A83-9A27-5FDD9EFF1AA4}"/>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7" name="组合 112">
                  <a:extLst>
                    <a:ext uri="{FF2B5EF4-FFF2-40B4-BE49-F238E27FC236}">
                      <a16:creationId xmlns="" xmlns:a16="http://schemas.microsoft.com/office/drawing/2014/main" id="{A603F38E-9D0B-4C15-A091-9F2F72E8AE88}"/>
                    </a:ext>
                  </a:extLst>
                </p:cNvPr>
                <p:cNvGrpSpPr>
                  <a:grpSpLocks/>
                </p:cNvGrpSpPr>
                <p:nvPr/>
              </p:nvGrpSpPr>
              <p:grpSpPr bwMode="auto">
                <a:xfrm>
                  <a:off x="7642275" y="-801840"/>
                  <a:ext cx="2773363" cy="1440922"/>
                  <a:chOff x="4338637" y="3622676"/>
                  <a:chExt cx="2773363" cy="1440922"/>
                </a:xfrm>
              </p:grpSpPr>
              <p:sp>
                <p:nvSpPr>
                  <p:cNvPr id="138" name="任意多边形 68">
                    <a:extLst>
                      <a:ext uri="{FF2B5EF4-FFF2-40B4-BE49-F238E27FC236}">
                        <a16:creationId xmlns="" xmlns:a16="http://schemas.microsoft.com/office/drawing/2014/main" id="{3A46E3AE-F9F8-4567-904A-BBEC922ECE60}"/>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69">
                    <a:extLst>
                      <a:ext uri="{FF2B5EF4-FFF2-40B4-BE49-F238E27FC236}">
                        <a16:creationId xmlns="" xmlns:a16="http://schemas.microsoft.com/office/drawing/2014/main" id="{B89FE035-F3E0-43FD-84E6-00B1D3D5ACC0}"/>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3" name="组合 121">
                <a:extLst>
                  <a:ext uri="{FF2B5EF4-FFF2-40B4-BE49-F238E27FC236}">
                    <a16:creationId xmlns="" xmlns:a16="http://schemas.microsoft.com/office/drawing/2014/main" id="{C36EF1BE-CAAE-44F2-82A6-3CA5D418285C}"/>
                  </a:ext>
                </a:extLst>
              </p:cNvPr>
              <p:cNvGrpSpPr>
                <a:grpSpLocks/>
              </p:cNvGrpSpPr>
              <p:nvPr/>
            </p:nvGrpSpPr>
            <p:grpSpPr bwMode="auto">
              <a:xfrm>
                <a:off x="1167595" y="656269"/>
                <a:ext cx="2724071" cy="2669454"/>
                <a:chOff x="13371766" y="-2490898"/>
                <a:chExt cx="5146323" cy="5043698"/>
              </a:xfrm>
            </p:grpSpPr>
            <p:grpSp>
              <p:nvGrpSpPr>
                <p:cNvPr id="94" name="组合 84">
                  <a:extLst>
                    <a:ext uri="{FF2B5EF4-FFF2-40B4-BE49-F238E27FC236}">
                      <a16:creationId xmlns="" xmlns:a16="http://schemas.microsoft.com/office/drawing/2014/main" id="{9CF3A100-9DB8-4FB9-AA3A-3B4101E0C839}"/>
                    </a:ext>
                  </a:extLst>
                </p:cNvPr>
                <p:cNvGrpSpPr>
                  <a:grpSpLocks/>
                </p:cNvGrpSpPr>
                <p:nvPr/>
              </p:nvGrpSpPr>
              <p:grpSpPr bwMode="auto">
                <a:xfrm>
                  <a:off x="14041858" y="-2490898"/>
                  <a:ext cx="4476231" cy="4896641"/>
                  <a:chOff x="-131440" y="1532255"/>
                  <a:chExt cx="2379817" cy="2603331"/>
                </a:xfrm>
              </p:grpSpPr>
              <p:grpSp>
                <p:nvGrpSpPr>
                  <p:cNvPr id="112" name="组合 69">
                    <a:extLst>
                      <a:ext uri="{FF2B5EF4-FFF2-40B4-BE49-F238E27FC236}">
                        <a16:creationId xmlns="" xmlns:a16="http://schemas.microsoft.com/office/drawing/2014/main" id="{17630CBE-3109-4DF9-A3BB-C3E363078D7A}"/>
                      </a:ext>
                    </a:extLst>
                  </p:cNvPr>
                  <p:cNvGrpSpPr>
                    <a:grpSpLocks/>
                  </p:cNvGrpSpPr>
                  <p:nvPr/>
                </p:nvGrpSpPr>
                <p:grpSpPr bwMode="auto">
                  <a:xfrm>
                    <a:off x="1063163" y="2072415"/>
                    <a:ext cx="1179452" cy="1050341"/>
                    <a:chOff x="2682875" y="2154503"/>
                    <a:chExt cx="1179452" cy="1050341"/>
                  </a:xfrm>
                </p:grpSpPr>
                <p:sp>
                  <p:nvSpPr>
                    <p:cNvPr id="128" name="任意多边形 58">
                      <a:extLst>
                        <a:ext uri="{FF2B5EF4-FFF2-40B4-BE49-F238E27FC236}">
                          <a16:creationId xmlns="" xmlns:a16="http://schemas.microsoft.com/office/drawing/2014/main" id="{C100C69A-3AAE-489B-867A-9B8323DE1F3B}"/>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9" name="任意多边形 59">
                      <a:extLst>
                        <a:ext uri="{FF2B5EF4-FFF2-40B4-BE49-F238E27FC236}">
                          <a16:creationId xmlns="" xmlns:a16="http://schemas.microsoft.com/office/drawing/2014/main" id="{074D9785-B786-49FB-98F3-47F8AACD2C0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80">
                    <a:extLst>
                      <a:ext uri="{FF2B5EF4-FFF2-40B4-BE49-F238E27FC236}">
                        <a16:creationId xmlns="" xmlns:a16="http://schemas.microsoft.com/office/drawing/2014/main" id="{C3B354D5-184B-44F4-AE6B-195C40432C9E}"/>
                      </a:ext>
                    </a:extLst>
                  </p:cNvPr>
                  <p:cNvGrpSpPr>
                    <a:grpSpLocks/>
                  </p:cNvGrpSpPr>
                  <p:nvPr/>
                </p:nvGrpSpPr>
                <p:grpSpPr bwMode="auto">
                  <a:xfrm>
                    <a:off x="1078707" y="2993336"/>
                    <a:ext cx="1169670" cy="723690"/>
                    <a:chOff x="2895600" y="3487261"/>
                    <a:chExt cx="1169670" cy="723690"/>
                  </a:xfrm>
                </p:grpSpPr>
                <p:sp>
                  <p:nvSpPr>
                    <p:cNvPr id="126" name="任意多边形 56">
                      <a:extLst>
                        <a:ext uri="{FF2B5EF4-FFF2-40B4-BE49-F238E27FC236}">
                          <a16:creationId xmlns="" xmlns:a16="http://schemas.microsoft.com/office/drawing/2014/main" id="{F218FC98-169E-43E6-89B9-D67016CDF1A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7" name="任意多边形 57">
                      <a:extLst>
                        <a:ext uri="{FF2B5EF4-FFF2-40B4-BE49-F238E27FC236}">
                          <a16:creationId xmlns="" xmlns:a16="http://schemas.microsoft.com/office/drawing/2014/main" id="{8D784007-549D-4492-9935-C325C168B41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82">
                    <a:extLst>
                      <a:ext uri="{FF2B5EF4-FFF2-40B4-BE49-F238E27FC236}">
                        <a16:creationId xmlns="" xmlns:a16="http://schemas.microsoft.com/office/drawing/2014/main" id="{335A1976-3054-4DE2-8DF3-DFCBFD606B4E}"/>
                      </a:ext>
                    </a:extLst>
                  </p:cNvPr>
                  <p:cNvGrpSpPr>
                    <a:grpSpLocks/>
                  </p:cNvGrpSpPr>
                  <p:nvPr/>
                </p:nvGrpSpPr>
                <p:grpSpPr bwMode="auto">
                  <a:xfrm>
                    <a:off x="618349" y="3122458"/>
                    <a:ext cx="850535" cy="1013128"/>
                    <a:chOff x="4720449" y="4163858"/>
                    <a:chExt cx="850535" cy="1013128"/>
                  </a:xfrm>
                </p:grpSpPr>
                <p:sp>
                  <p:nvSpPr>
                    <p:cNvPr id="124" name="任意多边形 54" hidden="1">
                      <a:extLst>
                        <a:ext uri="{FF2B5EF4-FFF2-40B4-BE49-F238E27FC236}">
                          <a16:creationId xmlns="" xmlns:a16="http://schemas.microsoft.com/office/drawing/2014/main" id="{B602CD73-C2AC-45CC-A9B7-1D3A48C3D51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任意多边形 55">
                      <a:extLst>
                        <a:ext uri="{FF2B5EF4-FFF2-40B4-BE49-F238E27FC236}">
                          <a16:creationId xmlns="" xmlns:a16="http://schemas.microsoft.com/office/drawing/2014/main" id="{E6B9D7F4-D547-4422-9B60-B03A888D4649}"/>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76">
                    <a:extLst>
                      <a:ext uri="{FF2B5EF4-FFF2-40B4-BE49-F238E27FC236}">
                        <a16:creationId xmlns="" xmlns:a16="http://schemas.microsoft.com/office/drawing/2014/main" id="{DDE31D43-075F-4BF6-8238-9C4B5AB15C40}"/>
                      </a:ext>
                    </a:extLst>
                  </p:cNvPr>
                  <p:cNvGrpSpPr>
                    <a:grpSpLocks/>
                  </p:cNvGrpSpPr>
                  <p:nvPr/>
                </p:nvGrpSpPr>
                <p:grpSpPr bwMode="auto">
                  <a:xfrm>
                    <a:off x="-131440" y="2075280"/>
                    <a:ext cx="1172106" cy="1056965"/>
                    <a:chOff x="-1553840" y="2119273"/>
                    <a:chExt cx="1172106" cy="1056965"/>
                  </a:xfrm>
                </p:grpSpPr>
                <p:sp>
                  <p:nvSpPr>
                    <p:cNvPr id="122" name="Freeform 75_1" hidden="1">
                      <a:extLst>
                        <a:ext uri="{FF2B5EF4-FFF2-40B4-BE49-F238E27FC236}">
                          <a16:creationId xmlns="" xmlns:a16="http://schemas.microsoft.com/office/drawing/2014/main" id="{0A0E8C92-EFF1-45C3-9B69-68FE59BE4D6E}"/>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53">
                      <a:extLst>
                        <a:ext uri="{FF2B5EF4-FFF2-40B4-BE49-F238E27FC236}">
                          <a16:creationId xmlns="" xmlns:a16="http://schemas.microsoft.com/office/drawing/2014/main" id="{7E282242-1177-4B2A-B830-A0D48B8FB56B}"/>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6" name="组合 77">
                    <a:extLst>
                      <a:ext uri="{FF2B5EF4-FFF2-40B4-BE49-F238E27FC236}">
                        <a16:creationId xmlns="" xmlns:a16="http://schemas.microsoft.com/office/drawing/2014/main" id="{5FAD0DC2-0586-4865-9FD1-2759B167B62B}"/>
                      </a:ext>
                    </a:extLst>
                  </p:cNvPr>
                  <p:cNvGrpSpPr>
                    <a:grpSpLocks/>
                  </p:cNvGrpSpPr>
                  <p:nvPr/>
                </p:nvGrpSpPr>
                <p:grpSpPr bwMode="auto">
                  <a:xfrm>
                    <a:off x="-117221" y="2989912"/>
                    <a:ext cx="1172257" cy="735498"/>
                    <a:chOff x="227370" y="4232048"/>
                    <a:chExt cx="1172257" cy="735498"/>
                  </a:xfrm>
                </p:grpSpPr>
                <p:sp>
                  <p:nvSpPr>
                    <p:cNvPr id="120" name="任意多边形 50">
                      <a:extLst>
                        <a:ext uri="{FF2B5EF4-FFF2-40B4-BE49-F238E27FC236}">
                          <a16:creationId xmlns="" xmlns:a16="http://schemas.microsoft.com/office/drawing/2014/main" id="{A4B29F3C-D175-4AC7-B827-4A36F6D119E2}"/>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51">
                      <a:extLst>
                        <a:ext uri="{FF2B5EF4-FFF2-40B4-BE49-F238E27FC236}">
                          <a16:creationId xmlns="" xmlns:a16="http://schemas.microsoft.com/office/drawing/2014/main" id="{28D40534-ED64-4BF8-9898-502E498DE13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7" name="组合 68">
                    <a:extLst>
                      <a:ext uri="{FF2B5EF4-FFF2-40B4-BE49-F238E27FC236}">
                        <a16:creationId xmlns="" xmlns:a16="http://schemas.microsoft.com/office/drawing/2014/main" id="{835EBFCC-C138-4CCD-A478-31795E3385C6}"/>
                      </a:ext>
                    </a:extLst>
                  </p:cNvPr>
                  <p:cNvGrpSpPr>
                    <a:grpSpLocks/>
                  </p:cNvGrpSpPr>
                  <p:nvPr/>
                </p:nvGrpSpPr>
                <p:grpSpPr bwMode="auto">
                  <a:xfrm>
                    <a:off x="653667" y="1532255"/>
                    <a:ext cx="856733" cy="1585595"/>
                    <a:chOff x="2911092" y="1154430"/>
                    <a:chExt cx="856733" cy="1585595"/>
                  </a:xfrm>
                </p:grpSpPr>
                <p:sp>
                  <p:nvSpPr>
                    <p:cNvPr id="118" name="任意多边形 48">
                      <a:extLst>
                        <a:ext uri="{FF2B5EF4-FFF2-40B4-BE49-F238E27FC236}">
                          <a16:creationId xmlns="" xmlns:a16="http://schemas.microsoft.com/office/drawing/2014/main" id="{1241DEB3-154B-4BEA-99B0-08F57E07F47E}"/>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49">
                      <a:extLst>
                        <a:ext uri="{FF2B5EF4-FFF2-40B4-BE49-F238E27FC236}">
                          <a16:creationId xmlns="" xmlns:a16="http://schemas.microsoft.com/office/drawing/2014/main" id="{4475506A-F46D-409A-8BC8-3DBFC856D9BB}"/>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5" name="组合 64">
                  <a:extLst>
                    <a:ext uri="{FF2B5EF4-FFF2-40B4-BE49-F238E27FC236}">
                      <a16:creationId xmlns="" xmlns:a16="http://schemas.microsoft.com/office/drawing/2014/main" id="{27351C72-465F-4ECE-8E3C-1CB0DEA2949A}"/>
                    </a:ext>
                  </a:extLst>
                </p:cNvPr>
                <p:cNvGrpSpPr>
                  <a:grpSpLocks/>
                </p:cNvGrpSpPr>
                <p:nvPr/>
              </p:nvGrpSpPr>
              <p:grpSpPr bwMode="auto">
                <a:xfrm>
                  <a:off x="13371766" y="-568256"/>
                  <a:ext cx="3969643" cy="3121056"/>
                  <a:chOff x="-104553" y="2352286"/>
                  <a:chExt cx="3969643" cy="3121056"/>
                </a:xfrm>
              </p:grpSpPr>
              <p:sp>
                <p:nvSpPr>
                  <p:cNvPr id="110" name="椭圆 109">
                    <a:extLst>
                      <a:ext uri="{FF2B5EF4-FFF2-40B4-BE49-F238E27FC236}">
                        <a16:creationId xmlns="" xmlns:a16="http://schemas.microsoft.com/office/drawing/2014/main" id="{76402F79-F027-459E-BD05-8B58FD0FDF1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1" name="椭圆 110">
                    <a:extLst>
                      <a:ext uri="{FF2B5EF4-FFF2-40B4-BE49-F238E27FC236}">
                        <a16:creationId xmlns="" xmlns:a16="http://schemas.microsoft.com/office/drawing/2014/main" id="{4E531795-BD7A-4C93-9879-1FDCED7BB61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6" name="组合 40">
                  <a:extLst>
                    <a:ext uri="{FF2B5EF4-FFF2-40B4-BE49-F238E27FC236}">
                      <a16:creationId xmlns="" xmlns:a16="http://schemas.microsoft.com/office/drawing/2014/main" id="{B76E4699-3C62-4806-B04A-4CC4B172517D}"/>
                    </a:ext>
                  </a:extLst>
                </p:cNvPr>
                <p:cNvGrpSpPr>
                  <a:grpSpLocks/>
                </p:cNvGrpSpPr>
                <p:nvPr/>
              </p:nvGrpSpPr>
              <p:grpSpPr bwMode="auto">
                <a:xfrm>
                  <a:off x="15232572" y="-1047421"/>
                  <a:ext cx="2124490" cy="2153566"/>
                  <a:chOff x="3971510" y="869821"/>
                  <a:chExt cx="2124490" cy="2153566"/>
                </a:xfrm>
              </p:grpSpPr>
              <p:grpSp>
                <p:nvGrpSpPr>
                  <p:cNvPr id="97" name="组合 19">
                    <a:extLst>
                      <a:ext uri="{FF2B5EF4-FFF2-40B4-BE49-F238E27FC236}">
                        <a16:creationId xmlns="" xmlns:a16="http://schemas.microsoft.com/office/drawing/2014/main" id="{E898F94D-99D7-46B3-B263-25AE27C7177B}"/>
                      </a:ext>
                    </a:extLst>
                  </p:cNvPr>
                  <p:cNvGrpSpPr>
                    <a:grpSpLocks/>
                  </p:cNvGrpSpPr>
                  <p:nvPr/>
                </p:nvGrpSpPr>
                <p:grpSpPr bwMode="auto">
                  <a:xfrm>
                    <a:off x="5052827" y="904964"/>
                    <a:ext cx="1043173" cy="1547336"/>
                    <a:chOff x="8202642" y="1331438"/>
                    <a:chExt cx="1043173" cy="1547336"/>
                  </a:xfrm>
                </p:grpSpPr>
                <p:sp>
                  <p:nvSpPr>
                    <p:cNvPr id="108" name="任意多边形 38">
                      <a:extLst>
                        <a:ext uri="{FF2B5EF4-FFF2-40B4-BE49-F238E27FC236}">
                          <a16:creationId xmlns="" xmlns:a16="http://schemas.microsoft.com/office/drawing/2014/main" id="{832996F2-C75F-438B-A3DA-86449F6ACAC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9" name="任意多边形 39">
                      <a:extLst>
                        <a:ext uri="{FF2B5EF4-FFF2-40B4-BE49-F238E27FC236}">
                          <a16:creationId xmlns="" xmlns:a16="http://schemas.microsoft.com/office/drawing/2014/main" id="{9628B473-7238-4DCD-9785-836DAC8912F4}"/>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8" name="组合 39">
                    <a:extLst>
                      <a:ext uri="{FF2B5EF4-FFF2-40B4-BE49-F238E27FC236}">
                        <a16:creationId xmlns="" xmlns:a16="http://schemas.microsoft.com/office/drawing/2014/main" id="{86FFBDAB-407A-42F1-8569-657938600D57}"/>
                      </a:ext>
                    </a:extLst>
                  </p:cNvPr>
                  <p:cNvGrpSpPr>
                    <a:grpSpLocks/>
                  </p:cNvGrpSpPr>
                  <p:nvPr/>
                </p:nvGrpSpPr>
                <p:grpSpPr bwMode="auto">
                  <a:xfrm>
                    <a:off x="4018410" y="869821"/>
                    <a:ext cx="1074500" cy="1569143"/>
                    <a:chOff x="4018410" y="869821"/>
                    <a:chExt cx="1074500" cy="1569143"/>
                  </a:xfrm>
                </p:grpSpPr>
                <p:sp>
                  <p:nvSpPr>
                    <p:cNvPr id="106" name="任意多边形 36">
                      <a:extLst>
                        <a:ext uri="{FF2B5EF4-FFF2-40B4-BE49-F238E27FC236}">
                          <a16:creationId xmlns="" xmlns:a16="http://schemas.microsoft.com/office/drawing/2014/main" id="{9BE0C747-B144-4650-8200-B46E91A06177}"/>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7" name="任意多边形 37">
                      <a:extLst>
                        <a:ext uri="{FF2B5EF4-FFF2-40B4-BE49-F238E27FC236}">
                          <a16:creationId xmlns="" xmlns:a16="http://schemas.microsoft.com/office/drawing/2014/main" id="{C199B323-A318-411B-AEA4-D2516439861A}"/>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9" name="组合 23">
                    <a:extLst>
                      <a:ext uri="{FF2B5EF4-FFF2-40B4-BE49-F238E27FC236}">
                        <a16:creationId xmlns="" xmlns:a16="http://schemas.microsoft.com/office/drawing/2014/main" id="{55459C81-7CD7-4DBB-9A31-317FCF9A8E8B}"/>
                      </a:ext>
                    </a:extLst>
                  </p:cNvPr>
                  <p:cNvGrpSpPr>
                    <a:grpSpLocks/>
                  </p:cNvGrpSpPr>
                  <p:nvPr/>
                </p:nvGrpSpPr>
                <p:grpSpPr bwMode="auto">
                  <a:xfrm>
                    <a:off x="5048035" y="2175212"/>
                    <a:ext cx="1018726" cy="829528"/>
                    <a:chOff x="7348022" y="2790825"/>
                    <a:chExt cx="1018726" cy="829528"/>
                  </a:xfrm>
                </p:grpSpPr>
                <p:sp>
                  <p:nvSpPr>
                    <p:cNvPr id="104" name="任意多边形 34" hidden="1">
                      <a:extLst>
                        <a:ext uri="{FF2B5EF4-FFF2-40B4-BE49-F238E27FC236}">
                          <a16:creationId xmlns="" xmlns:a16="http://schemas.microsoft.com/office/drawing/2014/main" id="{9614305E-0339-4BE8-BBF7-FFC73FAA683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5" name="任意多边形 35">
                      <a:extLst>
                        <a:ext uri="{FF2B5EF4-FFF2-40B4-BE49-F238E27FC236}">
                          <a16:creationId xmlns="" xmlns:a16="http://schemas.microsoft.com/office/drawing/2014/main" id="{4569193C-D45C-493F-AC70-217FBD6A45C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0" name="组合 33">
                    <a:extLst>
                      <a:ext uri="{FF2B5EF4-FFF2-40B4-BE49-F238E27FC236}">
                        <a16:creationId xmlns="" xmlns:a16="http://schemas.microsoft.com/office/drawing/2014/main" id="{231785E7-1B95-4D5C-B9CD-62D8AE5A51DF}"/>
                      </a:ext>
                    </a:extLst>
                  </p:cNvPr>
                  <p:cNvGrpSpPr>
                    <a:grpSpLocks/>
                  </p:cNvGrpSpPr>
                  <p:nvPr/>
                </p:nvGrpSpPr>
                <p:grpSpPr bwMode="auto">
                  <a:xfrm>
                    <a:off x="3971510" y="2141238"/>
                    <a:ext cx="1066735" cy="882149"/>
                    <a:chOff x="8334175" y="1062762"/>
                    <a:chExt cx="1066735" cy="882149"/>
                  </a:xfrm>
                </p:grpSpPr>
                <p:sp>
                  <p:nvSpPr>
                    <p:cNvPr id="101" name="任意多边形 31">
                      <a:extLst>
                        <a:ext uri="{FF2B5EF4-FFF2-40B4-BE49-F238E27FC236}">
                          <a16:creationId xmlns="" xmlns:a16="http://schemas.microsoft.com/office/drawing/2014/main" id="{DBA685CF-B888-413A-829B-16FB4348613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2" name="任意多边形 32">
                      <a:extLst>
                        <a:ext uri="{FF2B5EF4-FFF2-40B4-BE49-F238E27FC236}">
                          <a16:creationId xmlns="" xmlns:a16="http://schemas.microsoft.com/office/drawing/2014/main" id="{14700050-8B9B-4985-8F8F-2C43E0AF38F3}"/>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3" name="任意多边形 33">
                      <a:extLst>
                        <a:ext uri="{FF2B5EF4-FFF2-40B4-BE49-F238E27FC236}">
                          <a16:creationId xmlns="" xmlns:a16="http://schemas.microsoft.com/office/drawing/2014/main" id="{A9962738-DDCF-44DD-9351-0B0A789BB14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60" name="组合 5">
            <a:extLst>
              <a:ext uri="{FF2B5EF4-FFF2-40B4-BE49-F238E27FC236}">
                <a16:creationId xmlns="" xmlns:a16="http://schemas.microsoft.com/office/drawing/2014/main" id="{87711E98-9E39-4513-AA19-AFA1369A0C4E}"/>
              </a:ext>
            </a:extLst>
          </p:cNvPr>
          <p:cNvGrpSpPr>
            <a:grpSpLocks noChangeAspect="1"/>
          </p:cNvGrpSpPr>
          <p:nvPr/>
        </p:nvGrpSpPr>
        <p:grpSpPr bwMode="auto">
          <a:xfrm>
            <a:off x="-850337" y="5335408"/>
            <a:ext cx="670430" cy="669746"/>
            <a:chOff x="412646" y="656269"/>
            <a:chExt cx="3839484" cy="3834791"/>
          </a:xfrm>
        </p:grpSpPr>
        <p:sp>
          <p:nvSpPr>
            <p:cNvPr id="161" name="椭圆 160">
              <a:extLst>
                <a:ext uri="{FF2B5EF4-FFF2-40B4-BE49-F238E27FC236}">
                  <a16:creationId xmlns="" xmlns:a16="http://schemas.microsoft.com/office/drawing/2014/main" id="{E981E8B8-266B-46CF-9C64-73FF87A037B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2" name="组合 161">
              <a:extLst>
                <a:ext uri="{FF2B5EF4-FFF2-40B4-BE49-F238E27FC236}">
                  <a16:creationId xmlns="" xmlns:a16="http://schemas.microsoft.com/office/drawing/2014/main" id="{91483240-A55A-4D95-91D0-7324BF2B00AD}"/>
                </a:ext>
              </a:extLst>
            </p:cNvPr>
            <p:cNvGrpSpPr>
              <a:grpSpLocks/>
            </p:cNvGrpSpPr>
            <p:nvPr/>
          </p:nvGrpSpPr>
          <p:grpSpPr bwMode="auto">
            <a:xfrm>
              <a:off x="1167595" y="656269"/>
              <a:ext cx="3084535" cy="3065208"/>
              <a:chOff x="1167595" y="656269"/>
              <a:chExt cx="3084535" cy="3065208"/>
            </a:xfrm>
          </p:grpSpPr>
          <p:sp>
            <p:nvSpPr>
              <p:cNvPr id="163" name="椭圆 162">
                <a:extLst>
                  <a:ext uri="{FF2B5EF4-FFF2-40B4-BE49-F238E27FC236}">
                    <a16:creationId xmlns="" xmlns:a16="http://schemas.microsoft.com/office/drawing/2014/main" id="{1442888C-C72E-4630-818A-4AEB9A19EE32}"/>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4" name="组合 126">
                <a:extLst>
                  <a:ext uri="{FF2B5EF4-FFF2-40B4-BE49-F238E27FC236}">
                    <a16:creationId xmlns="" xmlns:a16="http://schemas.microsoft.com/office/drawing/2014/main" id="{62A92804-5E27-47DD-88C8-AEEAC1AC2F35}"/>
                  </a:ext>
                </a:extLst>
              </p:cNvPr>
              <p:cNvGrpSpPr>
                <a:grpSpLocks/>
              </p:cNvGrpSpPr>
              <p:nvPr/>
            </p:nvGrpSpPr>
            <p:grpSpPr bwMode="auto">
              <a:xfrm>
                <a:off x="1471763" y="905821"/>
                <a:ext cx="2545098" cy="2726591"/>
                <a:chOff x="5692632" y="2125830"/>
                <a:chExt cx="2582391" cy="2767159"/>
              </a:xfrm>
            </p:grpSpPr>
            <p:sp>
              <p:nvSpPr>
                <p:cNvPr id="227" name="任意多边形 157">
                  <a:extLst>
                    <a:ext uri="{FF2B5EF4-FFF2-40B4-BE49-F238E27FC236}">
                      <a16:creationId xmlns="" xmlns:a16="http://schemas.microsoft.com/office/drawing/2014/main" id="{7431F141-7FC0-4047-8295-4E2D5891F27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8" name="任意多边形 158">
                  <a:extLst>
                    <a:ext uri="{FF2B5EF4-FFF2-40B4-BE49-F238E27FC236}">
                      <a16:creationId xmlns="" xmlns:a16="http://schemas.microsoft.com/office/drawing/2014/main" id="{A960C173-FD42-439D-A1DB-BDD2D58DD2D4}"/>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9" name="任意多边形 159">
                  <a:extLst>
                    <a:ext uri="{FF2B5EF4-FFF2-40B4-BE49-F238E27FC236}">
                      <a16:creationId xmlns="" xmlns:a16="http://schemas.microsoft.com/office/drawing/2014/main" id="{7EE17C19-9D23-432A-BD41-81163EB17CA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160">
                  <a:extLst>
                    <a:ext uri="{FF2B5EF4-FFF2-40B4-BE49-F238E27FC236}">
                      <a16:creationId xmlns="" xmlns:a16="http://schemas.microsoft.com/office/drawing/2014/main" id="{F2EA5194-DDC8-41E3-BC9C-4602E6D871BB}"/>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1" name="任意多边形 161">
                  <a:extLst>
                    <a:ext uri="{FF2B5EF4-FFF2-40B4-BE49-F238E27FC236}">
                      <a16:creationId xmlns="" xmlns:a16="http://schemas.microsoft.com/office/drawing/2014/main" id="{C8EB3676-6427-48B8-B4C4-D5C622DA743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162">
                  <a:extLst>
                    <a:ext uri="{FF2B5EF4-FFF2-40B4-BE49-F238E27FC236}">
                      <a16:creationId xmlns="" xmlns:a16="http://schemas.microsoft.com/office/drawing/2014/main" id="{C5B81B8B-D9D2-4D69-B3E8-A637AA7E1EE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5" name="组合 122">
                <a:extLst>
                  <a:ext uri="{FF2B5EF4-FFF2-40B4-BE49-F238E27FC236}">
                    <a16:creationId xmlns="" xmlns:a16="http://schemas.microsoft.com/office/drawing/2014/main" id="{ACE20CA4-CF6A-4B94-B434-7A30D382BEE3}"/>
                  </a:ext>
                </a:extLst>
              </p:cNvPr>
              <p:cNvGrpSpPr>
                <a:grpSpLocks/>
              </p:cNvGrpSpPr>
              <p:nvPr/>
            </p:nvGrpSpPr>
            <p:grpSpPr bwMode="auto">
              <a:xfrm>
                <a:off x="1238175" y="792388"/>
                <a:ext cx="3013955" cy="2929089"/>
                <a:chOff x="7642275" y="-3564091"/>
                <a:chExt cx="5694363" cy="5534842"/>
              </a:xfrm>
            </p:grpSpPr>
            <p:grpSp>
              <p:nvGrpSpPr>
                <p:cNvPr id="203" name="组合 108">
                  <a:extLst>
                    <a:ext uri="{FF2B5EF4-FFF2-40B4-BE49-F238E27FC236}">
                      <a16:creationId xmlns="" xmlns:a16="http://schemas.microsoft.com/office/drawing/2014/main" id="{6C594DD3-DC49-43F4-A954-60EEA54CD284}"/>
                    </a:ext>
                  </a:extLst>
                </p:cNvPr>
                <p:cNvGrpSpPr>
                  <a:grpSpLocks/>
                </p:cNvGrpSpPr>
                <p:nvPr/>
              </p:nvGrpSpPr>
              <p:grpSpPr bwMode="auto">
                <a:xfrm>
                  <a:off x="10568038" y="-2241539"/>
                  <a:ext cx="2768600" cy="1414311"/>
                  <a:chOff x="7264400" y="2182977"/>
                  <a:chExt cx="2768600" cy="1414311"/>
                </a:xfrm>
              </p:grpSpPr>
              <p:sp>
                <p:nvSpPr>
                  <p:cNvPr id="225" name="任意多边形 155">
                    <a:extLst>
                      <a:ext uri="{FF2B5EF4-FFF2-40B4-BE49-F238E27FC236}">
                        <a16:creationId xmlns="" xmlns:a16="http://schemas.microsoft.com/office/drawing/2014/main" id="{E26E3AFC-3AE0-4057-8F60-B5A1A1B15006}"/>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6" name="任意多边形 156">
                    <a:extLst>
                      <a:ext uri="{FF2B5EF4-FFF2-40B4-BE49-F238E27FC236}">
                        <a16:creationId xmlns="" xmlns:a16="http://schemas.microsoft.com/office/drawing/2014/main" id="{63B8E0DB-F1D8-4BB2-B8C9-C19E3C8D618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109">
                  <a:extLst>
                    <a:ext uri="{FF2B5EF4-FFF2-40B4-BE49-F238E27FC236}">
                      <a16:creationId xmlns="" xmlns:a16="http://schemas.microsoft.com/office/drawing/2014/main" id="{1990CE06-289E-41D4-9606-CE3AC3E89F87}"/>
                    </a:ext>
                  </a:extLst>
                </p:cNvPr>
                <p:cNvGrpSpPr>
                  <a:grpSpLocks/>
                </p:cNvGrpSpPr>
                <p:nvPr/>
              </p:nvGrpSpPr>
              <p:grpSpPr bwMode="auto">
                <a:xfrm>
                  <a:off x="10555338" y="-792316"/>
                  <a:ext cx="2717800" cy="1467621"/>
                  <a:chOff x="7251700" y="3632200"/>
                  <a:chExt cx="2717800" cy="1467621"/>
                </a:xfrm>
              </p:grpSpPr>
              <p:sp>
                <p:nvSpPr>
                  <p:cNvPr id="223" name="任意多边形 153">
                    <a:extLst>
                      <a:ext uri="{FF2B5EF4-FFF2-40B4-BE49-F238E27FC236}">
                        <a16:creationId xmlns="" xmlns:a16="http://schemas.microsoft.com/office/drawing/2014/main" id="{5F72BD90-0EE1-4D87-B673-80138B2B71D9}"/>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4" name="任意多边形 154">
                    <a:extLst>
                      <a:ext uri="{FF2B5EF4-FFF2-40B4-BE49-F238E27FC236}">
                        <a16:creationId xmlns="" xmlns:a16="http://schemas.microsoft.com/office/drawing/2014/main" id="{6956C41C-BE34-467A-9809-926F2B866A0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110">
                  <a:extLst>
                    <a:ext uri="{FF2B5EF4-FFF2-40B4-BE49-F238E27FC236}">
                      <a16:creationId xmlns="" xmlns:a16="http://schemas.microsoft.com/office/drawing/2014/main" id="{737C8FD9-93CA-466B-9233-3FE9FF55563D}"/>
                    </a:ext>
                  </a:extLst>
                </p:cNvPr>
                <p:cNvGrpSpPr>
                  <a:grpSpLocks/>
                </p:cNvGrpSpPr>
                <p:nvPr/>
              </p:nvGrpSpPr>
              <p:grpSpPr bwMode="auto">
                <a:xfrm>
                  <a:off x="10471931" y="-792316"/>
                  <a:ext cx="1523446" cy="2743380"/>
                  <a:chOff x="7168293" y="3632200"/>
                  <a:chExt cx="1523446" cy="2743380"/>
                </a:xfrm>
              </p:grpSpPr>
              <p:sp>
                <p:nvSpPr>
                  <p:cNvPr id="221" name="任意多边形 151">
                    <a:extLst>
                      <a:ext uri="{FF2B5EF4-FFF2-40B4-BE49-F238E27FC236}">
                        <a16:creationId xmlns="" xmlns:a16="http://schemas.microsoft.com/office/drawing/2014/main" id="{3E26F9DF-3EC7-4688-AC05-B33E53096EC4}"/>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2" name="任意多边形 152">
                    <a:extLst>
                      <a:ext uri="{FF2B5EF4-FFF2-40B4-BE49-F238E27FC236}">
                        <a16:creationId xmlns="" xmlns:a16="http://schemas.microsoft.com/office/drawing/2014/main" id="{1D04CCF7-056B-47C4-9F90-4BC00752F166}"/>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6" name="组合 111">
                  <a:extLst>
                    <a:ext uri="{FF2B5EF4-FFF2-40B4-BE49-F238E27FC236}">
                      <a16:creationId xmlns="" xmlns:a16="http://schemas.microsoft.com/office/drawing/2014/main" id="{677CAFBC-C6C0-404A-88D9-85AD0FB19C88}"/>
                    </a:ext>
                  </a:extLst>
                </p:cNvPr>
                <p:cNvGrpSpPr>
                  <a:grpSpLocks/>
                </p:cNvGrpSpPr>
                <p:nvPr/>
              </p:nvGrpSpPr>
              <p:grpSpPr bwMode="auto">
                <a:xfrm>
                  <a:off x="8882232" y="-789141"/>
                  <a:ext cx="1567560" cy="2759892"/>
                  <a:chOff x="5578594" y="3635375"/>
                  <a:chExt cx="1567560" cy="2759892"/>
                </a:xfrm>
              </p:grpSpPr>
              <p:sp>
                <p:nvSpPr>
                  <p:cNvPr id="219" name="任意多边形 149">
                    <a:extLst>
                      <a:ext uri="{FF2B5EF4-FFF2-40B4-BE49-F238E27FC236}">
                        <a16:creationId xmlns="" xmlns:a16="http://schemas.microsoft.com/office/drawing/2014/main" id="{2B994418-560D-480B-8559-E751DD593B1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0" name="任意多边形 150">
                    <a:extLst>
                      <a:ext uri="{FF2B5EF4-FFF2-40B4-BE49-F238E27FC236}">
                        <a16:creationId xmlns="" xmlns:a16="http://schemas.microsoft.com/office/drawing/2014/main" id="{0822A83B-CF27-4E1B-B17E-1AAD700C747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7" name="组合 99">
                  <a:extLst>
                    <a:ext uri="{FF2B5EF4-FFF2-40B4-BE49-F238E27FC236}">
                      <a16:creationId xmlns="" xmlns:a16="http://schemas.microsoft.com/office/drawing/2014/main" id="{B97F24E7-C484-43D9-8278-530A680330BF}"/>
                    </a:ext>
                  </a:extLst>
                </p:cNvPr>
                <p:cNvGrpSpPr>
                  <a:grpSpLocks/>
                </p:cNvGrpSpPr>
                <p:nvPr/>
              </p:nvGrpSpPr>
              <p:grpSpPr bwMode="auto">
                <a:xfrm>
                  <a:off x="10504538" y="-3459330"/>
                  <a:ext cx="1556982" cy="2603514"/>
                  <a:chOff x="7200900" y="965186"/>
                  <a:chExt cx="1556982" cy="2603514"/>
                </a:xfrm>
              </p:grpSpPr>
              <p:sp>
                <p:nvSpPr>
                  <p:cNvPr id="217" name="任意多边形 147">
                    <a:extLst>
                      <a:ext uri="{FF2B5EF4-FFF2-40B4-BE49-F238E27FC236}">
                        <a16:creationId xmlns="" xmlns:a16="http://schemas.microsoft.com/office/drawing/2014/main" id="{CA536CE7-020E-4428-ABF5-44431822DD1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8" name="任意多边形 148">
                    <a:extLst>
                      <a:ext uri="{FF2B5EF4-FFF2-40B4-BE49-F238E27FC236}">
                        <a16:creationId xmlns="" xmlns:a16="http://schemas.microsoft.com/office/drawing/2014/main" id="{D86F2736-F89E-4F47-B863-B8B80F075B1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8" name="组合 98">
                  <a:extLst>
                    <a:ext uri="{FF2B5EF4-FFF2-40B4-BE49-F238E27FC236}">
                      <a16:creationId xmlns="" xmlns:a16="http://schemas.microsoft.com/office/drawing/2014/main" id="{D1BE8B39-38DC-4C2D-9DC5-937B0BB282D8}"/>
                    </a:ext>
                  </a:extLst>
                </p:cNvPr>
                <p:cNvGrpSpPr>
                  <a:grpSpLocks/>
                </p:cNvGrpSpPr>
                <p:nvPr/>
              </p:nvGrpSpPr>
              <p:grpSpPr bwMode="auto">
                <a:xfrm>
                  <a:off x="9007760" y="-3564091"/>
                  <a:ext cx="1499035" cy="2673350"/>
                  <a:chOff x="5704122" y="860425"/>
                  <a:chExt cx="1499035" cy="2673350"/>
                </a:xfrm>
              </p:grpSpPr>
              <p:sp>
                <p:nvSpPr>
                  <p:cNvPr id="215" name="任意多边形 145">
                    <a:extLst>
                      <a:ext uri="{FF2B5EF4-FFF2-40B4-BE49-F238E27FC236}">
                        <a16:creationId xmlns="" xmlns:a16="http://schemas.microsoft.com/office/drawing/2014/main" id="{A51D4C89-B5C7-44CA-BB41-A43DD623C543}"/>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6" name="任意多边形 146">
                    <a:extLst>
                      <a:ext uri="{FF2B5EF4-FFF2-40B4-BE49-F238E27FC236}">
                        <a16:creationId xmlns="" xmlns:a16="http://schemas.microsoft.com/office/drawing/2014/main" id="{E3E30696-957E-40EE-A328-E74DE4E93459}"/>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9" name="组合 113">
                  <a:extLst>
                    <a:ext uri="{FF2B5EF4-FFF2-40B4-BE49-F238E27FC236}">
                      <a16:creationId xmlns="" xmlns:a16="http://schemas.microsoft.com/office/drawing/2014/main" id="{0BCF5EC1-BC20-43D2-A780-661B04BC1914}"/>
                    </a:ext>
                  </a:extLst>
                </p:cNvPr>
                <p:cNvGrpSpPr>
                  <a:grpSpLocks/>
                </p:cNvGrpSpPr>
                <p:nvPr/>
              </p:nvGrpSpPr>
              <p:grpSpPr bwMode="auto">
                <a:xfrm>
                  <a:off x="7685138" y="-2293489"/>
                  <a:ext cx="2743200" cy="1482122"/>
                  <a:chOff x="4381500" y="2131027"/>
                  <a:chExt cx="2743200" cy="1482122"/>
                </a:xfrm>
              </p:grpSpPr>
              <p:sp>
                <p:nvSpPr>
                  <p:cNvPr id="213" name="任意多边形 143">
                    <a:extLst>
                      <a:ext uri="{FF2B5EF4-FFF2-40B4-BE49-F238E27FC236}">
                        <a16:creationId xmlns="" xmlns:a16="http://schemas.microsoft.com/office/drawing/2014/main" id="{A00D8676-7FE4-41EB-85B4-68A63BA4A954}"/>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4" name="任意多边形 144">
                    <a:extLst>
                      <a:ext uri="{FF2B5EF4-FFF2-40B4-BE49-F238E27FC236}">
                        <a16:creationId xmlns="" xmlns:a16="http://schemas.microsoft.com/office/drawing/2014/main" id="{0619C0D3-D7BA-4B03-A13D-83ED82975D47}"/>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0" name="组合 112">
                  <a:extLst>
                    <a:ext uri="{FF2B5EF4-FFF2-40B4-BE49-F238E27FC236}">
                      <a16:creationId xmlns="" xmlns:a16="http://schemas.microsoft.com/office/drawing/2014/main" id="{A24B9D03-D11E-4DF3-9B81-F1A0AA1296D1}"/>
                    </a:ext>
                  </a:extLst>
                </p:cNvPr>
                <p:cNvGrpSpPr>
                  <a:grpSpLocks/>
                </p:cNvGrpSpPr>
                <p:nvPr/>
              </p:nvGrpSpPr>
              <p:grpSpPr bwMode="auto">
                <a:xfrm>
                  <a:off x="7642275" y="-801840"/>
                  <a:ext cx="2773363" cy="1440922"/>
                  <a:chOff x="4338637" y="3622676"/>
                  <a:chExt cx="2773363" cy="1440922"/>
                </a:xfrm>
              </p:grpSpPr>
              <p:sp>
                <p:nvSpPr>
                  <p:cNvPr id="211" name="任意多边形 141">
                    <a:extLst>
                      <a:ext uri="{FF2B5EF4-FFF2-40B4-BE49-F238E27FC236}">
                        <a16:creationId xmlns="" xmlns:a16="http://schemas.microsoft.com/office/drawing/2014/main" id="{A7F12FE4-F312-447B-91A7-6EEA42D6BEE0}"/>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2" name="任意多边形 142">
                    <a:extLst>
                      <a:ext uri="{FF2B5EF4-FFF2-40B4-BE49-F238E27FC236}">
                        <a16:creationId xmlns="" xmlns:a16="http://schemas.microsoft.com/office/drawing/2014/main" id="{4AADEEAE-40F9-4935-A716-A2CD3FC4282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6" name="组合 121">
                <a:extLst>
                  <a:ext uri="{FF2B5EF4-FFF2-40B4-BE49-F238E27FC236}">
                    <a16:creationId xmlns="" xmlns:a16="http://schemas.microsoft.com/office/drawing/2014/main" id="{3BE84A28-ABFE-4C40-914D-F71B87F52F92}"/>
                  </a:ext>
                </a:extLst>
              </p:cNvPr>
              <p:cNvGrpSpPr>
                <a:grpSpLocks/>
              </p:cNvGrpSpPr>
              <p:nvPr/>
            </p:nvGrpSpPr>
            <p:grpSpPr bwMode="auto">
              <a:xfrm>
                <a:off x="1167595" y="656269"/>
                <a:ext cx="2724071" cy="2669454"/>
                <a:chOff x="13371766" y="-2490898"/>
                <a:chExt cx="5146323" cy="5043698"/>
              </a:xfrm>
            </p:grpSpPr>
            <p:grpSp>
              <p:nvGrpSpPr>
                <p:cNvPr id="167" name="组合 84">
                  <a:extLst>
                    <a:ext uri="{FF2B5EF4-FFF2-40B4-BE49-F238E27FC236}">
                      <a16:creationId xmlns="" xmlns:a16="http://schemas.microsoft.com/office/drawing/2014/main" id="{22066C08-E3DD-4D17-B138-703C5F79779C}"/>
                    </a:ext>
                  </a:extLst>
                </p:cNvPr>
                <p:cNvGrpSpPr>
                  <a:grpSpLocks/>
                </p:cNvGrpSpPr>
                <p:nvPr/>
              </p:nvGrpSpPr>
              <p:grpSpPr bwMode="auto">
                <a:xfrm>
                  <a:off x="14041858" y="-2490898"/>
                  <a:ext cx="4476231" cy="4896641"/>
                  <a:chOff x="-131440" y="1532255"/>
                  <a:chExt cx="2379817" cy="2603331"/>
                </a:xfrm>
              </p:grpSpPr>
              <p:grpSp>
                <p:nvGrpSpPr>
                  <p:cNvPr id="185" name="组合 69">
                    <a:extLst>
                      <a:ext uri="{FF2B5EF4-FFF2-40B4-BE49-F238E27FC236}">
                        <a16:creationId xmlns="" xmlns:a16="http://schemas.microsoft.com/office/drawing/2014/main" id="{E93F2B20-7AF5-43EB-A406-62104D3F72D0}"/>
                      </a:ext>
                    </a:extLst>
                  </p:cNvPr>
                  <p:cNvGrpSpPr>
                    <a:grpSpLocks/>
                  </p:cNvGrpSpPr>
                  <p:nvPr/>
                </p:nvGrpSpPr>
                <p:grpSpPr bwMode="auto">
                  <a:xfrm>
                    <a:off x="1063163" y="2072415"/>
                    <a:ext cx="1179452" cy="1050341"/>
                    <a:chOff x="2682875" y="2154503"/>
                    <a:chExt cx="1179452" cy="1050341"/>
                  </a:xfrm>
                </p:grpSpPr>
                <p:sp>
                  <p:nvSpPr>
                    <p:cNvPr id="201" name="任意多边形 131">
                      <a:extLst>
                        <a:ext uri="{FF2B5EF4-FFF2-40B4-BE49-F238E27FC236}">
                          <a16:creationId xmlns="" xmlns:a16="http://schemas.microsoft.com/office/drawing/2014/main" id="{B36AACD0-FB63-4C52-9EF0-6830DE4D1AF4}"/>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2" name="任意多边形 132">
                      <a:extLst>
                        <a:ext uri="{FF2B5EF4-FFF2-40B4-BE49-F238E27FC236}">
                          <a16:creationId xmlns="" xmlns:a16="http://schemas.microsoft.com/office/drawing/2014/main" id="{DF6B3AF6-5C8B-4A02-B77D-AF124E7EF15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6" name="组合 80">
                    <a:extLst>
                      <a:ext uri="{FF2B5EF4-FFF2-40B4-BE49-F238E27FC236}">
                        <a16:creationId xmlns="" xmlns:a16="http://schemas.microsoft.com/office/drawing/2014/main" id="{42FB188B-FBEA-4D55-B3B7-9B93A36B79DA}"/>
                      </a:ext>
                    </a:extLst>
                  </p:cNvPr>
                  <p:cNvGrpSpPr>
                    <a:grpSpLocks/>
                  </p:cNvGrpSpPr>
                  <p:nvPr/>
                </p:nvGrpSpPr>
                <p:grpSpPr bwMode="auto">
                  <a:xfrm>
                    <a:off x="1078707" y="2993336"/>
                    <a:ext cx="1169670" cy="723690"/>
                    <a:chOff x="2895600" y="3487261"/>
                    <a:chExt cx="1169670" cy="723690"/>
                  </a:xfrm>
                </p:grpSpPr>
                <p:sp>
                  <p:nvSpPr>
                    <p:cNvPr id="199" name="任意多边形 129">
                      <a:extLst>
                        <a:ext uri="{FF2B5EF4-FFF2-40B4-BE49-F238E27FC236}">
                          <a16:creationId xmlns="" xmlns:a16="http://schemas.microsoft.com/office/drawing/2014/main" id="{07629CB8-0A7E-403E-833B-D6088E6668C9}"/>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0" name="任意多边形 130">
                      <a:extLst>
                        <a:ext uri="{FF2B5EF4-FFF2-40B4-BE49-F238E27FC236}">
                          <a16:creationId xmlns="" xmlns:a16="http://schemas.microsoft.com/office/drawing/2014/main" id="{EC3B24A9-B69B-4568-89D2-AA0DDAD0FF19}"/>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82">
                    <a:extLst>
                      <a:ext uri="{FF2B5EF4-FFF2-40B4-BE49-F238E27FC236}">
                        <a16:creationId xmlns="" xmlns:a16="http://schemas.microsoft.com/office/drawing/2014/main" id="{C0A362FF-C8B9-4E7B-966D-3749271264A9}"/>
                      </a:ext>
                    </a:extLst>
                  </p:cNvPr>
                  <p:cNvGrpSpPr>
                    <a:grpSpLocks/>
                  </p:cNvGrpSpPr>
                  <p:nvPr/>
                </p:nvGrpSpPr>
                <p:grpSpPr bwMode="auto">
                  <a:xfrm>
                    <a:off x="618349" y="3122458"/>
                    <a:ext cx="850535" cy="1013128"/>
                    <a:chOff x="4720449" y="4163858"/>
                    <a:chExt cx="850535" cy="1013128"/>
                  </a:xfrm>
                </p:grpSpPr>
                <p:sp>
                  <p:nvSpPr>
                    <p:cNvPr id="197" name="任意多边形 127" hidden="1">
                      <a:extLst>
                        <a:ext uri="{FF2B5EF4-FFF2-40B4-BE49-F238E27FC236}">
                          <a16:creationId xmlns="" xmlns:a16="http://schemas.microsoft.com/office/drawing/2014/main" id="{4E1DADC8-E74C-493D-92D7-E02FA756D29B}"/>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任意多边形 128">
                      <a:extLst>
                        <a:ext uri="{FF2B5EF4-FFF2-40B4-BE49-F238E27FC236}">
                          <a16:creationId xmlns="" xmlns:a16="http://schemas.microsoft.com/office/drawing/2014/main" id="{EFDDCC27-BAC2-42F8-B52F-609A31CD515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76">
                    <a:extLst>
                      <a:ext uri="{FF2B5EF4-FFF2-40B4-BE49-F238E27FC236}">
                        <a16:creationId xmlns="" xmlns:a16="http://schemas.microsoft.com/office/drawing/2014/main" id="{8441E76F-1CE5-40EA-A9AD-91762B42742A}"/>
                      </a:ext>
                    </a:extLst>
                  </p:cNvPr>
                  <p:cNvGrpSpPr>
                    <a:grpSpLocks/>
                  </p:cNvGrpSpPr>
                  <p:nvPr/>
                </p:nvGrpSpPr>
                <p:grpSpPr bwMode="auto">
                  <a:xfrm>
                    <a:off x="-131440" y="2075280"/>
                    <a:ext cx="1172106" cy="1056965"/>
                    <a:chOff x="-1553840" y="2119273"/>
                    <a:chExt cx="1172106" cy="1056965"/>
                  </a:xfrm>
                </p:grpSpPr>
                <p:sp>
                  <p:nvSpPr>
                    <p:cNvPr id="195" name="Freeform 75_1" hidden="1">
                      <a:extLst>
                        <a:ext uri="{FF2B5EF4-FFF2-40B4-BE49-F238E27FC236}">
                          <a16:creationId xmlns="" xmlns:a16="http://schemas.microsoft.com/office/drawing/2014/main" id="{B953AE0A-9F27-4116-BDBE-BAE00133924D}"/>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6" name="任意多边形 126">
                      <a:extLst>
                        <a:ext uri="{FF2B5EF4-FFF2-40B4-BE49-F238E27FC236}">
                          <a16:creationId xmlns="" xmlns:a16="http://schemas.microsoft.com/office/drawing/2014/main" id="{4473CC9C-2B05-4A85-9F8A-FA8D685672E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9" name="组合 77">
                    <a:extLst>
                      <a:ext uri="{FF2B5EF4-FFF2-40B4-BE49-F238E27FC236}">
                        <a16:creationId xmlns="" xmlns:a16="http://schemas.microsoft.com/office/drawing/2014/main" id="{DCFE0C2B-1383-4F15-8B3A-4E057FBF2C37}"/>
                      </a:ext>
                    </a:extLst>
                  </p:cNvPr>
                  <p:cNvGrpSpPr>
                    <a:grpSpLocks/>
                  </p:cNvGrpSpPr>
                  <p:nvPr/>
                </p:nvGrpSpPr>
                <p:grpSpPr bwMode="auto">
                  <a:xfrm>
                    <a:off x="-117221" y="2989912"/>
                    <a:ext cx="1172257" cy="735498"/>
                    <a:chOff x="227370" y="4232048"/>
                    <a:chExt cx="1172257" cy="735498"/>
                  </a:xfrm>
                </p:grpSpPr>
                <p:sp>
                  <p:nvSpPr>
                    <p:cNvPr id="193" name="任意多边形 123">
                      <a:extLst>
                        <a:ext uri="{FF2B5EF4-FFF2-40B4-BE49-F238E27FC236}">
                          <a16:creationId xmlns="" xmlns:a16="http://schemas.microsoft.com/office/drawing/2014/main" id="{D01C9D7C-272D-454C-A09F-78BAE8E3D14E}"/>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124">
                      <a:extLst>
                        <a:ext uri="{FF2B5EF4-FFF2-40B4-BE49-F238E27FC236}">
                          <a16:creationId xmlns="" xmlns:a16="http://schemas.microsoft.com/office/drawing/2014/main" id="{1DC47D81-B9E3-4C67-B8EA-F3A2381A8D6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0" name="组合 68">
                    <a:extLst>
                      <a:ext uri="{FF2B5EF4-FFF2-40B4-BE49-F238E27FC236}">
                        <a16:creationId xmlns="" xmlns:a16="http://schemas.microsoft.com/office/drawing/2014/main" id="{1645A3A1-B8F1-4701-AFC1-D88966B1F6A4}"/>
                      </a:ext>
                    </a:extLst>
                  </p:cNvPr>
                  <p:cNvGrpSpPr>
                    <a:grpSpLocks/>
                  </p:cNvGrpSpPr>
                  <p:nvPr/>
                </p:nvGrpSpPr>
                <p:grpSpPr bwMode="auto">
                  <a:xfrm>
                    <a:off x="653667" y="1532255"/>
                    <a:ext cx="856733" cy="1585595"/>
                    <a:chOff x="2911092" y="1154430"/>
                    <a:chExt cx="856733" cy="1585595"/>
                  </a:xfrm>
                </p:grpSpPr>
                <p:sp>
                  <p:nvSpPr>
                    <p:cNvPr id="191" name="任意多边形 121">
                      <a:extLst>
                        <a:ext uri="{FF2B5EF4-FFF2-40B4-BE49-F238E27FC236}">
                          <a16:creationId xmlns="" xmlns:a16="http://schemas.microsoft.com/office/drawing/2014/main" id="{FD1CD09B-B79B-4251-9D2C-36EEAC760DC3}"/>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2" name="任意多边形 122">
                      <a:extLst>
                        <a:ext uri="{FF2B5EF4-FFF2-40B4-BE49-F238E27FC236}">
                          <a16:creationId xmlns="" xmlns:a16="http://schemas.microsoft.com/office/drawing/2014/main" id="{3B037000-AD51-443D-A2BE-02CF8500A923}"/>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8" name="组合 64">
                  <a:extLst>
                    <a:ext uri="{FF2B5EF4-FFF2-40B4-BE49-F238E27FC236}">
                      <a16:creationId xmlns="" xmlns:a16="http://schemas.microsoft.com/office/drawing/2014/main" id="{00C34C67-FFE9-4B7A-9824-04781DB25C2D}"/>
                    </a:ext>
                  </a:extLst>
                </p:cNvPr>
                <p:cNvGrpSpPr>
                  <a:grpSpLocks/>
                </p:cNvGrpSpPr>
                <p:nvPr/>
              </p:nvGrpSpPr>
              <p:grpSpPr bwMode="auto">
                <a:xfrm>
                  <a:off x="13371766" y="-568256"/>
                  <a:ext cx="3969643" cy="3121056"/>
                  <a:chOff x="-104553" y="2352286"/>
                  <a:chExt cx="3969643" cy="3121056"/>
                </a:xfrm>
              </p:grpSpPr>
              <p:sp>
                <p:nvSpPr>
                  <p:cNvPr id="183" name="椭圆 182">
                    <a:extLst>
                      <a:ext uri="{FF2B5EF4-FFF2-40B4-BE49-F238E27FC236}">
                        <a16:creationId xmlns="" xmlns:a16="http://schemas.microsoft.com/office/drawing/2014/main" id="{65D2328A-9E3D-45E9-9F04-0C952B9985CC}"/>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4" name="椭圆 183">
                    <a:extLst>
                      <a:ext uri="{FF2B5EF4-FFF2-40B4-BE49-F238E27FC236}">
                        <a16:creationId xmlns="" xmlns:a16="http://schemas.microsoft.com/office/drawing/2014/main" id="{0E5EBD03-05EA-4E4B-B993-F1E4A3A42E4D}"/>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9" name="组合 40">
                  <a:extLst>
                    <a:ext uri="{FF2B5EF4-FFF2-40B4-BE49-F238E27FC236}">
                      <a16:creationId xmlns="" xmlns:a16="http://schemas.microsoft.com/office/drawing/2014/main" id="{DAC3485A-4D07-4F91-8F52-5698A17C4495}"/>
                    </a:ext>
                  </a:extLst>
                </p:cNvPr>
                <p:cNvGrpSpPr>
                  <a:grpSpLocks/>
                </p:cNvGrpSpPr>
                <p:nvPr/>
              </p:nvGrpSpPr>
              <p:grpSpPr bwMode="auto">
                <a:xfrm>
                  <a:off x="15232572" y="-1047421"/>
                  <a:ext cx="2124490" cy="2153566"/>
                  <a:chOff x="3971510" y="869821"/>
                  <a:chExt cx="2124490" cy="2153566"/>
                </a:xfrm>
              </p:grpSpPr>
              <p:grpSp>
                <p:nvGrpSpPr>
                  <p:cNvPr id="170" name="组合 19">
                    <a:extLst>
                      <a:ext uri="{FF2B5EF4-FFF2-40B4-BE49-F238E27FC236}">
                        <a16:creationId xmlns="" xmlns:a16="http://schemas.microsoft.com/office/drawing/2014/main" id="{A6846EED-2A06-4F47-9585-A1AD6CF03105}"/>
                      </a:ext>
                    </a:extLst>
                  </p:cNvPr>
                  <p:cNvGrpSpPr>
                    <a:grpSpLocks/>
                  </p:cNvGrpSpPr>
                  <p:nvPr/>
                </p:nvGrpSpPr>
                <p:grpSpPr bwMode="auto">
                  <a:xfrm>
                    <a:off x="5052827" y="904964"/>
                    <a:ext cx="1043173" cy="1547336"/>
                    <a:chOff x="8202642" y="1331438"/>
                    <a:chExt cx="1043173" cy="1547336"/>
                  </a:xfrm>
                </p:grpSpPr>
                <p:sp>
                  <p:nvSpPr>
                    <p:cNvPr id="181" name="任意多边形 111">
                      <a:extLst>
                        <a:ext uri="{FF2B5EF4-FFF2-40B4-BE49-F238E27FC236}">
                          <a16:creationId xmlns="" xmlns:a16="http://schemas.microsoft.com/office/drawing/2014/main" id="{878A2832-87A6-4B3F-8AD1-6435F312C59C}"/>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2" name="任意多边形 112">
                      <a:extLst>
                        <a:ext uri="{FF2B5EF4-FFF2-40B4-BE49-F238E27FC236}">
                          <a16:creationId xmlns="" xmlns:a16="http://schemas.microsoft.com/office/drawing/2014/main" id="{8542E4E0-269E-4C31-9463-39894FFD9B0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1" name="组合 39">
                    <a:extLst>
                      <a:ext uri="{FF2B5EF4-FFF2-40B4-BE49-F238E27FC236}">
                        <a16:creationId xmlns="" xmlns:a16="http://schemas.microsoft.com/office/drawing/2014/main" id="{934B9556-7EFA-419E-983F-6A7EDA171578}"/>
                      </a:ext>
                    </a:extLst>
                  </p:cNvPr>
                  <p:cNvGrpSpPr>
                    <a:grpSpLocks/>
                  </p:cNvGrpSpPr>
                  <p:nvPr/>
                </p:nvGrpSpPr>
                <p:grpSpPr bwMode="auto">
                  <a:xfrm>
                    <a:off x="4018410" y="869821"/>
                    <a:ext cx="1074500" cy="1569143"/>
                    <a:chOff x="4018410" y="869821"/>
                    <a:chExt cx="1074500" cy="1569143"/>
                  </a:xfrm>
                </p:grpSpPr>
                <p:sp>
                  <p:nvSpPr>
                    <p:cNvPr id="179" name="任意多边形 109">
                      <a:extLst>
                        <a:ext uri="{FF2B5EF4-FFF2-40B4-BE49-F238E27FC236}">
                          <a16:creationId xmlns="" xmlns:a16="http://schemas.microsoft.com/office/drawing/2014/main" id="{4FADDFCE-A81D-4BA0-BF21-9D984AB5FBC5}"/>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0" name="任意多边形 110">
                      <a:extLst>
                        <a:ext uri="{FF2B5EF4-FFF2-40B4-BE49-F238E27FC236}">
                          <a16:creationId xmlns="" xmlns:a16="http://schemas.microsoft.com/office/drawing/2014/main" id="{B3ED2CE1-E2FA-4C40-AA96-688A5C718D54}"/>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2" name="组合 23">
                    <a:extLst>
                      <a:ext uri="{FF2B5EF4-FFF2-40B4-BE49-F238E27FC236}">
                        <a16:creationId xmlns="" xmlns:a16="http://schemas.microsoft.com/office/drawing/2014/main" id="{46204D44-65DE-4FEA-8815-F623DDACB3B0}"/>
                      </a:ext>
                    </a:extLst>
                  </p:cNvPr>
                  <p:cNvGrpSpPr>
                    <a:grpSpLocks/>
                  </p:cNvGrpSpPr>
                  <p:nvPr/>
                </p:nvGrpSpPr>
                <p:grpSpPr bwMode="auto">
                  <a:xfrm>
                    <a:off x="5048035" y="2175212"/>
                    <a:ext cx="1018726" cy="829528"/>
                    <a:chOff x="7348022" y="2790825"/>
                    <a:chExt cx="1018726" cy="829528"/>
                  </a:xfrm>
                </p:grpSpPr>
                <p:sp>
                  <p:nvSpPr>
                    <p:cNvPr id="177" name="任意多边形 107" hidden="1">
                      <a:extLst>
                        <a:ext uri="{FF2B5EF4-FFF2-40B4-BE49-F238E27FC236}">
                          <a16:creationId xmlns="" xmlns:a16="http://schemas.microsoft.com/office/drawing/2014/main" id="{7A2047DE-F43D-43A0-A4BD-AA3D7865180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8" name="任意多边形 108">
                      <a:extLst>
                        <a:ext uri="{FF2B5EF4-FFF2-40B4-BE49-F238E27FC236}">
                          <a16:creationId xmlns="" xmlns:a16="http://schemas.microsoft.com/office/drawing/2014/main" id="{B46217AC-96ED-44C3-9105-BE5A69BBF41A}"/>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3" name="组合 33">
                    <a:extLst>
                      <a:ext uri="{FF2B5EF4-FFF2-40B4-BE49-F238E27FC236}">
                        <a16:creationId xmlns="" xmlns:a16="http://schemas.microsoft.com/office/drawing/2014/main" id="{4C6B3328-7652-4297-9B80-6A3244A68B3B}"/>
                      </a:ext>
                    </a:extLst>
                  </p:cNvPr>
                  <p:cNvGrpSpPr>
                    <a:grpSpLocks/>
                  </p:cNvGrpSpPr>
                  <p:nvPr/>
                </p:nvGrpSpPr>
                <p:grpSpPr bwMode="auto">
                  <a:xfrm>
                    <a:off x="3971510" y="2141238"/>
                    <a:ext cx="1066735" cy="882149"/>
                    <a:chOff x="8334175" y="1062762"/>
                    <a:chExt cx="1066735" cy="882149"/>
                  </a:xfrm>
                </p:grpSpPr>
                <p:sp>
                  <p:nvSpPr>
                    <p:cNvPr id="174" name="任意多边形 104">
                      <a:extLst>
                        <a:ext uri="{FF2B5EF4-FFF2-40B4-BE49-F238E27FC236}">
                          <a16:creationId xmlns="" xmlns:a16="http://schemas.microsoft.com/office/drawing/2014/main" id="{A2CA5829-E58D-46B2-8CB3-B39B4BA5FA5E}"/>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任意多边形 105">
                      <a:extLst>
                        <a:ext uri="{FF2B5EF4-FFF2-40B4-BE49-F238E27FC236}">
                          <a16:creationId xmlns="" xmlns:a16="http://schemas.microsoft.com/office/drawing/2014/main" id="{942DE0A4-EB10-4005-9502-5001AA87060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6" name="任意多边形 106">
                      <a:extLst>
                        <a:ext uri="{FF2B5EF4-FFF2-40B4-BE49-F238E27FC236}">
                          <a16:creationId xmlns="" xmlns:a16="http://schemas.microsoft.com/office/drawing/2014/main" id="{0CA7E488-1707-4D71-8325-F39681EEA266}"/>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33" name="组合 5">
            <a:extLst>
              <a:ext uri="{FF2B5EF4-FFF2-40B4-BE49-F238E27FC236}">
                <a16:creationId xmlns="" xmlns:a16="http://schemas.microsoft.com/office/drawing/2014/main" id="{24C27C08-C788-4F12-BE8D-2C491F5F608B}"/>
              </a:ext>
            </a:extLst>
          </p:cNvPr>
          <p:cNvGrpSpPr>
            <a:grpSpLocks noChangeAspect="1"/>
          </p:cNvGrpSpPr>
          <p:nvPr/>
        </p:nvGrpSpPr>
        <p:grpSpPr bwMode="auto">
          <a:xfrm>
            <a:off x="4763371" y="7033066"/>
            <a:ext cx="766202" cy="765426"/>
            <a:chOff x="412646" y="656269"/>
            <a:chExt cx="3839484" cy="3834791"/>
          </a:xfrm>
        </p:grpSpPr>
        <p:sp>
          <p:nvSpPr>
            <p:cNvPr id="234" name="椭圆 233">
              <a:extLst>
                <a:ext uri="{FF2B5EF4-FFF2-40B4-BE49-F238E27FC236}">
                  <a16:creationId xmlns="" xmlns:a16="http://schemas.microsoft.com/office/drawing/2014/main" id="{D716E64C-1FEF-406D-8CFC-C997F346213A}"/>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35" name="组合 234">
              <a:extLst>
                <a:ext uri="{FF2B5EF4-FFF2-40B4-BE49-F238E27FC236}">
                  <a16:creationId xmlns="" xmlns:a16="http://schemas.microsoft.com/office/drawing/2014/main" id="{876CF197-F6AA-4287-8C27-01FBD37791D6}"/>
                </a:ext>
              </a:extLst>
            </p:cNvPr>
            <p:cNvGrpSpPr>
              <a:grpSpLocks/>
            </p:cNvGrpSpPr>
            <p:nvPr/>
          </p:nvGrpSpPr>
          <p:grpSpPr bwMode="auto">
            <a:xfrm>
              <a:off x="1167595" y="656269"/>
              <a:ext cx="3084535" cy="3065208"/>
              <a:chOff x="1167595" y="656269"/>
              <a:chExt cx="3084535" cy="3065208"/>
            </a:xfrm>
          </p:grpSpPr>
          <p:sp>
            <p:nvSpPr>
              <p:cNvPr id="236" name="椭圆 235">
                <a:extLst>
                  <a:ext uri="{FF2B5EF4-FFF2-40B4-BE49-F238E27FC236}">
                    <a16:creationId xmlns="" xmlns:a16="http://schemas.microsoft.com/office/drawing/2014/main" id="{74829A2A-BCF8-4975-9861-615CEAE8577E}"/>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37" name="组合 126">
                <a:extLst>
                  <a:ext uri="{FF2B5EF4-FFF2-40B4-BE49-F238E27FC236}">
                    <a16:creationId xmlns="" xmlns:a16="http://schemas.microsoft.com/office/drawing/2014/main" id="{8AA8D7FF-7DAA-4570-AC4E-E86C2476D445}"/>
                  </a:ext>
                </a:extLst>
              </p:cNvPr>
              <p:cNvGrpSpPr>
                <a:grpSpLocks/>
              </p:cNvGrpSpPr>
              <p:nvPr/>
            </p:nvGrpSpPr>
            <p:grpSpPr bwMode="auto">
              <a:xfrm>
                <a:off x="1471763" y="905821"/>
                <a:ext cx="2545098" cy="2726591"/>
                <a:chOff x="5692632" y="2125830"/>
                <a:chExt cx="2582391" cy="2767159"/>
              </a:xfrm>
            </p:grpSpPr>
            <p:sp>
              <p:nvSpPr>
                <p:cNvPr id="300" name="任意多边形 230">
                  <a:extLst>
                    <a:ext uri="{FF2B5EF4-FFF2-40B4-BE49-F238E27FC236}">
                      <a16:creationId xmlns="" xmlns:a16="http://schemas.microsoft.com/office/drawing/2014/main" id="{6B1DF307-81FA-4A94-BCB5-C3A53B94B3A9}"/>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1" name="任意多边形 231">
                  <a:extLst>
                    <a:ext uri="{FF2B5EF4-FFF2-40B4-BE49-F238E27FC236}">
                      <a16:creationId xmlns="" xmlns:a16="http://schemas.microsoft.com/office/drawing/2014/main" id="{9D735945-73C2-46F2-955B-3DB3E30015D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2" name="任意多边形 232">
                  <a:extLst>
                    <a:ext uri="{FF2B5EF4-FFF2-40B4-BE49-F238E27FC236}">
                      <a16:creationId xmlns="" xmlns:a16="http://schemas.microsoft.com/office/drawing/2014/main" id="{C7E8E6AA-C094-4D8E-B387-4785173CC842}"/>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3" name="任意多边形 233">
                  <a:extLst>
                    <a:ext uri="{FF2B5EF4-FFF2-40B4-BE49-F238E27FC236}">
                      <a16:creationId xmlns="" xmlns:a16="http://schemas.microsoft.com/office/drawing/2014/main" id="{69A19CCF-CCCB-41D5-A723-316B2E1D505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4" name="任意多边形 234">
                  <a:extLst>
                    <a:ext uri="{FF2B5EF4-FFF2-40B4-BE49-F238E27FC236}">
                      <a16:creationId xmlns="" xmlns:a16="http://schemas.microsoft.com/office/drawing/2014/main" id="{9AEB3A72-2BDB-476E-8FD6-8C9E83FF174E}"/>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235">
                  <a:extLst>
                    <a:ext uri="{FF2B5EF4-FFF2-40B4-BE49-F238E27FC236}">
                      <a16:creationId xmlns="" xmlns:a16="http://schemas.microsoft.com/office/drawing/2014/main" id="{B1BA7068-1D2F-465C-A092-26533DFB184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8" name="组合 122">
                <a:extLst>
                  <a:ext uri="{FF2B5EF4-FFF2-40B4-BE49-F238E27FC236}">
                    <a16:creationId xmlns="" xmlns:a16="http://schemas.microsoft.com/office/drawing/2014/main" id="{B0582515-56B2-49DB-BAA7-C1F049399AC8}"/>
                  </a:ext>
                </a:extLst>
              </p:cNvPr>
              <p:cNvGrpSpPr>
                <a:grpSpLocks/>
              </p:cNvGrpSpPr>
              <p:nvPr/>
            </p:nvGrpSpPr>
            <p:grpSpPr bwMode="auto">
              <a:xfrm>
                <a:off x="1238175" y="792388"/>
                <a:ext cx="3013955" cy="2929089"/>
                <a:chOff x="7642275" y="-3564091"/>
                <a:chExt cx="5694363" cy="5534842"/>
              </a:xfrm>
            </p:grpSpPr>
            <p:grpSp>
              <p:nvGrpSpPr>
                <p:cNvPr id="276" name="组合 108">
                  <a:extLst>
                    <a:ext uri="{FF2B5EF4-FFF2-40B4-BE49-F238E27FC236}">
                      <a16:creationId xmlns="" xmlns:a16="http://schemas.microsoft.com/office/drawing/2014/main" id="{66AEE1F5-4752-4F54-8BAB-8D43D85EC3A4}"/>
                    </a:ext>
                  </a:extLst>
                </p:cNvPr>
                <p:cNvGrpSpPr>
                  <a:grpSpLocks/>
                </p:cNvGrpSpPr>
                <p:nvPr/>
              </p:nvGrpSpPr>
              <p:grpSpPr bwMode="auto">
                <a:xfrm>
                  <a:off x="10568038" y="-2241539"/>
                  <a:ext cx="2768600" cy="1414311"/>
                  <a:chOff x="7264400" y="2182977"/>
                  <a:chExt cx="2768600" cy="1414311"/>
                </a:xfrm>
              </p:grpSpPr>
              <p:sp>
                <p:nvSpPr>
                  <p:cNvPr id="298" name="任意多边形 228">
                    <a:extLst>
                      <a:ext uri="{FF2B5EF4-FFF2-40B4-BE49-F238E27FC236}">
                        <a16:creationId xmlns="" xmlns:a16="http://schemas.microsoft.com/office/drawing/2014/main" id="{C3E17B5F-AA11-4C16-BB95-8BFDA12CEF74}"/>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9" name="任意多边形 229">
                    <a:extLst>
                      <a:ext uri="{FF2B5EF4-FFF2-40B4-BE49-F238E27FC236}">
                        <a16:creationId xmlns="" xmlns:a16="http://schemas.microsoft.com/office/drawing/2014/main" id="{6E74424C-6FD7-444F-86D0-67C7B83B09E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109">
                  <a:extLst>
                    <a:ext uri="{FF2B5EF4-FFF2-40B4-BE49-F238E27FC236}">
                      <a16:creationId xmlns="" xmlns:a16="http://schemas.microsoft.com/office/drawing/2014/main" id="{CD17A9BC-4F63-4295-9DB5-9EEF8D79FBCB}"/>
                    </a:ext>
                  </a:extLst>
                </p:cNvPr>
                <p:cNvGrpSpPr>
                  <a:grpSpLocks/>
                </p:cNvGrpSpPr>
                <p:nvPr/>
              </p:nvGrpSpPr>
              <p:grpSpPr bwMode="auto">
                <a:xfrm>
                  <a:off x="10555338" y="-792316"/>
                  <a:ext cx="2717800" cy="1467621"/>
                  <a:chOff x="7251700" y="3632200"/>
                  <a:chExt cx="2717800" cy="1467621"/>
                </a:xfrm>
              </p:grpSpPr>
              <p:sp>
                <p:nvSpPr>
                  <p:cNvPr id="296" name="任意多边形 226">
                    <a:extLst>
                      <a:ext uri="{FF2B5EF4-FFF2-40B4-BE49-F238E27FC236}">
                        <a16:creationId xmlns="" xmlns:a16="http://schemas.microsoft.com/office/drawing/2014/main" id="{83EC579A-02DF-4495-AE90-6A790776572A}"/>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7" name="任意多边形 227">
                    <a:extLst>
                      <a:ext uri="{FF2B5EF4-FFF2-40B4-BE49-F238E27FC236}">
                        <a16:creationId xmlns="" xmlns:a16="http://schemas.microsoft.com/office/drawing/2014/main" id="{3F12B7B3-C07D-4E54-99B5-888065990659}"/>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8" name="组合 110">
                  <a:extLst>
                    <a:ext uri="{FF2B5EF4-FFF2-40B4-BE49-F238E27FC236}">
                      <a16:creationId xmlns="" xmlns:a16="http://schemas.microsoft.com/office/drawing/2014/main" id="{9C3CDEE7-E684-439E-BD73-954B0845F961}"/>
                    </a:ext>
                  </a:extLst>
                </p:cNvPr>
                <p:cNvGrpSpPr>
                  <a:grpSpLocks/>
                </p:cNvGrpSpPr>
                <p:nvPr/>
              </p:nvGrpSpPr>
              <p:grpSpPr bwMode="auto">
                <a:xfrm>
                  <a:off x="10471931" y="-792316"/>
                  <a:ext cx="1523446" cy="2743380"/>
                  <a:chOff x="7168293" y="3632200"/>
                  <a:chExt cx="1523446" cy="2743380"/>
                </a:xfrm>
              </p:grpSpPr>
              <p:sp>
                <p:nvSpPr>
                  <p:cNvPr id="294" name="任意多边形 224">
                    <a:extLst>
                      <a:ext uri="{FF2B5EF4-FFF2-40B4-BE49-F238E27FC236}">
                        <a16:creationId xmlns="" xmlns:a16="http://schemas.microsoft.com/office/drawing/2014/main" id="{210601E8-AB5A-4A74-92E6-9FCC1DBB81A6}"/>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5" name="任意多边形 225">
                    <a:extLst>
                      <a:ext uri="{FF2B5EF4-FFF2-40B4-BE49-F238E27FC236}">
                        <a16:creationId xmlns="" xmlns:a16="http://schemas.microsoft.com/office/drawing/2014/main" id="{C06DE36D-C7C0-4B87-B4B1-C57844F1B308}"/>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9" name="组合 111">
                  <a:extLst>
                    <a:ext uri="{FF2B5EF4-FFF2-40B4-BE49-F238E27FC236}">
                      <a16:creationId xmlns="" xmlns:a16="http://schemas.microsoft.com/office/drawing/2014/main" id="{EDAA607A-B087-4CB0-82DD-A21C299519E0}"/>
                    </a:ext>
                  </a:extLst>
                </p:cNvPr>
                <p:cNvGrpSpPr>
                  <a:grpSpLocks/>
                </p:cNvGrpSpPr>
                <p:nvPr/>
              </p:nvGrpSpPr>
              <p:grpSpPr bwMode="auto">
                <a:xfrm>
                  <a:off x="8882232" y="-789141"/>
                  <a:ext cx="1567560" cy="2759892"/>
                  <a:chOff x="5578594" y="3635375"/>
                  <a:chExt cx="1567560" cy="2759892"/>
                </a:xfrm>
              </p:grpSpPr>
              <p:sp>
                <p:nvSpPr>
                  <p:cNvPr id="292" name="任意多边形 222">
                    <a:extLst>
                      <a:ext uri="{FF2B5EF4-FFF2-40B4-BE49-F238E27FC236}">
                        <a16:creationId xmlns="" xmlns:a16="http://schemas.microsoft.com/office/drawing/2014/main" id="{FE022B33-BBEC-4BC1-9F84-B60B07B5EA0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3" name="任意多边形 223">
                    <a:extLst>
                      <a:ext uri="{FF2B5EF4-FFF2-40B4-BE49-F238E27FC236}">
                        <a16:creationId xmlns="" xmlns:a16="http://schemas.microsoft.com/office/drawing/2014/main" id="{93B1F717-17D8-4AB4-87DA-C2C2E327508A}"/>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0" name="组合 99">
                  <a:extLst>
                    <a:ext uri="{FF2B5EF4-FFF2-40B4-BE49-F238E27FC236}">
                      <a16:creationId xmlns="" xmlns:a16="http://schemas.microsoft.com/office/drawing/2014/main" id="{9A7B90DC-64E1-40BA-ACE8-9426D1325F85}"/>
                    </a:ext>
                  </a:extLst>
                </p:cNvPr>
                <p:cNvGrpSpPr>
                  <a:grpSpLocks/>
                </p:cNvGrpSpPr>
                <p:nvPr/>
              </p:nvGrpSpPr>
              <p:grpSpPr bwMode="auto">
                <a:xfrm>
                  <a:off x="10504538" y="-3459330"/>
                  <a:ext cx="1556982" cy="2603514"/>
                  <a:chOff x="7200900" y="965186"/>
                  <a:chExt cx="1556982" cy="2603514"/>
                </a:xfrm>
              </p:grpSpPr>
              <p:sp>
                <p:nvSpPr>
                  <p:cNvPr id="290" name="任意多边形 220">
                    <a:extLst>
                      <a:ext uri="{FF2B5EF4-FFF2-40B4-BE49-F238E27FC236}">
                        <a16:creationId xmlns="" xmlns:a16="http://schemas.microsoft.com/office/drawing/2014/main" id="{FDFD3D0F-6B34-44CC-87B9-9C7AA2285413}"/>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221">
                    <a:extLst>
                      <a:ext uri="{FF2B5EF4-FFF2-40B4-BE49-F238E27FC236}">
                        <a16:creationId xmlns="" xmlns:a16="http://schemas.microsoft.com/office/drawing/2014/main" id="{B84D0035-0F7B-43F5-9CD6-784B84D588F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1" name="组合 98">
                  <a:extLst>
                    <a:ext uri="{FF2B5EF4-FFF2-40B4-BE49-F238E27FC236}">
                      <a16:creationId xmlns="" xmlns:a16="http://schemas.microsoft.com/office/drawing/2014/main" id="{A91C6737-AA26-4353-92F3-0CAC113E0C42}"/>
                    </a:ext>
                  </a:extLst>
                </p:cNvPr>
                <p:cNvGrpSpPr>
                  <a:grpSpLocks/>
                </p:cNvGrpSpPr>
                <p:nvPr/>
              </p:nvGrpSpPr>
              <p:grpSpPr bwMode="auto">
                <a:xfrm>
                  <a:off x="9007760" y="-3564091"/>
                  <a:ext cx="1499035" cy="2673350"/>
                  <a:chOff x="5704122" y="860425"/>
                  <a:chExt cx="1499035" cy="2673350"/>
                </a:xfrm>
              </p:grpSpPr>
              <p:sp>
                <p:nvSpPr>
                  <p:cNvPr id="288" name="任意多边形 218">
                    <a:extLst>
                      <a:ext uri="{FF2B5EF4-FFF2-40B4-BE49-F238E27FC236}">
                        <a16:creationId xmlns="" xmlns:a16="http://schemas.microsoft.com/office/drawing/2014/main" id="{B6E4CBBA-94B4-4B8F-BA04-E182B0B806B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219">
                    <a:extLst>
                      <a:ext uri="{FF2B5EF4-FFF2-40B4-BE49-F238E27FC236}">
                        <a16:creationId xmlns="" xmlns:a16="http://schemas.microsoft.com/office/drawing/2014/main" id="{AF55A132-98BB-4362-ACFB-09C7CB6D87B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2" name="组合 113">
                  <a:extLst>
                    <a:ext uri="{FF2B5EF4-FFF2-40B4-BE49-F238E27FC236}">
                      <a16:creationId xmlns="" xmlns:a16="http://schemas.microsoft.com/office/drawing/2014/main" id="{8E4714AA-E77B-40E4-9EEA-55828638D03B}"/>
                    </a:ext>
                  </a:extLst>
                </p:cNvPr>
                <p:cNvGrpSpPr>
                  <a:grpSpLocks/>
                </p:cNvGrpSpPr>
                <p:nvPr/>
              </p:nvGrpSpPr>
              <p:grpSpPr bwMode="auto">
                <a:xfrm>
                  <a:off x="7685138" y="-2293489"/>
                  <a:ext cx="2743200" cy="1482122"/>
                  <a:chOff x="4381500" y="2131027"/>
                  <a:chExt cx="2743200" cy="1482122"/>
                </a:xfrm>
              </p:grpSpPr>
              <p:sp>
                <p:nvSpPr>
                  <p:cNvPr id="286" name="任意多边形 216">
                    <a:extLst>
                      <a:ext uri="{FF2B5EF4-FFF2-40B4-BE49-F238E27FC236}">
                        <a16:creationId xmlns="" xmlns:a16="http://schemas.microsoft.com/office/drawing/2014/main" id="{06BEFE83-CE69-4099-A768-64D7705E7611}"/>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217">
                    <a:extLst>
                      <a:ext uri="{FF2B5EF4-FFF2-40B4-BE49-F238E27FC236}">
                        <a16:creationId xmlns="" xmlns:a16="http://schemas.microsoft.com/office/drawing/2014/main" id="{3E4068BC-9D39-447A-8FC7-8968B58DF13E}"/>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112">
                  <a:extLst>
                    <a:ext uri="{FF2B5EF4-FFF2-40B4-BE49-F238E27FC236}">
                      <a16:creationId xmlns="" xmlns:a16="http://schemas.microsoft.com/office/drawing/2014/main" id="{9EE66680-D372-4EE0-8321-45C98330E59E}"/>
                    </a:ext>
                  </a:extLst>
                </p:cNvPr>
                <p:cNvGrpSpPr>
                  <a:grpSpLocks/>
                </p:cNvGrpSpPr>
                <p:nvPr/>
              </p:nvGrpSpPr>
              <p:grpSpPr bwMode="auto">
                <a:xfrm>
                  <a:off x="7642275" y="-801840"/>
                  <a:ext cx="2773363" cy="1440922"/>
                  <a:chOff x="4338637" y="3622676"/>
                  <a:chExt cx="2773363" cy="1440922"/>
                </a:xfrm>
              </p:grpSpPr>
              <p:sp>
                <p:nvSpPr>
                  <p:cNvPr id="284" name="任意多边形 214">
                    <a:extLst>
                      <a:ext uri="{FF2B5EF4-FFF2-40B4-BE49-F238E27FC236}">
                        <a16:creationId xmlns="" xmlns:a16="http://schemas.microsoft.com/office/drawing/2014/main" id="{D4B4C6E5-96BF-4467-8796-4A214FB43AE2}"/>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215">
                    <a:extLst>
                      <a:ext uri="{FF2B5EF4-FFF2-40B4-BE49-F238E27FC236}">
                        <a16:creationId xmlns="" xmlns:a16="http://schemas.microsoft.com/office/drawing/2014/main" id="{1E1CE215-57ED-4123-9269-137B1D6E14C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39" name="组合 121">
                <a:extLst>
                  <a:ext uri="{FF2B5EF4-FFF2-40B4-BE49-F238E27FC236}">
                    <a16:creationId xmlns="" xmlns:a16="http://schemas.microsoft.com/office/drawing/2014/main" id="{84B8076A-E66C-46A3-A7F9-6814BA48FAE9}"/>
                  </a:ext>
                </a:extLst>
              </p:cNvPr>
              <p:cNvGrpSpPr>
                <a:grpSpLocks/>
              </p:cNvGrpSpPr>
              <p:nvPr/>
            </p:nvGrpSpPr>
            <p:grpSpPr bwMode="auto">
              <a:xfrm>
                <a:off x="1167595" y="656269"/>
                <a:ext cx="2724071" cy="2669454"/>
                <a:chOff x="13371766" y="-2490898"/>
                <a:chExt cx="5146323" cy="5043698"/>
              </a:xfrm>
            </p:grpSpPr>
            <p:grpSp>
              <p:nvGrpSpPr>
                <p:cNvPr id="240" name="组合 84">
                  <a:extLst>
                    <a:ext uri="{FF2B5EF4-FFF2-40B4-BE49-F238E27FC236}">
                      <a16:creationId xmlns="" xmlns:a16="http://schemas.microsoft.com/office/drawing/2014/main" id="{6E4D3711-D877-45E6-8961-4558FC97EC81}"/>
                    </a:ext>
                  </a:extLst>
                </p:cNvPr>
                <p:cNvGrpSpPr>
                  <a:grpSpLocks/>
                </p:cNvGrpSpPr>
                <p:nvPr/>
              </p:nvGrpSpPr>
              <p:grpSpPr bwMode="auto">
                <a:xfrm>
                  <a:off x="14041858" y="-2490898"/>
                  <a:ext cx="4476231" cy="4896641"/>
                  <a:chOff x="-131440" y="1532255"/>
                  <a:chExt cx="2379817" cy="2603331"/>
                </a:xfrm>
              </p:grpSpPr>
              <p:grpSp>
                <p:nvGrpSpPr>
                  <p:cNvPr id="258" name="组合 69">
                    <a:extLst>
                      <a:ext uri="{FF2B5EF4-FFF2-40B4-BE49-F238E27FC236}">
                        <a16:creationId xmlns="" xmlns:a16="http://schemas.microsoft.com/office/drawing/2014/main" id="{8EE31B7D-4BAA-447D-B34E-6CBFA5B75E43}"/>
                      </a:ext>
                    </a:extLst>
                  </p:cNvPr>
                  <p:cNvGrpSpPr>
                    <a:grpSpLocks/>
                  </p:cNvGrpSpPr>
                  <p:nvPr/>
                </p:nvGrpSpPr>
                <p:grpSpPr bwMode="auto">
                  <a:xfrm>
                    <a:off x="1063163" y="2072415"/>
                    <a:ext cx="1179452" cy="1050341"/>
                    <a:chOff x="2682875" y="2154503"/>
                    <a:chExt cx="1179452" cy="1050341"/>
                  </a:xfrm>
                </p:grpSpPr>
                <p:sp>
                  <p:nvSpPr>
                    <p:cNvPr id="274" name="任意多边形 204">
                      <a:extLst>
                        <a:ext uri="{FF2B5EF4-FFF2-40B4-BE49-F238E27FC236}">
                          <a16:creationId xmlns="" xmlns:a16="http://schemas.microsoft.com/office/drawing/2014/main" id="{CA26D063-B0DB-4EAD-BDA8-EA58A7D033F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5" name="任意多边形 205">
                      <a:extLst>
                        <a:ext uri="{FF2B5EF4-FFF2-40B4-BE49-F238E27FC236}">
                          <a16:creationId xmlns="" xmlns:a16="http://schemas.microsoft.com/office/drawing/2014/main" id="{946E0D19-5805-4F42-973E-F851FEF9B83A}"/>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80">
                    <a:extLst>
                      <a:ext uri="{FF2B5EF4-FFF2-40B4-BE49-F238E27FC236}">
                        <a16:creationId xmlns="" xmlns:a16="http://schemas.microsoft.com/office/drawing/2014/main" id="{6AA3A39E-8570-480C-92E8-C94B975C3AE0}"/>
                      </a:ext>
                    </a:extLst>
                  </p:cNvPr>
                  <p:cNvGrpSpPr>
                    <a:grpSpLocks/>
                  </p:cNvGrpSpPr>
                  <p:nvPr/>
                </p:nvGrpSpPr>
                <p:grpSpPr bwMode="auto">
                  <a:xfrm>
                    <a:off x="1078707" y="2993336"/>
                    <a:ext cx="1169670" cy="723690"/>
                    <a:chOff x="2895600" y="3487261"/>
                    <a:chExt cx="1169670" cy="723690"/>
                  </a:xfrm>
                </p:grpSpPr>
                <p:sp>
                  <p:nvSpPr>
                    <p:cNvPr id="272" name="任意多边形 202">
                      <a:extLst>
                        <a:ext uri="{FF2B5EF4-FFF2-40B4-BE49-F238E27FC236}">
                          <a16:creationId xmlns="" xmlns:a16="http://schemas.microsoft.com/office/drawing/2014/main" id="{25786261-4A7C-47E1-ADEA-BD8B6AD8E421}"/>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任意多边形 203">
                      <a:extLst>
                        <a:ext uri="{FF2B5EF4-FFF2-40B4-BE49-F238E27FC236}">
                          <a16:creationId xmlns="" xmlns:a16="http://schemas.microsoft.com/office/drawing/2014/main" id="{07AA1892-650F-4BF1-BDFB-8B215F59BBBC}"/>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82">
                    <a:extLst>
                      <a:ext uri="{FF2B5EF4-FFF2-40B4-BE49-F238E27FC236}">
                        <a16:creationId xmlns="" xmlns:a16="http://schemas.microsoft.com/office/drawing/2014/main" id="{EF325CF4-8CB5-4F58-B9FD-106B8EC7E3C0}"/>
                      </a:ext>
                    </a:extLst>
                  </p:cNvPr>
                  <p:cNvGrpSpPr>
                    <a:grpSpLocks/>
                  </p:cNvGrpSpPr>
                  <p:nvPr/>
                </p:nvGrpSpPr>
                <p:grpSpPr bwMode="auto">
                  <a:xfrm>
                    <a:off x="618349" y="3122458"/>
                    <a:ext cx="850535" cy="1013128"/>
                    <a:chOff x="4720449" y="4163858"/>
                    <a:chExt cx="850535" cy="1013128"/>
                  </a:xfrm>
                </p:grpSpPr>
                <p:sp>
                  <p:nvSpPr>
                    <p:cNvPr id="270" name="任意多边形 200" hidden="1">
                      <a:extLst>
                        <a:ext uri="{FF2B5EF4-FFF2-40B4-BE49-F238E27FC236}">
                          <a16:creationId xmlns="" xmlns:a16="http://schemas.microsoft.com/office/drawing/2014/main" id="{1A1A0D57-10F3-40C1-8818-FE783D63DAB1}"/>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任意多边形 201">
                      <a:extLst>
                        <a:ext uri="{FF2B5EF4-FFF2-40B4-BE49-F238E27FC236}">
                          <a16:creationId xmlns="" xmlns:a16="http://schemas.microsoft.com/office/drawing/2014/main" id="{26161147-F853-4A2D-B3D2-4A0EEAC8D6A5}"/>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1" name="组合 76">
                    <a:extLst>
                      <a:ext uri="{FF2B5EF4-FFF2-40B4-BE49-F238E27FC236}">
                        <a16:creationId xmlns="" xmlns:a16="http://schemas.microsoft.com/office/drawing/2014/main" id="{2740CEB8-0B88-4D7A-9107-C56B4A71D282}"/>
                      </a:ext>
                    </a:extLst>
                  </p:cNvPr>
                  <p:cNvGrpSpPr>
                    <a:grpSpLocks/>
                  </p:cNvGrpSpPr>
                  <p:nvPr/>
                </p:nvGrpSpPr>
                <p:grpSpPr bwMode="auto">
                  <a:xfrm>
                    <a:off x="-131440" y="2075280"/>
                    <a:ext cx="1172106" cy="1056965"/>
                    <a:chOff x="-1553840" y="2119273"/>
                    <a:chExt cx="1172106" cy="1056965"/>
                  </a:xfrm>
                </p:grpSpPr>
                <p:sp>
                  <p:nvSpPr>
                    <p:cNvPr id="268" name="Freeform 75_1" hidden="1">
                      <a:extLst>
                        <a:ext uri="{FF2B5EF4-FFF2-40B4-BE49-F238E27FC236}">
                          <a16:creationId xmlns="" xmlns:a16="http://schemas.microsoft.com/office/drawing/2014/main" id="{E38435BC-7C5B-4562-9510-3106BEE754EA}"/>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199">
                      <a:extLst>
                        <a:ext uri="{FF2B5EF4-FFF2-40B4-BE49-F238E27FC236}">
                          <a16:creationId xmlns="" xmlns:a16="http://schemas.microsoft.com/office/drawing/2014/main" id="{D40DCAB5-4851-4B1D-A630-C8092D8B32EC}"/>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77">
                    <a:extLst>
                      <a:ext uri="{FF2B5EF4-FFF2-40B4-BE49-F238E27FC236}">
                        <a16:creationId xmlns="" xmlns:a16="http://schemas.microsoft.com/office/drawing/2014/main" id="{7125E8E8-1518-4AC0-94AD-AAD8512AB73E}"/>
                      </a:ext>
                    </a:extLst>
                  </p:cNvPr>
                  <p:cNvGrpSpPr>
                    <a:grpSpLocks/>
                  </p:cNvGrpSpPr>
                  <p:nvPr/>
                </p:nvGrpSpPr>
                <p:grpSpPr bwMode="auto">
                  <a:xfrm>
                    <a:off x="-117221" y="2989912"/>
                    <a:ext cx="1172257" cy="735498"/>
                    <a:chOff x="227370" y="4232048"/>
                    <a:chExt cx="1172257" cy="735498"/>
                  </a:xfrm>
                </p:grpSpPr>
                <p:sp>
                  <p:nvSpPr>
                    <p:cNvPr id="266" name="任意多边形 196">
                      <a:extLst>
                        <a:ext uri="{FF2B5EF4-FFF2-40B4-BE49-F238E27FC236}">
                          <a16:creationId xmlns="" xmlns:a16="http://schemas.microsoft.com/office/drawing/2014/main" id="{12A5C70E-3CCB-4D12-B596-74F30F6CBDD5}"/>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7" name="任意多边形 197">
                      <a:extLst>
                        <a:ext uri="{FF2B5EF4-FFF2-40B4-BE49-F238E27FC236}">
                          <a16:creationId xmlns="" xmlns:a16="http://schemas.microsoft.com/office/drawing/2014/main" id="{FD24AD23-CC3F-45BC-AA7A-689F89D4849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3" name="组合 68">
                    <a:extLst>
                      <a:ext uri="{FF2B5EF4-FFF2-40B4-BE49-F238E27FC236}">
                        <a16:creationId xmlns="" xmlns:a16="http://schemas.microsoft.com/office/drawing/2014/main" id="{4BB4F541-A01F-4A2E-83D6-F4710151D4E3}"/>
                      </a:ext>
                    </a:extLst>
                  </p:cNvPr>
                  <p:cNvGrpSpPr>
                    <a:grpSpLocks/>
                  </p:cNvGrpSpPr>
                  <p:nvPr/>
                </p:nvGrpSpPr>
                <p:grpSpPr bwMode="auto">
                  <a:xfrm>
                    <a:off x="653667" y="1532255"/>
                    <a:ext cx="856733" cy="1585595"/>
                    <a:chOff x="2911092" y="1154430"/>
                    <a:chExt cx="856733" cy="1585595"/>
                  </a:xfrm>
                </p:grpSpPr>
                <p:sp>
                  <p:nvSpPr>
                    <p:cNvPr id="264" name="任意多边形 194">
                      <a:extLst>
                        <a:ext uri="{FF2B5EF4-FFF2-40B4-BE49-F238E27FC236}">
                          <a16:creationId xmlns="" xmlns:a16="http://schemas.microsoft.com/office/drawing/2014/main" id="{E1592AA6-BB87-430C-B2FD-8BA53343DA20}"/>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5" name="任意多边形 195">
                      <a:extLst>
                        <a:ext uri="{FF2B5EF4-FFF2-40B4-BE49-F238E27FC236}">
                          <a16:creationId xmlns="" xmlns:a16="http://schemas.microsoft.com/office/drawing/2014/main" id="{EED7DDC8-9AED-41AF-B1BA-D82DDD9A4248}"/>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41" name="组合 64">
                  <a:extLst>
                    <a:ext uri="{FF2B5EF4-FFF2-40B4-BE49-F238E27FC236}">
                      <a16:creationId xmlns="" xmlns:a16="http://schemas.microsoft.com/office/drawing/2014/main" id="{0EE34E93-CC71-4290-B3CA-835734843BAE}"/>
                    </a:ext>
                  </a:extLst>
                </p:cNvPr>
                <p:cNvGrpSpPr>
                  <a:grpSpLocks/>
                </p:cNvGrpSpPr>
                <p:nvPr/>
              </p:nvGrpSpPr>
              <p:grpSpPr bwMode="auto">
                <a:xfrm>
                  <a:off x="13371766" y="-568256"/>
                  <a:ext cx="3969643" cy="3121056"/>
                  <a:chOff x="-104553" y="2352286"/>
                  <a:chExt cx="3969643" cy="3121056"/>
                </a:xfrm>
              </p:grpSpPr>
              <p:sp>
                <p:nvSpPr>
                  <p:cNvPr id="256" name="椭圆 255">
                    <a:extLst>
                      <a:ext uri="{FF2B5EF4-FFF2-40B4-BE49-F238E27FC236}">
                        <a16:creationId xmlns="" xmlns:a16="http://schemas.microsoft.com/office/drawing/2014/main" id="{233F6DDF-6890-415D-BB1D-D6E04C7B8AE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7" name="椭圆 256">
                    <a:extLst>
                      <a:ext uri="{FF2B5EF4-FFF2-40B4-BE49-F238E27FC236}">
                        <a16:creationId xmlns="" xmlns:a16="http://schemas.microsoft.com/office/drawing/2014/main" id="{6FAB3A88-5D65-4210-9D19-B9D926C15E8F}"/>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2" name="组合 40">
                  <a:extLst>
                    <a:ext uri="{FF2B5EF4-FFF2-40B4-BE49-F238E27FC236}">
                      <a16:creationId xmlns="" xmlns:a16="http://schemas.microsoft.com/office/drawing/2014/main" id="{A6EB3463-BB91-4D37-99E1-931E86C1C793}"/>
                    </a:ext>
                  </a:extLst>
                </p:cNvPr>
                <p:cNvGrpSpPr>
                  <a:grpSpLocks/>
                </p:cNvGrpSpPr>
                <p:nvPr/>
              </p:nvGrpSpPr>
              <p:grpSpPr bwMode="auto">
                <a:xfrm>
                  <a:off x="15232572" y="-1047421"/>
                  <a:ext cx="2124490" cy="2153566"/>
                  <a:chOff x="3971510" y="869821"/>
                  <a:chExt cx="2124490" cy="2153566"/>
                </a:xfrm>
              </p:grpSpPr>
              <p:grpSp>
                <p:nvGrpSpPr>
                  <p:cNvPr id="243" name="组合 19">
                    <a:extLst>
                      <a:ext uri="{FF2B5EF4-FFF2-40B4-BE49-F238E27FC236}">
                        <a16:creationId xmlns="" xmlns:a16="http://schemas.microsoft.com/office/drawing/2014/main" id="{BECF8900-70A8-4A82-88C3-9711F8877F9D}"/>
                      </a:ext>
                    </a:extLst>
                  </p:cNvPr>
                  <p:cNvGrpSpPr>
                    <a:grpSpLocks/>
                  </p:cNvGrpSpPr>
                  <p:nvPr/>
                </p:nvGrpSpPr>
                <p:grpSpPr bwMode="auto">
                  <a:xfrm>
                    <a:off x="5052827" y="904964"/>
                    <a:ext cx="1043173" cy="1547336"/>
                    <a:chOff x="8202642" y="1331438"/>
                    <a:chExt cx="1043173" cy="1547336"/>
                  </a:xfrm>
                </p:grpSpPr>
                <p:sp>
                  <p:nvSpPr>
                    <p:cNvPr id="254" name="任意多边形 184">
                      <a:extLst>
                        <a:ext uri="{FF2B5EF4-FFF2-40B4-BE49-F238E27FC236}">
                          <a16:creationId xmlns="" xmlns:a16="http://schemas.microsoft.com/office/drawing/2014/main" id="{1B8EBAF0-24EA-40D9-9C53-EA3C6EAB8EBC}"/>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5" name="任意多边形 185">
                      <a:extLst>
                        <a:ext uri="{FF2B5EF4-FFF2-40B4-BE49-F238E27FC236}">
                          <a16:creationId xmlns="" xmlns:a16="http://schemas.microsoft.com/office/drawing/2014/main" id="{741F262F-8317-4AC9-A429-E7EF64473FD3}"/>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4" name="组合 39">
                    <a:extLst>
                      <a:ext uri="{FF2B5EF4-FFF2-40B4-BE49-F238E27FC236}">
                        <a16:creationId xmlns="" xmlns:a16="http://schemas.microsoft.com/office/drawing/2014/main" id="{887C242D-C500-4CEE-A900-1EA0AE7F85CD}"/>
                      </a:ext>
                    </a:extLst>
                  </p:cNvPr>
                  <p:cNvGrpSpPr>
                    <a:grpSpLocks/>
                  </p:cNvGrpSpPr>
                  <p:nvPr/>
                </p:nvGrpSpPr>
                <p:grpSpPr bwMode="auto">
                  <a:xfrm>
                    <a:off x="4018410" y="869821"/>
                    <a:ext cx="1074500" cy="1569143"/>
                    <a:chOff x="4018410" y="869821"/>
                    <a:chExt cx="1074500" cy="1569143"/>
                  </a:xfrm>
                </p:grpSpPr>
                <p:sp>
                  <p:nvSpPr>
                    <p:cNvPr id="252" name="任意多边形 182">
                      <a:extLst>
                        <a:ext uri="{FF2B5EF4-FFF2-40B4-BE49-F238E27FC236}">
                          <a16:creationId xmlns="" xmlns:a16="http://schemas.microsoft.com/office/drawing/2014/main" id="{56F7A2A4-4952-40C4-8167-6DAEE71EB0E1}"/>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3" name="任意多边形 183">
                      <a:extLst>
                        <a:ext uri="{FF2B5EF4-FFF2-40B4-BE49-F238E27FC236}">
                          <a16:creationId xmlns="" xmlns:a16="http://schemas.microsoft.com/office/drawing/2014/main" id="{FCFDF6FA-FC38-4C87-B7A4-9E2878511098}"/>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5" name="组合 23">
                    <a:extLst>
                      <a:ext uri="{FF2B5EF4-FFF2-40B4-BE49-F238E27FC236}">
                        <a16:creationId xmlns="" xmlns:a16="http://schemas.microsoft.com/office/drawing/2014/main" id="{2D33A478-9E1B-4685-A38D-A1EB2F913045}"/>
                      </a:ext>
                    </a:extLst>
                  </p:cNvPr>
                  <p:cNvGrpSpPr>
                    <a:grpSpLocks/>
                  </p:cNvGrpSpPr>
                  <p:nvPr/>
                </p:nvGrpSpPr>
                <p:grpSpPr bwMode="auto">
                  <a:xfrm>
                    <a:off x="5048035" y="2175212"/>
                    <a:ext cx="1018726" cy="829528"/>
                    <a:chOff x="7348022" y="2790825"/>
                    <a:chExt cx="1018726" cy="829528"/>
                  </a:xfrm>
                </p:grpSpPr>
                <p:sp>
                  <p:nvSpPr>
                    <p:cNvPr id="250" name="任意多边形 180" hidden="1">
                      <a:extLst>
                        <a:ext uri="{FF2B5EF4-FFF2-40B4-BE49-F238E27FC236}">
                          <a16:creationId xmlns="" xmlns:a16="http://schemas.microsoft.com/office/drawing/2014/main" id="{864298A0-75C7-4006-A268-48DFC4B95875}"/>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1" name="任意多边形 181">
                      <a:extLst>
                        <a:ext uri="{FF2B5EF4-FFF2-40B4-BE49-F238E27FC236}">
                          <a16:creationId xmlns="" xmlns:a16="http://schemas.microsoft.com/office/drawing/2014/main" id="{FE9BDE01-BF50-4F6D-8F39-D3145D0A45E2}"/>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6" name="组合 33">
                    <a:extLst>
                      <a:ext uri="{FF2B5EF4-FFF2-40B4-BE49-F238E27FC236}">
                        <a16:creationId xmlns="" xmlns:a16="http://schemas.microsoft.com/office/drawing/2014/main" id="{8FDE3F24-5A19-4E44-A1DE-A58CD7CE57A0}"/>
                      </a:ext>
                    </a:extLst>
                  </p:cNvPr>
                  <p:cNvGrpSpPr>
                    <a:grpSpLocks/>
                  </p:cNvGrpSpPr>
                  <p:nvPr/>
                </p:nvGrpSpPr>
                <p:grpSpPr bwMode="auto">
                  <a:xfrm>
                    <a:off x="3971510" y="2141238"/>
                    <a:ext cx="1066735" cy="882149"/>
                    <a:chOff x="8334175" y="1062762"/>
                    <a:chExt cx="1066735" cy="882149"/>
                  </a:xfrm>
                </p:grpSpPr>
                <p:sp>
                  <p:nvSpPr>
                    <p:cNvPr id="247" name="任意多边形 177">
                      <a:extLst>
                        <a:ext uri="{FF2B5EF4-FFF2-40B4-BE49-F238E27FC236}">
                          <a16:creationId xmlns="" xmlns:a16="http://schemas.microsoft.com/office/drawing/2014/main" id="{12EB6ED9-B942-4A5C-AB2E-F1283E0B524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178">
                      <a:extLst>
                        <a:ext uri="{FF2B5EF4-FFF2-40B4-BE49-F238E27FC236}">
                          <a16:creationId xmlns="" xmlns:a16="http://schemas.microsoft.com/office/drawing/2014/main" id="{D257C55F-543C-44E0-8ED4-4377F075558A}"/>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9" name="任意多边形 179">
                      <a:extLst>
                        <a:ext uri="{FF2B5EF4-FFF2-40B4-BE49-F238E27FC236}">
                          <a16:creationId xmlns="" xmlns:a16="http://schemas.microsoft.com/office/drawing/2014/main" id="{543A932C-5658-4FD8-81C2-5B654115CFA1}"/>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06" name="组合 5">
            <a:extLst>
              <a:ext uri="{FF2B5EF4-FFF2-40B4-BE49-F238E27FC236}">
                <a16:creationId xmlns="" xmlns:a16="http://schemas.microsoft.com/office/drawing/2014/main" id="{75B3E6B6-9748-4B05-9165-34E5F905D6EE}"/>
              </a:ext>
            </a:extLst>
          </p:cNvPr>
          <p:cNvGrpSpPr>
            <a:grpSpLocks noChangeAspect="1"/>
          </p:cNvGrpSpPr>
          <p:nvPr/>
        </p:nvGrpSpPr>
        <p:grpSpPr bwMode="auto">
          <a:xfrm>
            <a:off x="12653269" y="-230622"/>
            <a:ext cx="861978" cy="861104"/>
            <a:chOff x="412646" y="656269"/>
            <a:chExt cx="3839484" cy="3834791"/>
          </a:xfrm>
        </p:grpSpPr>
        <p:sp>
          <p:nvSpPr>
            <p:cNvPr id="307" name="椭圆 306">
              <a:extLst>
                <a:ext uri="{FF2B5EF4-FFF2-40B4-BE49-F238E27FC236}">
                  <a16:creationId xmlns="" xmlns:a16="http://schemas.microsoft.com/office/drawing/2014/main" id="{E9CECBDE-9ABA-47E0-BC05-D656F659055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08" name="组合 307">
              <a:extLst>
                <a:ext uri="{FF2B5EF4-FFF2-40B4-BE49-F238E27FC236}">
                  <a16:creationId xmlns="" xmlns:a16="http://schemas.microsoft.com/office/drawing/2014/main" id="{1AC72353-FFE8-4090-839D-915801EE9D6D}"/>
                </a:ext>
              </a:extLst>
            </p:cNvPr>
            <p:cNvGrpSpPr>
              <a:grpSpLocks/>
            </p:cNvGrpSpPr>
            <p:nvPr/>
          </p:nvGrpSpPr>
          <p:grpSpPr bwMode="auto">
            <a:xfrm>
              <a:off x="1167595" y="656269"/>
              <a:ext cx="3084535" cy="3065208"/>
              <a:chOff x="1167595" y="656269"/>
              <a:chExt cx="3084535" cy="3065208"/>
            </a:xfrm>
          </p:grpSpPr>
          <p:sp>
            <p:nvSpPr>
              <p:cNvPr id="309" name="椭圆 308">
                <a:extLst>
                  <a:ext uri="{FF2B5EF4-FFF2-40B4-BE49-F238E27FC236}">
                    <a16:creationId xmlns="" xmlns:a16="http://schemas.microsoft.com/office/drawing/2014/main" id="{B352D55D-DA04-4C12-9601-95A5892F175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10" name="组合 126">
                <a:extLst>
                  <a:ext uri="{FF2B5EF4-FFF2-40B4-BE49-F238E27FC236}">
                    <a16:creationId xmlns="" xmlns:a16="http://schemas.microsoft.com/office/drawing/2014/main" id="{D88600AC-C2DF-478C-A8DF-B69CC6204383}"/>
                  </a:ext>
                </a:extLst>
              </p:cNvPr>
              <p:cNvGrpSpPr>
                <a:grpSpLocks/>
              </p:cNvGrpSpPr>
              <p:nvPr/>
            </p:nvGrpSpPr>
            <p:grpSpPr bwMode="auto">
              <a:xfrm>
                <a:off x="1471763" y="905821"/>
                <a:ext cx="2545098" cy="2726591"/>
                <a:chOff x="5692632" y="2125830"/>
                <a:chExt cx="2582391" cy="2767159"/>
              </a:xfrm>
            </p:grpSpPr>
            <p:sp>
              <p:nvSpPr>
                <p:cNvPr id="373" name="任意多边形 303">
                  <a:extLst>
                    <a:ext uri="{FF2B5EF4-FFF2-40B4-BE49-F238E27FC236}">
                      <a16:creationId xmlns="" xmlns:a16="http://schemas.microsoft.com/office/drawing/2014/main" id="{E74E5DB0-1884-4E6E-894A-65E8803C5D7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4" name="任意多边形 304">
                  <a:extLst>
                    <a:ext uri="{FF2B5EF4-FFF2-40B4-BE49-F238E27FC236}">
                      <a16:creationId xmlns="" xmlns:a16="http://schemas.microsoft.com/office/drawing/2014/main" id="{36ABB68D-1AB4-464B-A180-502ED585574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5" name="任意多边形 305">
                  <a:extLst>
                    <a:ext uri="{FF2B5EF4-FFF2-40B4-BE49-F238E27FC236}">
                      <a16:creationId xmlns="" xmlns:a16="http://schemas.microsoft.com/office/drawing/2014/main" id="{CC20E7A3-A8ED-46FA-8253-D2ED968D077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6" name="任意多边形 306">
                  <a:extLst>
                    <a:ext uri="{FF2B5EF4-FFF2-40B4-BE49-F238E27FC236}">
                      <a16:creationId xmlns="" xmlns:a16="http://schemas.microsoft.com/office/drawing/2014/main" id="{C882BEA8-76D3-4833-8FF9-4411E9E4C95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7" name="任意多边形 307">
                  <a:extLst>
                    <a:ext uri="{FF2B5EF4-FFF2-40B4-BE49-F238E27FC236}">
                      <a16:creationId xmlns="" xmlns:a16="http://schemas.microsoft.com/office/drawing/2014/main" id="{850DD714-5045-441D-88E6-49F732DADC4C}"/>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8" name="任意多边形 308">
                  <a:extLst>
                    <a:ext uri="{FF2B5EF4-FFF2-40B4-BE49-F238E27FC236}">
                      <a16:creationId xmlns="" xmlns:a16="http://schemas.microsoft.com/office/drawing/2014/main" id="{3B159C3A-47A9-4C92-9807-07FD51BC510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1" name="组合 122">
                <a:extLst>
                  <a:ext uri="{FF2B5EF4-FFF2-40B4-BE49-F238E27FC236}">
                    <a16:creationId xmlns="" xmlns:a16="http://schemas.microsoft.com/office/drawing/2014/main" id="{B5C7C08A-2967-4BBF-AAF2-0D0289B988EC}"/>
                  </a:ext>
                </a:extLst>
              </p:cNvPr>
              <p:cNvGrpSpPr>
                <a:grpSpLocks/>
              </p:cNvGrpSpPr>
              <p:nvPr/>
            </p:nvGrpSpPr>
            <p:grpSpPr bwMode="auto">
              <a:xfrm>
                <a:off x="1238175" y="792388"/>
                <a:ext cx="3013955" cy="2929089"/>
                <a:chOff x="7642275" y="-3564091"/>
                <a:chExt cx="5694363" cy="5534842"/>
              </a:xfrm>
            </p:grpSpPr>
            <p:grpSp>
              <p:nvGrpSpPr>
                <p:cNvPr id="349" name="组合 108">
                  <a:extLst>
                    <a:ext uri="{FF2B5EF4-FFF2-40B4-BE49-F238E27FC236}">
                      <a16:creationId xmlns="" xmlns:a16="http://schemas.microsoft.com/office/drawing/2014/main" id="{43282E18-F7CF-4893-91E9-9274A0B671DF}"/>
                    </a:ext>
                  </a:extLst>
                </p:cNvPr>
                <p:cNvGrpSpPr>
                  <a:grpSpLocks/>
                </p:cNvGrpSpPr>
                <p:nvPr/>
              </p:nvGrpSpPr>
              <p:grpSpPr bwMode="auto">
                <a:xfrm>
                  <a:off x="10568038" y="-2241539"/>
                  <a:ext cx="2768600" cy="1414311"/>
                  <a:chOff x="7264400" y="2182977"/>
                  <a:chExt cx="2768600" cy="1414311"/>
                </a:xfrm>
              </p:grpSpPr>
              <p:sp>
                <p:nvSpPr>
                  <p:cNvPr id="371" name="任意多边形 301">
                    <a:extLst>
                      <a:ext uri="{FF2B5EF4-FFF2-40B4-BE49-F238E27FC236}">
                        <a16:creationId xmlns="" xmlns:a16="http://schemas.microsoft.com/office/drawing/2014/main" id="{851EEFAD-77BC-4341-93DB-50A7E39754D3}"/>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2" name="任意多边形 302">
                    <a:extLst>
                      <a:ext uri="{FF2B5EF4-FFF2-40B4-BE49-F238E27FC236}">
                        <a16:creationId xmlns="" xmlns:a16="http://schemas.microsoft.com/office/drawing/2014/main" id="{67EF59E0-6BA1-45F4-BC0C-9909601E6CA4}"/>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0" name="组合 109">
                  <a:extLst>
                    <a:ext uri="{FF2B5EF4-FFF2-40B4-BE49-F238E27FC236}">
                      <a16:creationId xmlns="" xmlns:a16="http://schemas.microsoft.com/office/drawing/2014/main" id="{F699F6ED-0273-4CEB-8EBC-0AAFA3D3CAE9}"/>
                    </a:ext>
                  </a:extLst>
                </p:cNvPr>
                <p:cNvGrpSpPr>
                  <a:grpSpLocks/>
                </p:cNvGrpSpPr>
                <p:nvPr/>
              </p:nvGrpSpPr>
              <p:grpSpPr bwMode="auto">
                <a:xfrm>
                  <a:off x="10555338" y="-792316"/>
                  <a:ext cx="2717800" cy="1467621"/>
                  <a:chOff x="7251700" y="3632200"/>
                  <a:chExt cx="2717800" cy="1467621"/>
                </a:xfrm>
              </p:grpSpPr>
              <p:sp>
                <p:nvSpPr>
                  <p:cNvPr id="369" name="任意多边形 299">
                    <a:extLst>
                      <a:ext uri="{FF2B5EF4-FFF2-40B4-BE49-F238E27FC236}">
                        <a16:creationId xmlns="" xmlns:a16="http://schemas.microsoft.com/office/drawing/2014/main" id="{755B514B-9261-4FE3-B7BC-FEAE01F951BF}"/>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0" name="任意多边形 300">
                    <a:extLst>
                      <a:ext uri="{FF2B5EF4-FFF2-40B4-BE49-F238E27FC236}">
                        <a16:creationId xmlns="" xmlns:a16="http://schemas.microsoft.com/office/drawing/2014/main" id="{EC362E34-99CD-4AC4-9DCD-FAC1170A45F7}"/>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1" name="组合 110">
                  <a:extLst>
                    <a:ext uri="{FF2B5EF4-FFF2-40B4-BE49-F238E27FC236}">
                      <a16:creationId xmlns="" xmlns:a16="http://schemas.microsoft.com/office/drawing/2014/main" id="{A97312A5-ADC1-485A-B649-74CE9AFA150A}"/>
                    </a:ext>
                  </a:extLst>
                </p:cNvPr>
                <p:cNvGrpSpPr>
                  <a:grpSpLocks/>
                </p:cNvGrpSpPr>
                <p:nvPr/>
              </p:nvGrpSpPr>
              <p:grpSpPr bwMode="auto">
                <a:xfrm>
                  <a:off x="10471931" y="-792316"/>
                  <a:ext cx="1523446" cy="2743380"/>
                  <a:chOff x="7168293" y="3632200"/>
                  <a:chExt cx="1523446" cy="2743380"/>
                </a:xfrm>
              </p:grpSpPr>
              <p:sp>
                <p:nvSpPr>
                  <p:cNvPr id="367" name="任意多边形 297">
                    <a:extLst>
                      <a:ext uri="{FF2B5EF4-FFF2-40B4-BE49-F238E27FC236}">
                        <a16:creationId xmlns="" xmlns:a16="http://schemas.microsoft.com/office/drawing/2014/main" id="{DF49D96B-0D0C-4DA7-88B3-C4CF76FF9CF8}"/>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8" name="任意多边形 298">
                    <a:extLst>
                      <a:ext uri="{FF2B5EF4-FFF2-40B4-BE49-F238E27FC236}">
                        <a16:creationId xmlns="" xmlns:a16="http://schemas.microsoft.com/office/drawing/2014/main" id="{1AD04F5B-8C81-4415-8C36-CE621C13982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2" name="组合 111">
                  <a:extLst>
                    <a:ext uri="{FF2B5EF4-FFF2-40B4-BE49-F238E27FC236}">
                      <a16:creationId xmlns="" xmlns:a16="http://schemas.microsoft.com/office/drawing/2014/main" id="{14438EC2-5B77-4238-9217-7C09E97DE5E6}"/>
                    </a:ext>
                  </a:extLst>
                </p:cNvPr>
                <p:cNvGrpSpPr>
                  <a:grpSpLocks/>
                </p:cNvGrpSpPr>
                <p:nvPr/>
              </p:nvGrpSpPr>
              <p:grpSpPr bwMode="auto">
                <a:xfrm>
                  <a:off x="8882232" y="-789141"/>
                  <a:ext cx="1567560" cy="2759892"/>
                  <a:chOff x="5578594" y="3635375"/>
                  <a:chExt cx="1567560" cy="2759892"/>
                </a:xfrm>
              </p:grpSpPr>
              <p:sp>
                <p:nvSpPr>
                  <p:cNvPr id="365" name="任意多边形 295">
                    <a:extLst>
                      <a:ext uri="{FF2B5EF4-FFF2-40B4-BE49-F238E27FC236}">
                        <a16:creationId xmlns="" xmlns:a16="http://schemas.microsoft.com/office/drawing/2014/main" id="{848BADBF-5BF1-4C51-9856-1D61FFBD676A}"/>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6" name="任意多边形 296">
                    <a:extLst>
                      <a:ext uri="{FF2B5EF4-FFF2-40B4-BE49-F238E27FC236}">
                        <a16:creationId xmlns="" xmlns:a16="http://schemas.microsoft.com/office/drawing/2014/main" id="{CA9ABC6E-ABB7-4CD0-8DD6-C9ED60705227}"/>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3" name="组合 99">
                  <a:extLst>
                    <a:ext uri="{FF2B5EF4-FFF2-40B4-BE49-F238E27FC236}">
                      <a16:creationId xmlns="" xmlns:a16="http://schemas.microsoft.com/office/drawing/2014/main" id="{3BBA21E1-152B-40B6-AC8C-ACD5C51482F9}"/>
                    </a:ext>
                  </a:extLst>
                </p:cNvPr>
                <p:cNvGrpSpPr>
                  <a:grpSpLocks/>
                </p:cNvGrpSpPr>
                <p:nvPr/>
              </p:nvGrpSpPr>
              <p:grpSpPr bwMode="auto">
                <a:xfrm>
                  <a:off x="10504538" y="-3459330"/>
                  <a:ext cx="1556982" cy="2603514"/>
                  <a:chOff x="7200900" y="965186"/>
                  <a:chExt cx="1556982" cy="2603514"/>
                </a:xfrm>
              </p:grpSpPr>
              <p:sp>
                <p:nvSpPr>
                  <p:cNvPr id="363" name="任意多边形 293">
                    <a:extLst>
                      <a:ext uri="{FF2B5EF4-FFF2-40B4-BE49-F238E27FC236}">
                        <a16:creationId xmlns="" xmlns:a16="http://schemas.microsoft.com/office/drawing/2014/main" id="{B8C66248-FAF4-4220-847F-3F2D4B0F4F1C}"/>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4" name="任意多边形 294">
                    <a:extLst>
                      <a:ext uri="{FF2B5EF4-FFF2-40B4-BE49-F238E27FC236}">
                        <a16:creationId xmlns="" xmlns:a16="http://schemas.microsoft.com/office/drawing/2014/main" id="{84B21D96-7AFE-4EBE-8746-EC24EF29BF2F}"/>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4" name="组合 98">
                  <a:extLst>
                    <a:ext uri="{FF2B5EF4-FFF2-40B4-BE49-F238E27FC236}">
                      <a16:creationId xmlns="" xmlns:a16="http://schemas.microsoft.com/office/drawing/2014/main" id="{D4F9B118-1746-49E7-B90D-BD72ACD41FB5}"/>
                    </a:ext>
                  </a:extLst>
                </p:cNvPr>
                <p:cNvGrpSpPr>
                  <a:grpSpLocks/>
                </p:cNvGrpSpPr>
                <p:nvPr/>
              </p:nvGrpSpPr>
              <p:grpSpPr bwMode="auto">
                <a:xfrm>
                  <a:off x="9007760" y="-3564091"/>
                  <a:ext cx="1499035" cy="2673350"/>
                  <a:chOff x="5704122" y="860425"/>
                  <a:chExt cx="1499035" cy="2673350"/>
                </a:xfrm>
              </p:grpSpPr>
              <p:sp>
                <p:nvSpPr>
                  <p:cNvPr id="361" name="任意多边形 291">
                    <a:extLst>
                      <a:ext uri="{FF2B5EF4-FFF2-40B4-BE49-F238E27FC236}">
                        <a16:creationId xmlns="" xmlns:a16="http://schemas.microsoft.com/office/drawing/2014/main" id="{6DCA98CF-D86B-4540-B340-F1E2A3A01D3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2" name="任意多边形 292">
                    <a:extLst>
                      <a:ext uri="{FF2B5EF4-FFF2-40B4-BE49-F238E27FC236}">
                        <a16:creationId xmlns="" xmlns:a16="http://schemas.microsoft.com/office/drawing/2014/main" id="{33DF78C0-C842-493B-8C3A-B1FBBF8B9EE4}"/>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5" name="组合 113">
                  <a:extLst>
                    <a:ext uri="{FF2B5EF4-FFF2-40B4-BE49-F238E27FC236}">
                      <a16:creationId xmlns="" xmlns:a16="http://schemas.microsoft.com/office/drawing/2014/main" id="{83A7C6DF-3784-44BA-8AB0-6B6EF8947092}"/>
                    </a:ext>
                  </a:extLst>
                </p:cNvPr>
                <p:cNvGrpSpPr>
                  <a:grpSpLocks/>
                </p:cNvGrpSpPr>
                <p:nvPr/>
              </p:nvGrpSpPr>
              <p:grpSpPr bwMode="auto">
                <a:xfrm>
                  <a:off x="7685138" y="-2293489"/>
                  <a:ext cx="2743200" cy="1482122"/>
                  <a:chOff x="4381500" y="2131027"/>
                  <a:chExt cx="2743200" cy="1482122"/>
                </a:xfrm>
              </p:grpSpPr>
              <p:sp>
                <p:nvSpPr>
                  <p:cNvPr id="359" name="任意多边形 289">
                    <a:extLst>
                      <a:ext uri="{FF2B5EF4-FFF2-40B4-BE49-F238E27FC236}">
                        <a16:creationId xmlns="" xmlns:a16="http://schemas.microsoft.com/office/drawing/2014/main" id="{3BBEB957-17C7-43A2-9C65-63D23689E419}"/>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0" name="任意多边形 290">
                    <a:extLst>
                      <a:ext uri="{FF2B5EF4-FFF2-40B4-BE49-F238E27FC236}">
                        <a16:creationId xmlns="" xmlns:a16="http://schemas.microsoft.com/office/drawing/2014/main" id="{7099FBAE-54EF-44A1-AB67-E1C201B1B51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6" name="组合 112">
                  <a:extLst>
                    <a:ext uri="{FF2B5EF4-FFF2-40B4-BE49-F238E27FC236}">
                      <a16:creationId xmlns="" xmlns:a16="http://schemas.microsoft.com/office/drawing/2014/main" id="{9E65F044-5A38-4DD0-86E4-6BC9581BC992}"/>
                    </a:ext>
                  </a:extLst>
                </p:cNvPr>
                <p:cNvGrpSpPr>
                  <a:grpSpLocks/>
                </p:cNvGrpSpPr>
                <p:nvPr/>
              </p:nvGrpSpPr>
              <p:grpSpPr bwMode="auto">
                <a:xfrm>
                  <a:off x="7642275" y="-801840"/>
                  <a:ext cx="2773363" cy="1440922"/>
                  <a:chOff x="4338637" y="3622676"/>
                  <a:chExt cx="2773363" cy="1440922"/>
                </a:xfrm>
              </p:grpSpPr>
              <p:sp>
                <p:nvSpPr>
                  <p:cNvPr id="357" name="任意多边形 287">
                    <a:extLst>
                      <a:ext uri="{FF2B5EF4-FFF2-40B4-BE49-F238E27FC236}">
                        <a16:creationId xmlns="" xmlns:a16="http://schemas.microsoft.com/office/drawing/2014/main" id="{E2A53ABE-2072-4D9C-90A2-7AC91589BB5B}"/>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8" name="任意多边形 288">
                    <a:extLst>
                      <a:ext uri="{FF2B5EF4-FFF2-40B4-BE49-F238E27FC236}">
                        <a16:creationId xmlns="" xmlns:a16="http://schemas.microsoft.com/office/drawing/2014/main" id="{43572628-D0CC-4B2F-B238-71CD267EBACC}"/>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12" name="组合 121">
                <a:extLst>
                  <a:ext uri="{FF2B5EF4-FFF2-40B4-BE49-F238E27FC236}">
                    <a16:creationId xmlns="" xmlns:a16="http://schemas.microsoft.com/office/drawing/2014/main" id="{C5212C85-74FB-4330-8AFF-40193E3E8138}"/>
                  </a:ext>
                </a:extLst>
              </p:cNvPr>
              <p:cNvGrpSpPr>
                <a:grpSpLocks/>
              </p:cNvGrpSpPr>
              <p:nvPr/>
            </p:nvGrpSpPr>
            <p:grpSpPr bwMode="auto">
              <a:xfrm>
                <a:off x="1167595" y="656269"/>
                <a:ext cx="2724071" cy="2669454"/>
                <a:chOff x="13371766" y="-2490898"/>
                <a:chExt cx="5146323" cy="5043698"/>
              </a:xfrm>
            </p:grpSpPr>
            <p:grpSp>
              <p:nvGrpSpPr>
                <p:cNvPr id="313" name="组合 84">
                  <a:extLst>
                    <a:ext uri="{FF2B5EF4-FFF2-40B4-BE49-F238E27FC236}">
                      <a16:creationId xmlns="" xmlns:a16="http://schemas.microsoft.com/office/drawing/2014/main" id="{E88AB242-7729-4DCD-866D-1424517A27D8}"/>
                    </a:ext>
                  </a:extLst>
                </p:cNvPr>
                <p:cNvGrpSpPr>
                  <a:grpSpLocks/>
                </p:cNvGrpSpPr>
                <p:nvPr/>
              </p:nvGrpSpPr>
              <p:grpSpPr bwMode="auto">
                <a:xfrm>
                  <a:off x="14041858" y="-2490898"/>
                  <a:ext cx="4476231" cy="4896641"/>
                  <a:chOff x="-131440" y="1532255"/>
                  <a:chExt cx="2379817" cy="2603331"/>
                </a:xfrm>
              </p:grpSpPr>
              <p:grpSp>
                <p:nvGrpSpPr>
                  <p:cNvPr id="331" name="组合 69">
                    <a:extLst>
                      <a:ext uri="{FF2B5EF4-FFF2-40B4-BE49-F238E27FC236}">
                        <a16:creationId xmlns="" xmlns:a16="http://schemas.microsoft.com/office/drawing/2014/main" id="{386352DC-4864-4864-906A-2E9338FA768D}"/>
                      </a:ext>
                    </a:extLst>
                  </p:cNvPr>
                  <p:cNvGrpSpPr>
                    <a:grpSpLocks/>
                  </p:cNvGrpSpPr>
                  <p:nvPr/>
                </p:nvGrpSpPr>
                <p:grpSpPr bwMode="auto">
                  <a:xfrm>
                    <a:off x="1063163" y="2072415"/>
                    <a:ext cx="1179452" cy="1050341"/>
                    <a:chOff x="2682875" y="2154503"/>
                    <a:chExt cx="1179452" cy="1050341"/>
                  </a:xfrm>
                </p:grpSpPr>
                <p:sp>
                  <p:nvSpPr>
                    <p:cNvPr id="347" name="任意多边形 277">
                      <a:extLst>
                        <a:ext uri="{FF2B5EF4-FFF2-40B4-BE49-F238E27FC236}">
                          <a16:creationId xmlns="" xmlns:a16="http://schemas.microsoft.com/office/drawing/2014/main" id="{75A8E810-91FE-4BC9-A1F4-4799623EFE3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8" name="任意多边形 278">
                      <a:extLst>
                        <a:ext uri="{FF2B5EF4-FFF2-40B4-BE49-F238E27FC236}">
                          <a16:creationId xmlns="" xmlns:a16="http://schemas.microsoft.com/office/drawing/2014/main" id="{3A78231A-9B93-4BCF-979F-4AFD5422E6F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2" name="组合 80">
                    <a:extLst>
                      <a:ext uri="{FF2B5EF4-FFF2-40B4-BE49-F238E27FC236}">
                        <a16:creationId xmlns="" xmlns:a16="http://schemas.microsoft.com/office/drawing/2014/main" id="{213762D5-EC73-444B-AB28-3851B9E06FD3}"/>
                      </a:ext>
                    </a:extLst>
                  </p:cNvPr>
                  <p:cNvGrpSpPr>
                    <a:grpSpLocks/>
                  </p:cNvGrpSpPr>
                  <p:nvPr/>
                </p:nvGrpSpPr>
                <p:grpSpPr bwMode="auto">
                  <a:xfrm>
                    <a:off x="1078707" y="2993336"/>
                    <a:ext cx="1169670" cy="723690"/>
                    <a:chOff x="2895600" y="3487261"/>
                    <a:chExt cx="1169670" cy="723690"/>
                  </a:xfrm>
                </p:grpSpPr>
                <p:sp>
                  <p:nvSpPr>
                    <p:cNvPr id="345" name="任意多边形 275">
                      <a:extLst>
                        <a:ext uri="{FF2B5EF4-FFF2-40B4-BE49-F238E27FC236}">
                          <a16:creationId xmlns="" xmlns:a16="http://schemas.microsoft.com/office/drawing/2014/main" id="{5EE1ABC8-51FE-48A4-84CA-5114D026617F}"/>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6" name="任意多边形 276">
                      <a:extLst>
                        <a:ext uri="{FF2B5EF4-FFF2-40B4-BE49-F238E27FC236}">
                          <a16:creationId xmlns="" xmlns:a16="http://schemas.microsoft.com/office/drawing/2014/main" id="{F019B44A-4523-4D0E-AAA0-B1D23523D4FE}"/>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3" name="组合 82">
                    <a:extLst>
                      <a:ext uri="{FF2B5EF4-FFF2-40B4-BE49-F238E27FC236}">
                        <a16:creationId xmlns="" xmlns:a16="http://schemas.microsoft.com/office/drawing/2014/main" id="{ED2DCB61-BF00-4BBF-946E-B2CB584242A0}"/>
                      </a:ext>
                    </a:extLst>
                  </p:cNvPr>
                  <p:cNvGrpSpPr>
                    <a:grpSpLocks/>
                  </p:cNvGrpSpPr>
                  <p:nvPr/>
                </p:nvGrpSpPr>
                <p:grpSpPr bwMode="auto">
                  <a:xfrm>
                    <a:off x="618349" y="3122458"/>
                    <a:ext cx="850535" cy="1013128"/>
                    <a:chOff x="4720449" y="4163858"/>
                    <a:chExt cx="850535" cy="1013128"/>
                  </a:xfrm>
                </p:grpSpPr>
                <p:sp>
                  <p:nvSpPr>
                    <p:cNvPr id="343" name="任意多边形 273" hidden="1">
                      <a:extLst>
                        <a:ext uri="{FF2B5EF4-FFF2-40B4-BE49-F238E27FC236}">
                          <a16:creationId xmlns="" xmlns:a16="http://schemas.microsoft.com/office/drawing/2014/main" id="{ED43D329-0B5C-4EA8-A152-F25A300BA566}"/>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4" name="任意多边形 274">
                      <a:extLst>
                        <a:ext uri="{FF2B5EF4-FFF2-40B4-BE49-F238E27FC236}">
                          <a16:creationId xmlns="" xmlns:a16="http://schemas.microsoft.com/office/drawing/2014/main" id="{EBF027FA-319F-4A1B-BA09-105E3ED51C2B}"/>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4" name="组合 76">
                    <a:extLst>
                      <a:ext uri="{FF2B5EF4-FFF2-40B4-BE49-F238E27FC236}">
                        <a16:creationId xmlns="" xmlns:a16="http://schemas.microsoft.com/office/drawing/2014/main" id="{166A2583-23C5-433F-8E44-B7B39944E419}"/>
                      </a:ext>
                    </a:extLst>
                  </p:cNvPr>
                  <p:cNvGrpSpPr>
                    <a:grpSpLocks/>
                  </p:cNvGrpSpPr>
                  <p:nvPr/>
                </p:nvGrpSpPr>
                <p:grpSpPr bwMode="auto">
                  <a:xfrm>
                    <a:off x="-131440" y="2075280"/>
                    <a:ext cx="1172106" cy="1056965"/>
                    <a:chOff x="-1553840" y="2119273"/>
                    <a:chExt cx="1172106" cy="1056965"/>
                  </a:xfrm>
                </p:grpSpPr>
                <p:sp>
                  <p:nvSpPr>
                    <p:cNvPr id="341" name="Freeform 75_1" hidden="1">
                      <a:extLst>
                        <a:ext uri="{FF2B5EF4-FFF2-40B4-BE49-F238E27FC236}">
                          <a16:creationId xmlns="" xmlns:a16="http://schemas.microsoft.com/office/drawing/2014/main" id="{39F7832A-B9F3-49C2-8C6E-4D589F4F1190}"/>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2" name="任意多边形 272">
                      <a:extLst>
                        <a:ext uri="{FF2B5EF4-FFF2-40B4-BE49-F238E27FC236}">
                          <a16:creationId xmlns="" xmlns:a16="http://schemas.microsoft.com/office/drawing/2014/main" id="{4AC604D6-A37F-47F3-AF49-0C97258DA70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5" name="组合 77">
                    <a:extLst>
                      <a:ext uri="{FF2B5EF4-FFF2-40B4-BE49-F238E27FC236}">
                        <a16:creationId xmlns="" xmlns:a16="http://schemas.microsoft.com/office/drawing/2014/main" id="{39A9B40E-AE5A-4064-B2E7-A7D66BBA38F1}"/>
                      </a:ext>
                    </a:extLst>
                  </p:cNvPr>
                  <p:cNvGrpSpPr>
                    <a:grpSpLocks/>
                  </p:cNvGrpSpPr>
                  <p:nvPr/>
                </p:nvGrpSpPr>
                <p:grpSpPr bwMode="auto">
                  <a:xfrm>
                    <a:off x="-117221" y="2989912"/>
                    <a:ext cx="1172257" cy="735498"/>
                    <a:chOff x="227370" y="4232048"/>
                    <a:chExt cx="1172257" cy="735498"/>
                  </a:xfrm>
                </p:grpSpPr>
                <p:sp>
                  <p:nvSpPr>
                    <p:cNvPr id="339" name="任意多边形 269">
                      <a:extLst>
                        <a:ext uri="{FF2B5EF4-FFF2-40B4-BE49-F238E27FC236}">
                          <a16:creationId xmlns="" xmlns:a16="http://schemas.microsoft.com/office/drawing/2014/main" id="{8A86307A-D213-4A61-B8DB-F4493FD9AB76}"/>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0" name="任意多边形 270">
                      <a:extLst>
                        <a:ext uri="{FF2B5EF4-FFF2-40B4-BE49-F238E27FC236}">
                          <a16:creationId xmlns="" xmlns:a16="http://schemas.microsoft.com/office/drawing/2014/main" id="{93E3B3A0-BD76-4F36-B1A0-7768CA801EC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6" name="组合 68">
                    <a:extLst>
                      <a:ext uri="{FF2B5EF4-FFF2-40B4-BE49-F238E27FC236}">
                        <a16:creationId xmlns="" xmlns:a16="http://schemas.microsoft.com/office/drawing/2014/main" id="{794E0E34-E7CF-4357-AD58-48BF73C292C9}"/>
                      </a:ext>
                    </a:extLst>
                  </p:cNvPr>
                  <p:cNvGrpSpPr>
                    <a:grpSpLocks/>
                  </p:cNvGrpSpPr>
                  <p:nvPr/>
                </p:nvGrpSpPr>
                <p:grpSpPr bwMode="auto">
                  <a:xfrm>
                    <a:off x="653667" y="1532255"/>
                    <a:ext cx="856733" cy="1585595"/>
                    <a:chOff x="2911092" y="1154430"/>
                    <a:chExt cx="856733" cy="1585595"/>
                  </a:xfrm>
                </p:grpSpPr>
                <p:sp>
                  <p:nvSpPr>
                    <p:cNvPr id="337" name="任意多边形 267">
                      <a:extLst>
                        <a:ext uri="{FF2B5EF4-FFF2-40B4-BE49-F238E27FC236}">
                          <a16:creationId xmlns="" xmlns:a16="http://schemas.microsoft.com/office/drawing/2014/main" id="{CB63713B-69FC-4D00-BE3D-1819977B753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8" name="任意多边形 268">
                      <a:extLst>
                        <a:ext uri="{FF2B5EF4-FFF2-40B4-BE49-F238E27FC236}">
                          <a16:creationId xmlns="" xmlns:a16="http://schemas.microsoft.com/office/drawing/2014/main" id="{799450CE-863F-4BC0-BC0A-F21A4BF2A32E}"/>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14" name="组合 64">
                  <a:extLst>
                    <a:ext uri="{FF2B5EF4-FFF2-40B4-BE49-F238E27FC236}">
                      <a16:creationId xmlns="" xmlns:a16="http://schemas.microsoft.com/office/drawing/2014/main" id="{73D33EA9-E9AE-432B-A04A-85D84D5E4561}"/>
                    </a:ext>
                  </a:extLst>
                </p:cNvPr>
                <p:cNvGrpSpPr>
                  <a:grpSpLocks/>
                </p:cNvGrpSpPr>
                <p:nvPr/>
              </p:nvGrpSpPr>
              <p:grpSpPr bwMode="auto">
                <a:xfrm>
                  <a:off x="13371766" y="-568256"/>
                  <a:ext cx="3969643" cy="3121056"/>
                  <a:chOff x="-104553" y="2352286"/>
                  <a:chExt cx="3969643" cy="3121056"/>
                </a:xfrm>
              </p:grpSpPr>
              <p:sp>
                <p:nvSpPr>
                  <p:cNvPr id="329" name="椭圆 328">
                    <a:extLst>
                      <a:ext uri="{FF2B5EF4-FFF2-40B4-BE49-F238E27FC236}">
                        <a16:creationId xmlns="" xmlns:a16="http://schemas.microsoft.com/office/drawing/2014/main" id="{CFEDC9B6-E3E9-4582-8235-4688BAE597C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0" name="椭圆 329">
                    <a:extLst>
                      <a:ext uri="{FF2B5EF4-FFF2-40B4-BE49-F238E27FC236}">
                        <a16:creationId xmlns="" xmlns:a16="http://schemas.microsoft.com/office/drawing/2014/main" id="{57BBFCC7-1ADC-40EE-8536-DA9094BB0A27}"/>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5" name="组合 40">
                  <a:extLst>
                    <a:ext uri="{FF2B5EF4-FFF2-40B4-BE49-F238E27FC236}">
                      <a16:creationId xmlns="" xmlns:a16="http://schemas.microsoft.com/office/drawing/2014/main" id="{DB65F29B-755A-4578-957A-3F97FB3B02D9}"/>
                    </a:ext>
                  </a:extLst>
                </p:cNvPr>
                <p:cNvGrpSpPr>
                  <a:grpSpLocks/>
                </p:cNvGrpSpPr>
                <p:nvPr/>
              </p:nvGrpSpPr>
              <p:grpSpPr bwMode="auto">
                <a:xfrm>
                  <a:off x="15232572" y="-1047421"/>
                  <a:ext cx="2124490" cy="2153566"/>
                  <a:chOff x="3971510" y="869821"/>
                  <a:chExt cx="2124490" cy="2153566"/>
                </a:xfrm>
              </p:grpSpPr>
              <p:grpSp>
                <p:nvGrpSpPr>
                  <p:cNvPr id="316" name="组合 19">
                    <a:extLst>
                      <a:ext uri="{FF2B5EF4-FFF2-40B4-BE49-F238E27FC236}">
                        <a16:creationId xmlns="" xmlns:a16="http://schemas.microsoft.com/office/drawing/2014/main" id="{E93C5092-550F-4084-BB8F-04628D48ABA9}"/>
                      </a:ext>
                    </a:extLst>
                  </p:cNvPr>
                  <p:cNvGrpSpPr>
                    <a:grpSpLocks/>
                  </p:cNvGrpSpPr>
                  <p:nvPr/>
                </p:nvGrpSpPr>
                <p:grpSpPr bwMode="auto">
                  <a:xfrm>
                    <a:off x="5052827" y="904964"/>
                    <a:ext cx="1043173" cy="1547336"/>
                    <a:chOff x="8202642" y="1331438"/>
                    <a:chExt cx="1043173" cy="1547336"/>
                  </a:xfrm>
                </p:grpSpPr>
                <p:sp>
                  <p:nvSpPr>
                    <p:cNvPr id="327" name="任意多边形 257">
                      <a:extLst>
                        <a:ext uri="{FF2B5EF4-FFF2-40B4-BE49-F238E27FC236}">
                          <a16:creationId xmlns="" xmlns:a16="http://schemas.microsoft.com/office/drawing/2014/main" id="{DBA1ABC1-B9B6-4766-BF22-C656BAAFF0CA}"/>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8" name="任意多边形 258">
                      <a:extLst>
                        <a:ext uri="{FF2B5EF4-FFF2-40B4-BE49-F238E27FC236}">
                          <a16:creationId xmlns="" xmlns:a16="http://schemas.microsoft.com/office/drawing/2014/main" id="{DA8CF348-8C90-4E33-AFC0-CFAADC2AD3CB}"/>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7" name="组合 39">
                    <a:extLst>
                      <a:ext uri="{FF2B5EF4-FFF2-40B4-BE49-F238E27FC236}">
                        <a16:creationId xmlns="" xmlns:a16="http://schemas.microsoft.com/office/drawing/2014/main" id="{62E6B949-BEE7-4EE3-8C79-52D77CBDC075}"/>
                      </a:ext>
                    </a:extLst>
                  </p:cNvPr>
                  <p:cNvGrpSpPr>
                    <a:grpSpLocks/>
                  </p:cNvGrpSpPr>
                  <p:nvPr/>
                </p:nvGrpSpPr>
                <p:grpSpPr bwMode="auto">
                  <a:xfrm>
                    <a:off x="4018410" y="869821"/>
                    <a:ext cx="1074500" cy="1569143"/>
                    <a:chOff x="4018410" y="869821"/>
                    <a:chExt cx="1074500" cy="1569143"/>
                  </a:xfrm>
                </p:grpSpPr>
                <p:sp>
                  <p:nvSpPr>
                    <p:cNvPr id="325" name="任意多边形 255">
                      <a:extLst>
                        <a:ext uri="{FF2B5EF4-FFF2-40B4-BE49-F238E27FC236}">
                          <a16:creationId xmlns="" xmlns:a16="http://schemas.microsoft.com/office/drawing/2014/main" id="{A4E39B0E-A61E-42D3-9912-503208312E93}"/>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6" name="任意多边形 256">
                      <a:extLst>
                        <a:ext uri="{FF2B5EF4-FFF2-40B4-BE49-F238E27FC236}">
                          <a16:creationId xmlns="" xmlns:a16="http://schemas.microsoft.com/office/drawing/2014/main" id="{4405E756-8B9A-431A-8BD5-628F0B8CD0E8}"/>
                        </a:ext>
                      </a:extLst>
                    </p:cNvPr>
                    <p:cNvSpPr>
                      <a:spLocks noChangeAspect="1"/>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8" name="组合 23">
                    <a:extLst>
                      <a:ext uri="{FF2B5EF4-FFF2-40B4-BE49-F238E27FC236}">
                        <a16:creationId xmlns="" xmlns:a16="http://schemas.microsoft.com/office/drawing/2014/main" id="{465B4A46-EA5C-43F5-B833-395E518D6114}"/>
                      </a:ext>
                    </a:extLst>
                  </p:cNvPr>
                  <p:cNvGrpSpPr>
                    <a:grpSpLocks/>
                  </p:cNvGrpSpPr>
                  <p:nvPr/>
                </p:nvGrpSpPr>
                <p:grpSpPr bwMode="auto">
                  <a:xfrm>
                    <a:off x="5048035" y="2175212"/>
                    <a:ext cx="1018726" cy="829528"/>
                    <a:chOff x="7348022" y="2790825"/>
                    <a:chExt cx="1018726" cy="829528"/>
                  </a:xfrm>
                </p:grpSpPr>
                <p:sp>
                  <p:nvSpPr>
                    <p:cNvPr id="323" name="任意多边形 253" hidden="1">
                      <a:extLst>
                        <a:ext uri="{FF2B5EF4-FFF2-40B4-BE49-F238E27FC236}">
                          <a16:creationId xmlns="" xmlns:a16="http://schemas.microsoft.com/office/drawing/2014/main" id="{68EFEB7F-651B-40F9-A67F-36FA50088BF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4" name="任意多边形 254">
                      <a:extLst>
                        <a:ext uri="{FF2B5EF4-FFF2-40B4-BE49-F238E27FC236}">
                          <a16:creationId xmlns="" xmlns:a16="http://schemas.microsoft.com/office/drawing/2014/main" id="{9F4B4CBA-4F32-4937-9AAD-8753687323D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9" name="组合 33">
                    <a:extLst>
                      <a:ext uri="{FF2B5EF4-FFF2-40B4-BE49-F238E27FC236}">
                        <a16:creationId xmlns="" xmlns:a16="http://schemas.microsoft.com/office/drawing/2014/main" id="{73692969-F8D0-4DAE-96A8-37E549D87270}"/>
                      </a:ext>
                    </a:extLst>
                  </p:cNvPr>
                  <p:cNvGrpSpPr>
                    <a:grpSpLocks/>
                  </p:cNvGrpSpPr>
                  <p:nvPr/>
                </p:nvGrpSpPr>
                <p:grpSpPr bwMode="auto">
                  <a:xfrm>
                    <a:off x="3971510" y="2141238"/>
                    <a:ext cx="1066735" cy="882149"/>
                    <a:chOff x="8334175" y="1062762"/>
                    <a:chExt cx="1066735" cy="882149"/>
                  </a:xfrm>
                </p:grpSpPr>
                <p:sp>
                  <p:nvSpPr>
                    <p:cNvPr id="320" name="任意多边形 250">
                      <a:extLst>
                        <a:ext uri="{FF2B5EF4-FFF2-40B4-BE49-F238E27FC236}">
                          <a16:creationId xmlns="" xmlns:a16="http://schemas.microsoft.com/office/drawing/2014/main" id="{D5674583-B954-4BFD-AF2C-6C01CE0F947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任意多边形 251">
                      <a:extLst>
                        <a:ext uri="{FF2B5EF4-FFF2-40B4-BE49-F238E27FC236}">
                          <a16:creationId xmlns="" xmlns:a16="http://schemas.microsoft.com/office/drawing/2014/main" id="{34CDCF51-8507-4F6E-B97F-67191D51E05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2" name="任意多边形 252">
                      <a:extLst>
                        <a:ext uri="{FF2B5EF4-FFF2-40B4-BE49-F238E27FC236}">
                          <a16:creationId xmlns="" xmlns:a16="http://schemas.microsoft.com/office/drawing/2014/main" id="{4DBC75F8-BF8B-4BD3-8C89-1790958B50E0}"/>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79" name="组合 5">
            <a:extLst>
              <a:ext uri="{FF2B5EF4-FFF2-40B4-BE49-F238E27FC236}">
                <a16:creationId xmlns="" xmlns:a16="http://schemas.microsoft.com/office/drawing/2014/main" id="{EA8D72BA-B9E8-4CE7-A84D-3E8419FCDEF9}"/>
              </a:ext>
            </a:extLst>
          </p:cNvPr>
          <p:cNvGrpSpPr>
            <a:grpSpLocks/>
          </p:cNvGrpSpPr>
          <p:nvPr/>
        </p:nvGrpSpPr>
        <p:grpSpPr bwMode="auto">
          <a:xfrm>
            <a:off x="12721542" y="2361803"/>
            <a:ext cx="957754" cy="956780"/>
            <a:chOff x="412646" y="656269"/>
            <a:chExt cx="3839484" cy="3834791"/>
          </a:xfrm>
        </p:grpSpPr>
        <p:sp>
          <p:nvSpPr>
            <p:cNvPr id="380" name="椭圆 379">
              <a:extLst>
                <a:ext uri="{FF2B5EF4-FFF2-40B4-BE49-F238E27FC236}">
                  <a16:creationId xmlns="" xmlns:a16="http://schemas.microsoft.com/office/drawing/2014/main" id="{2BA687ED-C8CF-4C5B-8395-B10FAA60AD8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81" name="组合 380">
              <a:extLst>
                <a:ext uri="{FF2B5EF4-FFF2-40B4-BE49-F238E27FC236}">
                  <a16:creationId xmlns="" xmlns:a16="http://schemas.microsoft.com/office/drawing/2014/main" id="{C8A5289D-9378-46D1-BE9E-8B370BA778B7}"/>
                </a:ext>
              </a:extLst>
            </p:cNvPr>
            <p:cNvGrpSpPr>
              <a:grpSpLocks/>
            </p:cNvGrpSpPr>
            <p:nvPr/>
          </p:nvGrpSpPr>
          <p:grpSpPr bwMode="auto">
            <a:xfrm>
              <a:off x="1167595" y="656269"/>
              <a:ext cx="3084535" cy="3065208"/>
              <a:chOff x="1167595" y="656269"/>
              <a:chExt cx="3084535" cy="3065208"/>
            </a:xfrm>
          </p:grpSpPr>
          <p:sp>
            <p:nvSpPr>
              <p:cNvPr id="382" name="椭圆 381">
                <a:extLst>
                  <a:ext uri="{FF2B5EF4-FFF2-40B4-BE49-F238E27FC236}">
                    <a16:creationId xmlns="" xmlns:a16="http://schemas.microsoft.com/office/drawing/2014/main" id="{344D930B-A1D4-4690-8D1D-0758D138C7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83" name="组合 126">
                <a:extLst>
                  <a:ext uri="{FF2B5EF4-FFF2-40B4-BE49-F238E27FC236}">
                    <a16:creationId xmlns="" xmlns:a16="http://schemas.microsoft.com/office/drawing/2014/main" id="{E7CC6B42-91D9-4645-89F3-96951AAA5365}"/>
                  </a:ext>
                </a:extLst>
              </p:cNvPr>
              <p:cNvGrpSpPr>
                <a:grpSpLocks/>
              </p:cNvGrpSpPr>
              <p:nvPr/>
            </p:nvGrpSpPr>
            <p:grpSpPr bwMode="auto">
              <a:xfrm>
                <a:off x="1471763" y="905821"/>
                <a:ext cx="2545098" cy="2726591"/>
                <a:chOff x="5692632" y="2125830"/>
                <a:chExt cx="2582391" cy="2767159"/>
              </a:xfrm>
            </p:grpSpPr>
            <p:sp>
              <p:nvSpPr>
                <p:cNvPr id="446" name="任意多边形 376">
                  <a:extLst>
                    <a:ext uri="{FF2B5EF4-FFF2-40B4-BE49-F238E27FC236}">
                      <a16:creationId xmlns="" xmlns:a16="http://schemas.microsoft.com/office/drawing/2014/main" id="{3B165909-422A-4207-8D45-29FFD20ED96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7" name="任意多边形 377">
                  <a:extLst>
                    <a:ext uri="{FF2B5EF4-FFF2-40B4-BE49-F238E27FC236}">
                      <a16:creationId xmlns="" xmlns:a16="http://schemas.microsoft.com/office/drawing/2014/main" id="{A778F76D-3042-423C-9EF4-AB85C59003F9}"/>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8" name="任意多边形 378">
                  <a:extLst>
                    <a:ext uri="{FF2B5EF4-FFF2-40B4-BE49-F238E27FC236}">
                      <a16:creationId xmlns="" xmlns:a16="http://schemas.microsoft.com/office/drawing/2014/main" id="{E4E7264C-39A3-4368-B10D-76D411A98DCF}"/>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9" name="任意多边形 379">
                  <a:extLst>
                    <a:ext uri="{FF2B5EF4-FFF2-40B4-BE49-F238E27FC236}">
                      <a16:creationId xmlns="" xmlns:a16="http://schemas.microsoft.com/office/drawing/2014/main" id="{56D9D582-6F4F-4E82-BDDC-C6DECE807D06}"/>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0" name="任意多边形 380">
                  <a:extLst>
                    <a:ext uri="{FF2B5EF4-FFF2-40B4-BE49-F238E27FC236}">
                      <a16:creationId xmlns="" xmlns:a16="http://schemas.microsoft.com/office/drawing/2014/main" id="{D8C2A7B9-9C87-44B4-9064-5237E78592A6}"/>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1" name="任意多边形 381">
                  <a:extLst>
                    <a:ext uri="{FF2B5EF4-FFF2-40B4-BE49-F238E27FC236}">
                      <a16:creationId xmlns="" xmlns:a16="http://schemas.microsoft.com/office/drawing/2014/main" id="{34D67DC6-210F-4A2D-8ACD-C9D149EAF78E}"/>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4" name="组合 122">
                <a:extLst>
                  <a:ext uri="{FF2B5EF4-FFF2-40B4-BE49-F238E27FC236}">
                    <a16:creationId xmlns="" xmlns:a16="http://schemas.microsoft.com/office/drawing/2014/main" id="{171883A8-0CBB-4AA8-AD75-799D6D29CB7E}"/>
                  </a:ext>
                </a:extLst>
              </p:cNvPr>
              <p:cNvGrpSpPr>
                <a:grpSpLocks/>
              </p:cNvGrpSpPr>
              <p:nvPr/>
            </p:nvGrpSpPr>
            <p:grpSpPr bwMode="auto">
              <a:xfrm>
                <a:off x="1238175" y="792388"/>
                <a:ext cx="3013955" cy="2929089"/>
                <a:chOff x="7642275" y="-3564091"/>
                <a:chExt cx="5694363" cy="5534842"/>
              </a:xfrm>
            </p:grpSpPr>
            <p:grpSp>
              <p:nvGrpSpPr>
                <p:cNvPr id="422" name="组合 108">
                  <a:extLst>
                    <a:ext uri="{FF2B5EF4-FFF2-40B4-BE49-F238E27FC236}">
                      <a16:creationId xmlns="" xmlns:a16="http://schemas.microsoft.com/office/drawing/2014/main" id="{4949B39D-A14B-4131-A844-A427BB235C8C}"/>
                    </a:ext>
                  </a:extLst>
                </p:cNvPr>
                <p:cNvGrpSpPr>
                  <a:grpSpLocks/>
                </p:cNvGrpSpPr>
                <p:nvPr/>
              </p:nvGrpSpPr>
              <p:grpSpPr bwMode="auto">
                <a:xfrm>
                  <a:off x="10568038" y="-2241539"/>
                  <a:ext cx="2768600" cy="1414311"/>
                  <a:chOff x="7264400" y="2182977"/>
                  <a:chExt cx="2768600" cy="1414311"/>
                </a:xfrm>
              </p:grpSpPr>
              <p:sp>
                <p:nvSpPr>
                  <p:cNvPr id="444" name="任意多边形 374">
                    <a:extLst>
                      <a:ext uri="{FF2B5EF4-FFF2-40B4-BE49-F238E27FC236}">
                        <a16:creationId xmlns="" xmlns:a16="http://schemas.microsoft.com/office/drawing/2014/main" id="{586511DF-9BC2-4D61-9ED9-4EE639742A0C}"/>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5" name="任意多边形 375">
                    <a:extLst>
                      <a:ext uri="{FF2B5EF4-FFF2-40B4-BE49-F238E27FC236}">
                        <a16:creationId xmlns="" xmlns:a16="http://schemas.microsoft.com/office/drawing/2014/main" id="{28301BF9-4E67-471A-9729-D8949260416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3" name="组合 109">
                  <a:extLst>
                    <a:ext uri="{FF2B5EF4-FFF2-40B4-BE49-F238E27FC236}">
                      <a16:creationId xmlns="" xmlns:a16="http://schemas.microsoft.com/office/drawing/2014/main" id="{ADA6D48A-02DC-4D67-BACB-98A67037FBF3}"/>
                    </a:ext>
                  </a:extLst>
                </p:cNvPr>
                <p:cNvGrpSpPr>
                  <a:grpSpLocks/>
                </p:cNvGrpSpPr>
                <p:nvPr/>
              </p:nvGrpSpPr>
              <p:grpSpPr bwMode="auto">
                <a:xfrm>
                  <a:off x="10555338" y="-792316"/>
                  <a:ext cx="2717800" cy="1467621"/>
                  <a:chOff x="7251700" y="3632200"/>
                  <a:chExt cx="2717800" cy="1467621"/>
                </a:xfrm>
              </p:grpSpPr>
              <p:sp>
                <p:nvSpPr>
                  <p:cNvPr id="442" name="任意多边形 372">
                    <a:extLst>
                      <a:ext uri="{FF2B5EF4-FFF2-40B4-BE49-F238E27FC236}">
                        <a16:creationId xmlns="" xmlns:a16="http://schemas.microsoft.com/office/drawing/2014/main" id="{F6192BD3-57CE-4D9B-BBAE-DE9CBD9C498D}"/>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3" name="任意多边形 373">
                    <a:extLst>
                      <a:ext uri="{FF2B5EF4-FFF2-40B4-BE49-F238E27FC236}">
                        <a16:creationId xmlns="" xmlns:a16="http://schemas.microsoft.com/office/drawing/2014/main" id="{E5EF5369-CA81-46BC-8995-30267F1A5B0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4" name="组合 110">
                  <a:extLst>
                    <a:ext uri="{FF2B5EF4-FFF2-40B4-BE49-F238E27FC236}">
                      <a16:creationId xmlns="" xmlns:a16="http://schemas.microsoft.com/office/drawing/2014/main" id="{AC7EA05E-2D9D-4E6E-A7FB-18A3D66E19D6}"/>
                    </a:ext>
                  </a:extLst>
                </p:cNvPr>
                <p:cNvGrpSpPr>
                  <a:grpSpLocks/>
                </p:cNvGrpSpPr>
                <p:nvPr/>
              </p:nvGrpSpPr>
              <p:grpSpPr bwMode="auto">
                <a:xfrm>
                  <a:off x="10471931" y="-792316"/>
                  <a:ext cx="1523446" cy="2743380"/>
                  <a:chOff x="7168293" y="3632200"/>
                  <a:chExt cx="1523446" cy="2743380"/>
                </a:xfrm>
              </p:grpSpPr>
              <p:sp>
                <p:nvSpPr>
                  <p:cNvPr id="440" name="任意多边形 370">
                    <a:extLst>
                      <a:ext uri="{FF2B5EF4-FFF2-40B4-BE49-F238E27FC236}">
                        <a16:creationId xmlns="" xmlns:a16="http://schemas.microsoft.com/office/drawing/2014/main" id="{E03D1FD0-53D2-45CF-9D0D-CA0CD54CF30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1" name="任意多边形 371">
                    <a:extLst>
                      <a:ext uri="{FF2B5EF4-FFF2-40B4-BE49-F238E27FC236}">
                        <a16:creationId xmlns="" xmlns:a16="http://schemas.microsoft.com/office/drawing/2014/main" id="{DFF3F370-FB20-430A-88D0-F6DA411108C0}"/>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5" name="组合 111">
                  <a:extLst>
                    <a:ext uri="{FF2B5EF4-FFF2-40B4-BE49-F238E27FC236}">
                      <a16:creationId xmlns="" xmlns:a16="http://schemas.microsoft.com/office/drawing/2014/main" id="{91C1716E-FB23-4962-8ED7-734F19E94BA3}"/>
                    </a:ext>
                  </a:extLst>
                </p:cNvPr>
                <p:cNvGrpSpPr>
                  <a:grpSpLocks/>
                </p:cNvGrpSpPr>
                <p:nvPr/>
              </p:nvGrpSpPr>
              <p:grpSpPr bwMode="auto">
                <a:xfrm>
                  <a:off x="8882232" y="-789141"/>
                  <a:ext cx="1567560" cy="2759892"/>
                  <a:chOff x="5578594" y="3635375"/>
                  <a:chExt cx="1567560" cy="2759892"/>
                </a:xfrm>
              </p:grpSpPr>
              <p:sp>
                <p:nvSpPr>
                  <p:cNvPr id="438" name="任意多边形 368">
                    <a:extLst>
                      <a:ext uri="{FF2B5EF4-FFF2-40B4-BE49-F238E27FC236}">
                        <a16:creationId xmlns="" xmlns:a16="http://schemas.microsoft.com/office/drawing/2014/main" id="{D325606B-3ED6-403D-B64C-203E40E68959}"/>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9" name="任意多边形 369">
                    <a:extLst>
                      <a:ext uri="{FF2B5EF4-FFF2-40B4-BE49-F238E27FC236}">
                        <a16:creationId xmlns="" xmlns:a16="http://schemas.microsoft.com/office/drawing/2014/main" id="{4E72C80C-3D84-48C7-AF98-E61C8026FBB5}"/>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6" name="组合 99">
                  <a:extLst>
                    <a:ext uri="{FF2B5EF4-FFF2-40B4-BE49-F238E27FC236}">
                      <a16:creationId xmlns="" xmlns:a16="http://schemas.microsoft.com/office/drawing/2014/main" id="{87863846-37FD-48C9-A831-1247DA3A428A}"/>
                    </a:ext>
                  </a:extLst>
                </p:cNvPr>
                <p:cNvGrpSpPr>
                  <a:grpSpLocks/>
                </p:cNvGrpSpPr>
                <p:nvPr/>
              </p:nvGrpSpPr>
              <p:grpSpPr bwMode="auto">
                <a:xfrm>
                  <a:off x="10504538" y="-3459330"/>
                  <a:ext cx="1556982" cy="2603514"/>
                  <a:chOff x="7200900" y="965186"/>
                  <a:chExt cx="1556982" cy="2603514"/>
                </a:xfrm>
              </p:grpSpPr>
              <p:sp>
                <p:nvSpPr>
                  <p:cNvPr id="436" name="任意多边形 366">
                    <a:extLst>
                      <a:ext uri="{FF2B5EF4-FFF2-40B4-BE49-F238E27FC236}">
                        <a16:creationId xmlns="" xmlns:a16="http://schemas.microsoft.com/office/drawing/2014/main" id="{7FB5029D-8B00-4D87-A650-AAB470068EC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7" name="任意多边形 367">
                    <a:extLst>
                      <a:ext uri="{FF2B5EF4-FFF2-40B4-BE49-F238E27FC236}">
                        <a16:creationId xmlns="" xmlns:a16="http://schemas.microsoft.com/office/drawing/2014/main" id="{DD518E17-3AFA-4D40-A701-6D2DB6E06489}"/>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7" name="组合 98">
                  <a:extLst>
                    <a:ext uri="{FF2B5EF4-FFF2-40B4-BE49-F238E27FC236}">
                      <a16:creationId xmlns="" xmlns:a16="http://schemas.microsoft.com/office/drawing/2014/main" id="{75506C5A-6021-42B9-BF15-06AD9F83B044}"/>
                    </a:ext>
                  </a:extLst>
                </p:cNvPr>
                <p:cNvGrpSpPr>
                  <a:grpSpLocks/>
                </p:cNvGrpSpPr>
                <p:nvPr/>
              </p:nvGrpSpPr>
              <p:grpSpPr bwMode="auto">
                <a:xfrm>
                  <a:off x="9007760" y="-3564091"/>
                  <a:ext cx="1499035" cy="2673350"/>
                  <a:chOff x="5704122" y="860425"/>
                  <a:chExt cx="1499035" cy="2673350"/>
                </a:xfrm>
              </p:grpSpPr>
              <p:sp>
                <p:nvSpPr>
                  <p:cNvPr id="434" name="任意多边形 364">
                    <a:extLst>
                      <a:ext uri="{FF2B5EF4-FFF2-40B4-BE49-F238E27FC236}">
                        <a16:creationId xmlns="" xmlns:a16="http://schemas.microsoft.com/office/drawing/2014/main" id="{FCC8B74D-4B72-47A8-B2FD-9DD8CF3D1179}"/>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5" name="任意多边形 365">
                    <a:extLst>
                      <a:ext uri="{FF2B5EF4-FFF2-40B4-BE49-F238E27FC236}">
                        <a16:creationId xmlns="" xmlns:a16="http://schemas.microsoft.com/office/drawing/2014/main" id="{ED59426D-04FE-4583-8469-AD69A9544E11}"/>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8" name="组合 113">
                  <a:extLst>
                    <a:ext uri="{FF2B5EF4-FFF2-40B4-BE49-F238E27FC236}">
                      <a16:creationId xmlns="" xmlns:a16="http://schemas.microsoft.com/office/drawing/2014/main" id="{32D3E70C-1FD6-40FB-BDF6-02CB66BCBD5F}"/>
                    </a:ext>
                  </a:extLst>
                </p:cNvPr>
                <p:cNvGrpSpPr>
                  <a:grpSpLocks/>
                </p:cNvGrpSpPr>
                <p:nvPr/>
              </p:nvGrpSpPr>
              <p:grpSpPr bwMode="auto">
                <a:xfrm>
                  <a:off x="7685138" y="-2293489"/>
                  <a:ext cx="2743200" cy="1482122"/>
                  <a:chOff x="4381500" y="2131027"/>
                  <a:chExt cx="2743200" cy="1482122"/>
                </a:xfrm>
              </p:grpSpPr>
              <p:sp>
                <p:nvSpPr>
                  <p:cNvPr id="432" name="任意多边形 362">
                    <a:extLst>
                      <a:ext uri="{FF2B5EF4-FFF2-40B4-BE49-F238E27FC236}">
                        <a16:creationId xmlns="" xmlns:a16="http://schemas.microsoft.com/office/drawing/2014/main" id="{B4CDACD8-A9B0-43BC-B33E-32120E79018D}"/>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3" name="任意多边形 363">
                    <a:extLst>
                      <a:ext uri="{FF2B5EF4-FFF2-40B4-BE49-F238E27FC236}">
                        <a16:creationId xmlns="" xmlns:a16="http://schemas.microsoft.com/office/drawing/2014/main" id="{C6FD0F1D-7D4A-407F-B682-9B9CFB12FC10}"/>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9" name="组合 112">
                  <a:extLst>
                    <a:ext uri="{FF2B5EF4-FFF2-40B4-BE49-F238E27FC236}">
                      <a16:creationId xmlns="" xmlns:a16="http://schemas.microsoft.com/office/drawing/2014/main" id="{8D6D58D6-2C7F-44C2-829F-A87FBC1BE862}"/>
                    </a:ext>
                  </a:extLst>
                </p:cNvPr>
                <p:cNvGrpSpPr>
                  <a:grpSpLocks/>
                </p:cNvGrpSpPr>
                <p:nvPr/>
              </p:nvGrpSpPr>
              <p:grpSpPr bwMode="auto">
                <a:xfrm>
                  <a:off x="7642275" y="-801840"/>
                  <a:ext cx="2773363" cy="1440922"/>
                  <a:chOff x="4338637" y="3622676"/>
                  <a:chExt cx="2773363" cy="1440922"/>
                </a:xfrm>
              </p:grpSpPr>
              <p:sp>
                <p:nvSpPr>
                  <p:cNvPr id="430" name="任意多边形 360">
                    <a:extLst>
                      <a:ext uri="{FF2B5EF4-FFF2-40B4-BE49-F238E27FC236}">
                        <a16:creationId xmlns="" xmlns:a16="http://schemas.microsoft.com/office/drawing/2014/main" id="{96D26908-7188-4C1A-851F-6588E407285E}"/>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1" name="任意多边形 361">
                    <a:extLst>
                      <a:ext uri="{FF2B5EF4-FFF2-40B4-BE49-F238E27FC236}">
                        <a16:creationId xmlns="" xmlns:a16="http://schemas.microsoft.com/office/drawing/2014/main" id="{03D52778-0EC6-48A1-9810-A0E9B3867544}"/>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85" name="组合 121">
                <a:extLst>
                  <a:ext uri="{FF2B5EF4-FFF2-40B4-BE49-F238E27FC236}">
                    <a16:creationId xmlns="" xmlns:a16="http://schemas.microsoft.com/office/drawing/2014/main" id="{9FC0D4CF-85C7-426F-ADD2-BB579B54EB2E}"/>
                  </a:ext>
                </a:extLst>
              </p:cNvPr>
              <p:cNvGrpSpPr>
                <a:grpSpLocks/>
              </p:cNvGrpSpPr>
              <p:nvPr/>
            </p:nvGrpSpPr>
            <p:grpSpPr bwMode="auto">
              <a:xfrm>
                <a:off x="1167595" y="656269"/>
                <a:ext cx="2724071" cy="2669454"/>
                <a:chOff x="13371766" y="-2490898"/>
                <a:chExt cx="5146323" cy="5043698"/>
              </a:xfrm>
            </p:grpSpPr>
            <p:grpSp>
              <p:nvGrpSpPr>
                <p:cNvPr id="386" name="组合 84">
                  <a:extLst>
                    <a:ext uri="{FF2B5EF4-FFF2-40B4-BE49-F238E27FC236}">
                      <a16:creationId xmlns="" xmlns:a16="http://schemas.microsoft.com/office/drawing/2014/main" id="{E44FB261-DB3A-4047-BD19-A961AFB976FD}"/>
                    </a:ext>
                  </a:extLst>
                </p:cNvPr>
                <p:cNvGrpSpPr>
                  <a:grpSpLocks/>
                </p:cNvGrpSpPr>
                <p:nvPr/>
              </p:nvGrpSpPr>
              <p:grpSpPr bwMode="auto">
                <a:xfrm>
                  <a:off x="14041858" y="-2490898"/>
                  <a:ext cx="4476231" cy="4896641"/>
                  <a:chOff x="-131440" y="1532255"/>
                  <a:chExt cx="2379817" cy="2603331"/>
                </a:xfrm>
              </p:grpSpPr>
              <p:grpSp>
                <p:nvGrpSpPr>
                  <p:cNvPr id="404" name="组合 69">
                    <a:extLst>
                      <a:ext uri="{FF2B5EF4-FFF2-40B4-BE49-F238E27FC236}">
                        <a16:creationId xmlns="" xmlns:a16="http://schemas.microsoft.com/office/drawing/2014/main" id="{285111EB-8810-4F73-99AC-6BD45EBF6B36}"/>
                      </a:ext>
                    </a:extLst>
                  </p:cNvPr>
                  <p:cNvGrpSpPr>
                    <a:grpSpLocks/>
                  </p:cNvGrpSpPr>
                  <p:nvPr/>
                </p:nvGrpSpPr>
                <p:grpSpPr bwMode="auto">
                  <a:xfrm>
                    <a:off x="1063163" y="2072415"/>
                    <a:ext cx="1179452" cy="1050341"/>
                    <a:chOff x="2682875" y="2154503"/>
                    <a:chExt cx="1179452" cy="1050341"/>
                  </a:xfrm>
                </p:grpSpPr>
                <p:sp>
                  <p:nvSpPr>
                    <p:cNvPr id="420" name="任意多边形 350">
                      <a:extLst>
                        <a:ext uri="{FF2B5EF4-FFF2-40B4-BE49-F238E27FC236}">
                          <a16:creationId xmlns="" xmlns:a16="http://schemas.microsoft.com/office/drawing/2014/main" id="{986507A6-DB02-44DD-B054-889D63C3C68D}"/>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1" name="任意多边形 351">
                      <a:extLst>
                        <a:ext uri="{FF2B5EF4-FFF2-40B4-BE49-F238E27FC236}">
                          <a16:creationId xmlns="" xmlns:a16="http://schemas.microsoft.com/office/drawing/2014/main" id="{4F4323C4-8410-4358-B36A-4B918DA017D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5" name="组合 80">
                    <a:extLst>
                      <a:ext uri="{FF2B5EF4-FFF2-40B4-BE49-F238E27FC236}">
                        <a16:creationId xmlns="" xmlns:a16="http://schemas.microsoft.com/office/drawing/2014/main" id="{E3E20D9B-F15B-41E9-B234-64E05729EF4E}"/>
                      </a:ext>
                    </a:extLst>
                  </p:cNvPr>
                  <p:cNvGrpSpPr>
                    <a:grpSpLocks/>
                  </p:cNvGrpSpPr>
                  <p:nvPr/>
                </p:nvGrpSpPr>
                <p:grpSpPr bwMode="auto">
                  <a:xfrm>
                    <a:off x="1078707" y="2993336"/>
                    <a:ext cx="1169670" cy="723690"/>
                    <a:chOff x="2895600" y="3487261"/>
                    <a:chExt cx="1169670" cy="723690"/>
                  </a:xfrm>
                </p:grpSpPr>
                <p:sp>
                  <p:nvSpPr>
                    <p:cNvPr id="418" name="任意多边形 348">
                      <a:extLst>
                        <a:ext uri="{FF2B5EF4-FFF2-40B4-BE49-F238E27FC236}">
                          <a16:creationId xmlns="" xmlns:a16="http://schemas.microsoft.com/office/drawing/2014/main" id="{C95BDB13-561D-4C8F-B50E-1A204DB1680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9" name="任意多边形 349">
                      <a:extLst>
                        <a:ext uri="{FF2B5EF4-FFF2-40B4-BE49-F238E27FC236}">
                          <a16:creationId xmlns="" xmlns:a16="http://schemas.microsoft.com/office/drawing/2014/main" id="{C32CA3F6-3F98-48B3-A3C2-9B1E696FB20A}"/>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6" name="组合 82">
                    <a:extLst>
                      <a:ext uri="{FF2B5EF4-FFF2-40B4-BE49-F238E27FC236}">
                        <a16:creationId xmlns="" xmlns:a16="http://schemas.microsoft.com/office/drawing/2014/main" id="{E0256142-1A97-4E94-AC8F-FD8AE8150C46}"/>
                      </a:ext>
                    </a:extLst>
                  </p:cNvPr>
                  <p:cNvGrpSpPr>
                    <a:grpSpLocks/>
                  </p:cNvGrpSpPr>
                  <p:nvPr/>
                </p:nvGrpSpPr>
                <p:grpSpPr bwMode="auto">
                  <a:xfrm>
                    <a:off x="618349" y="3122458"/>
                    <a:ext cx="850535" cy="1013128"/>
                    <a:chOff x="4720449" y="4163858"/>
                    <a:chExt cx="850535" cy="1013128"/>
                  </a:xfrm>
                </p:grpSpPr>
                <p:sp>
                  <p:nvSpPr>
                    <p:cNvPr id="416" name="任意多边形 346" hidden="1">
                      <a:extLst>
                        <a:ext uri="{FF2B5EF4-FFF2-40B4-BE49-F238E27FC236}">
                          <a16:creationId xmlns="" xmlns:a16="http://schemas.microsoft.com/office/drawing/2014/main" id="{8F33C540-F739-4C75-9CCC-F883CBAF2F3F}"/>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7" name="任意多边形 347">
                      <a:extLst>
                        <a:ext uri="{FF2B5EF4-FFF2-40B4-BE49-F238E27FC236}">
                          <a16:creationId xmlns="" xmlns:a16="http://schemas.microsoft.com/office/drawing/2014/main" id="{271CF4AE-8FB5-4697-AA86-2F662DDE897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7" name="组合 76">
                    <a:extLst>
                      <a:ext uri="{FF2B5EF4-FFF2-40B4-BE49-F238E27FC236}">
                        <a16:creationId xmlns="" xmlns:a16="http://schemas.microsoft.com/office/drawing/2014/main" id="{9C758454-996B-403C-998D-700345B84035}"/>
                      </a:ext>
                    </a:extLst>
                  </p:cNvPr>
                  <p:cNvGrpSpPr>
                    <a:grpSpLocks/>
                  </p:cNvGrpSpPr>
                  <p:nvPr/>
                </p:nvGrpSpPr>
                <p:grpSpPr bwMode="auto">
                  <a:xfrm>
                    <a:off x="-131440" y="2075280"/>
                    <a:ext cx="1172106" cy="1056965"/>
                    <a:chOff x="-1553840" y="2119273"/>
                    <a:chExt cx="1172106" cy="1056965"/>
                  </a:xfrm>
                </p:grpSpPr>
                <p:sp>
                  <p:nvSpPr>
                    <p:cNvPr id="414" name="Freeform 75_1" hidden="1">
                      <a:extLst>
                        <a:ext uri="{FF2B5EF4-FFF2-40B4-BE49-F238E27FC236}">
                          <a16:creationId xmlns="" xmlns:a16="http://schemas.microsoft.com/office/drawing/2014/main" id="{28E2EB86-03D1-42B0-85E3-9704D9D2D536}"/>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5" name="任意多边形 345">
                      <a:extLst>
                        <a:ext uri="{FF2B5EF4-FFF2-40B4-BE49-F238E27FC236}">
                          <a16:creationId xmlns="" xmlns:a16="http://schemas.microsoft.com/office/drawing/2014/main" id="{E368D01B-A48A-4994-92FD-C3977024D8E0}"/>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8" name="组合 77">
                    <a:extLst>
                      <a:ext uri="{FF2B5EF4-FFF2-40B4-BE49-F238E27FC236}">
                        <a16:creationId xmlns="" xmlns:a16="http://schemas.microsoft.com/office/drawing/2014/main" id="{842F1B16-F485-4416-A09E-321ACD83D84A}"/>
                      </a:ext>
                    </a:extLst>
                  </p:cNvPr>
                  <p:cNvGrpSpPr>
                    <a:grpSpLocks/>
                  </p:cNvGrpSpPr>
                  <p:nvPr/>
                </p:nvGrpSpPr>
                <p:grpSpPr bwMode="auto">
                  <a:xfrm>
                    <a:off x="-117221" y="2989912"/>
                    <a:ext cx="1172257" cy="735498"/>
                    <a:chOff x="227370" y="4232048"/>
                    <a:chExt cx="1172257" cy="735498"/>
                  </a:xfrm>
                </p:grpSpPr>
                <p:sp>
                  <p:nvSpPr>
                    <p:cNvPr id="412" name="任意多边形 342">
                      <a:extLst>
                        <a:ext uri="{FF2B5EF4-FFF2-40B4-BE49-F238E27FC236}">
                          <a16:creationId xmlns="" xmlns:a16="http://schemas.microsoft.com/office/drawing/2014/main" id="{AF53C5E3-FD17-4E04-B626-3314A1FB20C1}"/>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3" name="任意多边形 343">
                      <a:extLst>
                        <a:ext uri="{FF2B5EF4-FFF2-40B4-BE49-F238E27FC236}">
                          <a16:creationId xmlns="" xmlns:a16="http://schemas.microsoft.com/office/drawing/2014/main" id="{141EB4B4-E63D-41AB-B67E-F44DBF96A220}"/>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9" name="组合 68">
                    <a:extLst>
                      <a:ext uri="{FF2B5EF4-FFF2-40B4-BE49-F238E27FC236}">
                        <a16:creationId xmlns="" xmlns:a16="http://schemas.microsoft.com/office/drawing/2014/main" id="{6A514BA2-EF27-47CD-B4CB-C03E6E121496}"/>
                      </a:ext>
                    </a:extLst>
                  </p:cNvPr>
                  <p:cNvGrpSpPr>
                    <a:grpSpLocks/>
                  </p:cNvGrpSpPr>
                  <p:nvPr/>
                </p:nvGrpSpPr>
                <p:grpSpPr bwMode="auto">
                  <a:xfrm>
                    <a:off x="653667" y="1532255"/>
                    <a:ext cx="856733" cy="1585595"/>
                    <a:chOff x="2911092" y="1154430"/>
                    <a:chExt cx="856733" cy="1585595"/>
                  </a:xfrm>
                </p:grpSpPr>
                <p:sp>
                  <p:nvSpPr>
                    <p:cNvPr id="410" name="任意多边形 340">
                      <a:extLst>
                        <a:ext uri="{FF2B5EF4-FFF2-40B4-BE49-F238E27FC236}">
                          <a16:creationId xmlns="" xmlns:a16="http://schemas.microsoft.com/office/drawing/2014/main" id="{D9A01437-8101-4CFC-A65F-BC80D02BA608}"/>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1" name="任意多边形 341">
                      <a:extLst>
                        <a:ext uri="{FF2B5EF4-FFF2-40B4-BE49-F238E27FC236}">
                          <a16:creationId xmlns="" xmlns:a16="http://schemas.microsoft.com/office/drawing/2014/main" id="{FAD6D666-F618-4CA3-B5F4-A2F5DE5C37E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87" name="组合 64">
                  <a:extLst>
                    <a:ext uri="{FF2B5EF4-FFF2-40B4-BE49-F238E27FC236}">
                      <a16:creationId xmlns="" xmlns:a16="http://schemas.microsoft.com/office/drawing/2014/main" id="{49E6DB29-C8E9-4607-8ACB-EF641BF9BCA1}"/>
                    </a:ext>
                  </a:extLst>
                </p:cNvPr>
                <p:cNvGrpSpPr>
                  <a:grpSpLocks/>
                </p:cNvGrpSpPr>
                <p:nvPr/>
              </p:nvGrpSpPr>
              <p:grpSpPr bwMode="auto">
                <a:xfrm>
                  <a:off x="13371766" y="-568256"/>
                  <a:ext cx="3969643" cy="3121056"/>
                  <a:chOff x="-104553" y="2352286"/>
                  <a:chExt cx="3969643" cy="3121056"/>
                </a:xfrm>
              </p:grpSpPr>
              <p:sp>
                <p:nvSpPr>
                  <p:cNvPr id="402" name="椭圆 401">
                    <a:extLst>
                      <a:ext uri="{FF2B5EF4-FFF2-40B4-BE49-F238E27FC236}">
                        <a16:creationId xmlns="" xmlns:a16="http://schemas.microsoft.com/office/drawing/2014/main" id="{8C00D49C-18CE-4474-9169-7857304CAF63}"/>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椭圆 402">
                    <a:extLst>
                      <a:ext uri="{FF2B5EF4-FFF2-40B4-BE49-F238E27FC236}">
                        <a16:creationId xmlns="" xmlns:a16="http://schemas.microsoft.com/office/drawing/2014/main" id="{696A8205-B193-4935-9DE9-EBC7826C6E60}"/>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8" name="组合 40">
                  <a:extLst>
                    <a:ext uri="{FF2B5EF4-FFF2-40B4-BE49-F238E27FC236}">
                      <a16:creationId xmlns="" xmlns:a16="http://schemas.microsoft.com/office/drawing/2014/main" id="{5B4197D2-891F-4807-B36C-B8706A53E4A2}"/>
                    </a:ext>
                  </a:extLst>
                </p:cNvPr>
                <p:cNvGrpSpPr>
                  <a:grpSpLocks/>
                </p:cNvGrpSpPr>
                <p:nvPr/>
              </p:nvGrpSpPr>
              <p:grpSpPr bwMode="auto">
                <a:xfrm>
                  <a:off x="15232572" y="-1047421"/>
                  <a:ext cx="2124490" cy="2153566"/>
                  <a:chOff x="3971510" y="869821"/>
                  <a:chExt cx="2124490" cy="2153566"/>
                </a:xfrm>
              </p:grpSpPr>
              <p:grpSp>
                <p:nvGrpSpPr>
                  <p:cNvPr id="389" name="组合 19">
                    <a:extLst>
                      <a:ext uri="{FF2B5EF4-FFF2-40B4-BE49-F238E27FC236}">
                        <a16:creationId xmlns="" xmlns:a16="http://schemas.microsoft.com/office/drawing/2014/main" id="{D3C3DDA1-1B28-450C-AB71-C516D07897AD}"/>
                      </a:ext>
                    </a:extLst>
                  </p:cNvPr>
                  <p:cNvGrpSpPr>
                    <a:grpSpLocks/>
                  </p:cNvGrpSpPr>
                  <p:nvPr/>
                </p:nvGrpSpPr>
                <p:grpSpPr bwMode="auto">
                  <a:xfrm>
                    <a:off x="5052827" y="904964"/>
                    <a:ext cx="1043173" cy="1547336"/>
                    <a:chOff x="8202642" y="1331438"/>
                    <a:chExt cx="1043173" cy="1547336"/>
                  </a:xfrm>
                </p:grpSpPr>
                <p:sp>
                  <p:nvSpPr>
                    <p:cNvPr id="400" name="任意多边形 330">
                      <a:extLst>
                        <a:ext uri="{FF2B5EF4-FFF2-40B4-BE49-F238E27FC236}">
                          <a16:creationId xmlns="" xmlns:a16="http://schemas.microsoft.com/office/drawing/2014/main" id="{427DC260-660A-49C5-BE9A-278D643AB6AE}"/>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331">
                      <a:extLst>
                        <a:ext uri="{FF2B5EF4-FFF2-40B4-BE49-F238E27FC236}">
                          <a16:creationId xmlns="" xmlns:a16="http://schemas.microsoft.com/office/drawing/2014/main" id="{0030B78A-BDA3-4C98-81EF-5320E064E1E4}"/>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0" name="组合 39">
                    <a:extLst>
                      <a:ext uri="{FF2B5EF4-FFF2-40B4-BE49-F238E27FC236}">
                        <a16:creationId xmlns="" xmlns:a16="http://schemas.microsoft.com/office/drawing/2014/main" id="{8630AC66-325C-44FB-86B4-CFB8836F48CA}"/>
                      </a:ext>
                    </a:extLst>
                  </p:cNvPr>
                  <p:cNvGrpSpPr>
                    <a:grpSpLocks/>
                  </p:cNvGrpSpPr>
                  <p:nvPr/>
                </p:nvGrpSpPr>
                <p:grpSpPr bwMode="auto">
                  <a:xfrm>
                    <a:off x="4018410" y="869821"/>
                    <a:ext cx="1074500" cy="1569143"/>
                    <a:chOff x="4018410" y="869821"/>
                    <a:chExt cx="1074500" cy="1569143"/>
                  </a:xfrm>
                </p:grpSpPr>
                <p:sp>
                  <p:nvSpPr>
                    <p:cNvPr id="398" name="任意多边形 328">
                      <a:extLst>
                        <a:ext uri="{FF2B5EF4-FFF2-40B4-BE49-F238E27FC236}">
                          <a16:creationId xmlns="" xmlns:a16="http://schemas.microsoft.com/office/drawing/2014/main" id="{A44D6DA1-BB05-4525-8309-CF6EDC026DD3}"/>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329">
                      <a:extLst>
                        <a:ext uri="{FF2B5EF4-FFF2-40B4-BE49-F238E27FC236}">
                          <a16:creationId xmlns="" xmlns:a16="http://schemas.microsoft.com/office/drawing/2014/main" id="{2A3A59F5-6959-4144-99EB-FF13451D61D8}"/>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1" name="组合 23">
                    <a:extLst>
                      <a:ext uri="{FF2B5EF4-FFF2-40B4-BE49-F238E27FC236}">
                        <a16:creationId xmlns="" xmlns:a16="http://schemas.microsoft.com/office/drawing/2014/main" id="{F2BCE5C7-4A5F-4A8D-AEC7-66EA85DE7406}"/>
                      </a:ext>
                    </a:extLst>
                  </p:cNvPr>
                  <p:cNvGrpSpPr>
                    <a:grpSpLocks/>
                  </p:cNvGrpSpPr>
                  <p:nvPr/>
                </p:nvGrpSpPr>
                <p:grpSpPr bwMode="auto">
                  <a:xfrm>
                    <a:off x="5048035" y="2175212"/>
                    <a:ext cx="1018726" cy="829528"/>
                    <a:chOff x="7348022" y="2790825"/>
                    <a:chExt cx="1018726" cy="829528"/>
                  </a:xfrm>
                </p:grpSpPr>
                <p:sp>
                  <p:nvSpPr>
                    <p:cNvPr id="396" name="任意多边形 326" hidden="1">
                      <a:extLst>
                        <a:ext uri="{FF2B5EF4-FFF2-40B4-BE49-F238E27FC236}">
                          <a16:creationId xmlns="" xmlns:a16="http://schemas.microsoft.com/office/drawing/2014/main" id="{20DFA0FE-EB97-4290-85B9-FCC6F75ECC88}"/>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327">
                      <a:extLst>
                        <a:ext uri="{FF2B5EF4-FFF2-40B4-BE49-F238E27FC236}">
                          <a16:creationId xmlns="" xmlns:a16="http://schemas.microsoft.com/office/drawing/2014/main" id="{8881FFEA-D884-4793-8F74-55281CE66D0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2" name="组合 33">
                    <a:extLst>
                      <a:ext uri="{FF2B5EF4-FFF2-40B4-BE49-F238E27FC236}">
                        <a16:creationId xmlns="" xmlns:a16="http://schemas.microsoft.com/office/drawing/2014/main" id="{9BFAFA2A-DDAB-498A-AFE1-C6678346C00F}"/>
                      </a:ext>
                    </a:extLst>
                  </p:cNvPr>
                  <p:cNvGrpSpPr>
                    <a:grpSpLocks/>
                  </p:cNvGrpSpPr>
                  <p:nvPr/>
                </p:nvGrpSpPr>
                <p:grpSpPr bwMode="auto">
                  <a:xfrm>
                    <a:off x="3971510" y="2141238"/>
                    <a:ext cx="1066735" cy="882149"/>
                    <a:chOff x="8334175" y="1062762"/>
                    <a:chExt cx="1066735" cy="882149"/>
                  </a:xfrm>
                </p:grpSpPr>
                <p:sp>
                  <p:nvSpPr>
                    <p:cNvPr id="393" name="任意多边形 323">
                      <a:extLst>
                        <a:ext uri="{FF2B5EF4-FFF2-40B4-BE49-F238E27FC236}">
                          <a16:creationId xmlns="" xmlns:a16="http://schemas.microsoft.com/office/drawing/2014/main" id="{4975F9EE-7903-4A69-8D37-0B846045291B}"/>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4" name="任意多边形 324">
                      <a:extLst>
                        <a:ext uri="{FF2B5EF4-FFF2-40B4-BE49-F238E27FC236}">
                          <a16:creationId xmlns="" xmlns:a16="http://schemas.microsoft.com/office/drawing/2014/main" id="{17E096CC-4BB0-47C2-B63A-488D4E698AB3}"/>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5" name="任意多边形 325">
                      <a:extLst>
                        <a:ext uri="{FF2B5EF4-FFF2-40B4-BE49-F238E27FC236}">
                          <a16:creationId xmlns="" xmlns:a16="http://schemas.microsoft.com/office/drawing/2014/main" id="{6EAE1C36-5B4E-428B-94A0-DA594D400555}"/>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Tree>
    <p:extLst>
      <p:ext uri="{BB962C8B-B14F-4D97-AF65-F5344CB8AC3E}">
        <p14:creationId xmlns:p14="http://schemas.microsoft.com/office/powerpoint/2010/main" val="146896707"/>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6" fill="hold" grpId="0" nodeType="withEffect">
                                  <p:stCondLst>
                                    <p:cond delay="0"/>
                                  </p:stCondLst>
                                  <p:iterate type="lt">
                                    <p:tmPct val="12000"/>
                                  </p:iterate>
                                  <p:childTnLst>
                                    <p:set>
                                      <p:cBhvr>
                                        <p:cTn id="6" dur="1" fill="hold">
                                          <p:stCondLst>
                                            <p:cond delay="0"/>
                                          </p:stCondLst>
                                        </p:cTn>
                                        <p:tgtEl>
                                          <p:spTgt spid="81"/>
                                        </p:tgtEl>
                                        <p:attrNameLst>
                                          <p:attrName>style.visibility</p:attrName>
                                        </p:attrNameLst>
                                      </p:cBhvr>
                                      <p:to>
                                        <p:strVal val="visible"/>
                                      </p:to>
                                    </p:set>
                                    <p:anim calcmode="lin" valueType="num">
                                      <p:cBhvr>
                                        <p:cTn id="7" dur="750" fill="hold"/>
                                        <p:tgtEl>
                                          <p:spTgt spid="81"/>
                                        </p:tgtEl>
                                        <p:attrNameLst>
                                          <p:attrName>ppt_w</p:attrName>
                                        </p:attrNameLst>
                                      </p:cBhvr>
                                      <p:tavLst>
                                        <p:tav tm="0">
                                          <p:val>
                                            <p:strVal val="(6*min(max(#ppt_w*#ppt_h,.3),1)-7.4)/-.7*#ppt_w"/>
                                          </p:val>
                                        </p:tav>
                                        <p:tav tm="100000">
                                          <p:val>
                                            <p:strVal val="#ppt_w"/>
                                          </p:val>
                                        </p:tav>
                                      </p:tavLst>
                                    </p:anim>
                                    <p:anim calcmode="lin" valueType="num">
                                      <p:cBhvr>
                                        <p:cTn id="8" dur="750" fill="hold"/>
                                        <p:tgtEl>
                                          <p:spTgt spid="81"/>
                                        </p:tgtEl>
                                        <p:attrNameLst>
                                          <p:attrName>ppt_h</p:attrName>
                                        </p:attrNameLst>
                                      </p:cBhvr>
                                      <p:tavLst>
                                        <p:tav tm="0">
                                          <p:val>
                                            <p:strVal val="(6*min(max(#ppt_w*#ppt_h,.3),1)-7.4)/-.7*#ppt_h"/>
                                          </p:val>
                                        </p:tav>
                                        <p:tav tm="100000">
                                          <p:val>
                                            <p:strVal val="#ppt_h"/>
                                          </p:val>
                                        </p:tav>
                                      </p:tavLst>
                                    </p:anim>
                                    <p:anim calcmode="lin" valueType="num">
                                      <p:cBhvr>
                                        <p:cTn id="9" dur="750" fill="hold"/>
                                        <p:tgtEl>
                                          <p:spTgt spid="81"/>
                                        </p:tgtEl>
                                        <p:attrNameLst>
                                          <p:attrName>ppt_x</p:attrName>
                                        </p:attrNameLst>
                                      </p:cBhvr>
                                      <p:tavLst>
                                        <p:tav tm="0">
                                          <p:val>
                                            <p:fltVal val="0.5"/>
                                          </p:val>
                                        </p:tav>
                                        <p:tav tm="100000">
                                          <p:val>
                                            <p:strVal val="#ppt_x"/>
                                          </p:val>
                                        </p:tav>
                                      </p:tavLst>
                                    </p:anim>
                                    <p:anim calcmode="lin" valueType="num">
                                      <p:cBhvr>
                                        <p:cTn id="10" dur="750" fill="hold"/>
                                        <p:tgtEl>
                                          <p:spTgt spid="81"/>
                                        </p:tgtEl>
                                        <p:attrNameLst>
                                          <p:attrName>ppt_y</p:attrName>
                                        </p:attrNameLst>
                                      </p:cBhvr>
                                      <p:tavLst>
                                        <p:tav tm="0">
                                          <p:val>
                                            <p:strVal val="1+(6*min(max(#ppt_w*#ppt_h,.3),1)-7.4)/-.7*#ppt_h/2"/>
                                          </p:val>
                                        </p:tav>
                                        <p:tav tm="100000">
                                          <p:val>
                                            <p:strVal val="#ppt_y"/>
                                          </p:val>
                                        </p:tav>
                                      </p:tavLst>
                                    </p:anim>
                                  </p:childTnLst>
                                </p:cTn>
                              </p:par>
                            </p:childTnLst>
                          </p:cTn>
                        </p:par>
                        <p:par>
                          <p:cTn id="11" fill="hold">
                            <p:stCondLst>
                              <p:cond delay="1290"/>
                            </p:stCondLst>
                            <p:childTnLst>
                              <p:par>
                                <p:cTn id="12" presetID="42" presetClass="entr" presetSubtype="0" fill="hold" nodeType="afterEffect">
                                  <p:stCondLst>
                                    <p:cond delay="0"/>
                                  </p:stCondLst>
                                  <p:childTnLst>
                                    <p:set>
                                      <p:cBhvr>
                                        <p:cTn id="13" dur="1" fill="hold">
                                          <p:stCondLst>
                                            <p:cond delay="0"/>
                                          </p:stCondLst>
                                        </p:cTn>
                                        <p:tgtEl>
                                          <p:spTgt spid="77"/>
                                        </p:tgtEl>
                                        <p:attrNameLst>
                                          <p:attrName>style.visibility</p:attrName>
                                        </p:attrNameLst>
                                      </p:cBhvr>
                                      <p:to>
                                        <p:strVal val="visible"/>
                                      </p:to>
                                    </p:set>
                                    <p:animEffect transition="in" filter="fade">
                                      <p:cBhvr>
                                        <p:cTn id="14" dur="1000"/>
                                        <p:tgtEl>
                                          <p:spTgt spid="77"/>
                                        </p:tgtEl>
                                      </p:cBhvr>
                                    </p:animEffect>
                                    <p:anim calcmode="lin" valueType="num">
                                      <p:cBhvr>
                                        <p:cTn id="15" dur="1000" fill="hold"/>
                                        <p:tgtEl>
                                          <p:spTgt spid="77"/>
                                        </p:tgtEl>
                                        <p:attrNameLst>
                                          <p:attrName>ppt_x</p:attrName>
                                        </p:attrNameLst>
                                      </p:cBhvr>
                                      <p:tavLst>
                                        <p:tav tm="0">
                                          <p:val>
                                            <p:strVal val="#ppt_x"/>
                                          </p:val>
                                        </p:tav>
                                        <p:tav tm="100000">
                                          <p:val>
                                            <p:strVal val="#ppt_x"/>
                                          </p:val>
                                        </p:tav>
                                      </p:tavLst>
                                    </p:anim>
                                    <p:anim calcmode="lin" valueType="num">
                                      <p:cBhvr>
                                        <p:cTn id="16" dur="1000" fill="hold"/>
                                        <p:tgtEl>
                                          <p:spTgt spid="77"/>
                                        </p:tgtEl>
                                        <p:attrNameLst>
                                          <p:attrName>ppt_y</p:attrName>
                                        </p:attrNameLst>
                                      </p:cBhvr>
                                      <p:tavLst>
                                        <p:tav tm="0">
                                          <p:val>
                                            <p:strVal val="#ppt_y+.1"/>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2000" fill="hold"/>
                                        <p:tgtEl>
                                          <p:spTgt spid="79"/>
                                        </p:tgtEl>
                                        <p:attrNameLst>
                                          <p:attrName>ppt_x</p:attrName>
                                        </p:attrNameLst>
                                      </p:cBhvr>
                                      <p:tavLst>
                                        <p:tav tm="0">
                                          <p:val>
                                            <p:strVal val="1+#ppt_w/2"/>
                                          </p:val>
                                        </p:tav>
                                        <p:tav tm="100000">
                                          <p:val>
                                            <p:strVal val="#ppt_x"/>
                                          </p:val>
                                        </p:tav>
                                      </p:tavLst>
                                    </p:anim>
                                    <p:anim calcmode="lin" valueType="num">
                                      <p:cBhvr additive="base">
                                        <p:cTn id="20" dur="2000" fill="hold"/>
                                        <p:tgtEl>
                                          <p:spTgt spid="79"/>
                                        </p:tgtEl>
                                        <p:attrNameLst>
                                          <p:attrName>ppt_y</p:attrName>
                                        </p:attrNameLst>
                                      </p:cBhvr>
                                      <p:tavLst>
                                        <p:tav tm="0">
                                          <p:val>
                                            <p:strVal val="0-#ppt_h/2"/>
                                          </p:val>
                                        </p:tav>
                                        <p:tav tm="100000">
                                          <p:val>
                                            <p:strVal val="#ppt_y"/>
                                          </p:val>
                                        </p:tav>
                                      </p:tavLst>
                                    </p:anim>
                                  </p:childTnLst>
                                </p:cTn>
                              </p:par>
                            </p:childTnLst>
                          </p:cTn>
                        </p:par>
                        <p:par>
                          <p:cTn id="21" fill="hold">
                            <p:stCondLst>
                              <p:cond delay="3290"/>
                            </p:stCondLst>
                            <p:childTnLst>
                              <p:par>
                                <p:cTn id="22" presetID="14" presetClass="entr" presetSubtype="10" fill="hold" nodeType="afterEffect">
                                  <p:stCondLst>
                                    <p:cond delay="0"/>
                                  </p:stCondLst>
                                  <p:childTnLst>
                                    <p:set>
                                      <p:cBhvr>
                                        <p:cTn id="23" dur="1" fill="hold">
                                          <p:stCondLst>
                                            <p:cond delay="0"/>
                                          </p:stCondLst>
                                        </p:cTn>
                                        <p:tgtEl>
                                          <p:spTgt spid="80"/>
                                        </p:tgtEl>
                                        <p:attrNameLst>
                                          <p:attrName>style.visibility</p:attrName>
                                        </p:attrNameLst>
                                      </p:cBhvr>
                                      <p:to>
                                        <p:strVal val="visible"/>
                                      </p:to>
                                    </p:set>
                                    <p:animEffect transition="in" filter="randombar(horizontal)">
                                      <p:cBhvr>
                                        <p:cTn id="24" dur="500"/>
                                        <p:tgtEl>
                                          <p:spTgt spid="80"/>
                                        </p:tgtEl>
                                      </p:cBhvr>
                                    </p:animEffect>
                                  </p:childTnLst>
                                </p:cTn>
                              </p:par>
                            </p:childTnLst>
                          </p:cTn>
                        </p:par>
                        <p:par>
                          <p:cTn id="25" fill="hold">
                            <p:stCondLst>
                              <p:cond delay="3790"/>
                            </p:stCondLst>
                            <p:childTnLst>
                              <p:par>
                                <p:cTn id="26" presetID="10" presetClass="entr" presetSubtype="0" fill="hold" grpId="0" nodeType="afterEffect">
                                  <p:stCondLst>
                                    <p:cond delay="0"/>
                                  </p:stCondLst>
                                  <p:childTnLst>
                                    <p:set>
                                      <p:cBhvr>
                                        <p:cTn id="27" dur="1" fill="hold">
                                          <p:stCondLst>
                                            <p:cond delay="0"/>
                                          </p:stCondLst>
                                        </p:cTn>
                                        <p:tgtEl>
                                          <p:spTgt spid="82"/>
                                        </p:tgtEl>
                                        <p:attrNameLst>
                                          <p:attrName>style.visibility</p:attrName>
                                        </p:attrNameLst>
                                      </p:cBhvr>
                                      <p:to>
                                        <p:strVal val="visible"/>
                                      </p:to>
                                    </p:set>
                                    <p:animEffect transition="in" filter="fade">
                                      <p:cBhvr>
                                        <p:cTn id="28" dur="1250"/>
                                        <p:tgtEl>
                                          <p:spTgt spid="82"/>
                                        </p:tgtEl>
                                      </p:cBhvr>
                                    </p:animEffect>
                                  </p:childTnLst>
                                </p:cTn>
                              </p:par>
                            </p:childTnLst>
                          </p:cTn>
                        </p:par>
                        <p:par>
                          <p:cTn id="29" fill="hold">
                            <p:stCondLst>
                              <p:cond delay="5040"/>
                            </p:stCondLst>
                            <p:childTnLst>
                              <p:par>
                                <p:cTn id="30" presetID="10" presetClass="entr" presetSubtype="0" fill="hold" nodeType="after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fade">
                                      <p:cBhvr>
                                        <p:cTn id="32" dur="1250"/>
                                        <p:tgtEl>
                                          <p:spTgt spid="83"/>
                                        </p:tgtEl>
                                      </p:cBhvr>
                                    </p:animEffect>
                                  </p:childTnLst>
                                </p:cTn>
                              </p:par>
                            </p:childTnLst>
                          </p:cTn>
                        </p:par>
                        <p:par>
                          <p:cTn id="33" fill="hold">
                            <p:stCondLst>
                              <p:cond delay="6290"/>
                            </p:stCondLst>
                            <p:childTnLst>
                              <p:par>
                                <p:cTn id="34" presetID="2" presetClass="entr" presetSubtype="4" fill="hold" grpId="0" nodeType="afterEffect">
                                  <p:stCondLst>
                                    <p:cond delay="0"/>
                                  </p:stCondLst>
                                  <p:childTnLst>
                                    <p:set>
                                      <p:cBhvr>
                                        <p:cTn id="35" dur="1" fill="hold">
                                          <p:stCondLst>
                                            <p:cond delay="0"/>
                                          </p:stCondLst>
                                        </p:cTn>
                                        <p:tgtEl>
                                          <p:spTgt spid="84"/>
                                        </p:tgtEl>
                                        <p:attrNameLst>
                                          <p:attrName>style.visibility</p:attrName>
                                        </p:attrNameLst>
                                      </p:cBhvr>
                                      <p:to>
                                        <p:strVal val="visible"/>
                                      </p:to>
                                    </p:set>
                                    <p:anim calcmode="lin" valueType="num">
                                      <p:cBhvr additive="base">
                                        <p:cTn id="36" dur="2000" fill="hold"/>
                                        <p:tgtEl>
                                          <p:spTgt spid="84"/>
                                        </p:tgtEl>
                                        <p:attrNameLst>
                                          <p:attrName>ppt_x</p:attrName>
                                        </p:attrNameLst>
                                      </p:cBhvr>
                                      <p:tavLst>
                                        <p:tav tm="0">
                                          <p:val>
                                            <p:strVal val="#ppt_x"/>
                                          </p:val>
                                        </p:tav>
                                        <p:tav tm="100000">
                                          <p:val>
                                            <p:strVal val="#ppt_x"/>
                                          </p:val>
                                        </p:tav>
                                      </p:tavLst>
                                    </p:anim>
                                    <p:anim calcmode="lin" valueType="num">
                                      <p:cBhvr additive="base">
                                        <p:cTn id="37" dur="2000" fill="hold"/>
                                        <p:tgtEl>
                                          <p:spTgt spid="84"/>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5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2000" fill="hold"/>
                                        <p:tgtEl>
                                          <p:spTgt spid="85"/>
                                        </p:tgtEl>
                                        <p:attrNameLst>
                                          <p:attrName>ppt_x</p:attrName>
                                        </p:attrNameLst>
                                      </p:cBhvr>
                                      <p:tavLst>
                                        <p:tav tm="0">
                                          <p:val>
                                            <p:strVal val="#ppt_x"/>
                                          </p:val>
                                        </p:tav>
                                        <p:tav tm="100000">
                                          <p:val>
                                            <p:strVal val="#ppt_x"/>
                                          </p:val>
                                        </p:tav>
                                      </p:tavLst>
                                    </p:anim>
                                    <p:anim calcmode="lin" valueType="num">
                                      <p:cBhvr additive="base">
                                        <p:cTn id="41" dur="2000" fill="hold"/>
                                        <p:tgtEl>
                                          <p:spTgt spid="85"/>
                                        </p:tgtEl>
                                        <p:attrNameLst>
                                          <p:attrName>ppt_y</p:attrName>
                                        </p:attrNameLst>
                                      </p:cBhvr>
                                      <p:tavLst>
                                        <p:tav tm="0">
                                          <p:val>
                                            <p:strVal val="1+#ppt_h/2"/>
                                          </p:val>
                                        </p:tav>
                                        <p:tav tm="100000">
                                          <p:val>
                                            <p:strVal val="#ppt_y"/>
                                          </p:val>
                                        </p:tav>
                                      </p:tavLst>
                                    </p:anim>
                                  </p:childTnLst>
                                </p:cTn>
                              </p:par>
                            </p:childTnLst>
                          </p:cTn>
                        </p:par>
                        <p:par>
                          <p:cTn id="42" fill="hold">
                            <p:stCondLst>
                              <p:cond delay="8790"/>
                            </p:stCondLst>
                            <p:childTnLst>
                              <p:par>
                                <p:cTn id="43" presetID="14" presetClass="entr" presetSubtype="10" fill="hold" nodeType="afterEffect">
                                  <p:stCondLst>
                                    <p:cond delay="0"/>
                                  </p:stCondLst>
                                  <p:childTnLst>
                                    <p:set>
                                      <p:cBhvr>
                                        <p:cTn id="44" dur="1" fill="hold">
                                          <p:stCondLst>
                                            <p:cond delay="0"/>
                                          </p:stCondLst>
                                        </p:cTn>
                                        <p:tgtEl>
                                          <p:spTgt spid="86"/>
                                        </p:tgtEl>
                                        <p:attrNameLst>
                                          <p:attrName>style.visibility</p:attrName>
                                        </p:attrNameLst>
                                      </p:cBhvr>
                                      <p:to>
                                        <p:strVal val="visible"/>
                                      </p:to>
                                    </p:set>
                                    <p:animEffect transition="in" filter="randombar(horizontal)">
                                      <p:cBhvr>
                                        <p:cTn id="45"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animBg="1"/>
      <p:bldP spid="84" grpId="0"/>
      <p:bldP spid="8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150" name="Oval 665">
            <a:extLst>
              <a:ext uri="{FF2B5EF4-FFF2-40B4-BE49-F238E27FC236}">
                <a16:creationId xmlns="" xmlns:a16="http://schemas.microsoft.com/office/drawing/2014/main" id="{3F5BCC55-43C4-4AA5-BD2A-ECC4C7D11AE9}"/>
              </a:ext>
            </a:extLst>
          </p:cNvPr>
          <p:cNvSpPr>
            <a:spLocks noChangeArrowheads="1"/>
          </p:cNvSpPr>
          <p:nvPr/>
        </p:nvSpPr>
        <p:spPr bwMode="auto">
          <a:xfrm>
            <a:off x="5958585" y="1817241"/>
            <a:ext cx="274829" cy="260368"/>
          </a:xfrm>
          <a:prstGeom prst="ellipse">
            <a:avLst/>
          </a:prstGeom>
          <a:solidFill>
            <a:schemeClr val="bg1">
              <a:alpha val="7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1" name="任意多边形 3">
            <a:extLst>
              <a:ext uri="{FF2B5EF4-FFF2-40B4-BE49-F238E27FC236}">
                <a16:creationId xmlns="" xmlns:a16="http://schemas.microsoft.com/office/drawing/2014/main" id="{A39A039A-84DD-4E73-9407-ABE472A5392F}"/>
              </a:ext>
            </a:extLst>
          </p:cNvPr>
          <p:cNvSpPr/>
          <p:nvPr/>
        </p:nvSpPr>
        <p:spPr>
          <a:xfrm>
            <a:off x="4098924" y="2144510"/>
            <a:ext cx="3990975" cy="3428207"/>
          </a:xfrm>
          <a:custGeom>
            <a:avLst/>
            <a:gdLst>
              <a:gd name="connsiteX0" fmla="*/ 1981200 w 4064000"/>
              <a:gd name="connsiteY0" fmla="*/ 0 h 3492500"/>
              <a:gd name="connsiteX1" fmla="*/ 4064000 w 4064000"/>
              <a:gd name="connsiteY1" fmla="*/ 3492500 h 3492500"/>
              <a:gd name="connsiteX2" fmla="*/ 0 w 4064000"/>
              <a:gd name="connsiteY2" fmla="*/ 3429000 h 3492500"/>
              <a:gd name="connsiteX3" fmla="*/ 1981200 w 4064000"/>
              <a:gd name="connsiteY3" fmla="*/ 0 h 3492500"/>
              <a:gd name="connsiteX0" fmla="*/ 1974850 w 4057650"/>
              <a:gd name="connsiteY0" fmla="*/ 0 h 3492500"/>
              <a:gd name="connsiteX1" fmla="*/ 4057650 w 4057650"/>
              <a:gd name="connsiteY1" fmla="*/ 3492500 h 3492500"/>
              <a:gd name="connsiteX2" fmla="*/ 0 w 4057650"/>
              <a:gd name="connsiteY2" fmla="*/ 3441700 h 3492500"/>
              <a:gd name="connsiteX3" fmla="*/ 1974850 w 4057650"/>
              <a:gd name="connsiteY3" fmla="*/ 0 h 3492500"/>
              <a:gd name="connsiteX0" fmla="*/ 1974850 w 3981450"/>
              <a:gd name="connsiteY0" fmla="*/ 0 h 3460750"/>
              <a:gd name="connsiteX1" fmla="*/ 3981450 w 3981450"/>
              <a:gd name="connsiteY1" fmla="*/ 3460750 h 3460750"/>
              <a:gd name="connsiteX2" fmla="*/ 0 w 3981450"/>
              <a:gd name="connsiteY2" fmla="*/ 3441700 h 3460750"/>
              <a:gd name="connsiteX3" fmla="*/ 1974850 w 3981450"/>
              <a:gd name="connsiteY3" fmla="*/ 0 h 3460750"/>
              <a:gd name="connsiteX0" fmla="*/ 1987550 w 3981450"/>
              <a:gd name="connsiteY0" fmla="*/ 0 h 3454400"/>
              <a:gd name="connsiteX1" fmla="*/ 3981450 w 3981450"/>
              <a:gd name="connsiteY1" fmla="*/ 3454400 h 3454400"/>
              <a:gd name="connsiteX2" fmla="*/ 0 w 3981450"/>
              <a:gd name="connsiteY2" fmla="*/ 3435350 h 3454400"/>
              <a:gd name="connsiteX3" fmla="*/ 1987550 w 3981450"/>
              <a:gd name="connsiteY3" fmla="*/ 0 h 3454400"/>
              <a:gd name="connsiteX0" fmla="*/ 1989931 w 3981450"/>
              <a:gd name="connsiteY0" fmla="*/ 0 h 3421063"/>
              <a:gd name="connsiteX1" fmla="*/ 3981450 w 3981450"/>
              <a:gd name="connsiteY1" fmla="*/ 3421063 h 3421063"/>
              <a:gd name="connsiteX2" fmla="*/ 0 w 3981450"/>
              <a:gd name="connsiteY2" fmla="*/ 3402013 h 3421063"/>
              <a:gd name="connsiteX3" fmla="*/ 1989931 w 3981450"/>
              <a:gd name="connsiteY3" fmla="*/ 0 h 3421063"/>
              <a:gd name="connsiteX0" fmla="*/ 1989931 w 3981450"/>
              <a:gd name="connsiteY0" fmla="*/ 0 h 3428207"/>
              <a:gd name="connsiteX1" fmla="*/ 3981450 w 3981450"/>
              <a:gd name="connsiteY1" fmla="*/ 3428207 h 3428207"/>
              <a:gd name="connsiteX2" fmla="*/ 0 w 3981450"/>
              <a:gd name="connsiteY2" fmla="*/ 3409157 h 3428207"/>
              <a:gd name="connsiteX3" fmla="*/ 1989931 w 3981450"/>
              <a:gd name="connsiteY3" fmla="*/ 0 h 3428207"/>
              <a:gd name="connsiteX0" fmla="*/ 1999456 w 3990975"/>
              <a:gd name="connsiteY0" fmla="*/ 0 h 3428207"/>
              <a:gd name="connsiteX1" fmla="*/ 3990975 w 3990975"/>
              <a:gd name="connsiteY1" fmla="*/ 3428207 h 3428207"/>
              <a:gd name="connsiteX2" fmla="*/ 0 w 3990975"/>
              <a:gd name="connsiteY2" fmla="*/ 3418682 h 3428207"/>
              <a:gd name="connsiteX3" fmla="*/ 1999456 w 3990975"/>
              <a:gd name="connsiteY3" fmla="*/ 0 h 3428207"/>
            </a:gdLst>
            <a:ahLst/>
            <a:cxnLst>
              <a:cxn ang="0">
                <a:pos x="connsiteX0" y="connsiteY0"/>
              </a:cxn>
              <a:cxn ang="0">
                <a:pos x="connsiteX1" y="connsiteY1"/>
              </a:cxn>
              <a:cxn ang="0">
                <a:pos x="connsiteX2" y="connsiteY2"/>
              </a:cxn>
              <a:cxn ang="0">
                <a:pos x="connsiteX3" y="connsiteY3"/>
              </a:cxn>
            </a:cxnLst>
            <a:rect l="l" t="t" r="r" b="b"/>
            <a:pathLst>
              <a:path w="3990975" h="3428207">
                <a:moveTo>
                  <a:pt x="1999456" y="0"/>
                </a:moveTo>
                <a:lnTo>
                  <a:pt x="3990975" y="3428207"/>
                </a:lnTo>
                <a:lnTo>
                  <a:pt x="0" y="3418682"/>
                </a:lnTo>
                <a:lnTo>
                  <a:pt x="1999456" y="0"/>
                </a:lnTo>
                <a:close/>
              </a:path>
            </a:pathLst>
          </a:custGeom>
          <a:solidFill>
            <a:schemeClr val="bg1">
              <a:alpha val="9000"/>
            </a:schemeClr>
          </a:solidFill>
          <a:ln>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152" name="组合 151">
            <a:extLst>
              <a:ext uri="{FF2B5EF4-FFF2-40B4-BE49-F238E27FC236}">
                <a16:creationId xmlns="" xmlns:a16="http://schemas.microsoft.com/office/drawing/2014/main" id="{A3D43BE8-8DBB-48A5-B27B-F66BEFF2A133}"/>
              </a:ext>
            </a:extLst>
          </p:cNvPr>
          <p:cNvGrpSpPr>
            <a:grpSpLocks/>
          </p:cNvGrpSpPr>
          <p:nvPr/>
        </p:nvGrpSpPr>
        <p:grpSpPr bwMode="auto">
          <a:xfrm>
            <a:off x="4134074" y="3069360"/>
            <a:ext cx="3257326" cy="3254018"/>
            <a:chOff x="412646" y="656269"/>
            <a:chExt cx="3839484" cy="3834791"/>
          </a:xfrm>
        </p:grpSpPr>
        <p:sp>
          <p:nvSpPr>
            <p:cNvPr id="153" name="椭圆 152">
              <a:extLst>
                <a:ext uri="{FF2B5EF4-FFF2-40B4-BE49-F238E27FC236}">
                  <a16:creationId xmlns="" xmlns:a16="http://schemas.microsoft.com/office/drawing/2014/main" id="{9ED51C14-51D8-4DD0-AB6C-5E5DDE3B20D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54" name="组合 153">
              <a:extLst>
                <a:ext uri="{FF2B5EF4-FFF2-40B4-BE49-F238E27FC236}">
                  <a16:creationId xmlns="" xmlns:a16="http://schemas.microsoft.com/office/drawing/2014/main" id="{120DC7CB-A000-43BE-A1A7-E5708A6D91D4}"/>
                </a:ext>
              </a:extLst>
            </p:cNvPr>
            <p:cNvGrpSpPr>
              <a:grpSpLocks/>
            </p:cNvGrpSpPr>
            <p:nvPr/>
          </p:nvGrpSpPr>
          <p:grpSpPr bwMode="auto">
            <a:xfrm>
              <a:off x="1167595" y="656269"/>
              <a:ext cx="3084535" cy="3065208"/>
              <a:chOff x="1167595" y="656269"/>
              <a:chExt cx="3084535" cy="3065208"/>
            </a:xfrm>
          </p:grpSpPr>
          <p:sp>
            <p:nvSpPr>
              <p:cNvPr id="155" name="椭圆 154">
                <a:extLst>
                  <a:ext uri="{FF2B5EF4-FFF2-40B4-BE49-F238E27FC236}">
                    <a16:creationId xmlns="" xmlns:a16="http://schemas.microsoft.com/office/drawing/2014/main" id="{64EF5973-085D-4886-BAA2-D720AEA7DE7F}"/>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56" name="组合 126">
                <a:extLst>
                  <a:ext uri="{FF2B5EF4-FFF2-40B4-BE49-F238E27FC236}">
                    <a16:creationId xmlns="" xmlns:a16="http://schemas.microsoft.com/office/drawing/2014/main" id="{48E759AE-0146-41D2-80E0-1D0FD03E2918}"/>
                  </a:ext>
                </a:extLst>
              </p:cNvPr>
              <p:cNvGrpSpPr>
                <a:grpSpLocks/>
              </p:cNvGrpSpPr>
              <p:nvPr/>
            </p:nvGrpSpPr>
            <p:grpSpPr bwMode="auto">
              <a:xfrm>
                <a:off x="1471763" y="905821"/>
                <a:ext cx="2545098" cy="2726591"/>
                <a:chOff x="5692632" y="2125830"/>
                <a:chExt cx="2582391" cy="2767159"/>
              </a:xfrm>
            </p:grpSpPr>
            <p:sp>
              <p:nvSpPr>
                <p:cNvPr id="220" name="任意多边形 72">
                  <a:extLst>
                    <a:ext uri="{FF2B5EF4-FFF2-40B4-BE49-F238E27FC236}">
                      <a16:creationId xmlns="" xmlns:a16="http://schemas.microsoft.com/office/drawing/2014/main" id="{212E3534-2F42-41B0-AB36-54C5BEB6368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1" name="任意多边形 73">
                  <a:extLst>
                    <a:ext uri="{FF2B5EF4-FFF2-40B4-BE49-F238E27FC236}">
                      <a16:creationId xmlns="" xmlns:a16="http://schemas.microsoft.com/office/drawing/2014/main" id="{94566221-1476-4890-BD4D-3808A5CA568E}"/>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2" name="任意多边形 74">
                  <a:extLst>
                    <a:ext uri="{FF2B5EF4-FFF2-40B4-BE49-F238E27FC236}">
                      <a16:creationId xmlns="" xmlns:a16="http://schemas.microsoft.com/office/drawing/2014/main" id="{E22E449C-B560-4EF8-A9DE-BB5096EAE00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3" name="任意多边形 75">
                  <a:extLst>
                    <a:ext uri="{FF2B5EF4-FFF2-40B4-BE49-F238E27FC236}">
                      <a16:creationId xmlns="" xmlns:a16="http://schemas.microsoft.com/office/drawing/2014/main" id="{A6B1DEAE-AD88-46CC-B5E3-9016BA98E07F}"/>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4" name="任意多边形 76">
                  <a:extLst>
                    <a:ext uri="{FF2B5EF4-FFF2-40B4-BE49-F238E27FC236}">
                      <a16:creationId xmlns="" xmlns:a16="http://schemas.microsoft.com/office/drawing/2014/main" id="{5A28E378-4A3A-4AE3-9135-73E583E9B658}"/>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5" name="任意多边形 77">
                  <a:extLst>
                    <a:ext uri="{FF2B5EF4-FFF2-40B4-BE49-F238E27FC236}">
                      <a16:creationId xmlns="" xmlns:a16="http://schemas.microsoft.com/office/drawing/2014/main" id="{6640A9BC-25C0-43DF-BE67-D72C4B88E56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7" name="组合 122">
                <a:extLst>
                  <a:ext uri="{FF2B5EF4-FFF2-40B4-BE49-F238E27FC236}">
                    <a16:creationId xmlns="" xmlns:a16="http://schemas.microsoft.com/office/drawing/2014/main" id="{0CB4FA62-79E0-441D-8CAA-550A94C564E7}"/>
                  </a:ext>
                </a:extLst>
              </p:cNvPr>
              <p:cNvGrpSpPr>
                <a:grpSpLocks/>
              </p:cNvGrpSpPr>
              <p:nvPr/>
            </p:nvGrpSpPr>
            <p:grpSpPr bwMode="auto">
              <a:xfrm>
                <a:off x="1238175" y="792388"/>
                <a:ext cx="3013955" cy="2929089"/>
                <a:chOff x="7642275" y="-3564091"/>
                <a:chExt cx="5694363" cy="5534842"/>
              </a:xfrm>
            </p:grpSpPr>
            <p:grpSp>
              <p:nvGrpSpPr>
                <p:cNvPr id="196" name="组合 108">
                  <a:extLst>
                    <a:ext uri="{FF2B5EF4-FFF2-40B4-BE49-F238E27FC236}">
                      <a16:creationId xmlns="" xmlns:a16="http://schemas.microsoft.com/office/drawing/2014/main" id="{CE9BFA4D-B6B8-46B0-8296-570BAC937D54}"/>
                    </a:ext>
                  </a:extLst>
                </p:cNvPr>
                <p:cNvGrpSpPr>
                  <a:grpSpLocks/>
                </p:cNvGrpSpPr>
                <p:nvPr/>
              </p:nvGrpSpPr>
              <p:grpSpPr bwMode="auto">
                <a:xfrm>
                  <a:off x="10568038" y="-2241539"/>
                  <a:ext cx="2768600" cy="1414311"/>
                  <a:chOff x="7264400" y="2182977"/>
                  <a:chExt cx="2768600" cy="1414311"/>
                </a:xfrm>
              </p:grpSpPr>
              <p:sp>
                <p:nvSpPr>
                  <p:cNvPr id="218" name="任意多边形 70">
                    <a:extLst>
                      <a:ext uri="{FF2B5EF4-FFF2-40B4-BE49-F238E27FC236}">
                        <a16:creationId xmlns="" xmlns:a16="http://schemas.microsoft.com/office/drawing/2014/main" id="{06A83DDB-DEB8-4267-856C-09F547273750}"/>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9" name="任意多边形 71">
                    <a:extLst>
                      <a:ext uri="{FF2B5EF4-FFF2-40B4-BE49-F238E27FC236}">
                        <a16:creationId xmlns="" xmlns:a16="http://schemas.microsoft.com/office/drawing/2014/main" id="{2EE44765-3223-49D3-9665-32DC7F4C4927}"/>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7" name="组合 109">
                  <a:extLst>
                    <a:ext uri="{FF2B5EF4-FFF2-40B4-BE49-F238E27FC236}">
                      <a16:creationId xmlns="" xmlns:a16="http://schemas.microsoft.com/office/drawing/2014/main" id="{239E611F-F7E5-437B-A9EC-1245F372EA91}"/>
                    </a:ext>
                  </a:extLst>
                </p:cNvPr>
                <p:cNvGrpSpPr>
                  <a:grpSpLocks/>
                </p:cNvGrpSpPr>
                <p:nvPr/>
              </p:nvGrpSpPr>
              <p:grpSpPr bwMode="auto">
                <a:xfrm>
                  <a:off x="10555338" y="-792316"/>
                  <a:ext cx="2717800" cy="1467621"/>
                  <a:chOff x="7251700" y="3632200"/>
                  <a:chExt cx="2717800" cy="1467621"/>
                </a:xfrm>
              </p:grpSpPr>
              <p:sp>
                <p:nvSpPr>
                  <p:cNvPr id="216" name="任意多边形 68">
                    <a:extLst>
                      <a:ext uri="{FF2B5EF4-FFF2-40B4-BE49-F238E27FC236}">
                        <a16:creationId xmlns="" xmlns:a16="http://schemas.microsoft.com/office/drawing/2014/main" id="{BE2EC75E-70BC-4F09-941A-F2096799041A}"/>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69">
                    <a:extLst>
                      <a:ext uri="{FF2B5EF4-FFF2-40B4-BE49-F238E27FC236}">
                        <a16:creationId xmlns="" xmlns:a16="http://schemas.microsoft.com/office/drawing/2014/main" id="{41340911-8050-41B2-BFBA-86380A6253A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8" name="组合 110">
                  <a:extLst>
                    <a:ext uri="{FF2B5EF4-FFF2-40B4-BE49-F238E27FC236}">
                      <a16:creationId xmlns="" xmlns:a16="http://schemas.microsoft.com/office/drawing/2014/main" id="{E82D6972-2A31-4DE2-BDF0-0F5FAE15E878}"/>
                    </a:ext>
                  </a:extLst>
                </p:cNvPr>
                <p:cNvGrpSpPr>
                  <a:grpSpLocks/>
                </p:cNvGrpSpPr>
                <p:nvPr/>
              </p:nvGrpSpPr>
              <p:grpSpPr bwMode="auto">
                <a:xfrm>
                  <a:off x="10471931" y="-792316"/>
                  <a:ext cx="1523446" cy="2743380"/>
                  <a:chOff x="7168293" y="3632200"/>
                  <a:chExt cx="1523446" cy="2743380"/>
                </a:xfrm>
              </p:grpSpPr>
              <p:sp>
                <p:nvSpPr>
                  <p:cNvPr id="214" name="任意多边形 66">
                    <a:extLst>
                      <a:ext uri="{FF2B5EF4-FFF2-40B4-BE49-F238E27FC236}">
                        <a16:creationId xmlns="" xmlns:a16="http://schemas.microsoft.com/office/drawing/2014/main" id="{DEB92194-A807-4BBF-9D64-3EC77059143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67">
                    <a:extLst>
                      <a:ext uri="{FF2B5EF4-FFF2-40B4-BE49-F238E27FC236}">
                        <a16:creationId xmlns="" xmlns:a16="http://schemas.microsoft.com/office/drawing/2014/main" id="{134FEEA9-103E-4E4D-9D57-9EA116CDB8F1}"/>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9" name="组合 111">
                  <a:extLst>
                    <a:ext uri="{FF2B5EF4-FFF2-40B4-BE49-F238E27FC236}">
                      <a16:creationId xmlns="" xmlns:a16="http://schemas.microsoft.com/office/drawing/2014/main" id="{1DF31DA1-4725-481D-AEC8-4903F03E8C94}"/>
                    </a:ext>
                  </a:extLst>
                </p:cNvPr>
                <p:cNvGrpSpPr>
                  <a:grpSpLocks/>
                </p:cNvGrpSpPr>
                <p:nvPr/>
              </p:nvGrpSpPr>
              <p:grpSpPr bwMode="auto">
                <a:xfrm>
                  <a:off x="8882232" y="-789141"/>
                  <a:ext cx="1567560" cy="2759892"/>
                  <a:chOff x="5578594" y="3635375"/>
                  <a:chExt cx="1567560" cy="2759892"/>
                </a:xfrm>
              </p:grpSpPr>
              <p:sp>
                <p:nvSpPr>
                  <p:cNvPr id="212" name="任意多边形 64">
                    <a:extLst>
                      <a:ext uri="{FF2B5EF4-FFF2-40B4-BE49-F238E27FC236}">
                        <a16:creationId xmlns="" xmlns:a16="http://schemas.microsoft.com/office/drawing/2014/main" id="{85DA8470-2BC5-4EE5-916A-0F9ED1E476C9}"/>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3" name="任意多边形 65">
                    <a:extLst>
                      <a:ext uri="{FF2B5EF4-FFF2-40B4-BE49-F238E27FC236}">
                        <a16:creationId xmlns="" xmlns:a16="http://schemas.microsoft.com/office/drawing/2014/main" id="{F3A30B87-01C8-42E6-9120-7DE35EFB31A0}"/>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0" name="组合 99">
                  <a:extLst>
                    <a:ext uri="{FF2B5EF4-FFF2-40B4-BE49-F238E27FC236}">
                      <a16:creationId xmlns="" xmlns:a16="http://schemas.microsoft.com/office/drawing/2014/main" id="{95602F79-B356-4A49-B8E5-1E8A95018428}"/>
                    </a:ext>
                  </a:extLst>
                </p:cNvPr>
                <p:cNvGrpSpPr>
                  <a:grpSpLocks/>
                </p:cNvGrpSpPr>
                <p:nvPr/>
              </p:nvGrpSpPr>
              <p:grpSpPr bwMode="auto">
                <a:xfrm>
                  <a:off x="10504538" y="-3459330"/>
                  <a:ext cx="1556982" cy="2603514"/>
                  <a:chOff x="7200900" y="965186"/>
                  <a:chExt cx="1556982" cy="2603514"/>
                </a:xfrm>
              </p:grpSpPr>
              <p:sp>
                <p:nvSpPr>
                  <p:cNvPr id="210" name="任意多边形 62">
                    <a:extLst>
                      <a:ext uri="{FF2B5EF4-FFF2-40B4-BE49-F238E27FC236}">
                        <a16:creationId xmlns="" xmlns:a16="http://schemas.microsoft.com/office/drawing/2014/main" id="{85F6047A-3671-49D8-BE24-442141CEC0DB}"/>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1" name="任意多边形 63">
                    <a:extLst>
                      <a:ext uri="{FF2B5EF4-FFF2-40B4-BE49-F238E27FC236}">
                        <a16:creationId xmlns="" xmlns:a16="http://schemas.microsoft.com/office/drawing/2014/main" id="{096924E9-E601-4CDC-9D7D-4C903BD4703C}"/>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1" name="组合 98">
                  <a:extLst>
                    <a:ext uri="{FF2B5EF4-FFF2-40B4-BE49-F238E27FC236}">
                      <a16:creationId xmlns="" xmlns:a16="http://schemas.microsoft.com/office/drawing/2014/main" id="{AE3A14D9-8CCA-46AC-859C-CFA6751FDD45}"/>
                    </a:ext>
                  </a:extLst>
                </p:cNvPr>
                <p:cNvGrpSpPr>
                  <a:grpSpLocks/>
                </p:cNvGrpSpPr>
                <p:nvPr/>
              </p:nvGrpSpPr>
              <p:grpSpPr bwMode="auto">
                <a:xfrm>
                  <a:off x="9007760" y="-3564091"/>
                  <a:ext cx="1499035" cy="2673350"/>
                  <a:chOff x="5704122" y="860425"/>
                  <a:chExt cx="1499035" cy="2673350"/>
                </a:xfrm>
              </p:grpSpPr>
              <p:sp>
                <p:nvSpPr>
                  <p:cNvPr id="208" name="任意多边形 60">
                    <a:extLst>
                      <a:ext uri="{FF2B5EF4-FFF2-40B4-BE49-F238E27FC236}">
                        <a16:creationId xmlns="" xmlns:a16="http://schemas.microsoft.com/office/drawing/2014/main" id="{29B79B8F-5486-4B79-815C-E19A4ACE8C19}"/>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9" name="任意多边形 61">
                    <a:extLst>
                      <a:ext uri="{FF2B5EF4-FFF2-40B4-BE49-F238E27FC236}">
                        <a16:creationId xmlns="" xmlns:a16="http://schemas.microsoft.com/office/drawing/2014/main" id="{4AB63FBD-0A33-45C7-B090-D8CC25A510D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2" name="组合 113">
                  <a:extLst>
                    <a:ext uri="{FF2B5EF4-FFF2-40B4-BE49-F238E27FC236}">
                      <a16:creationId xmlns="" xmlns:a16="http://schemas.microsoft.com/office/drawing/2014/main" id="{2A23DD5F-6617-48A2-8BDF-C6EF995A2095}"/>
                    </a:ext>
                  </a:extLst>
                </p:cNvPr>
                <p:cNvGrpSpPr>
                  <a:grpSpLocks/>
                </p:cNvGrpSpPr>
                <p:nvPr/>
              </p:nvGrpSpPr>
              <p:grpSpPr bwMode="auto">
                <a:xfrm>
                  <a:off x="7685138" y="-2293489"/>
                  <a:ext cx="2743200" cy="1482122"/>
                  <a:chOff x="4381500" y="2131027"/>
                  <a:chExt cx="2743200" cy="1482122"/>
                </a:xfrm>
              </p:grpSpPr>
              <p:sp>
                <p:nvSpPr>
                  <p:cNvPr id="206" name="任意多边形 58">
                    <a:extLst>
                      <a:ext uri="{FF2B5EF4-FFF2-40B4-BE49-F238E27FC236}">
                        <a16:creationId xmlns="" xmlns:a16="http://schemas.microsoft.com/office/drawing/2014/main" id="{794A350B-5172-4EA6-96A1-C50A35BA9FA9}"/>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7" name="任意多边形 59">
                    <a:extLst>
                      <a:ext uri="{FF2B5EF4-FFF2-40B4-BE49-F238E27FC236}">
                        <a16:creationId xmlns="" xmlns:a16="http://schemas.microsoft.com/office/drawing/2014/main" id="{88DE3894-5895-49D5-B65B-F89E0B082156}"/>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3" name="组合 112">
                  <a:extLst>
                    <a:ext uri="{FF2B5EF4-FFF2-40B4-BE49-F238E27FC236}">
                      <a16:creationId xmlns="" xmlns:a16="http://schemas.microsoft.com/office/drawing/2014/main" id="{93CFFB63-B5FB-421E-80E4-45AD2304D509}"/>
                    </a:ext>
                  </a:extLst>
                </p:cNvPr>
                <p:cNvGrpSpPr>
                  <a:grpSpLocks/>
                </p:cNvGrpSpPr>
                <p:nvPr/>
              </p:nvGrpSpPr>
              <p:grpSpPr bwMode="auto">
                <a:xfrm>
                  <a:off x="7642275" y="-801840"/>
                  <a:ext cx="2773363" cy="1440922"/>
                  <a:chOff x="4338637" y="3622676"/>
                  <a:chExt cx="2773363" cy="1440922"/>
                </a:xfrm>
              </p:grpSpPr>
              <p:sp>
                <p:nvSpPr>
                  <p:cNvPr id="204" name="任意多边形 56">
                    <a:extLst>
                      <a:ext uri="{FF2B5EF4-FFF2-40B4-BE49-F238E27FC236}">
                        <a16:creationId xmlns="" xmlns:a16="http://schemas.microsoft.com/office/drawing/2014/main" id="{59988A97-5ADD-4DD3-AC3C-B10901DCDF35}"/>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5" name="任意多边形 57">
                    <a:extLst>
                      <a:ext uri="{FF2B5EF4-FFF2-40B4-BE49-F238E27FC236}">
                        <a16:creationId xmlns="" xmlns:a16="http://schemas.microsoft.com/office/drawing/2014/main" id="{66DF2AB9-4150-4AF6-AF51-98098D0B712C}"/>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58" name="组合 121">
                <a:extLst>
                  <a:ext uri="{FF2B5EF4-FFF2-40B4-BE49-F238E27FC236}">
                    <a16:creationId xmlns="" xmlns:a16="http://schemas.microsoft.com/office/drawing/2014/main" id="{9A8D4D2C-1058-44F7-911F-8D16CD4927B6}"/>
                  </a:ext>
                </a:extLst>
              </p:cNvPr>
              <p:cNvGrpSpPr>
                <a:grpSpLocks/>
              </p:cNvGrpSpPr>
              <p:nvPr/>
            </p:nvGrpSpPr>
            <p:grpSpPr bwMode="auto">
              <a:xfrm>
                <a:off x="1167595" y="656269"/>
                <a:ext cx="2724071" cy="2669454"/>
                <a:chOff x="13371766" y="-2490898"/>
                <a:chExt cx="5146323" cy="5043698"/>
              </a:xfrm>
            </p:grpSpPr>
            <p:grpSp>
              <p:nvGrpSpPr>
                <p:cNvPr id="159" name="组合 84">
                  <a:extLst>
                    <a:ext uri="{FF2B5EF4-FFF2-40B4-BE49-F238E27FC236}">
                      <a16:creationId xmlns="" xmlns:a16="http://schemas.microsoft.com/office/drawing/2014/main" id="{489612AA-404E-4C4B-95C8-C2177F637A32}"/>
                    </a:ext>
                  </a:extLst>
                </p:cNvPr>
                <p:cNvGrpSpPr>
                  <a:grpSpLocks/>
                </p:cNvGrpSpPr>
                <p:nvPr/>
              </p:nvGrpSpPr>
              <p:grpSpPr bwMode="auto">
                <a:xfrm>
                  <a:off x="14041858" y="-2490898"/>
                  <a:ext cx="4476231" cy="4896641"/>
                  <a:chOff x="-131440" y="1532255"/>
                  <a:chExt cx="2379817" cy="2603331"/>
                </a:xfrm>
              </p:grpSpPr>
              <p:grpSp>
                <p:nvGrpSpPr>
                  <p:cNvPr id="178" name="组合 69">
                    <a:extLst>
                      <a:ext uri="{FF2B5EF4-FFF2-40B4-BE49-F238E27FC236}">
                        <a16:creationId xmlns="" xmlns:a16="http://schemas.microsoft.com/office/drawing/2014/main" id="{7628E4DC-0736-4483-84C4-E019CFD86B09}"/>
                      </a:ext>
                    </a:extLst>
                  </p:cNvPr>
                  <p:cNvGrpSpPr>
                    <a:grpSpLocks/>
                  </p:cNvGrpSpPr>
                  <p:nvPr/>
                </p:nvGrpSpPr>
                <p:grpSpPr bwMode="auto">
                  <a:xfrm>
                    <a:off x="1063163" y="2072415"/>
                    <a:ext cx="1179452" cy="1050341"/>
                    <a:chOff x="2682875" y="2154503"/>
                    <a:chExt cx="1179452" cy="1050341"/>
                  </a:xfrm>
                </p:grpSpPr>
                <p:sp>
                  <p:nvSpPr>
                    <p:cNvPr id="194" name="任意多边形 46">
                      <a:extLst>
                        <a:ext uri="{FF2B5EF4-FFF2-40B4-BE49-F238E27FC236}">
                          <a16:creationId xmlns="" xmlns:a16="http://schemas.microsoft.com/office/drawing/2014/main" id="{48FDAE4A-E585-442F-87F4-E5883717DC5A}"/>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5" name="任意多边形 47">
                      <a:extLst>
                        <a:ext uri="{FF2B5EF4-FFF2-40B4-BE49-F238E27FC236}">
                          <a16:creationId xmlns="" xmlns:a16="http://schemas.microsoft.com/office/drawing/2014/main" id="{76B8766A-3457-4256-86F2-3B012911393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9" name="组合 80">
                    <a:extLst>
                      <a:ext uri="{FF2B5EF4-FFF2-40B4-BE49-F238E27FC236}">
                        <a16:creationId xmlns="" xmlns:a16="http://schemas.microsoft.com/office/drawing/2014/main" id="{C333086B-0F8B-48B5-881B-3EC030469DAE}"/>
                      </a:ext>
                    </a:extLst>
                  </p:cNvPr>
                  <p:cNvGrpSpPr>
                    <a:grpSpLocks/>
                  </p:cNvGrpSpPr>
                  <p:nvPr/>
                </p:nvGrpSpPr>
                <p:grpSpPr bwMode="auto">
                  <a:xfrm>
                    <a:off x="1078707" y="2993336"/>
                    <a:ext cx="1169670" cy="723690"/>
                    <a:chOff x="2895600" y="3487261"/>
                    <a:chExt cx="1169670" cy="723690"/>
                  </a:xfrm>
                </p:grpSpPr>
                <p:sp>
                  <p:nvSpPr>
                    <p:cNvPr id="192" name="任意多边形 44">
                      <a:extLst>
                        <a:ext uri="{FF2B5EF4-FFF2-40B4-BE49-F238E27FC236}">
                          <a16:creationId xmlns="" xmlns:a16="http://schemas.microsoft.com/office/drawing/2014/main" id="{F1F1EE5A-9919-4F92-AFAD-9655DC864F74}"/>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3" name="任意多边形 45">
                      <a:extLst>
                        <a:ext uri="{FF2B5EF4-FFF2-40B4-BE49-F238E27FC236}">
                          <a16:creationId xmlns="" xmlns:a16="http://schemas.microsoft.com/office/drawing/2014/main" id="{09323750-9D28-407B-8DA9-DF7C0AAA6DA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0" name="组合 82">
                    <a:extLst>
                      <a:ext uri="{FF2B5EF4-FFF2-40B4-BE49-F238E27FC236}">
                        <a16:creationId xmlns="" xmlns:a16="http://schemas.microsoft.com/office/drawing/2014/main" id="{598516CC-11B0-4E8A-A255-DD7FE22F8257}"/>
                      </a:ext>
                    </a:extLst>
                  </p:cNvPr>
                  <p:cNvGrpSpPr>
                    <a:grpSpLocks/>
                  </p:cNvGrpSpPr>
                  <p:nvPr/>
                </p:nvGrpSpPr>
                <p:grpSpPr bwMode="auto">
                  <a:xfrm>
                    <a:off x="618349" y="3122458"/>
                    <a:ext cx="850535" cy="1013128"/>
                    <a:chOff x="4720449" y="4163858"/>
                    <a:chExt cx="850535" cy="1013128"/>
                  </a:xfrm>
                </p:grpSpPr>
                <p:sp>
                  <p:nvSpPr>
                    <p:cNvPr id="190" name="任意多边形 42" hidden="1">
                      <a:extLst>
                        <a:ext uri="{FF2B5EF4-FFF2-40B4-BE49-F238E27FC236}">
                          <a16:creationId xmlns="" xmlns:a16="http://schemas.microsoft.com/office/drawing/2014/main" id="{67F1A60B-D4A1-4866-B311-C12A8BB71FF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1" name="任意多边形 43">
                      <a:extLst>
                        <a:ext uri="{FF2B5EF4-FFF2-40B4-BE49-F238E27FC236}">
                          <a16:creationId xmlns="" xmlns:a16="http://schemas.microsoft.com/office/drawing/2014/main" id="{A605F885-515E-490B-B67B-F0465724B08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1" name="组合 76">
                    <a:extLst>
                      <a:ext uri="{FF2B5EF4-FFF2-40B4-BE49-F238E27FC236}">
                        <a16:creationId xmlns="" xmlns:a16="http://schemas.microsoft.com/office/drawing/2014/main" id="{A23833C8-009B-4351-A586-A1E6B105995C}"/>
                      </a:ext>
                    </a:extLst>
                  </p:cNvPr>
                  <p:cNvGrpSpPr>
                    <a:grpSpLocks/>
                  </p:cNvGrpSpPr>
                  <p:nvPr/>
                </p:nvGrpSpPr>
                <p:grpSpPr bwMode="auto">
                  <a:xfrm>
                    <a:off x="-131440" y="2075280"/>
                    <a:ext cx="1172106" cy="1056965"/>
                    <a:chOff x="-1553840" y="2119273"/>
                    <a:chExt cx="1172106" cy="1056965"/>
                  </a:xfrm>
                </p:grpSpPr>
                <p:sp>
                  <p:nvSpPr>
                    <p:cNvPr id="188" name="Freeform 75_1" hidden="1">
                      <a:extLst>
                        <a:ext uri="{FF2B5EF4-FFF2-40B4-BE49-F238E27FC236}">
                          <a16:creationId xmlns="" xmlns:a16="http://schemas.microsoft.com/office/drawing/2014/main" id="{3E44AA6D-5B9E-4863-AC25-03C0D4681DF2}"/>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9" name="任意多边形 41">
                      <a:extLst>
                        <a:ext uri="{FF2B5EF4-FFF2-40B4-BE49-F238E27FC236}">
                          <a16:creationId xmlns="" xmlns:a16="http://schemas.microsoft.com/office/drawing/2014/main" id="{B5AFB1F9-6A40-4E4F-BED5-8D3D3B9C7FA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2" name="组合 77">
                    <a:extLst>
                      <a:ext uri="{FF2B5EF4-FFF2-40B4-BE49-F238E27FC236}">
                        <a16:creationId xmlns="" xmlns:a16="http://schemas.microsoft.com/office/drawing/2014/main" id="{D1310A74-6B50-4940-88F5-909AB8E1A71D}"/>
                      </a:ext>
                    </a:extLst>
                  </p:cNvPr>
                  <p:cNvGrpSpPr>
                    <a:grpSpLocks/>
                  </p:cNvGrpSpPr>
                  <p:nvPr/>
                </p:nvGrpSpPr>
                <p:grpSpPr bwMode="auto">
                  <a:xfrm>
                    <a:off x="-117221" y="2989912"/>
                    <a:ext cx="1172257" cy="735498"/>
                    <a:chOff x="227370" y="4232048"/>
                    <a:chExt cx="1172257" cy="735498"/>
                  </a:xfrm>
                </p:grpSpPr>
                <p:sp>
                  <p:nvSpPr>
                    <p:cNvPr id="186" name="任意多边形 38">
                      <a:extLst>
                        <a:ext uri="{FF2B5EF4-FFF2-40B4-BE49-F238E27FC236}">
                          <a16:creationId xmlns="" xmlns:a16="http://schemas.microsoft.com/office/drawing/2014/main" id="{D27F7D03-5775-4451-B42C-77A9A95B6ACE}"/>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7" name="任意多边形 39">
                      <a:extLst>
                        <a:ext uri="{FF2B5EF4-FFF2-40B4-BE49-F238E27FC236}">
                          <a16:creationId xmlns="" xmlns:a16="http://schemas.microsoft.com/office/drawing/2014/main" id="{4C5FD6C4-1BAE-4226-8711-2476853E7884}"/>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3" name="组合 68">
                    <a:extLst>
                      <a:ext uri="{FF2B5EF4-FFF2-40B4-BE49-F238E27FC236}">
                        <a16:creationId xmlns="" xmlns:a16="http://schemas.microsoft.com/office/drawing/2014/main" id="{19DC44C1-64F3-4718-B2AB-CBEF8D69F969}"/>
                      </a:ext>
                    </a:extLst>
                  </p:cNvPr>
                  <p:cNvGrpSpPr>
                    <a:grpSpLocks/>
                  </p:cNvGrpSpPr>
                  <p:nvPr/>
                </p:nvGrpSpPr>
                <p:grpSpPr bwMode="auto">
                  <a:xfrm>
                    <a:off x="653667" y="1532255"/>
                    <a:ext cx="856733" cy="1585595"/>
                    <a:chOff x="2911092" y="1154430"/>
                    <a:chExt cx="856733" cy="1585595"/>
                  </a:xfrm>
                </p:grpSpPr>
                <p:sp>
                  <p:nvSpPr>
                    <p:cNvPr id="184" name="任意多边形 36">
                      <a:extLst>
                        <a:ext uri="{FF2B5EF4-FFF2-40B4-BE49-F238E27FC236}">
                          <a16:creationId xmlns="" xmlns:a16="http://schemas.microsoft.com/office/drawing/2014/main" id="{43EBE274-D765-4941-9AAD-6F6251BA136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5" name="任意多边形 37">
                      <a:extLst>
                        <a:ext uri="{FF2B5EF4-FFF2-40B4-BE49-F238E27FC236}">
                          <a16:creationId xmlns="" xmlns:a16="http://schemas.microsoft.com/office/drawing/2014/main" id="{AF7DB792-D0FA-4709-8D10-7B8B1133884A}"/>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0" name="组合 64">
                  <a:extLst>
                    <a:ext uri="{FF2B5EF4-FFF2-40B4-BE49-F238E27FC236}">
                      <a16:creationId xmlns="" xmlns:a16="http://schemas.microsoft.com/office/drawing/2014/main" id="{A73E0E19-9097-4127-832F-C22264CBCE8D}"/>
                    </a:ext>
                  </a:extLst>
                </p:cNvPr>
                <p:cNvGrpSpPr>
                  <a:grpSpLocks/>
                </p:cNvGrpSpPr>
                <p:nvPr/>
              </p:nvGrpSpPr>
              <p:grpSpPr bwMode="auto">
                <a:xfrm>
                  <a:off x="13371766" y="-568256"/>
                  <a:ext cx="3969643" cy="3121056"/>
                  <a:chOff x="-104553" y="2352286"/>
                  <a:chExt cx="3969643" cy="3121056"/>
                </a:xfrm>
              </p:grpSpPr>
              <p:sp>
                <p:nvSpPr>
                  <p:cNvPr id="176" name="椭圆 175">
                    <a:extLst>
                      <a:ext uri="{FF2B5EF4-FFF2-40B4-BE49-F238E27FC236}">
                        <a16:creationId xmlns="" xmlns:a16="http://schemas.microsoft.com/office/drawing/2014/main" id="{7290631C-F409-408B-8CC2-A232BB6486D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7" name="椭圆 176">
                    <a:extLst>
                      <a:ext uri="{FF2B5EF4-FFF2-40B4-BE49-F238E27FC236}">
                        <a16:creationId xmlns="" xmlns:a16="http://schemas.microsoft.com/office/drawing/2014/main" id="{F8C4C035-2032-4D17-8053-CE0041AE4210}"/>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1" name="组合 40">
                  <a:extLst>
                    <a:ext uri="{FF2B5EF4-FFF2-40B4-BE49-F238E27FC236}">
                      <a16:creationId xmlns="" xmlns:a16="http://schemas.microsoft.com/office/drawing/2014/main" id="{83FAD161-AE98-4EC2-805D-9A159D020121}"/>
                    </a:ext>
                  </a:extLst>
                </p:cNvPr>
                <p:cNvGrpSpPr>
                  <a:grpSpLocks/>
                </p:cNvGrpSpPr>
                <p:nvPr/>
              </p:nvGrpSpPr>
              <p:grpSpPr bwMode="auto">
                <a:xfrm>
                  <a:off x="15232572" y="-1047421"/>
                  <a:ext cx="2124490" cy="2153566"/>
                  <a:chOff x="3971510" y="869821"/>
                  <a:chExt cx="2124490" cy="2153566"/>
                </a:xfrm>
              </p:grpSpPr>
              <p:grpSp>
                <p:nvGrpSpPr>
                  <p:cNvPr id="162" name="组合 19">
                    <a:extLst>
                      <a:ext uri="{FF2B5EF4-FFF2-40B4-BE49-F238E27FC236}">
                        <a16:creationId xmlns="" xmlns:a16="http://schemas.microsoft.com/office/drawing/2014/main" id="{2EAEFA01-7BD4-496C-A6BD-97824E94363D}"/>
                      </a:ext>
                    </a:extLst>
                  </p:cNvPr>
                  <p:cNvGrpSpPr>
                    <a:grpSpLocks/>
                  </p:cNvGrpSpPr>
                  <p:nvPr/>
                </p:nvGrpSpPr>
                <p:grpSpPr bwMode="auto">
                  <a:xfrm>
                    <a:off x="5052827" y="904964"/>
                    <a:ext cx="1043173" cy="1547336"/>
                    <a:chOff x="8202642" y="1331438"/>
                    <a:chExt cx="1043173" cy="1547336"/>
                  </a:xfrm>
                </p:grpSpPr>
                <p:sp>
                  <p:nvSpPr>
                    <p:cNvPr id="174" name="任意多边形 26">
                      <a:extLst>
                        <a:ext uri="{FF2B5EF4-FFF2-40B4-BE49-F238E27FC236}">
                          <a16:creationId xmlns="" xmlns:a16="http://schemas.microsoft.com/office/drawing/2014/main" id="{2F1DB21E-5E19-4793-AD74-972F238D8261}"/>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任意多边形 27">
                      <a:extLst>
                        <a:ext uri="{FF2B5EF4-FFF2-40B4-BE49-F238E27FC236}">
                          <a16:creationId xmlns="" xmlns:a16="http://schemas.microsoft.com/office/drawing/2014/main" id="{3059776F-6C75-4343-9EA7-7EE9E08F4A9E}"/>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3" name="组合 39">
                    <a:extLst>
                      <a:ext uri="{FF2B5EF4-FFF2-40B4-BE49-F238E27FC236}">
                        <a16:creationId xmlns="" xmlns:a16="http://schemas.microsoft.com/office/drawing/2014/main" id="{0E2B66C8-ADBB-48AC-A381-E7E3DFF36C02}"/>
                      </a:ext>
                    </a:extLst>
                  </p:cNvPr>
                  <p:cNvGrpSpPr>
                    <a:grpSpLocks/>
                  </p:cNvGrpSpPr>
                  <p:nvPr/>
                </p:nvGrpSpPr>
                <p:grpSpPr bwMode="auto">
                  <a:xfrm>
                    <a:off x="4018410" y="869821"/>
                    <a:ext cx="1074500" cy="1569143"/>
                    <a:chOff x="4018410" y="869821"/>
                    <a:chExt cx="1074500" cy="1569143"/>
                  </a:xfrm>
                </p:grpSpPr>
                <p:sp>
                  <p:nvSpPr>
                    <p:cNvPr id="172" name="任意多边形 24">
                      <a:extLst>
                        <a:ext uri="{FF2B5EF4-FFF2-40B4-BE49-F238E27FC236}">
                          <a16:creationId xmlns="" xmlns:a16="http://schemas.microsoft.com/office/drawing/2014/main" id="{DA17326B-5812-499A-B9B1-B122FD0B4C60}"/>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25">
                      <a:extLst>
                        <a:ext uri="{FF2B5EF4-FFF2-40B4-BE49-F238E27FC236}">
                          <a16:creationId xmlns="" xmlns:a16="http://schemas.microsoft.com/office/drawing/2014/main" id="{F1F1C549-94CC-46A0-8E05-900D2A86A883}"/>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5" name="组合 23">
                    <a:extLst>
                      <a:ext uri="{FF2B5EF4-FFF2-40B4-BE49-F238E27FC236}">
                        <a16:creationId xmlns="" xmlns:a16="http://schemas.microsoft.com/office/drawing/2014/main" id="{6906A7BA-8406-4D5B-AA3E-4281B5EC6A00}"/>
                      </a:ext>
                    </a:extLst>
                  </p:cNvPr>
                  <p:cNvGrpSpPr>
                    <a:grpSpLocks/>
                  </p:cNvGrpSpPr>
                  <p:nvPr/>
                </p:nvGrpSpPr>
                <p:grpSpPr bwMode="auto">
                  <a:xfrm>
                    <a:off x="5048035" y="2175212"/>
                    <a:ext cx="1018726" cy="829528"/>
                    <a:chOff x="7348022" y="2790825"/>
                    <a:chExt cx="1018726" cy="829528"/>
                  </a:xfrm>
                </p:grpSpPr>
                <p:sp>
                  <p:nvSpPr>
                    <p:cNvPr id="170" name="任意多边形 22" hidden="1">
                      <a:extLst>
                        <a:ext uri="{FF2B5EF4-FFF2-40B4-BE49-F238E27FC236}">
                          <a16:creationId xmlns="" xmlns:a16="http://schemas.microsoft.com/office/drawing/2014/main" id="{B2AD2E17-B4F1-4CEF-8AF8-60690F631D6C}"/>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1" name="任意多边形 23">
                      <a:extLst>
                        <a:ext uri="{FF2B5EF4-FFF2-40B4-BE49-F238E27FC236}">
                          <a16:creationId xmlns="" xmlns:a16="http://schemas.microsoft.com/office/drawing/2014/main" id="{96383235-BAEB-417F-A8BA-B9F1206BD660}"/>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6" name="组合 33">
                    <a:extLst>
                      <a:ext uri="{FF2B5EF4-FFF2-40B4-BE49-F238E27FC236}">
                        <a16:creationId xmlns="" xmlns:a16="http://schemas.microsoft.com/office/drawing/2014/main" id="{FD5FF738-BEF7-43A6-A889-E88132E39EA3}"/>
                      </a:ext>
                    </a:extLst>
                  </p:cNvPr>
                  <p:cNvGrpSpPr>
                    <a:grpSpLocks/>
                  </p:cNvGrpSpPr>
                  <p:nvPr/>
                </p:nvGrpSpPr>
                <p:grpSpPr bwMode="auto">
                  <a:xfrm>
                    <a:off x="3971510" y="2141238"/>
                    <a:ext cx="1066735" cy="882149"/>
                    <a:chOff x="8334175" y="1062762"/>
                    <a:chExt cx="1066735" cy="882149"/>
                  </a:xfrm>
                </p:grpSpPr>
                <p:sp>
                  <p:nvSpPr>
                    <p:cNvPr id="167" name="任意多边形 19">
                      <a:extLst>
                        <a:ext uri="{FF2B5EF4-FFF2-40B4-BE49-F238E27FC236}">
                          <a16:creationId xmlns="" xmlns:a16="http://schemas.microsoft.com/office/drawing/2014/main" id="{192569B4-30A4-4277-ABE9-1CD265BE438E}"/>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8" name="任意多边形 20">
                      <a:extLst>
                        <a:ext uri="{FF2B5EF4-FFF2-40B4-BE49-F238E27FC236}">
                          <a16:creationId xmlns="" xmlns:a16="http://schemas.microsoft.com/office/drawing/2014/main" id="{D6AA483B-A66C-448A-BD9A-093D60215AB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9" name="任意多边形 21">
                      <a:extLst>
                        <a:ext uri="{FF2B5EF4-FFF2-40B4-BE49-F238E27FC236}">
                          <a16:creationId xmlns="" xmlns:a16="http://schemas.microsoft.com/office/drawing/2014/main" id="{46464C40-397E-4F25-AF57-B1ACFF256995}"/>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226" name="Oval 673">
            <a:extLst>
              <a:ext uri="{FF2B5EF4-FFF2-40B4-BE49-F238E27FC236}">
                <a16:creationId xmlns="" xmlns:a16="http://schemas.microsoft.com/office/drawing/2014/main" id="{3ECE05CC-2FF8-46E3-9018-FFE38C467A29}"/>
              </a:ext>
            </a:extLst>
          </p:cNvPr>
          <p:cNvSpPr>
            <a:spLocks noChangeArrowheads="1"/>
          </p:cNvSpPr>
          <p:nvPr/>
        </p:nvSpPr>
        <p:spPr bwMode="auto">
          <a:xfrm>
            <a:off x="4360908" y="2695504"/>
            <a:ext cx="3442651" cy="3442649"/>
          </a:xfrm>
          <a:prstGeom prst="ellipse">
            <a:avLst/>
          </a:prstGeom>
          <a:noFill/>
          <a:ln w="17463">
            <a:solidFill>
              <a:schemeClr val="bg1">
                <a:alpha val="70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31" name="Oval 665">
            <a:extLst>
              <a:ext uri="{FF2B5EF4-FFF2-40B4-BE49-F238E27FC236}">
                <a16:creationId xmlns="" xmlns:a16="http://schemas.microsoft.com/office/drawing/2014/main" id="{ABA220EC-A1D4-48EF-A416-EB33AF750323}"/>
              </a:ext>
            </a:extLst>
          </p:cNvPr>
          <p:cNvSpPr>
            <a:spLocks noChangeArrowheads="1"/>
          </p:cNvSpPr>
          <p:nvPr/>
        </p:nvSpPr>
        <p:spPr bwMode="auto">
          <a:xfrm>
            <a:off x="3797771" y="5539022"/>
            <a:ext cx="274829" cy="260368"/>
          </a:xfrm>
          <a:prstGeom prst="ellipse">
            <a:avLst/>
          </a:prstGeom>
          <a:solidFill>
            <a:schemeClr val="bg1">
              <a:alpha val="7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2" name="Oval 665">
            <a:extLst>
              <a:ext uri="{FF2B5EF4-FFF2-40B4-BE49-F238E27FC236}">
                <a16:creationId xmlns="" xmlns:a16="http://schemas.microsoft.com/office/drawing/2014/main" id="{470A970C-8D52-4783-AFCA-58E956B21D3A}"/>
              </a:ext>
            </a:extLst>
          </p:cNvPr>
          <p:cNvSpPr>
            <a:spLocks noChangeArrowheads="1"/>
          </p:cNvSpPr>
          <p:nvPr/>
        </p:nvSpPr>
        <p:spPr bwMode="auto">
          <a:xfrm>
            <a:off x="8135614" y="5527117"/>
            <a:ext cx="274829" cy="260368"/>
          </a:xfrm>
          <a:prstGeom prst="ellipse">
            <a:avLst/>
          </a:prstGeom>
          <a:solidFill>
            <a:schemeClr val="bg1">
              <a:alpha val="7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3" name="TextBox 54">
            <a:extLst>
              <a:ext uri="{FF2B5EF4-FFF2-40B4-BE49-F238E27FC236}">
                <a16:creationId xmlns="" xmlns:a16="http://schemas.microsoft.com/office/drawing/2014/main" id="{B3239E74-0863-4CC7-89E3-BD599D2650F2}"/>
              </a:ext>
            </a:extLst>
          </p:cNvPr>
          <p:cNvSpPr txBox="1"/>
          <p:nvPr/>
        </p:nvSpPr>
        <p:spPr>
          <a:xfrm>
            <a:off x="1534633" y="4978985"/>
            <a:ext cx="1842830"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234" name="Title 20">
            <a:extLst>
              <a:ext uri="{FF2B5EF4-FFF2-40B4-BE49-F238E27FC236}">
                <a16:creationId xmlns="" xmlns:a16="http://schemas.microsoft.com/office/drawing/2014/main" id="{8C20FE6E-A88B-4953-BC21-49CB7EAB990B}"/>
              </a:ext>
            </a:extLst>
          </p:cNvPr>
          <p:cNvSpPr txBox="1"/>
          <p:nvPr/>
        </p:nvSpPr>
        <p:spPr>
          <a:xfrm>
            <a:off x="1394646" y="5584731"/>
            <a:ext cx="2276957" cy="609398"/>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1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100" dirty="0">
              <a:solidFill>
                <a:schemeClr val="bg1"/>
              </a:solidFill>
              <a:latin typeface="微软雅黑" panose="020B0503020204020204" pitchFamily="34" charset="-122"/>
              <a:ea typeface="微软雅黑" panose="020B0503020204020204" pitchFamily="34" charset="-122"/>
              <a:cs typeface="Lato Light"/>
            </a:endParaRPr>
          </a:p>
        </p:txBody>
      </p:sp>
      <p:sp>
        <p:nvSpPr>
          <p:cNvPr id="235" name="TextBox 54">
            <a:extLst>
              <a:ext uri="{FF2B5EF4-FFF2-40B4-BE49-F238E27FC236}">
                <a16:creationId xmlns="" xmlns:a16="http://schemas.microsoft.com/office/drawing/2014/main" id="{93A5D491-29A8-49C6-B3B3-435DC9770651}"/>
              </a:ext>
            </a:extLst>
          </p:cNvPr>
          <p:cNvSpPr txBox="1"/>
          <p:nvPr/>
        </p:nvSpPr>
        <p:spPr>
          <a:xfrm>
            <a:off x="5075470" y="403200"/>
            <a:ext cx="1842830"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236" name="Title 20">
            <a:extLst>
              <a:ext uri="{FF2B5EF4-FFF2-40B4-BE49-F238E27FC236}">
                <a16:creationId xmlns="" xmlns:a16="http://schemas.microsoft.com/office/drawing/2014/main" id="{FAC41812-95E7-4C4E-9EAB-887EAAEFA9EC}"/>
              </a:ext>
            </a:extLst>
          </p:cNvPr>
          <p:cNvSpPr txBox="1"/>
          <p:nvPr/>
        </p:nvSpPr>
        <p:spPr>
          <a:xfrm>
            <a:off x="4935483" y="1008946"/>
            <a:ext cx="2276957" cy="609398"/>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1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100" dirty="0">
              <a:solidFill>
                <a:schemeClr val="bg1"/>
              </a:solidFill>
              <a:latin typeface="微软雅黑" panose="020B0503020204020204" pitchFamily="34" charset="-122"/>
              <a:ea typeface="微软雅黑" panose="020B0503020204020204" pitchFamily="34" charset="-122"/>
              <a:cs typeface="Lato Light"/>
            </a:endParaRPr>
          </a:p>
        </p:txBody>
      </p:sp>
      <p:sp>
        <p:nvSpPr>
          <p:cNvPr id="237" name="TextBox 54">
            <a:extLst>
              <a:ext uri="{FF2B5EF4-FFF2-40B4-BE49-F238E27FC236}">
                <a16:creationId xmlns="" xmlns:a16="http://schemas.microsoft.com/office/drawing/2014/main" id="{8718F6D0-D8C4-4CEC-A0D0-B30A272368B0}"/>
              </a:ext>
            </a:extLst>
          </p:cNvPr>
          <p:cNvSpPr txBox="1"/>
          <p:nvPr/>
        </p:nvSpPr>
        <p:spPr>
          <a:xfrm>
            <a:off x="8884485" y="5068949"/>
            <a:ext cx="1842830"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238" name="Title 20">
            <a:extLst>
              <a:ext uri="{FF2B5EF4-FFF2-40B4-BE49-F238E27FC236}">
                <a16:creationId xmlns="" xmlns:a16="http://schemas.microsoft.com/office/drawing/2014/main" id="{405CD432-6C9A-4A7F-8D42-748F2A9D17B0}"/>
              </a:ext>
            </a:extLst>
          </p:cNvPr>
          <p:cNvSpPr txBox="1"/>
          <p:nvPr/>
        </p:nvSpPr>
        <p:spPr>
          <a:xfrm>
            <a:off x="8744498" y="5674695"/>
            <a:ext cx="2276957" cy="609398"/>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1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100" dirty="0">
              <a:solidFill>
                <a:schemeClr val="bg1"/>
              </a:solidFill>
              <a:latin typeface="微软雅黑" panose="020B0503020204020204" pitchFamily="34" charset="-122"/>
              <a:ea typeface="微软雅黑" panose="020B0503020204020204" pitchFamily="34" charset="-122"/>
              <a:cs typeface="Lato Light"/>
            </a:endParaRPr>
          </a:p>
        </p:txBody>
      </p:sp>
      <p:pic>
        <p:nvPicPr>
          <p:cNvPr id="243" name="图片 242">
            <a:extLst>
              <a:ext uri="{FF2B5EF4-FFF2-40B4-BE49-F238E27FC236}">
                <a16:creationId xmlns="" xmlns:a16="http://schemas.microsoft.com/office/drawing/2014/main" id="{1E2ABD91-8848-436E-AEB8-39C9B1A0990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772071" y="1193857"/>
            <a:ext cx="318916" cy="476794"/>
          </a:xfrm>
          <a:prstGeom prst="rect">
            <a:avLst/>
          </a:prstGeom>
        </p:spPr>
      </p:pic>
      <p:grpSp>
        <p:nvGrpSpPr>
          <p:cNvPr id="268" name="组合 267">
            <a:extLst>
              <a:ext uri="{FF2B5EF4-FFF2-40B4-BE49-F238E27FC236}">
                <a16:creationId xmlns="" xmlns:a16="http://schemas.microsoft.com/office/drawing/2014/main" id="{C6436755-7749-4508-A907-10B6F0EEF84E}"/>
              </a:ext>
            </a:extLst>
          </p:cNvPr>
          <p:cNvGrpSpPr/>
          <p:nvPr/>
        </p:nvGrpSpPr>
        <p:grpSpPr>
          <a:xfrm>
            <a:off x="1538445" y="2695504"/>
            <a:ext cx="1791655" cy="1791889"/>
            <a:chOff x="998722" y="2077464"/>
            <a:chExt cx="1800000" cy="1800001"/>
          </a:xfrm>
        </p:grpSpPr>
        <p:sp>
          <p:nvSpPr>
            <p:cNvPr id="269" name="椭圆 268">
              <a:extLst>
                <a:ext uri="{FF2B5EF4-FFF2-40B4-BE49-F238E27FC236}">
                  <a16:creationId xmlns="" xmlns:a16="http://schemas.microsoft.com/office/drawing/2014/main" id="{FE6B900F-0C7C-47B7-B48C-635B1B9531D4}"/>
                </a:ext>
              </a:extLst>
            </p:cNvPr>
            <p:cNvSpPr/>
            <p:nvPr/>
          </p:nvSpPr>
          <p:spPr>
            <a:xfrm>
              <a:off x="998722" y="2077464"/>
              <a:ext cx="1800000" cy="1800000"/>
            </a:xfrm>
            <a:prstGeom prst="ellipse">
              <a:avLst/>
            </a:prstGeom>
            <a:noFill/>
            <a:ln w="19050">
              <a:solidFill>
                <a:srgbClr val="7FA9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321"/>
            </a:p>
          </p:txBody>
        </p:sp>
        <p:sp>
          <p:nvSpPr>
            <p:cNvPr id="270" name="弧形 269">
              <a:extLst>
                <a:ext uri="{FF2B5EF4-FFF2-40B4-BE49-F238E27FC236}">
                  <a16:creationId xmlns="" xmlns:a16="http://schemas.microsoft.com/office/drawing/2014/main" id="{BAD6B67C-B2D9-45DE-A2F9-5E6FDA815AEE}"/>
                </a:ext>
              </a:extLst>
            </p:cNvPr>
            <p:cNvSpPr/>
            <p:nvPr/>
          </p:nvSpPr>
          <p:spPr>
            <a:xfrm>
              <a:off x="998722" y="2077465"/>
              <a:ext cx="1800000" cy="1800000"/>
            </a:xfrm>
            <a:prstGeom prst="arc">
              <a:avLst>
                <a:gd name="adj1" fmla="val 16200000"/>
                <a:gd name="adj2" fmla="val 8851924"/>
              </a:avLst>
            </a:prstGeom>
            <a:ln w="127000" cap="rnd">
              <a:solidFill>
                <a:srgbClr val="7FA9A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321" dirty="0"/>
            </a:p>
          </p:txBody>
        </p:sp>
      </p:grpSp>
      <p:grpSp>
        <p:nvGrpSpPr>
          <p:cNvPr id="271" name="组合 270">
            <a:extLst>
              <a:ext uri="{FF2B5EF4-FFF2-40B4-BE49-F238E27FC236}">
                <a16:creationId xmlns="" xmlns:a16="http://schemas.microsoft.com/office/drawing/2014/main" id="{B40B569C-953A-493D-8819-60B32EA64F44}"/>
              </a:ext>
            </a:extLst>
          </p:cNvPr>
          <p:cNvGrpSpPr/>
          <p:nvPr/>
        </p:nvGrpSpPr>
        <p:grpSpPr>
          <a:xfrm>
            <a:off x="1808408" y="2965503"/>
            <a:ext cx="1251726" cy="1251890"/>
            <a:chOff x="1269943" y="2348685"/>
            <a:chExt cx="1257558" cy="1257558"/>
          </a:xfrm>
          <a:solidFill>
            <a:srgbClr val="639392">
              <a:alpha val="70000"/>
            </a:srgbClr>
          </a:solidFill>
          <a:effectLst/>
        </p:grpSpPr>
        <p:sp>
          <p:nvSpPr>
            <p:cNvPr id="272" name="椭圆 271">
              <a:extLst>
                <a:ext uri="{FF2B5EF4-FFF2-40B4-BE49-F238E27FC236}">
                  <a16:creationId xmlns="" xmlns:a16="http://schemas.microsoft.com/office/drawing/2014/main" id="{805473D9-46AA-413E-B8BB-7DD5E2AB2EA4}"/>
                </a:ext>
              </a:extLst>
            </p:cNvPr>
            <p:cNvSpPr/>
            <p:nvPr/>
          </p:nvSpPr>
          <p:spPr>
            <a:xfrm>
              <a:off x="1269943" y="2348685"/>
              <a:ext cx="1257558" cy="1257558"/>
            </a:xfrm>
            <a:prstGeom prst="ellipse">
              <a:avLst/>
            </a:prstGeom>
            <a:solidFill>
              <a:srgbClr val="7FA9A8">
                <a:alpha val="70000"/>
              </a:srgbClr>
            </a:solidFill>
            <a:ln w="19050">
              <a:noFill/>
            </a:ln>
            <a:effectLst>
              <a:outerShdw blurRad="254000" dist="1270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321"/>
            </a:p>
          </p:txBody>
        </p:sp>
        <p:sp>
          <p:nvSpPr>
            <p:cNvPr id="273" name="矩形 272">
              <a:extLst>
                <a:ext uri="{FF2B5EF4-FFF2-40B4-BE49-F238E27FC236}">
                  <a16:creationId xmlns="" xmlns:a16="http://schemas.microsoft.com/office/drawing/2014/main" id="{27C7E1EC-A7BE-4F47-9EC9-45FFBCB13096}"/>
                </a:ext>
              </a:extLst>
            </p:cNvPr>
            <p:cNvSpPr/>
            <p:nvPr/>
          </p:nvSpPr>
          <p:spPr>
            <a:xfrm>
              <a:off x="1447630" y="2654058"/>
              <a:ext cx="902186" cy="646809"/>
            </a:xfrm>
            <a:prstGeom prst="rect">
              <a:avLst/>
            </a:prstGeom>
            <a:noFill/>
          </p:spPr>
          <p:txBody>
            <a:bodyPr wrap="none" anchor="ctr">
              <a:spAutoFit/>
            </a:bodyPr>
            <a:lstStyle/>
            <a:p>
              <a:pPr algn="ctr"/>
              <a:r>
                <a:rPr lang="en-US" altLang="zh-CN" sz="3584" dirty="0">
                  <a:solidFill>
                    <a:schemeClr val="bg1"/>
                  </a:solidFill>
                </a:rPr>
                <a:t>65%</a:t>
              </a:r>
              <a:endParaRPr lang="zh-CN" altLang="en-US" sz="3584" dirty="0">
                <a:solidFill>
                  <a:schemeClr val="bg1"/>
                </a:solidFill>
              </a:endParaRPr>
            </a:p>
          </p:txBody>
        </p:sp>
      </p:grpSp>
      <p:grpSp>
        <p:nvGrpSpPr>
          <p:cNvPr id="275" name="组合 274">
            <a:extLst>
              <a:ext uri="{FF2B5EF4-FFF2-40B4-BE49-F238E27FC236}">
                <a16:creationId xmlns="" xmlns:a16="http://schemas.microsoft.com/office/drawing/2014/main" id="{B503D42C-935A-482B-AFA6-3EE70584C676}"/>
              </a:ext>
            </a:extLst>
          </p:cNvPr>
          <p:cNvGrpSpPr/>
          <p:nvPr/>
        </p:nvGrpSpPr>
        <p:grpSpPr>
          <a:xfrm>
            <a:off x="8804461" y="2695504"/>
            <a:ext cx="1791655" cy="1791888"/>
            <a:chOff x="3580187" y="2077464"/>
            <a:chExt cx="1800000" cy="1800000"/>
          </a:xfrm>
        </p:grpSpPr>
        <p:sp>
          <p:nvSpPr>
            <p:cNvPr id="276" name="椭圆 275">
              <a:extLst>
                <a:ext uri="{FF2B5EF4-FFF2-40B4-BE49-F238E27FC236}">
                  <a16:creationId xmlns="" xmlns:a16="http://schemas.microsoft.com/office/drawing/2014/main" id="{635A59CB-1677-4CA0-A9DE-DDBE47E8472C}"/>
                </a:ext>
              </a:extLst>
            </p:cNvPr>
            <p:cNvSpPr/>
            <p:nvPr/>
          </p:nvSpPr>
          <p:spPr>
            <a:xfrm>
              <a:off x="3580187" y="2077464"/>
              <a:ext cx="1800000" cy="1800000"/>
            </a:xfrm>
            <a:prstGeom prst="ellipse">
              <a:avLst/>
            </a:prstGeom>
            <a:noFill/>
            <a:ln w="19050">
              <a:solidFill>
                <a:srgbClr val="7FA9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321"/>
            </a:p>
          </p:txBody>
        </p:sp>
        <p:sp>
          <p:nvSpPr>
            <p:cNvPr id="277" name="弧形 276">
              <a:extLst>
                <a:ext uri="{FF2B5EF4-FFF2-40B4-BE49-F238E27FC236}">
                  <a16:creationId xmlns="" xmlns:a16="http://schemas.microsoft.com/office/drawing/2014/main" id="{D94F80EF-5694-4FD3-A56A-733057A19FBB}"/>
                </a:ext>
              </a:extLst>
            </p:cNvPr>
            <p:cNvSpPr/>
            <p:nvPr/>
          </p:nvSpPr>
          <p:spPr>
            <a:xfrm>
              <a:off x="3580187" y="2077464"/>
              <a:ext cx="1800000" cy="1800000"/>
            </a:xfrm>
            <a:prstGeom prst="arc">
              <a:avLst>
                <a:gd name="adj1" fmla="val 16200000"/>
                <a:gd name="adj2" fmla="val 11250901"/>
              </a:avLst>
            </a:prstGeom>
            <a:ln w="127000" cap="rnd">
              <a:solidFill>
                <a:srgbClr val="7FA9A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321" dirty="0"/>
            </a:p>
          </p:txBody>
        </p:sp>
      </p:grpSp>
      <p:grpSp>
        <p:nvGrpSpPr>
          <p:cNvPr id="278" name="组合 277">
            <a:extLst>
              <a:ext uri="{FF2B5EF4-FFF2-40B4-BE49-F238E27FC236}">
                <a16:creationId xmlns="" xmlns:a16="http://schemas.microsoft.com/office/drawing/2014/main" id="{B23D118E-7E52-46C2-930B-47F5FC7200FE}"/>
              </a:ext>
            </a:extLst>
          </p:cNvPr>
          <p:cNvGrpSpPr/>
          <p:nvPr/>
        </p:nvGrpSpPr>
        <p:grpSpPr>
          <a:xfrm>
            <a:off x="9074422" y="2965503"/>
            <a:ext cx="1251726" cy="1251890"/>
            <a:chOff x="3862790" y="2348685"/>
            <a:chExt cx="1257558" cy="1257558"/>
          </a:xfrm>
          <a:solidFill>
            <a:srgbClr val="639392"/>
          </a:solidFill>
          <a:effectLst/>
        </p:grpSpPr>
        <p:sp>
          <p:nvSpPr>
            <p:cNvPr id="279" name="椭圆 278">
              <a:extLst>
                <a:ext uri="{FF2B5EF4-FFF2-40B4-BE49-F238E27FC236}">
                  <a16:creationId xmlns="" xmlns:a16="http://schemas.microsoft.com/office/drawing/2014/main" id="{E6E692CD-247D-43E8-8B5C-B10A0579B550}"/>
                </a:ext>
              </a:extLst>
            </p:cNvPr>
            <p:cNvSpPr/>
            <p:nvPr/>
          </p:nvSpPr>
          <p:spPr>
            <a:xfrm>
              <a:off x="3862790" y="2348685"/>
              <a:ext cx="1257558" cy="1257558"/>
            </a:xfrm>
            <a:prstGeom prst="ellipse">
              <a:avLst/>
            </a:prstGeom>
            <a:solidFill>
              <a:srgbClr val="7FA9A8">
                <a:alpha val="70000"/>
              </a:srgbClr>
            </a:solidFill>
            <a:ln w="19050">
              <a:noFill/>
            </a:ln>
            <a:effectLst>
              <a:outerShdw blurRad="254000" dist="127000" sx="102000" sy="102000" algn="ctr"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321" dirty="0"/>
            </a:p>
          </p:txBody>
        </p:sp>
        <p:sp>
          <p:nvSpPr>
            <p:cNvPr id="280" name="矩形 279">
              <a:extLst>
                <a:ext uri="{FF2B5EF4-FFF2-40B4-BE49-F238E27FC236}">
                  <a16:creationId xmlns="" xmlns:a16="http://schemas.microsoft.com/office/drawing/2014/main" id="{53A7022E-A1EA-4BE0-918E-0A99D097B126}"/>
                </a:ext>
              </a:extLst>
            </p:cNvPr>
            <p:cNvSpPr/>
            <p:nvPr/>
          </p:nvSpPr>
          <p:spPr>
            <a:xfrm>
              <a:off x="4017713" y="2676919"/>
              <a:ext cx="902186" cy="646809"/>
            </a:xfrm>
            <a:prstGeom prst="rect">
              <a:avLst/>
            </a:prstGeom>
            <a:noFill/>
          </p:spPr>
          <p:txBody>
            <a:bodyPr wrap="none" anchor="ctr">
              <a:spAutoFit/>
            </a:bodyPr>
            <a:lstStyle/>
            <a:p>
              <a:pPr algn="ctr"/>
              <a:r>
                <a:rPr lang="en-US" altLang="zh-CN" sz="3584" dirty="0">
                  <a:solidFill>
                    <a:schemeClr val="bg1"/>
                  </a:solidFill>
                </a:rPr>
                <a:t>75%</a:t>
              </a:r>
              <a:endParaRPr lang="zh-CN" altLang="en-US" sz="3584" dirty="0">
                <a:solidFill>
                  <a:schemeClr val="bg1"/>
                </a:solidFill>
              </a:endParaRPr>
            </a:p>
          </p:txBody>
        </p:sp>
      </p:grpSp>
    </p:spTree>
    <p:extLst>
      <p:ext uri="{BB962C8B-B14F-4D97-AF65-F5344CB8AC3E}">
        <p14:creationId xmlns:p14="http://schemas.microsoft.com/office/powerpoint/2010/main" val="2601232149"/>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5" presetClass="entr" presetSubtype="0" fill="hold" grpId="0" nodeType="withEffect">
                                      <p:stCondLst>
                                        <p:cond delay="0"/>
                                      </p:stCondLst>
                                      <p:childTnLst>
                                        <p:set>
                                          <p:cBhvr>
                                            <p:cTn id="10" dur="1" fill="hold">
                                              <p:stCondLst>
                                                <p:cond delay="0"/>
                                              </p:stCondLst>
                                            </p:cTn>
                                            <p:tgtEl>
                                              <p:spTgt spid="226"/>
                                            </p:tgtEl>
                                            <p:attrNameLst>
                                              <p:attrName>style.visibility</p:attrName>
                                            </p:attrNameLst>
                                          </p:cBhvr>
                                          <p:to>
                                            <p:strVal val="visible"/>
                                          </p:to>
                                        </p:set>
                                        <p:animEffect transition="in" filter="fade">
                                          <p:cBhvr>
                                            <p:cTn id="11" dur="2000"/>
                                            <p:tgtEl>
                                              <p:spTgt spid="226"/>
                                            </p:tgtEl>
                                          </p:cBhvr>
                                        </p:animEffect>
                                        <p:anim calcmode="lin" valueType="num">
                                          <p:cBhvr>
                                            <p:cTn id="12" dur="2000" fill="hold"/>
                                            <p:tgtEl>
                                              <p:spTgt spid="226"/>
                                            </p:tgtEl>
                                            <p:attrNameLst>
                                              <p:attrName>ppt_w</p:attrName>
                                            </p:attrNameLst>
                                          </p:cBhvr>
                                          <p:tavLst>
                                            <p:tav tm="0" fmla="#ppt_w*sin(2.5*pi*$)">
                                              <p:val>
                                                <p:fltVal val="0"/>
                                              </p:val>
                                            </p:tav>
                                            <p:tav tm="100000">
                                              <p:val>
                                                <p:fltVal val="1"/>
                                              </p:val>
                                            </p:tav>
                                          </p:tavLst>
                                        </p:anim>
                                        <p:anim calcmode="lin" valueType="num">
                                          <p:cBhvr>
                                            <p:cTn id="13" dur="2000" fill="hold"/>
                                            <p:tgtEl>
                                              <p:spTgt spid="226"/>
                                            </p:tgtEl>
                                            <p:attrNameLst>
                                              <p:attrName>ppt_h</p:attrName>
                                            </p:attrNameLst>
                                          </p:cBhvr>
                                          <p:tavLst>
                                            <p:tav tm="0">
                                              <p:val>
                                                <p:strVal val="#ppt_h"/>
                                              </p:val>
                                            </p:tav>
                                            <p:tav tm="100000">
                                              <p:val>
                                                <p:strVal val="#ppt_h"/>
                                              </p:val>
                                            </p:tav>
                                          </p:tavLst>
                                        </p:anim>
                                      </p:childTnLst>
                                    </p:cTn>
                                  </p:par>
                                  <p:par>
                                    <p:cTn id="14" presetID="42" presetClass="entr" presetSubtype="0" fill="hold" nodeType="withEffect">
                                      <p:stCondLst>
                                        <p:cond delay="0"/>
                                      </p:stCondLst>
                                      <p:childTnLst>
                                        <p:set>
                                          <p:cBhvr>
                                            <p:cTn id="15" dur="1" fill="hold">
                                              <p:stCondLst>
                                                <p:cond delay="0"/>
                                              </p:stCondLst>
                                            </p:cTn>
                                            <p:tgtEl>
                                              <p:spTgt spid="152"/>
                                            </p:tgtEl>
                                            <p:attrNameLst>
                                              <p:attrName>style.visibility</p:attrName>
                                            </p:attrNameLst>
                                          </p:cBhvr>
                                          <p:to>
                                            <p:strVal val="visible"/>
                                          </p:to>
                                        </p:set>
                                        <p:animEffect transition="in" filter="fade">
                                          <p:cBhvr>
                                            <p:cTn id="16" dur="1000"/>
                                            <p:tgtEl>
                                              <p:spTgt spid="152"/>
                                            </p:tgtEl>
                                          </p:cBhvr>
                                        </p:animEffect>
                                        <p:anim calcmode="lin" valueType="num">
                                          <p:cBhvr>
                                            <p:cTn id="17" dur="1000" fill="hold"/>
                                            <p:tgtEl>
                                              <p:spTgt spid="152"/>
                                            </p:tgtEl>
                                            <p:attrNameLst>
                                              <p:attrName>ppt_x</p:attrName>
                                            </p:attrNameLst>
                                          </p:cBhvr>
                                          <p:tavLst>
                                            <p:tav tm="0">
                                              <p:val>
                                                <p:strVal val="#ppt_x"/>
                                              </p:val>
                                            </p:tav>
                                            <p:tav tm="100000">
                                              <p:val>
                                                <p:strVal val="#ppt_x"/>
                                              </p:val>
                                            </p:tav>
                                          </p:tavLst>
                                        </p:anim>
                                        <p:anim calcmode="lin" valueType="num">
                                          <p:cBhvr>
                                            <p:cTn id="18" dur="1000" fill="hold"/>
                                            <p:tgtEl>
                                              <p:spTgt spid="152"/>
                                            </p:tgtEl>
                                            <p:attrNameLst>
                                              <p:attrName>ppt_y</p:attrName>
                                            </p:attrNameLst>
                                          </p:cBhvr>
                                          <p:tavLst>
                                            <p:tav tm="0">
                                              <p:val>
                                                <p:strVal val="#ppt_y+.1"/>
                                              </p:val>
                                            </p:tav>
                                            <p:tav tm="100000">
                                              <p:val>
                                                <p:strVal val="#ppt_y"/>
                                              </p:val>
                                            </p:tav>
                                          </p:tavLst>
                                        </p:anim>
                                      </p:childTnLst>
                                    </p:cTn>
                                  </p:par>
                                  <p:par>
                                    <p:cTn id="19" presetID="53" presetClass="entr" presetSubtype="16" fill="hold" grpId="1" nodeType="withEffect">
                                      <p:stCondLst>
                                        <p:cond delay="0"/>
                                      </p:stCondLst>
                                      <p:childTnLst>
                                        <p:set>
                                          <p:cBhvr>
                                            <p:cTn id="20" dur="1" fill="hold">
                                              <p:stCondLst>
                                                <p:cond delay="0"/>
                                              </p:stCondLst>
                                            </p:cTn>
                                            <p:tgtEl>
                                              <p:spTgt spid="150"/>
                                            </p:tgtEl>
                                            <p:attrNameLst>
                                              <p:attrName>style.visibility</p:attrName>
                                            </p:attrNameLst>
                                          </p:cBhvr>
                                          <p:to>
                                            <p:strVal val="visible"/>
                                          </p:to>
                                        </p:set>
                                        <p:anim calcmode="lin" valueType="num">
                                          <p:cBhvr>
                                            <p:cTn id="21" dur="500" fill="hold"/>
                                            <p:tgtEl>
                                              <p:spTgt spid="150"/>
                                            </p:tgtEl>
                                            <p:attrNameLst>
                                              <p:attrName>ppt_w</p:attrName>
                                            </p:attrNameLst>
                                          </p:cBhvr>
                                          <p:tavLst>
                                            <p:tav tm="0">
                                              <p:val>
                                                <p:fltVal val="0"/>
                                              </p:val>
                                            </p:tav>
                                            <p:tav tm="100000">
                                              <p:val>
                                                <p:strVal val="#ppt_w"/>
                                              </p:val>
                                            </p:tav>
                                          </p:tavLst>
                                        </p:anim>
                                        <p:anim calcmode="lin" valueType="num">
                                          <p:cBhvr>
                                            <p:cTn id="22" dur="500" fill="hold"/>
                                            <p:tgtEl>
                                              <p:spTgt spid="150"/>
                                            </p:tgtEl>
                                            <p:attrNameLst>
                                              <p:attrName>ppt_h</p:attrName>
                                            </p:attrNameLst>
                                          </p:cBhvr>
                                          <p:tavLst>
                                            <p:tav tm="0">
                                              <p:val>
                                                <p:fltVal val="0"/>
                                              </p:val>
                                            </p:tav>
                                            <p:tav tm="100000">
                                              <p:val>
                                                <p:strVal val="#ppt_h"/>
                                              </p:val>
                                            </p:tav>
                                          </p:tavLst>
                                        </p:anim>
                                        <p:animEffect transition="in" filter="fade">
                                          <p:cBhvr>
                                            <p:cTn id="23" dur="500"/>
                                            <p:tgtEl>
                                              <p:spTgt spid="150"/>
                                            </p:tgtEl>
                                          </p:cBhvr>
                                        </p:animEffect>
                                      </p:childTnLst>
                                    </p:cTn>
                                  </p:par>
                                  <p:par>
                                    <p:cTn id="24" presetID="1" presetClass="path" presetSubtype="0" accel="33000" decel="41000" fill="hold" grpId="0" nodeType="withEffect">
                                      <p:stCondLst>
                                        <p:cond delay="0"/>
                                      </p:stCondLst>
                                      <p:childTnLst>
                                        <p:animMotion origin="layout" path="M 0 0.00278 C 0.13073 0.1456 0.13919 0.28333 0.14036 0.36296 C 0.1418 0.4794 0.07956 0.61643 -0.0013 0.61504 C -0.08229 0.61342 -0.14102 0.50139 -0.14258 0.36296 C -0.14414 0.22453 -0.08372 0.11828 -0.00286 0.10949 " pathEditMode="relative" rAng="0" ptsTypes="AAAAA">
                                          <p:cBhvr>
                                            <p:cTn id="25" dur="1250" spd="-100000" fill="hold"/>
                                            <p:tgtEl>
                                              <p:spTgt spid="150"/>
                                            </p:tgtEl>
                                            <p:attrNameLst>
                                              <p:attrName>ppt_x</p:attrName>
                                              <p:attrName>ppt_y</p:attrName>
                                            </p:attrNameLst>
                                          </p:cBhvr>
                                          <p:rCtr x="-117" y="30602"/>
                                        </p:animMotion>
                                      </p:childTnLst>
                                    </p:cTn>
                                  </p:par>
                                  <p:par>
                                    <p:cTn id="26" presetID="53" presetClass="entr" presetSubtype="16" fill="hold" grpId="1" nodeType="withEffect">
                                      <p:stCondLst>
                                        <p:cond delay="0"/>
                                      </p:stCondLst>
                                      <p:childTnLst>
                                        <p:set>
                                          <p:cBhvr>
                                            <p:cTn id="27" dur="1" fill="hold">
                                              <p:stCondLst>
                                                <p:cond delay="0"/>
                                              </p:stCondLst>
                                            </p:cTn>
                                            <p:tgtEl>
                                              <p:spTgt spid="231"/>
                                            </p:tgtEl>
                                            <p:attrNameLst>
                                              <p:attrName>style.visibility</p:attrName>
                                            </p:attrNameLst>
                                          </p:cBhvr>
                                          <p:to>
                                            <p:strVal val="visible"/>
                                          </p:to>
                                        </p:set>
                                        <p:anim calcmode="lin" valueType="num">
                                          <p:cBhvr>
                                            <p:cTn id="28" dur="500" fill="hold"/>
                                            <p:tgtEl>
                                              <p:spTgt spid="231"/>
                                            </p:tgtEl>
                                            <p:attrNameLst>
                                              <p:attrName>ppt_w</p:attrName>
                                            </p:attrNameLst>
                                          </p:cBhvr>
                                          <p:tavLst>
                                            <p:tav tm="0">
                                              <p:val>
                                                <p:fltVal val="0"/>
                                              </p:val>
                                            </p:tav>
                                            <p:tav tm="100000">
                                              <p:val>
                                                <p:strVal val="#ppt_w"/>
                                              </p:val>
                                            </p:tav>
                                          </p:tavLst>
                                        </p:anim>
                                        <p:anim calcmode="lin" valueType="num">
                                          <p:cBhvr>
                                            <p:cTn id="29" dur="500" fill="hold"/>
                                            <p:tgtEl>
                                              <p:spTgt spid="231"/>
                                            </p:tgtEl>
                                            <p:attrNameLst>
                                              <p:attrName>ppt_h</p:attrName>
                                            </p:attrNameLst>
                                          </p:cBhvr>
                                          <p:tavLst>
                                            <p:tav tm="0">
                                              <p:val>
                                                <p:fltVal val="0"/>
                                              </p:val>
                                            </p:tav>
                                            <p:tav tm="100000">
                                              <p:val>
                                                <p:strVal val="#ppt_h"/>
                                              </p:val>
                                            </p:tav>
                                          </p:tavLst>
                                        </p:anim>
                                        <p:animEffect transition="in" filter="fade">
                                          <p:cBhvr>
                                            <p:cTn id="30" dur="500"/>
                                            <p:tgtEl>
                                              <p:spTgt spid="231"/>
                                            </p:tgtEl>
                                          </p:cBhvr>
                                        </p:animEffect>
                                      </p:childTnLst>
                                    </p:cTn>
                                  </p:par>
                                  <p:par>
                                    <p:cTn id="31" presetID="1" presetClass="path" presetSubtype="0" accel="33000" decel="41000" fill="hold" grpId="0" nodeType="withEffect">
                                      <p:stCondLst>
                                        <p:cond delay="0"/>
                                      </p:stCondLst>
                                      <p:childTnLst>
                                        <p:animMotion origin="layout" path="M -0.00443 -3.7037E-7 C 0.00937 -0.27384 0.075 -0.37431 0.11471 -0.40995 C 0.17343 -0.46157 0.26862 -0.41852 0.30234 -0.29028 C 0.33619 -0.15972 0.30351 -0.01713 0.23437 0.04306 C 0.1638 0.10532 0.08528 0.05208 0.0457 -0.07268 " pathEditMode="relative" rAng="14700000" ptsTypes="AAAAA">
                                          <p:cBhvr>
                                            <p:cTn id="32" dur="1250" spd="-100000" fill="hold"/>
                                            <p:tgtEl>
                                              <p:spTgt spid="231"/>
                                            </p:tgtEl>
                                            <p:attrNameLst>
                                              <p:attrName>ppt_x</p:attrName>
                                              <p:attrName>ppt_y</p:attrName>
                                            </p:attrNameLst>
                                          </p:cBhvr>
                                          <p:rCtr x="14974" y="-15903"/>
                                        </p:animMotion>
                                      </p:childTnLst>
                                    </p:cTn>
                                  </p:par>
                                  <p:par>
                                    <p:cTn id="33" presetID="53" presetClass="entr" presetSubtype="16" fill="hold" grpId="1" nodeType="withEffect">
                                      <p:stCondLst>
                                        <p:cond delay="0"/>
                                      </p:stCondLst>
                                      <p:childTnLst>
                                        <p:set>
                                          <p:cBhvr>
                                            <p:cTn id="34" dur="1" fill="hold">
                                              <p:stCondLst>
                                                <p:cond delay="0"/>
                                              </p:stCondLst>
                                            </p:cTn>
                                            <p:tgtEl>
                                              <p:spTgt spid="232"/>
                                            </p:tgtEl>
                                            <p:attrNameLst>
                                              <p:attrName>style.visibility</p:attrName>
                                            </p:attrNameLst>
                                          </p:cBhvr>
                                          <p:to>
                                            <p:strVal val="visible"/>
                                          </p:to>
                                        </p:set>
                                        <p:anim calcmode="lin" valueType="num">
                                          <p:cBhvr>
                                            <p:cTn id="35" dur="500" fill="hold"/>
                                            <p:tgtEl>
                                              <p:spTgt spid="232"/>
                                            </p:tgtEl>
                                            <p:attrNameLst>
                                              <p:attrName>ppt_w</p:attrName>
                                            </p:attrNameLst>
                                          </p:cBhvr>
                                          <p:tavLst>
                                            <p:tav tm="0">
                                              <p:val>
                                                <p:fltVal val="0"/>
                                              </p:val>
                                            </p:tav>
                                            <p:tav tm="100000">
                                              <p:val>
                                                <p:strVal val="#ppt_w"/>
                                              </p:val>
                                            </p:tav>
                                          </p:tavLst>
                                        </p:anim>
                                        <p:anim calcmode="lin" valueType="num">
                                          <p:cBhvr>
                                            <p:cTn id="36" dur="500" fill="hold"/>
                                            <p:tgtEl>
                                              <p:spTgt spid="232"/>
                                            </p:tgtEl>
                                            <p:attrNameLst>
                                              <p:attrName>ppt_h</p:attrName>
                                            </p:attrNameLst>
                                          </p:cBhvr>
                                          <p:tavLst>
                                            <p:tav tm="0">
                                              <p:val>
                                                <p:fltVal val="0"/>
                                              </p:val>
                                            </p:tav>
                                            <p:tav tm="100000">
                                              <p:val>
                                                <p:strVal val="#ppt_h"/>
                                              </p:val>
                                            </p:tav>
                                          </p:tavLst>
                                        </p:anim>
                                        <p:animEffect transition="in" filter="fade">
                                          <p:cBhvr>
                                            <p:cTn id="37" dur="500"/>
                                            <p:tgtEl>
                                              <p:spTgt spid="232"/>
                                            </p:tgtEl>
                                          </p:cBhvr>
                                        </p:animEffect>
                                      </p:childTnLst>
                                    </p:cTn>
                                  </p:par>
                                  <p:par>
                                    <p:cTn id="38" presetID="1" presetClass="path" presetSubtype="0" accel="33000" decel="41000" fill="hold" grpId="0" nodeType="withEffect">
                                      <p:stCondLst>
                                        <p:cond delay="0"/>
                                      </p:stCondLst>
                                      <p:childTnLst>
                                        <p:animMotion origin="layout" path="M -0.00092 -0.00069 C -0.18803 0.12755 -0.23803 0.05671 -0.27344 0.00787 C -0.32513 -0.0625 -0.34558 -0.23426 -0.29493 -0.34329 C -0.24454 -0.45417 -0.15756 -0.46458 -0.09727 -0.38102 C -0.0349 -0.29421 -0.02683 -0.14653 -0.07292 -0.02963 " pathEditMode="relative" rAng="7740000" ptsTypes="AAAAA">
                                          <p:cBhvr>
                                            <p:cTn id="39" dur="1250" spd="-100000" fill="hold"/>
                                            <p:tgtEl>
                                              <p:spTgt spid="232"/>
                                            </p:tgtEl>
                                            <p:attrNameLst>
                                              <p:attrName>ppt_x</p:attrName>
                                              <p:attrName>ppt_y</p:attrName>
                                            </p:attrNameLst>
                                          </p:cBhvr>
                                          <p:rCtr x="-15781" y="-14769"/>
                                        </p:animMotion>
                                      </p:childTnLst>
                                    </p:cTn>
                                  </p:par>
                                </p:childTnLst>
                              </p:cTn>
                            </p:par>
                            <p:par>
                              <p:cTn id="40" fill="hold">
                                <p:stCondLst>
                                  <p:cond delay="2000"/>
                                </p:stCondLst>
                                <p:childTnLst>
                                  <p:par>
                                    <p:cTn id="41" presetID="10" presetClass="entr" presetSubtype="0" fill="hold" grpId="0" nodeType="afterEffect">
                                      <p:stCondLst>
                                        <p:cond delay="0"/>
                                      </p:stCondLst>
                                      <p:childTnLst>
                                        <p:set>
                                          <p:cBhvr>
                                            <p:cTn id="42" dur="1" fill="hold">
                                              <p:stCondLst>
                                                <p:cond delay="0"/>
                                              </p:stCondLst>
                                            </p:cTn>
                                            <p:tgtEl>
                                              <p:spTgt spid="151"/>
                                            </p:tgtEl>
                                            <p:attrNameLst>
                                              <p:attrName>style.visibility</p:attrName>
                                            </p:attrNameLst>
                                          </p:cBhvr>
                                          <p:to>
                                            <p:strVal val="visible"/>
                                          </p:to>
                                        </p:set>
                                        <p:animEffect transition="in" filter="fade">
                                          <p:cBhvr>
                                            <p:cTn id="43" dur="500"/>
                                            <p:tgtEl>
                                              <p:spTgt spid="151"/>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233"/>
                                            </p:tgtEl>
                                            <p:attrNameLst>
                                              <p:attrName>style.visibility</p:attrName>
                                            </p:attrNameLst>
                                          </p:cBhvr>
                                          <p:to>
                                            <p:strVal val="visible"/>
                                          </p:to>
                                        </p:set>
                                        <p:animEffect transition="in" filter="fade">
                                          <p:cBhvr>
                                            <p:cTn id="47" dur="500"/>
                                            <p:tgtEl>
                                              <p:spTgt spid="23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34"/>
                                            </p:tgtEl>
                                            <p:attrNameLst>
                                              <p:attrName>style.visibility</p:attrName>
                                            </p:attrNameLst>
                                          </p:cBhvr>
                                          <p:to>
                                            <p:strVal val="visible"/>
                                          </p:to>
                                        </p:set>
                                        <p:animEffect transition="in" filter="fade">
                                          <p:cBhvr>
                                            <p:cTn id="50" dur="500"/>
                                            <p:tgtEl>
                                              <p:spTgt spid="234"/>
                                            </p:tgtEl>
                                          </p:cBhvr>
                                        </p:animEffect>
                                      </p:childTnLst>
                                    </p:cTn>
                                  </p:par>
                                </p:childTnLst>
                              </p:cTn>
                            </p:par>
                            <p:par>
                              <p:cTn id="51" fill="hold">
                                <p:stCondLst>
                                  <p:cond delay="3000"/>
                                </p:stCondLst>
                                <p:childTnLst>
                                  <p:par>
                                    <p:cTn id="52" presetID="10" presetClass="entr" presetSubtype="0" fill="hold" grpId="0" nodeType="afterEffect">
                                      <p:stCondLst>
                                        <p:cond delay="0"/>
                                      </p:stCondLst>
                                      <p:childTnLst>
                                        <p:set>
                                          <p:cBhvr>
                                            <p:cTn id="53" dur="1" fill="hold">
                                              <p:stCondLst>
                                                <p:cond delay="0"/>
                                              </p:stCondLst>
                                            </p:cTn>
                                            <p:tgtEl>
                                              <p:spTgt spid="235"/>
                                            </p:tgtEl>
                                            <p:attrNameLst>
                                              <p:attrName>style.visibility</p:attrName>
                                            </p:attrNameLst>
                                          </p:cBhvr>
                                          <p:to>
                                            <p:strVal val="visible"/>
                                          </p:to>
                                        </p:set>
                                        <p:animEffect transition="in" filter="fade">
                                          <p:cBhvr>
                                            <p:cTn id="54" dur="500"/>
                                            <p:tgtEl>
                                              <p:spTgt spid="23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6"/>
                                            </p:tgtEl>
                                            <p:attrNameLst>
                                              <p:attrName>style.visibility</p:attrName>
                                            </p:attrNameLst>
                                          </p:cBhvr>
                                          <p:to>
                                            <p:strVal val="visible"/>
                                          </p:to>
                                        </p:set>
                                        <p:animEffect transition="in" filter="fade">
                                          <p:cBhvr>
                                            <p:cTn id="57" dur="500"/>
                                            <p:tgtEl>
                                              <p:spTgt spid="236"/>
                                            </p:tgtEl>
                                          </p:cBhvr>
                                        </p:animEffect>
                                      </p:childTnLst>
                                    </p:cTn>
                                  </p:par>
                                </p:childTnLst>
                              </p:cTn>
                            </p:par>
                            <p:par>
                              <p:cTn id="58" fill="hold">
                                <p:stCondLst>
                                  <p:cond delay="3500"/>
                                </p:stCondLst>
                                <p:childTnLst>
                                  <p:par>
                                    <p:cTn id="59" presetID="10" presetClass="entr" presetSubtype="0" fill="hold" grpId="0" nodeType="afterEffect">
                                      <p:stCondLst>
                                        <p:cond delay="0"/>
                                      </p:stCondLst>
                                      <p:childTnLst>
                                        <p:set>
                                          <p:cBhvr>
                                            <p:cTn id="60" dur="1" fill="hold">
                                              <p:stCondLst>
                                                <p:cond delay="0"/>
                                              </p:stCondLst>
                                            </p:cTn>
                                            <p:tgtEl>
                                              <p:spTgt spid="237"/>
                                            </p:tgtEl>
                                            <p:attrNameLst>
                                              <p:attrName>style.visibility</p:attrName>
                                            </p:attrNameLst>
                                          </p:cBhvr>
                                          <p:to>
                                            <p:strVal val="visible"/>
                                          </p:to>
                                        </p:set>
                                        <p:animEffect transition="in" filter="fade">
                                          <p:cBhvr>
                                            <p:cTn id="61" dur="500"/>
                                            <p:tgtEl>
                                              <p:spTgt spid="23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38"/>
                                            </p:tgtEl>
                                            <p:attrNameLst>
                                              <p:attrName>style.visibility</p:attrName>
                                            </p:attrNameLst>
                                          </p:cBhvr>
                                          <p:to>
                                            <p:strVal val="visible"/>
                                          </p:to>
                                        </p:set>
                                        <p:animEffect transition="in" filter="fade">
                                          <p:cBhvr>
                                            <p:cTn id="64" dur="500"/>
                                            <p:tgtEl>
                                              <p:spTgt spid="238"/>
                                            </p:tgtEl>
                                          </p:cBhvr>
                                        </p:animEffect>
                                      </p:childTnLst>
                                    </p:cTn>
                                  </p:par>
                                </p:childTnLst>
                              </p:cTn>
                            </p:par>
                            <p:par>
                              <p:cTn id="65" fill="hold">
                                <p:stCondLst>
                                  <p:cond delay="4000"/>
                                </p:stCondLst>
                                <p:childTnLst>
                                  <p:par>
                                    <p:cTn id="66" presetID="14" presetClass="entr" presetSubtype="10" fill="hold" nodeType="afterEffect">
                                      <p:stCondLst>
                                        <p:cond delay="0"/>
                                      </p:stCondLst>
                                      <p:childTnLst>
                                        <p:set>
                                          <p:cBhvr>
                                            <p:cTn id="67" dur="1" fill="hold">
                                              <p:stCondLst>
                                                <p:cond delay="0"/>
                                              </p:stCondLst>
                                            </p:cTn>
                                            <p:tgtEl>
                                              <p:spTgt spid="243"/>
                                            </p:tgtEl>
                                            <p:attrNameLst>
                                              <p:attrName>style.visibility</p:attrName>
                                            </p:attrNameLst>
                                          </p:cBhvr>
                                          <p:to>
                                            <p:strVal val="visible"/>
                                          </p:to>
                                        </p:set>
                                        <p:animEffect transition="in" filter="randombar(horizontal)">
                                          <p:cBhvr>
                                            <p:cTn id="68" dur="500"/>
                                            <p:tgtEl>
                                              <p:spTgt spid="243"/>
                                            </p:tgtEl>
                                          </p:cBhvr>
                                        </p:animEffect>
                                      </p:childTnLst>
                                    </p:cTn>
                                  </p:par>
                                </p:childTnLst>
                              </p:cTn>
                            </p:par>
                            <p:par>
                              <p:cTn id="69" fill="hold">
                                <p:stCondLst>
                                  <p:cond delay="4500"/>
                                </p:stCondLst>
                                <p:childTnLst>
                                  <p:par>
                                    <p:cTn id="70" presetID="49" presetClass="entr" presetSubtype="0" decel="100000" fill="hold" nodeType="afterEffect">
                                      <p:stCondLst>
                                        <p:cond delay="0"/>
                                      </p:stCondLst>
                                      <p:childTnLst>
                                        <p:set>
                                          <p:cBhvr>
                                            <p:cTn id="71" dur="1" fill="hold">
                                              <p:stCondLst>
                                                <p:cond delay="0"/>
                                              </p:stCondLst>
                                            </p:cTn>
                                            <p:tgtEl>
                                              <p:spTgt spid="268"/>
                                            </p:tgtEl>
                                            <p:attrNameLst>
                                              <p:attrName>style.visibility</p:attrName>
                                            </p:attrNameLst>
                                          </p:cBhvr>
                                          <p:to>
                                            <p:strVal val="visible"/>
                                          </p:to>
                                        </p:set>
                                        <p:anim calcmode="lin" valueType="num">
                                          <p:cBhvr>
                                            <p:cTn id="72" dur="500" fill="hold"/>
                                            <p:tgtEl>
                                              <p:spTgt spid="268"/>
                                            </p:tgtEl>
                                            <p:attrNameLst>
                                              <p:attrName>ppt_w</p:attrName>
                                            </p:attrNameLst>
                                          </p:cBhvr>
                                          <p:tavLst>
                                            <p:tav tm="0">
                                              <p:val>
                                                <p:fltVal val="0"/>
                                              </p:val>
                                            </p:tav>
                                            <p:tav tm="100000">
                                              <p:val>
                                                <p:strVal val="#ppt_w"/>
                                              </p:val>
                                            </p:tav>
                                          </p:tavLst>
                                        </p:anim>
                                        <p:anim calcmode="lin" valueType="num">
                                          <p:cBhvr>
                                            <p:cTn id="73" dur="500" fill="hold"/>
                                            <p:tgtEl>
                                              <p:spTgt spid="268"/>
                                            </p:tgtEl>
                                            <p:attrNameLst>
                                              <p:attrName>ppt_h</p:attrName>
                                            </p:attrNameLst>
                                          </p:cBhvr>
                                          <p:tavLst>
                                            <p:tav tm="0">
                                              <p:val>
                                                <p:fltVal val="0"/>
                                              </p:val>
                                            </p:tav>
                                            <p:tav tm="100000">
                                              <p:val>
                                                <p:strVal val="#ppt_h"/>
                                              </p:val>
                                            </p:tav>
                                          </p:tavLst>
                                        </p:anim>
                                        <p:anim calcmode="lin" valueType="num">
                                          <p:cBhvr>
                                            <p:cTn id="74" dur="500" fill="hold"/>
                                            <p:tgtEl>
                                              <p:spTgt spid="268"/>
                                            </p:tgtEl>
                                            <p:attrNameLst>
                                              <p:attrName>style.rotation</p:attrName>
                                            </p:attrNameLst>
                                          </p:cBhvr>
                                          <p:tavLst>
                                            <p:tav tm="0">
                                              <p:val>
                                                <p:fltVal val="360"/>
                                              </p:val>
                                            </p:tav>
                                            <p:tav tm="100000">
                                              <p:val>
                                                <p:fltVal val="0"/>
                                              </p:val>
                                            </p:tav>
                                          </p:tavLst>
                                        </p:anim>
                                        <p:animEffect transition="in" filter="fade">
                                          <p:cBhvr>
                                            <p:cTn id="75" dur="500"/>
                                            <p:tgtEl>
                                              <p:spTgt spid="268"/>
                                            </p:tgtEl>
                                          </p:cBhvr>
                                        </p:animEffect>
                                      </p:childTnLst>
                                    </p:cTn>
                                  </p:par>
                                  <p:par>
                                    <p:cTn id="76" presetID="53" presetClass="entr" presetSubtype="16" fill="hold" nodeType="withEffect">
                                      <p:stCondLst>
                                        <p:cond delay="250"/>
                                      </p:stCondLst>
                                      <p:childTnLst>
                                        <p:set>
                                          <p:cBhvr>
                                            <p:cTn id="77" dur="1" fill="hold">
                                              <p:stCondLst>
                                                <p:cond delay="0"/>
                                              </p:stCondLst>
                                            </p:cTn>
                                            <p:tgtEl>
                                              <p:spTgt spid="271"/>
                                            </p:tgtEl>
                                            <p:attrNameLst>
                                              <p:attrName>style.visibility</p:attrName>
                                            </p:attrNameLst>
                                          </p:cBhvr>
                                          <p:to>
                                            <p:strVal val="visible"/>
                                          </p:to>
                                        </p:set>
                                        <p:anim calcmode="lin" valueType="num">
                                          <p:cBhvr>
                                            <p:cTn id="78" dur="500" fill="hold"/>
                                            <p:tgtEl>
                                              <p:spTgt spid="271"/>
                                            </p:tgtEl>
                                            <p:attrNameLst>
                                              <p:attrName>ppt_w</p:attrName>
                                            </p:attrNameLst>
                                          </p:cBhvr>
                                          <p:tavLst>
                                            <p:tav tm="0">
                                              <p:val>
                                                <p:fltVal val="0"/>
                                              </p:val>
                                            </p:tav>
                                            <p:tav tm="100000">
                                              <p:val>
                                                <p:strVal val="#ppt_w"/>
                                              </p:val>
                                            </p:tav>
                                          </p:tavLst>
                                        </p:anim>
                                        <p:anim calcmode="lin" valueType="num">
                                          <p:cBhvr>
                                            <p:cTn id="79" dur="500" fill="hold"/>
                                            <p:tgtEl>
                                              <p:spTgt spid="271"/>
                                            </p:tgtEl>
                                            <p:attrNameLst>
                                              <p:attrName>ppt_h</p:attrName>
                                            </p:attrNameLst>
                                          </p:cBhvr>
                                          <p:tavLst>
                                            <p:tav tm="0">
                                              <p:val>
                                                <p:fltVal val="0"/>
                                              </p:val>
                                            </p:tav>
                                            <p:tav tm="100000">
                                              <p:val>
                                                <p:strVal val="#ppt_h"/>
                                              </p:val>
                                            </p:tav>
                                          </p:tavLst>
                                        </p:anim>
                                        <p:animEffect transition="in" filter="fade">
                                          <p:cBhvr>
                                            <p:cTn id="80" dur="500"/>
                                            <p:tgtEl>
                                              <p:spTgt spid="271"/>
                                            </p:tgtEl>
                                          </p:cBhvr>
                                        </p:animEffect>
                                      </p:childTnLst>
                                    </p:cTn>
                                  </p:par>
                                </p:childTnLst>
                              </p:cTn>
                            </p:par>
                            <p:par>
                              <p:cTn id="81" fill="hold">
                                <p:stCondLst>
                                  <p:cond delay="5250"/>
                                </p:stCondLst>
                                <p:childTnLst>
                                  <p:par>
                                    <p:cTn id="82" presetID="49" presetClass="entr" presetSubtype="0" decel="100000" fill="hold" nodeType="after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p:cTn id="84" dur="500" fill="hold"/>
                                            <p:tgtEl>
                                              <p:spTgt spid="275"/>
                                            </p:tgtEl>
                                            <p:attrNameLst>
                                              <p:attrName>ppt_w</p:attrName>
                                            </p:attrNameLst>
                                          </p:cBhvr>
                                          <p:tavLst>
                                            <p:tav tm="0">
                                              <p:val>
                                                <p:fltVal val="0"/>
                                              </p:val>
                                            </p:tav>
                                            <p:tav tm="100000">
                                              <p:val>
                                                <p:strVal val="#ppt_w"/>
                                              </p:val>
                                            </p:tav>
                                          </p:tavLst>
                                        </p:anim>
                                        <p:anim calcmode="lin" valueType="num">
                                          <p:cBhvr>
                                            <p:cTn id="85" dur="500" fill="hold"/>
                                            <p:tgtEl>
                                              <p:spTgt spid="275"/>
                                            </p:tgtEl>
                                            <p:attrNameLst>
                                              <p:attrName>ppt_h</p:attrName>
                                            </p:attrNameLst>
                                          </p:cBhvr>
                                          <p:tavLst>
                                            <p:tav tm="0">
                                              <p:val>
                                                <p:fltVal val="0"/>
                                              </p:val>
                                            </p:tav>
                                            <p:tav tm="100000">
                                              <p:val>
                                                <p:strVal val="#ppt_h"/>
                                              </p:val>
                                            </p:tav>
                                          </p:tavLst>
                                        </p:anim>
                                        <p:anim calcmode="lin" valueType="num">
                                          <p:cBhvr>
                                            <p:cTn id="86" dur="500" fill="hold"/>
                                            <p:tgtEl>
                                              <p:spTgt spid="275"/>
                                            </p:tgtEl>
                                            <p:attrNameLst>
                                              <p:attrName>style.rotation</p:attrName>
                                            </p:attrNameLst>
                                          </p:cBhvr>
                                          <p:tavLst>
                                            <p:tav tm="0">
                                              <p:val>
                                                <p:fltVal val="360"/>
                                              </p:val>
                                            </p:tav>
                                            <p:tav tm="100000">
                                              <p:val>
                                                <p:fltVal val="0"/>
                                              </p:val>
                                            </p:tav>
                                          </p:tavLst>
                                        </p:anim>
                                        <p:animEffect transition="in" filter="fade">
                                          <p:cBhvr>
                                            <p:cTn id="87" dur="500"/>
                                            <p:tgtEl>
                                              <p:spTgt spid="275"/>
                                            </p:tgtEl>
                                          </p:cBhvr>
                                        </p:animEffect>
                                      </p:childTnLst>
                                    </p:cTn>
                                  </p:par>
                                  <p:par>
                                    <p:cTn id="88" presetID="53" presetClass="entr" presetSubtype="16" fill="hold" nodeType="withEffect">
                                      <p:stCondLst>
                                        <p:cond delay="250"/>
                                      </p:stCondLst>
                                      <p:childTnLst>
                                        <p:set>
                                          <p:cBhvr>
                                            <p:cTn id="89" dur="1" fill="hold">
                                              <p:stCondLst>
                                                <p:cond delay="0"/>
                                              </p:stCondLst>
                                            </p:cTn>
                                            <p:tgtEl>
                                              <p:spTgt spid="278"/>
                                            </p:tgtEl>
                                            <p:attrNameLst>
                                              <p:attrName>style.visibility</p:attrName>
                                            </p:attrNameLst>
                                          </p:cBhvr>
                                          <p:to>
                                            <p:strVal val="visible"/>
                                          </p:to>
                                        </p:set>
                                        <p:anim calcmode="lin" valueType="num">
                                          <p:cBhvr>
                                            <p:cTn id="90" dur="500" fill="hold"/>
                                            <p:tgtEl>
                                              <p:spTgt spid="278"/>
                                            </p:tgtEl>
                                            <p:attrNameLst>
                                              <p:attrName>ppt_w</p:attrName>
                                            </p:attrNameLst>
                                          </p:cBhvr>
                                          <p:tavLst>
                                            <p:tav tm="0">
                                              <p:val>
                                                <p:fltVal val="0"/>
                                              </p:val>
                                            </p:tav>
                                            <p:tav tm="100000">
                                              <p:val>
                                                <p:strVal val="#ppt_w"/>
                                              </p:val>
                                            </p:tav>
                                          </p:tavLst>
                                        </p:anim>
                                        <p:anim calcmode="lin" valueType="num">
                                          <p:cBhvr>
                                            <p:cTn id="91" dur="500" fill="hold"/>
                                            <p:tgtEl>
                                              <p:spTgt spid="278"/>
                                            </p:tgtEl>
                                            <p:attrNameLst>
                                              <p:attrName>ppt_h</p:attrName>
                                            </p:attrNameLst>
                                          </p:cBhvr>
                                          <p:tavLst>
                                            <p:tav tm="0">
                                              <p:val>
                                                <p:fltVal val="0"/>
                                              </p:val>
                                            </p:tav>
                                            <p:tav tm="100000">
                                              <p:val>
                                                <p:strVal val="#ppt_h"/>
                                              </p:val>
                                            </p:tav>
                                          </p:tavLst>
                                        </p:anim>
                                        <p:animEffect transition="in" filter="fade">
                                          <p:cBhvr>
                                            <p:cTn id="92" dur="500"/>
                                            <p:tgtEl>
                                              <p:spTgt spid="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150" grpId="0" animBg="1"/>
          <p:bldP spid="150" grpId="1" animBg="1"/>
          <p:bldP spid="151" grpId="0" animBg="1"/>
          <p:bldP spid="226" grpId="0" animBg="1"/>
          <p:bldP spid="231" grpId="0" animBg="1"/>
          <p:bldP spid="231" grpId="1" animBg="1"/>
          <p:bldP spid="232" grpId="0" animBg="1"/>
          <p:bldP spid="232" grpId="1" animBg="1"/>
          <p:bldP spid="233" grpId="0"/>
          <p:bldP spid="234" grpId="0"/>
          <p:bldP spid="235" grpId="0"/>
          <p:bldP spid="236" grpId="0"/>
          <p:bldP spid="237" grpId="0"/>
          <p:bldP spid="23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5" presetClass="entr" presetSubtype="0" fill="hold" grpId="0" nodeType="withEffect">
                                      <p:stCondLst>
                                        <p:cond delay="0"/>
                                      </p:stCondLst>
                                      <p:childTnLst>
                                        <p:set>
                                          <p:cBhvr>
                                            <p:cTn id="10" dur="1" fill="hold">
                                              <p:stCondLst>
                                                <p:cond delay="0"/>
                                              </p:stCondLst>
                                            </p:cTn>
                                            <p:tgtEl>
                                              <p:spTgt spid="226"/>
                                            </p:tgtEl>
                                            <p:attrNameLst>
                                              <p:attrName>style.visibility</p:attrName>
                                            </p:attrNameLst>
                                          </p:cBhvr>
                                          <p:to>
                                            <p:strVal val="visible"/>
                                          </p:to>
                                        </p:set>
                                        <p:animEffect transition="in" filter="fade">
                                          <p:cBhvr>
                                            <p:cTn id="11" dur="2000"/>
                                            <p:tgtEl>
                                              <p:spTgt spid="226"/>
                                            </p:tgtEl>
                                          </p:cBhvr>
                                        </p:animEffect>
                                        <p:anim calcmode="lin" valueType="num">
                                          <p:cBhvr>
                                            <p:cTn id="12" dur="2000" fill="hold"/>
                                            <p:tgtEl>
                                              <p:spTgt spid="226"/>
                                            </p:tgtEl>
                                            <p:attrNameLst>
                                              <p:attrName>ppt_w</p:attrName>
                                            </p:attrNameLst>
                                          </p:cBhvr>
                                          <p:tavLst>
                                            <p:tav tm="0" fmla="#ppt_w*sin(2.5*pi*$)">
                                              <p:val>
                                                <p:fltVal val="0"/>
                                              </p:val>
                                            </p:tav>
                                            <p:tav tm="100000">
                                              <p:val>
                                                <p:fltVal val="1"/>
                                              </p:val>
                                            </p:tav>
                                          </p:tavLst>
                                        </p:anim>
                                        <p:anim calcmode="lin" valueType="num">
                                          <p:cBhvr>
                                            <p:cTn id="13" dur="2000" fill="hold"/>
                                            <p:tgtEl>
                                              <p:spTgt spid="226"/>
                                            </p:tgtEl>
                                            <p:attrNameLst>
                                              <p:attrName>ppt_h</p:attrName>
                                            </p:attrNameLst>
                                          </p:cBhvr>
                                          <p:tavLst>
                                            <p:tav tm="0">
                                              <p:val>
                                                <p:strVal val="#ppt_h"/>
                                              </p:val>
                                            </p:tav>
                                            <p:tav tm="100000">
                                              <p:val>
                                                <p:strVal val="#ppt_h"/>
                                              </p:val>
                                            </p:tav>
                                          </p:tavLst>
                                        </p:anim>
                                      </p:childTnLst>
                                    </p:cTn>
                                  </p:par>
                                  <p:par>
                                    <p:cTn id="14" presetID="42" presetClass="entr" presetSubtype="0" fill="hold" nodeType="withEffect">
                                      <p:stCondLst>
                                        <p:cond delay="0"/>
                                      </p:stCondLst>
                                      <p:childTnLst>
                                        <p:set>
                                          <p:cBhvr>
                                            <p:cTn id="15" dur="1" fill="hold">
                                              <p:stCondLst>
                                                <p:cond delay="0"/>
                                              </p:stCondLst>
                                            </p:cTn>
                                            <p:tgtEl>
                                              <p:spTgt spid="152"/>
                                            </p:tgtEl>
                                            <p:attrNameLst>
                                              <p:attrName>style.visibility</p:attrName>
                                            </p:attrNameLst>
                                          </p:cBhvr>
                                          <p:to>
                                            <p:strVal val="visible"/>
                                          </p:to>
                                        </p:set>
                                        <p:animEffect transition="in" filter="fade">
                                          <p:cBhvr>
                                            <p:cTn id="16" dur="1000"/>
                                            <p:tgtEl>
                                              <p:spTgt spid="152"/>
                                            </p:tgtEl>
                                          </p:cBhvr>
                                        </p:animEffect>
                                        <p:anim calcmode="lin" valueType="num">
                                          <p:cBhvr>
                                            <p:cTn id="17" dur="1000" fill="hold"/>
                                            <p:tgtEl>
                                              <p:spTgt spid="152"/>
                                            </p:tgtEl>
                                            <p:attrNameLst>
                                              <p:attrName>ppt_x</p:attrName>
                                            </p:attrNameLst>
                                          </p:cBhvr>
                                          <p:tavLst>
                                            <p:tav tm="0">
                                              <p:val>
                                                <p:strVal val="#ppt_x"/>
                                              </p:val>
                                            </p:tav>
                                            <p:tav tm="100000">
                                              <p:val>
                                                <p:strVal val="#ppt_x"/>
                                              </p:val>
                                            </p:tav>
                                          </p:tavLst>
                                        </p:anim>
                                        <p:anim calcmode="lin" valueType="num">
                                          <p:cBhvr>
                                            <p:cTn id="18" dur="1000" fill="hold"/>
                                            <p:tgtEl>
                                              <p:spTgt spid="152"/>
                                            </p:tgtEl>
                                            <p:attrNameLst>
                                              <p:attrName>ppt_y</p:attrName>
                                            </p:attrNameLst>
                                          </p:cBhvr>
                                          <p:tavLst>
                                            <p:tav tm="0">
                                              <p:val>
                                                <p:strVal val="#ppt_y+.1"/>
                                              </p:val>
                                            </p:tav>
                                            <p:tav tm="100000">
                                              <p:val>
                                                <p:strVal val="#ppt_y"/>
                                              </p:val>
                                            </p:tav>
                                          </p:tavLst>
                                        </p:anim>
                                      </p:childTnLst>
                                    </p:cTn>
                                  </p:par>
                                  <p:par>
                                    <p:cTn id="19" presetID="53" presetClass="entr" presetSubtype="16" fill="hold" grpId="1" nodeType="withEffect">
                                      <p:stCondLst>
                                        <p:cond delay="0"/>
                                      </p:stCondLst>
                                      <p:childTnLst>
                                        <p:set>
                                          <p:cBhvr>
                                            <p:cTn id="20" dur="1" fill="hold">
                                              <p:stCondLst>
                                                <p:cond delay="0"/>
                                              </p:stCondLst>
                                            </p:cTn>
                                            <p:tgtEl>
                                              <p:spTgt spid="150"/>
                                            </p:tgtEl>
                                            <p:attrNameLst>
                                              <p:attrName>style.visibility</p:attrName>
                                            </p:attrNameLst>
                                          </p:cBhvr>
                                          <p:to>
                                            <p:strVal val="visible"/>
                                          </p:to>
                                        </p:set>
                                        <p:anim calcmode="lin" valueType="num">
                                          <p:cBhvr>
                                            <p:cTn id="21" dur="500" fill="hold"/>
                                            <p:tgtEl>
                                              <p:spTgt spid="150"/>
                                            </p:tgtEl>
                                            <p:attrNameLst>
                                              <p:attrName>ppt_w</p:attrName>
                                            </p:attrNameLst>
                                          </p:cBhvr>
                                          <p:tavLst>
                                            <p:tav tm="0">
                                              <p:val>
                                                <p:fltVal val="0"/>
                                              </p:val>
                                            </p:tav>
                                            <p:tav tm="100000">
                                              <p:val>
                                                <p:strVal val="#ppt_w"/>
                                              </p:val>
                                            </p:tav>
                                          </p:tavLst>
                                        </p:anim>
                                        <p:anim calcmode="lin" valueType="num">
                                          <p:cBhvr>
                                            <p:cTn id="22" dur="500" fill="hold"/>
                                            <p:tgtEl>
                                              <p:spTgt spid="150"/>
                                            </p:tgtEl>
                                            <p:attrNameLst>
                                              <p:attrName>ppt_h</p:attrName>
                                            </p:attrNameLst>
                                          </p:cBhvr>
                                          <p:tavLst>
                                            <p:tav tm="0">
                                              <p:val>
                                                <p:fltVal val="0"/>
                                              </p:val>
                                            </p:tav>
                                            <p:tav tm="100000">
                                              <p:val>
                                                <p:strVal val="#ppt_h"/>
                                              </p:val>
                                            </p:tav>
                                          </p:tavLst>
                                        </p:anim>
                                        <p:animEffect transition="in" filter="fade">
                                          <p:cBhvr>
                                            <p:cTn id="23" dur="500"/>
                                            <p:tgtEl>
                                              <p:spTgt spid="150"/>
                                            </p:tgtEl>
                                          </p:cBhvr>
                                        </p:animEffect>
                                      </p:childTnLst>
                                    </p:cTn>
                                  </p:par>
                                  <p:par>
                                    <p:cTn id="24" presetID="1" presetClass="path" presetSubtype="0" accel="33000" decel="41000" fill="hold" grpId="0" nodeType="withEffect">
                                      <p:stCondLst>
                                        <p:cond delay="0"/>
                                      </p:stCondLst>
                                      <p:childTnLst>
                                        <p:animMotion origin="layout" path="M 0 0.00278 C 0.13073 0.1456 0.13919 0.28333 0.14036 0.36296 C 0.1418 0.4794 0.07956 0.61643 -0.0013 0.61504 C -0.08229 0.61342 -0.14102 0.50139 -0.14258 0.36296 C -0.14414 0.22453 -0.08372 0.11828 -0.00286 0.10949 " pathEditMode="relative" rAng="0" ptsTypes="AAAAA">
                                          <p:cBhvr>
                                            <p:cTn id="25" dur="1250" spd="-100000" fill="hold"/>
                                            <p:tgtEl>
                                              <p:spTgt spid="150"/>
                                            </p:tgtEl>
                                            <p:attrNameLst>
                                              <p:attrName>ppt_x</p:attrName>
                                              <p:attrName>ppt_y</p:attrName>
                                            </p:attrNameLst>
                                          </p:cBhvr>
                                          <p:rCtr x="-117" y="30602"/>
                                        </p:animMotion>
                                      </p:childTnLst>
                                    </p:cTn>
                                  </p:par>
                                  <p:par>
                                    <p:cTn id="26" presetID="53" presetClass="entr" presetSubtype="16" fill="hold" grpId="1" nodeType="withEffect">
                                      <p:stCondLst>
                                        <p:cond delay="0"/>
                                      </p:stCondLst>
                                      <p:childTnLst>
                                        <p:set>
                                          <p:cBhvr>
                                            <p:cTn id="27" dur="1" fill="hold">
                                              <p:stCondLst>
                                                <p:cond delay="0"/>
                                              </p:stCondLst>
                                            </p:cTn>
                                            <p:tgtEl>
                                              <p:spTgt spid="231"/>
                                            </p:tgtEl>
                                            <p:attrNameLst>
                                              <p:attrName>style.visibility</p:attrName>
                                            </p:attrNameLst>
                                          </p:cBhvr>
                                          <p:to>
                                            <p:strVal val="visible"/>
                                          </p:to>
                                        </p:set>
                                        <p:anim calcmode="lin" valueType="num">
                                          <p:cBhvr>
                                            <p:cTn id="28" dur="500" fill="hold"/>
                                            <p:tgtEl>
                                              <p:spTgt spid="231"/>
                                            </p:tgtEl>
                                            <p:attrNameLst>
                                              <p:attrName>ppt_w</p:attrName>
                                            </p:attrNameLst>
                                          </p:cBhvr>
                                          <p:tavLst>
                                            <p:tav tm="0">
                                              <p:val>
                                                <p:fltVal val="0"/>
                                              </p:val>
                                            </p:tav>
                                            <p:tav tm="100000">
                                              <p:val>
                                                <p:strVal val="#ppt_w"/>
                                              </p:val>
                                            </p:tav>
                                          </p:tavLst>
                                        </p:anim>
                                        <p:anim calcmode="lin" valueType="num">
                                          <p:cBhvr>
                                            <p:cTn id="29" dur="500" fill="hold"/>
                                            <p:tgtEl>
                                              <p:spTgt spid="231"/>
                                            </p:tgtEl>
                                            <p:attrNameLst>
                                              <p:attrName>ppt_h</p:attrName>
                                            </p:attrNameLst>
                                          </p:cBhvr>
                                          <p:tavLst>
                                            <p:tav tm="0">
                                              <p:val>
                                                <p:fltVal val="0"/>
                                              </p:val>
                                            </p:tav>
                                            <p:tav tm="100000">
                                              <p:val>
                                                <p:strVal val="#ppt_h"/>
                                              </p:val>
                                            </p:tav>
                                          </p:tavLst>
                                        </p:anim>
                                        <p:animEffect transition="in" filter="fade">
                                          <p:cBhvr>
                                            <p:cTn id="30" dur="500"/>
                                            <p:tgtEl>
                                              <p:spTgt spid="231"/>
                                            </p:tgtEl>
                                          </p:cBhvr>
                                        </p:animEffect>
                                      </p:childTnLst>
                                    </p:cTn>
                                  </p:par>
                                  <p:par>
                                    <p:cTn id="31" presetID="1" presetClass="path" presetSubtype="0" accel="33000" decel="41000" fill="hold" grpId="0" nodeType="withEffect">
                                      <p:stCondLst>
                                        <p:cond delay="0"/>
                                      </p:stCondLst>
                                      <p:childTnLst>
                                        <p:animMotion origin="layout" path="M -0.00443 -3.7037E-7 C 0.00937 -0.27384 0.075 -0.37431 0.11471 -0.40995 C 0.17343 -0.46157 0.26862 -0.41852 0.30234 -0.29028 C 0.33619 -0.15972 0.30351 -0.01713 0.23437 0.04306 C 0.1638 0.10532 0.08528 0.05208 0.0457 -0.07268 " pathEditMode="relative" rAng="14700000" ptsTypes="AAAAA">
                                          <p:cBhvr>
                                            <p:cTn id="32" dur="1250" spd="-100000" fill="hold"/>
                                            <p:tgtEl>
                                              <p:spTgt spid="231"/>
                                            </p:tgtEl>
                                            <p:attrNameLst>
                                              <p:attrName>ppt_x</p:attrName>
                                              <p:attrName>ppt_y</p:attrName>
                                            </p:attrNameLst>
                                          </p:cBhvr>
                                          <p:rCtr x="14974" y="-15903"/>
                                        </p:animMotion>
                                      </p:childTnLst>
                                    </p:cTn>
                                  </p:par>
                                  <p:par>
                                    <p:cTn id="33" presetID="53" presetClass="entr" presetSubtype="16" fill="hold" grpId="1" nodeType="withEffect">
                                      <p:stCondLst>
                                        <p:cond delay="0"/>
                                      </p:stCondLst>
                                      <p:childTnLst>
                                        <p:set>
                                          <p:cBhvr>
                                            <p:cTn id="34" dur="1" fill="hold">
                                              <p:stCondLst>
                                                <p:cond delay="0"/>
                                              </p:stCondLst>
                                            </p:cTn>
                                            <p:tgtEl>
                                              <p:spTgt spid="232"/>
                                            </p:tgtEl>
                                            <p:attrNameLst>
                                              <p:attrName>style.visibility</p:attrName>
                                            </p:attrNameLst>
                                          </p:cBhvr>
                                          <p:to>
                                            <p:strVal val="visible"/>
                                          </p:to>
                                        </p:set>
                                        <p:anim calcmode="lin" valueType="num">
                                          <p:cBhvr>
                                            <p:cTn id="35" dur="500" fill="hold"/>
                                            <p:tgtEl>
                                              <p:spTgt spid="232"/>
                                            </p:tgtEl>
                                            <p:attrNameLst>
                                              <p:attrName>ppt_w</p:attrName>
                                            </p:attrNameLst>
                                          </p:cBhvr>
                                          <p:tavLst>
                                            <p:tav tm="0">
                                              <p:val>
                                                <p:fltVal val="0"/>
                                              </p:val>
                                            </p:tav>
                                            <p:tav tm="100000">
                                              <p:val>
                                                <p:strVal val="#ppt_w"/>
                                              </p:val>
                                            </p:tav>
                                          </p:tavLst>
                                        </p:anim>
                                        <p:anim calcmode="lin" valueType="num">
                                          <p:cBhvr>
                                            <p:cTn id="36" dur="500" fill="hold"/>
                                            <p:tgtEl>
                                              <p:spTgt spid="232"/>
                                            </p:tgtEl>
                                            <p:attrNameLst>
                                              <p:attrName>ppt_h</p:attrName>
                                            </p:attrNameLst>
                                          </p:cBhvr>
                                          <p:tavLst>
                                            <p:tav tm="0">
                                              <p:val>
                                                <p:fltVal val="0"/>
                                              </p:val>
                                            </p:tav>
                                            <p:tav tm="100000">
                                              <p:val>
                                                <p:strVal val="#ppt_h"/>
                                              </p:val>
                                            </p:tav>
                                          </p:tavLst>
                                        </p:anim>
                                        <p:animEffect transition="in" filter="fade">
                                          <p:cBhvr>
                                            <p:cTn id="37" dur="500"/>
                                            <p:tgtEl>
                                              <p:spTgt spid="232"/>
                                            </p:tgtEl>
                                          </p:cBhvr>
                                        </p:animEffect>
                                      </p:childTnLst>
                                    </p:cTn>
                                  </p:par>
                                  <p:par>
                                    <p:cTn id="38" presetID="1" presetClass="path" presetSubtype="0" accel="33000" decel="41000" fill="hold" grpId="0" nodeType="withEffect">
                                      <p:stCondLst>
                                        <p:cond delay="0"/>
                                      </p:stCondLst>
                                      <p:childTnLst>
                                        <p:animMotion origin="layout" path="M -0.00092 -0.00069 C -0.18803 0.12755 -0.23803 0.05671 -0.27344 0.00787 C -0.32513 -0.0625 -0.34558 -0.23426 -0.29493 -0.34329 C -0.24454 -0.45417 -0.15756 -0.46458 -0.09727 -0.38102 C -0.0349 -0.29421 -0.02683 -0.14653 -0.07292 -0.02963 " pathEditMode="relative" rAng="7740000" ptsTypes="AAAAA">
                                          <p:cBhvr>
                                            <p:cTn id="39" dur="1250" spd="-100000" fill="hold"/>
                                            <p:tgtEl>
                                              <p:spTgt spid="232"/>
                                            </p:tgtEl>
                                            <p:attrNameLst>
                                              <p:attrName>ppt_x</p:attrName>
                                              <p:attrName>ppt_y</p:attrName>
                                            </p:attrNameLst>
                                          </p:cBhvr>
                                          <p:rCtr x="-15781" y="-14769"/>
                                        </p:animMotion>
                                      </p:childTnLst>
                                    </p:cTn>
                                  </p:par>
                                </p:childTnLst>
                              </p:cTn>
                            </p:par>
                            <p:par>
                              <p:cTn id="40" fill="hold">
                                <p:stCondLst>
                                  <p:cond delay="2000"/>
                                </p:stCondLst>
                                <p:childTnLst>
                                  <p:par>
                                    <p:cTn id="41" presetID="10" presetClass="entr" presetSubtype="0" fill="hold" grpId="0" nodeType="afterEffect">
                                      <p:stCondLst>
                                        <p:cond delay="0"/>
                                      </p:stCondLst>
                                      <p:childTnLst>
                                        <p:set>
                                          <p:cBhvr>
                                            <p:cTn id="42" dur="1" fill="hold">
                                              <p:stCondLst>
                                                <p:cond delay="0"/>
                                              </p:stCondLst>
                                            </p:cTn>
                                            <p:tgtEl>
                                              <p:spTgt spid="151"/>
                                            </p:tgtEl>
                                            <p:attrNameLst>
                                              <p:attrName>style.visibility</p:attrName>
                                            </p:attrNameLst>
                                          </p:cBhvr>
                                          <p:to>
                                            <p:strVal val="visible"/>
                                          </p:to>
                                        </p:set>
                                        <p:animEffect transition="in" filter="fade">
                                          <p:cBhvr>
                                            <p:cTn id="43" dur="500"/>
                                            <p:tgtEl>
                                              <p:spTgt spid="151"/>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233"/>
                                            </p:tgtEl>
                                            <p:attrNameLst>
                                              <p:attrName>style.visibility</p:attrName>
                                            </p:attrNameLst>
                                          </p:cBhvr>
                                          <p:to>
                                            <p:strVal val="visible"/>
                                          </p:to>
                                        </p:set>
                                        <p:animEffect transition="in" filter="fade">
                                          <p:cBhvr>
                                            <p:cTn id="47" dur="500"/>
                                            <p:tgtEl>
                                              <p:spTgt spid="23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34"/>
                                            </p:tgtEl>
                                            <p:attrNameLst>
                                              <p:attrName>style.visibility</p:attrName>
                                            </p:attrNameLst>
                                          </p:cBhvr>
                                          <p:to>
                                            <p:strVal val="visible"/>
                                          </p:to>
                                        </p:set>
                                        <p:animEffect transition="in" filter="fade">
                                          <p:cBhvr>
                                            <p:cTn id="50" dur="500"/>
                                            <p:tgtEl>
                                              <p:spTgt spid="234"/>
                                            </p:tgtEl>
                                          </p:cBhvr>
                                        </p:animEffect>
                                      </p:childTnLst>
                                    </p:cTn>
                                  </p:par>
                                </p:childTnLst>
                              </p:cTn>
                            </p:par>
                            <p:par>
                              <p:cTn id="51" fill="hold">
                                <p:stCondLst>
                                  <p:cond delay="3000"/>
                                </p:stCondLst>
                                <p:childTnLst>
                                  <p:par>
                                    <p:cTn id="52" presetID="10" presetClass="entr" presetSubtype="0" fill="hold" grpId="0" nodeType="afterEffect">
                                      <p:stCondLst>
                                        <p:cond delay="0"/>
                                      </p:stCondLst>
                                      <p:childTnLst>
                                        <p:set>
                                          <p:cBhvr>
                                            <p:cTn id="53" dur="1" fill="hold">
                                              <p:stCondLst>
                                                <p:cond delay="0"/>
                                              </p:stCondLst>
                                            </p:cTn>
                                            <p:tgtEl>
                                              <p:spTgt spid="235"/>
                                            </p:tgtEl>
                                            <p:attrNameLst>
                                              <p:attrName>style.visibility</p:attrName>
                                            </p:attrNameLst>
                                          </p:cBhvr>
                                          <p:to>
                                            <p:strVal val="visible"/>
                                          </p:to>
                                        </p:set>
                                        <p:animEffect transition="in" filter="fade">
                                          <p:cBhvr>
                                            <p:cTn id="54" dur="500"/>
                                            <p:tgtEl>
                                              <p:spTgt spid="23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6"/>
                                            </p:tgtEl>
                                            <p:attrNameLst>
                                              <p:attrName>style.visibility</p:attrName>
                                            </p:attrNameLst>
                                          </p:cBhvr>
                                          <p:to>
                                            <p:strVal val="visible"/>
                                          </p:to>
                                        </p:set>
                                        <p:animEffect transition="in" filter="fade">
                                          <p:cBhvr>
                                            <p:cTn id="57" dur="500"/>
                                            <p:tgtEl>
                                              <p:spTgt spid="236"/>
                                            </p:tgtEl>
                                          </p:cBhvr>
                                        </p:animEffect>
                                      </p:childTnLst>
                                    </p:cTn>
                                  </p:par>
                                </p:childTnLst>
                              </p:cTn>
                            </p:par>
                            <p:par>
                              <p:cTn id="58" fill="hold">
                                <p:stCondLst>
                                  <p:cond delay="3500"/>
                                </p:stCondLst>
                                <p:childTnLst>
                                  <p:par>
                                    <p:cTn id="59" presetID="10" presetClass="entr" presetSubtype="0" fill="hold" grpId="0" nodeType="afterEffect">
                                      <p:stCondLst>
                                        <p:cond delay="0"/>
                                      </p:stCondLst>
                                      <p:childTnLst>
                                        <p:set>
                                          <p:cBhvr>
                                            <p:cTn id="60" dur="1" fill="hold">
                                              <p:stCondLst>
                                                <p:cond delay="0"/>
                                              </p:stCondLst>
                                            </p:cTn>
                                            <p:tgtEl>
                                              <p:spTgt spid="237"/>
                                            </p:tgtEl>
                                            <p:attrNameLst>
                                              <p:attrName>style.visibility</p:attrName>
                                            </p:attrNameLst>
                                          </p:cBhvr>
                                          <p:to>
                                            <p:strVal val="visible"/>
                                          </p:to>
                                        </p:set>
                                        <p:animEffect transition="in" filter="fade">
                                          <p:cBhvr>
                                            <p:cTn id="61" dur="500"/>
                                            <p:tgtEl>
                                              <p:spTgt spid="237"/>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38"/>
                                            </p:tgtEl>
                                            <p:attrNameLst>
                                              <p:attrName>style.visibility</p:attrName>
                                            </p:attrNameLst>
                                          </p:cBhvr>
                                          <p:to>
                                            <p:strVal val="visible"/>
                                          </p:to>
                                        </p:set>
                                        <p:animEffect transition="in" filter="fade">
                                          <p:cBhvr>
                                            <p:cTn id="64" dur="500"/>
                                            <p:tgtEl>
                                              <p:spTgt spid="238"/>
                                            </p:tgtEl>
                                          </p:cBhvr>
                                        </p:animEffect>
                                      </p:childTnLst>
                                    </p:cTn>
                                  </p:par>
                                </p:childTnLst>
                              </p:cTn>
                            </p:par>
                            <p:par>
                              <p:cTn id="65" fill="hold">
                                <p:stCondLst>
                                  <p:cond delay="4000"/>
                                </p:stCondLst>
                                <p:childTnLst>
                                  <p:par>
                                    <p:cTn id="66" presetID="14" presetClass="entr" presetSubtype="10" fill="hold" nodeType="afterEffect">
                                      <p:stCondLst>
                                        <p:cond delay="0"/>
                                      </p:stCondLst>
                                      <p:childTnLst>
                                        <p:set>
                                          <p:cBhvr>
                                            <p:cTn id="67" dur="1" fill="hold">
                                              <p:stCondLst>
                                                <p:cond delay="0"/>
                                              </p:stCondLst>
                                            </p:cTn>
                                            <p:tgtEl>
                                              <p:spTgt spid="243"/>
                                            </p:tgtEl>
                                            <p:attrNameLst>
                                              <p:attrName>style.visibility</p:attrName>
                                            </p:attrNameLst>
                                          </p:cBhvr>
                                          <p:to>
                                            <p:strVal val="visible"/>
                                          </p:to>
                                        </p:set>
                                        <p:animEffect transition="in" filter="randombar(horizontal)">
                                          <p:cBhvr>
                                            <p:cTn id="68" dur="500"/>
                                            <p:tgtEl>
                                              <p:spTgt spid="243"/>
                                            </p:tgtEl>
                                          </p:cBhvr>
                                        </p:animEffect>
                                      </p:childTnLst>
                                    </p:cTn>
                                  </p:par>
                                </p:childTnLst>
                              </p:cTn>
                            </p:par>
                            <p:par>
                              <p:cTn id="69" fill="hold">
                                <p:stCondLst>
                                  <p:cond delay="4500"/>
                                </p:stCondLst>
                                <p:childTnLst>
                                  <p:par>
                                    <p:cTn id="70" presetID="49" presetClass="entr" presetSubtype="0" decel="100000" fill="hold" nodeType="afterEffect">
                                      <p:stCondLst>
                                        <p:cond delay="0"/>
                                      </p:stCondLst>
                                      <p:childTnLst>
                                        <p:set>
                                          <p:cBhvr>
                                            <p:cTn id="71" dur="1" fill="hold">
                                              <p:stCondLst>
                                                <p:cond delay="0"/>
                                              </p:stCondLst>
                                            </p:cTn>
                                            <p:tgtEl>
                                              <p:spTgt spid="268"/>
                                            </p:tgtEl>
                                            <p:attrNameLst>
                                              <p:attrName>style.visibility</p:attrName>
                                            </p:attrNameLst>
                                          </p:cBhvr>
                                          <p:to>
                                            <p:strVal val="visible"/>
                                          </p:to>
                                        </p:set>
                                        <p:anim calcmode="lin" valueType="num">
                                          <p:cBhvr>
                                            <p:cTn id="72" dur="500" fill="hold"/>
                                            <p:tgtEl>
                                              <p:spTgt spid="268"/>
                                            </p:tgtEl>
                                            <p:attrNameLst>
                                              <p:attrName>ppt_w</p:attrName>
                                            </p:attrNameLst>
                                          </p:cBhvr>
                                          <p:tavLst>
                                            <p:tav tm="0">
                                              <p:val>
                                                <p:fltVal val="0"/>
                                              </p:val>
                                            </p:tav>
                                            <p:tav tm="100000">
                                              <p:val>
                                                <p:strVal val="#ppt_w"/>
                                              </p:val>
                                            </p:tav>
                                          </p:tavLst>
                                        </p:anim>
                                        <p:anim calcmode="lin" valueType="num">
                                          <p:cBhvr>
                                            <p:cTn id="73" dur="500" fill="hold"/>
                                            <p:tgtEl>
                                              <p:spTgt spid="268"/>
                                            </p:tgtEl>
                                            <p:attrNameLst>
                                              <p:attrName>ppt_h</p:attrName>
                                            </p:attrNameLst>
                                          </p:cBhvr>
                                          <p:tavLst>
                                            <p:tav tm="0">
                                              <p:val>
                                                <p:fltVal val="0"/>
                                              </p:val>
                                            </p:tav>
                                            <p:tav tm="100000">
                                              <p:val>
                                                <p:strVal val="#ppt_h"/>
                                              </p:val>
                                            </p:tav>
                                          </p:tavLst>
                                        </p:anim>
                                        <p:anim calcmode="lin" valueType="num">
                                          <p:cBhvr>
                                            <p:cTn id="74" dur="500" fill="hold"/>
                                            <p:tgtEl>
                                              <p:spTgt spid="268"/>
                                            </p:tgtEl>
                                            <p:attrNameLst>
                                              <p:attrName>style.rotation</p:attrName>
                                            </p:attrNameLst>
                                          </p:cBhvr>
                                          <p:tavLst>
                                            <p:tav tm="0">
                                              <p:val>
                                                <p:fltVal val="360"/>
                                              </p:val>
                                            </p:tav>
                                            <p:tav tm="100000">
                                              <p:val>
                                                <p:fltVal val="0"/>
                                              </p:val>
                                            </p:tav>
                                          </p:tavLst>
                                        </p:anim>
                                        <p:animEffect transition="in" filter="fade">
                                          <p:cBhvr>
                                            <p:cTn id="75" dur="500"/>
                                            <p:tgtEl>
                                              <p:spTgt spid="268"/>
                                            </p:tgtEl>
                                          </p:cBhvr>
                                        </p:animEffect>
                                      </p:childTnLst>
                                    </p:cTn>
                                  </p:par>
                                  <p:par>
                                    <p:cTn id="76" presetID="53" presetClass="entr" presetSubtype="16" fill="hold" nodeType="withEffect">
                                      <p:stCondLst>
                                        <p:cond delay="250"/>
                                      </p:stCondLst>
                                      <p:childTnLst>
                                        <p:set>
                                          <p:cBhvr>
                                            <p:cTn id="77" dur="1" fill="hold">
                                              <p:stCondLst>
                                                <p:cond delay="0"/>
                                              </p:stCondLst>
                                            </p:cTn>
                                            <p:tgtEl>
                                              <p:spTgt spid="271"/>
                                            </p:tgtEl>
                                            <p:attrNameLst>
                                              <p:attrName>style.visibility</p:attrName>
                                            </p:attrNameLst>
                                          </p:cBhvr>
                                          <p:to>
                                            <p:strVal val="visible"/>
                                          </p:to>
                                        </p:set>
                                        <p:anim calcmode="lin" valueType="num">
                                          <p:cBhvr>
                                            <p:cTn id="78" dur="500" fill="hold"/>
                                            <p:tgtEl>
                                              <p:spTgt spid="271"/>
                                            </p:tgtEl>
                                            <p:attrNameLst>
                                              <p:attrName>ppt_w</p:attrName>
                                            </p:attrNameLst>
                                          </p:cBhvr>
                                          <p:tavLst>
                                            <p:tav tm="0">
                                              <p:val>
                                                <p:fltVal val="0"/>
                                              </p:val>
                                            </p:tav>
                                            <p:tav tm="100000">
                                              <p:val>
                                                <p:strVal val="#ppt_w"/>
                                              </p:val>
                                            </p:tav>
                                          </p:tavLst>
                                        </p:anim>
                                        <p:anim calcmode="lin" valueType="num">
                                          <p:cBhvr>
                                            <p:cTn id="79" dur="500" fill="hold"/>
                                            <p:tgtEl>
                                              <p:spTgt spid="271"/>
                                            </p:tgtEl>
                                            <p:attrNameLst>
                                              <p:attrName>ppt_h</p:attrName>
                                            </p:attrNameLst>
                                          </p:cBhvr>
                                          <p:tavLst>
                                            <p:tav tm="0">
                                              <p:val>
                                                <p:fltVal val="0"/>
                                              </p:val>
                                            </p:tav>
                                            <p:tav tm="100000">
                                              <p:val>
                                                <p:strVal val="#ppt_h"/>
                                              </p:val>
                                            </p:tav>
                                          </p:tavLst>
                                        </p:anim>
                                        <p:animEffect transition="in" filter="fade">
                                          <p:cBhvr>
                                            <p:cTn id="80" dur="500"/>
                                            <p:tgtEl>
                                              <p:spTgt spid="271"/>
                                            </p:tgtEl>
                                          </p:cBhvr>
                                        </p:animEffect>
                                      </p:childTnLst>
                                    </p:cTn>
                                  </p:par>
                                </p:childTnLst>
                              </p:cTn>
                            </p:par>
                            <p:par>
                              <p:cTn id="81" fill="hold">
                                <p:stCondLst>
                                  <p:cond delay="5250"/>
                                </p:stCondLst>
                                <p:childTnLst>
                                  <p:par>
                                    <p:cTn id="82" presetID="49" presetClass="entr" presetSubtype="0" decel="100000" fill="hold" nodeType="after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p:cTn id="84" dur="500" fill="hold"/>
                                            <p:tgtEl>
                                              <p:spTgt spid="275"/>
                                            </p:tgtEl>
                                            <p:attrNameLst>
                                              <p:attrName>ppt_w</p:attrName>
                                            </p:attrNameLst>
                                          </p:cBhvr>
                                          <p:tavLst>
                                            <p:tav tm="0">
                                              <p:val>
                                                <p:fltVal val="0"/>
                                              </p:val>
                                            </p:tav>
                                            <p:tav tm="100000">
                                              <p:val>
                                                <p:strVal val="#ppt_w"/>
                                              </p:val>
                                            </p:tav>
                                          </p:tavLst>
                                        </p:anim>
                                        <p:anim calcmode="lin" valueType="num">
                                          <p:cBhvr>
                                            <p:cTn id="85" dur="500" fill="hold"/>
                                            <p:tgtEl>
                                              <p:spTgt spid="275"/>
                                            </p:tgtEl>
                                            <p:attrNameLst>
                                              <p:attrName>ppt_h</p:attrName>
                                            </p:attrNameLst>
                                          </p:cBhvr>
                                          <p:tavLst>
                                            <p:tav tm="0">
                                              <p:val>
                                                <p:fltVal val="0"/>
                                              </p:val>
                                            </p:tav>
                                            <p:tav tm="100000">
                                              <p:val>
                                                <p:strVal val="#ppt_h"/>
                                              </p:val>
                                            </p:tav>
                                          </p:tavLst>
                                        </p:anim>
                                        <p:anim calcmode="lin" valueType="num">
                                          <p:cBhvr>
                                            <p:cTn id="86" dur="500" fill="hold"/>
                                            <p:tgtEl>
                                              <p:spTgt spid="275"/>
                                            </p:tgtEl>
                                            <p:attrNameLst>
                                              <p:attrName>style.rotation</p:attrName>
                                            </p:attrNameLst>
                                          </p:cBhvr>
                                          <p:tavLst>
                                            <p:tav tm="0">
                                              <p:val>
                                                <p:fltVal val="360"/>
                                              </p:val>
                                            </p:tav>
                                            <p:tav tm="100000">
                                              <p:val>
                                                <p:fltVal val="0"/>
                                              </p:val>
                                            </p:tav>
                                          </p:tavLst>
                                        </p:anim>
                                        <p:animEffect transition="in" filter="fade">
                                          <p:cBhvr>
                                            <p:cTn id="87" dur="500"/>
                                            <p:tgtEl>
                                              <p:spTgt spid="275"/>
                                            </p:tgtEl>
                                          </p:cBhvr>
                                        </p:animEffect>
                                      </p:childTnLst>
                                    </p:cTn>
                                  </p:par>
                                  <p:par>
                                    <p:cTn id="88" presetID="53" presetClass="entr" presetSubtype="16" fill="hold" nodeType="withEffect">
                                      <p:stCondLst>
                                        <p:cond delay="250"/>
                                      </p:stCondLst>
                                      <p:childTnLst>
                                        <p:set>
                                          <p:cBhvr>
                                            <p:cTn id="89" dur="1" fill="hold">
                                              <p:stCondLst>
                                                <p:cond delay="0"/>
                                              </p:stCondLst>
                                            </p:cTn>
                                            <p:tgtEl>
                                              <p:spTgt spid="278"/>
                                            </p:tgtEl>
                                            <p:attrNameLst>
                                              <p:attrName>style.visibility</p:attrName>
                                            </p:attrNameLst>
                                          </p:cBhvr>
                                          <p:to>
                                            <p:strVal val="visible"/>
                                          </p:to>
                                        </p:set>
                                        <p:anim calcmode="lin" valueType="num">
                                          <p:cBhvr>
                                            <p:cTn id="90" dur="500" fill="hold"/>
                                            <p:tgtEl>
                                              <p:spTgt spid="278"/>
                                            </p:tgtEl>
                                            <p:attrNameLst>
                                              <p:attrName>ppt_w</p:attrName>
                                            </p:attrNameLst>
                                          </p:cBhvr>
                                          <p:tavLst>
                                            <p:tav tm="0">
                                              <p:val>
                                                <p:fltVal val="0"/>
                                              </p:val>
                                            </p:tav>
                                            <p:tav tm="100000">
                                              <p:val>
                                                <p:strVal val="#ppt_w"/>
                                              </p:val>
                                            </p:tav>
                                          </p:tavLst>
                                        </p:anim>
                                        <p:anim calcmode="lin" valueType="num">
                                          <p:cBhvr>
                                            <p:cTn id="91" dur="500" fill="hold"/>
                                            <p:tgtEl>
                                              <p:spTgt spid="278"/>
                                            </p:tgtEl>
                                            <p:attrNameLst>
                                              <p:attrName>ppt_h</p:attrName>
                                            </p:attrNameLst>
                                          </p:cBhvr>
                                          <p:tavLst>
                                            <p:tav tm="0">
                                              <p:val>
                                                <p:fltVal val="0"/>
                                              </p:val>
                                            </p:tav>
                                            <p:tav tm="100000">
                                              <p:val>
                                                <p:strVal val="#ppt_h"/>
                                              </p:val>
                                            </p:tav>
                                          </p:tavLst>
                                        </p:anim>
                                        <p:animEffect transition="in" filter="fade">
                                          <p:cBhvr>
                                            <p:cTn id="92" dur="500"/>
                                            <p:tgtEl>
                                              <p:spTgt spid="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150" grpId="0" animBg="1"/>
          <p:bldP spid="150" grpId="1" animBg="1"/>
          <p:bldP spid="151" grpId="0" animBg="1"/>
          <p:bldP spid="226" grpId="0" animBg="1"/>
          <p:bldP spid="231" grpId="0" animBg="1"/>
          <p:bldP spid="231" grpId="1" animBg="1"/>
          <p:bldP spid="232" grpId="0" animBg="1"/>
          <p:bldP spid="232" grpId="1" animBg="1"/>
          <p:bldP spid="233" grpId="0"/>
          <p:bldP spid="234" grpId="0"/>
          <p:bldP spid="235" grpId="0"/>
          <p:bldP spid="236" grpId="0"/>
          <p:bldP spid="237" grpId="0"/>
          <p:bldP spid="238" grpId="0"/>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76" name="矩形 75">
            <a:extLst>
              <a:ext uri="{FF2B5EF4-FFF2-40B4-BE49-F238E27FC236}">
                <a16:creationId xmlns="" xmlns:a16="http://schemas.microsoft.com/office/drawing/2014/main" id="{4730AE98-AB1E-456D-8CB3-2BD1BA94CFCF}"/>
              </a:ext>
            </a:extLst>
          </p:cNvPr>
          <p:cNvSpPr/>
          <p:nvPr/>
        </p:nvSpPr>
        <p:spPr>
          <a:xfrm rot="5400000">
            <a:off x="5402973" y="-2341331"/>
            <a:ext cx="1333500" cy="12429536"/>
          </a:xfrm>
          <a:prstGeom prst="rect">
            <a:avLst/>
          </a:prstGeom>
          <a:solidFill>
            <a:schemeClr val="bg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nvGrpSpPr>
          <p:cNvPr id="77" name="组合 5">
            <a:extLst>
              <a:ext uri="{FF2B5EF4-FFF2-40B4-BE49-F238E27FC236}">
                <a16:creationId xmlns="" xmlns:a16="http://schemas.microsoft.com/office/drawing/2014/main" id="{94BE17EB-3D51-485C-89F9-DC7DC5CB9C05}"/>
              </a:ext>
            </a:extLst>
          </p:cNvPr>
          <p:cNvGrpSpPr>
            <a:grpSpLocks/>
          </p:cNvGrpSpPr>
          <p:nvPr/>
        </p:nvGrpSpPr>
        <p:grpSpPr bwMode="auto">
          <a:xfrm>
            <a:off x="321471" y="2053782"/>
            <a:ext cx="4021138" cy="4017054"/>
            <a:chOff x="412646" y="656269"/>
            <a:chExt cx="3839484" cy="3834791"/>
          </a:xfrm>
        </p:grpSpPr>
        <p:sp>
          <p:nvSpPr>
            <p:cNvPr id="78" name="椭圆 77">
              <a:extLst>
                <a:ext uri="{FF2B5EF4-FFF2-40B4-BE49-F238E27FC236}">
                  <a16:creationId xmlns="" xmlns:a16="http://schemas.microsoft.com/office/drawing/2014/main" id="{80D3B052-6404-4C62-804C-5E0F5B25D2D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9" name="组合 3">
              <a:extLst>
                <a:ext uri="{FF2B5EF4-FFF2-40B4-BE49-F238E27FC236}">
                  <a16:creationId xmlns="" xmlns:a16="http://schemas.microsoft.com/office/drawing/2014/main" id="{A0E3C4C0-3EE1-4660-AADE-7414383CC2B0}"/>
                </a:ext>
              </a:extLst>
            </p:cNvPr>
            <p:cNvGrpSpPr>
              <a:grpSpLocks/>
            </p:cNvGrpSpPr>
            <p:nvPr/>
          </p:nvGrpSpPr>
          <p:grpSpPr bwMode="auto">
            <a:xfrm>
              <a:off x="1167595" y="656269"/>
              <a:ext cx="3084535" cy="3065208"/>
              <a:chOff x="1167595" y="656269"/>
              <a:chExt cx="3084535" cy="3065208"/>
            </a:xfrm>
          </p:grpSpPr>
          <p:sp>
            <p:nvSpPr>
              <p:cNvPr id="80" name="椭圆 79">
                <a:extLst>
                  <a:ext uri="{FF2B5EF4-FFF2-40B4-BE49-F238E27FC236}">
                    <a16:creationId xmlns="" xmlns:a16="http://schemas.microsoft.com/office/drawing/2014/main" id="{1ECB1D55-0CEE-4FAA-9762-FDB121F9C157}"/>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1" name="组合 126">
                <a:extLst>
                  <a:ext uri="{FF2B5EF4-FFF2-40B4-BE49-F238E27FC236}">
                    <a16:creationId xmlns="" xmlns:a16="http://schemas.microsoft.com/office/drawing/2014/main" id="{22C89FB4-300E-41C3-9225-810DBE7F834E}"/>
                  </a:ext>
                </a:extLst>
              </p:cNvPr>
              <p:cNvGrpSpPr>
                <a:grpSpLocks/>
              </p:cNvGrpSpPr>
              <p:nvPr/>
            </p:nvGrpSpPr>
            <p:grpSpPr bwMode="auto">
              <a:xfrm>
                <a:off x="1471763" y="905821"/>
                <a:ext cx="2545098" cy="2726591"/>
                <a:chOff x="5692632" y="2125830"/>
                <a:chExt cx="2582391" cy="2767159"/>
              </a:xfrm>
            </p:grpSpPr>
            <p:sp>
              <p:nvSpPr>
                <p:cNvPr id="144" name="任意多边形 70">
                  <a:extLst>
                    <a:ext uri="{FF2B5EF4-FFF2-40B4-BE49-F238E27FC236}">
                      <a16:creationId xmlns="" xmlns:a16="http://schemas.microsoft.com/office/drawing/2014/main" id="{FF499D2B-B500-4E6B-9F20-28BA4A93267B}"/>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71">
                  <a:extLst>
                    <a:ext uri="{FF2B5EF4-FFF2-40B4-BE49-F238E27FC236}">
                      <a16:creationId xmlns="" xmlns:a16="http://schemas.microsoft.com/office/drawing/2014/main" id="{A747884A-6D6C-468C-AF45-B48D1A8F019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72">
                  <a:extLst>
                    <a:ext uri="{FF2B5EF4-FFF2-40B4-BE49-F238E27FC236}">
                      <a16:creationId xmlns="" xmlns:a16="http://schemas.microsoft.com/office/drawing/2014/main" id="{E0BCA142-537C-42EC-B033-5F694A6155D2}"/>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7" name="任意多边形 73">
                  <a:extLst>
                    <a:ext uri="{FF2B5EF4-FFF2-40B4-BE49-F238E27FC236}">
                      <a16:creationId xmlns="" xmlns:a16="http://schemas.microsoft.com/office/drawing/2014/main" id="{5B7CFAF3-B35B-408F-A9D9-F40B9AD29AE8}"/>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8" name="任意多边形 74">
                  <a:extLst>
                    <a:ext uri="{FF2B5EF4-FFF2-40B4-BE49-F238E27FC236}">
                      <a16:creationId xmlns="" xmlns:a16="http://schemas.microsoft.com/office/drawing/2014/main" id="{310D9ADD-D6B3-40A3-B720-E67860004861}"/>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75">
                  <a:extLst>
                    <a:ext uri="{FF2B5EF4-FFF2-40B4-BE49-F238E27FC236}">
                      <a16:creationId xmlns="" xmlns:a16="http://schemas.microsoft.com/office/drawing/2014/main" id="{79F31886-DCED-46F7-BAA3-3A2CFF2C4D1C}"/>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2" name="组合 122">
                <a:extLst>
                  <a:ext uri="{FF2B5EF4-FFF2-40B4-BE49-F238E27FC236}">
                    <a16:creationId xmlns="" xmlns:a16="http://schemas.microsoft.com/office/drawing/2014/main" id="{ADF279D1-168C-4448-9591-C288EB3F66ED}"/>
                  </a:ext>
                </a:extLst>
              </p:cNvPr>
              <p:cNvGrpSpPr>
                <a:grpSpLocks/>
              </p:cNvGrpSpPr>
              <p:nvPr/>
            </p:nvGrpSpPr>
            <p:grpSpPr bwMode="auto">
              <a:xfrm>
                <a:off x="1238175" y="792388"/>
                <a:ext cx="3013955" cy="2929089"/>
                <a:chOff x="7642275" y="-3564091"/>
                <a:chExt cx="5694363" cy="5534842"/>
              </a:xfrm>
            </p:grpSpPr>
            <p:grpSp>
              <p:nvGrpSpPr>
                <p:cNvPr id="120" name="组合 108">
                  <a:extLst>
                    <a:ext uri="{FF2B5EF4-FFF2-40B4-BE49-F238E27FC236}">
                      <a16:creationId xmlns="" xmlns:a16="http://schemas.microsoft.com/office/drawing/2014/main" id="{50FAA22D-68FA-40C0-8624-90D94271DFAB}"/>
                    </a:ext>
                  </a:extLst>
                </p:cNvPr>
                <p:cNvGrpSpPr>
                  <a:grpSpLocks/>
                </p:cNvGrpSpPr>
                <p:nvPr/>
              </p:nvGrpSpPr>
              <p:grpSpPr bwMode="auto">
                <a:xfrm>
                  <a:off x="10568038" y="-2241539"/>
                  <a:ext cx="2768600" cy="1414311"/>
                  <a:chOff x="7264400" y="2182977"/>
                  <a:chExt cx="2768600" cy="1414311"/>
                </a:xfrm>
              </p:grpSpPr>
              <p:sp>
                <p:nvSpPr>
                  <p:cNvPr id="142" name="任意多边形 68">
                    <a:extLst>
                      <a:ext uri="{FF2B5EF4-FFF2-40B4-BE49-F238E27FC236}">
                        <a16:creationId xmlns="" xmlns:a16="http://schemas.microsoft.com/office/drawing/2014/main" id="{9BA34582-CDEE-4980-91E8-268B006BD19A}"/>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69">
                    <a:extLst>
                      <a:ext uri="{FF2B5EF4-FFF2-40B4-BE49-F238E27FC236}">
                        <a16:creationId xmlns="" xmlns:a16="http://schemas.microsoft.com/office/drawing/2014/main" id="{8E62A8EB-B763-4FDE-A077-5256006E802E}"/>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1" name="组合 109">
                  <a:extLst>
                    <a:ext uri="{FF2B5EF4-FFF2-40B4-BE49-F238E27FC236}">
                      <a16:creationId xmlns="" xmlns:a16="http://schemas.microsoft.com/office/drawing/2014/main" id="{03C4D257-ACF4-4302-8069-685DE3BE23DF}"/>
                    </a:ext>
                  </a:extLst>
                </p:cNvPr>
                <p:cNvGrpSpPr>
                  <a:grpSpLocks/>
                </p:cNvGrpSpPr>
                <p:nvPr/>
              </p:nvGrpSpPr>
              <p:grpSpPr bwMode="auto">
                <a:xfrm>
                  <a:off x="10555338" y="-792316"/>
                  <a:ext cx="2717800" cy="1467621"/>
                  <a:chOff x="7251700" y="3632200"/>
                  <a:chExt cx="2717800" cy="1467621"/>
                </a:xfrm>
              </p:grpSpPr>
              <p:sp>
                <p:nvSpPr>
                  <p:cNvPr id="140" name="任意多边形 66">
                    <a:extLst>
                      <a:ext uri="{FF2B5EF4-FFF2-40B4-BE49-F238E27FC236}">
                        <a16:creationId xmlns="" xmlns:a16="http://schemas.microsoft.com/office/drawing/2014/main" id="{EBD41719-2AC9-4017-B86A-F9C784FF092A}"/>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67">
                    <a:extLst>
                      <a:ext uri="{FF2B5EF4-FFF2-40B4-BE49-F238E27FC236}">
                        <a16:creationId xmlns="" xmlns:a16="http://schemas.microsoft.com/office/drawing/2014/main" id="{A557958B-7327-4967-8382-7326714443F3}"/>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2" name="组合 110">
                  <a:extLst>
                    <a:ext uri="{FF2B5EF4-FFF2-40B4-BE49-F238E27FC236}">
                      <a16:creationId xmlns="" xmlns:a16="http://schemas.microsoft.com/office/drawing/2014/main" id="{0491A088-CBD2-4FED-9D6D-BF02A751FF3E}"/>
                    </a:ext>
                  </a:extLst>
                </p:cNvPr>
                <p:cNvGrpSpPr>
                  <a:grpSpLocks/>
                </p:cNvGrpSpPr>
                <p:nvPr/>
              </p:nvGrpSpPr>
              <p:grpSpPr bwMode="auto">
                <a:xfrm>
                  <a:off x="10471931" y="-792316"/>
                  <a:ext cx="1523446" cy="2743380"/>
                  <a:chOff x="7168293" y="3632200"/>
                  <a:chExt cx="1523446" cy="2743380"/>
                </a:xfrm>
              </p:grpSpPr>
              <p:sp>
                <p:nvSpPr>
                  <p:cNvPr id="138" name="任意多边形 64">
                    <a:extLst>
                      <a:ext uri="{FF2B5EF4-FFF2-40B4-BE49-F238E27FC236}">
                        <a16:creationId xmlns="" xmlns:a16="http://schemas.microsoft.com/office/drawing/2014/main" id="{1C41FBCF-6F39-4343-AD62-110A201D8DBF}"/>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65">
                    <a:extLst>
                      <a:ext uri="{FF2B5EF4-FFF2-40B4-BE49-F238E27FC236}">
                        <a16:creationId xmlns="" xmlns:a16="http://schemas.microsoft.com/office/drawing/2014/main" id="{5003084F-B58B-4941-B30A-1133DAFCA51D}"/>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3" name="组合 111">
                  <a:extLst>
                    <a:ext uri="{FF2B5EF4-FFF2-40B4-BE49-F238E27FC236}">
                      <a16:creationId xmlns="" xmlns:a16="http://schemas.microsoft.com/office/drawing/2014/main" id="{59304E05-FB8E-493D-855C-50AAE03301F1}"/>
                    </a:ext>
                  </a:extLst>
                </p:cNvPr>
                <p:cNvGrpSpPr>
                  <a:grpSpLocks/>
                </p:cNvGrpSpPr>
                <p:nvPr/>
              </p:nvGrpSpPr>
              <p:grpSpPr bwMode="auto">
                <a:xfrm>
                  <a:off x="8882232" y="-789141"/>
                  <a:ext cx="1567560" cy="2759892"/>
                  <a:chOff x="5578594" y="3635375"/>
                  <a:chExt cx="1567560" cy="2759892"/>
                </a:xfrm>
              </p:grpSpPr>
              <p:sp>
                <p:nvSpPr>
                  <p:cNvPr id="136" name="任意多边形 62">
                    <a:extLst>
                      <a:ext uri="{FF2B5EF4-FFF2-40B4-BE49-F238E27FC236}">
                        <a16:creationId xmlns="" xmlns:a16="http://schemas.microsoft.com/office/drawing/2014/main" id="{E02920B0-31B3-4101-BAD9-152F7E1E00D0}"/>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7" name="任意多边形 63">
                    <a:extLst>
                      <a:ext uri="{FF2B5EF4-FFF2-40B4-BE49-F238E27FC236}">
                        <a16:creationId xmlns="" xmlns:a16="http://schemas.microsoft.com/office/drawing/2014/main" id="{E59BA269-AEC2-457F-8184-FA65F186584E}"/>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4" name="组合 99">
                  <a:extLst>
                    <a:ext uri="{FF2B5EF4-FFF2-40B4-BE49-F238E27FC236}">
                      <a16:creationId xmlns="" xmlns:a16="http://schemas.microsoft.com/office/drawing/2014/main" id="{4B967015-A518-44BC-86FE-9DFAE7D596C7}"/>
                    </a:ext>
                  </a:extLst>
                </p:cNvPr>
                <p:cNvGrpSpPr>
                  <a:grpSpLocks/>
                </p:cNvGrpSpPr>
                <p:nvPr/>
              </p:nvGrpSpPr>
              <p:grpSpPr bwMode="auto">
                <a:xfrm>
                  <a:off x="10504538" y="-3459330"/>
                  <a:ext cx="1556982" cy="2603514"/>
                  <a:chOff x="7200900" y="965186"/>
                  <a:chExt cx="1556982" cy="2603514"/>
                </a:xfrm>
              </p:grpSpPr>
              <p:sp>
                <p:nvSpPr>
                  <p:cNvPr id="134" name="任意多边形 60">
                    <a:extLst>
                      <a:ext uri="{FF2B5EF4-FFF2-40B4-BE49-F238E27FC236}">
                        <a16:creationId xmlns="" xmlns:a16="http://schemas.microsoft.com/office/drawing/2014/main" id="{ADDAAFA7-2FAE-4027-B3FD-71C590B34CDB}"/>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5" name="任意多边形 61">
                    <a:extLst>
                      <a:ext uri="{FF2B5EF4-FFF2-40B4-BE49-F238E27FC236}">
                        <a16:creationId xmlns="" xmlns:a16="http://schemas.microsoft.com/office/drawing/2014/main" id="{21DC0A37-2024-45EA-BC6E-7D4D6C8AF661}"/>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5" name="组合 98">
                  <a:extLst>
                    <a:ext uri="{FF2B5EF4-FFF2-40B4-BE49-F238E27FC236}">
                      <a16:creationId xmlns="" xmlns:a16="http://schemas.microsoft.com/office/drawing/2014/main" id="{ABD156DE-9D18-4AB7-A68F-9F967D03992E}"/>
                    </a:ext>
                  </a:extLst>
                </p:cNvPr>
                <p:cNvGrpSpPr>
                  <a:grpSpLocks/>
                </p:cNvGrpSpPr>
                <p:nvPr/>
              </p:nvGrpSpPr>
              <p:grpSpPr bwMode="auto">
                <a:xfrm>
                  <a:off x="9007760" y="-3564091"/>
                  <a:ext cx="1499035" cy="2673350"/>
                  <a:chOff x="5704122" y="860425"/>
                  <a:chExt cx="1499035" cy="2673350"/>
                </a:xfrm>
              </p:grpSpPr>
              <p:sp>
                <p:nvSpPr>
                  <p:cNvPr id="132" name="任意多边形 58">
                    <a:extLst>
                      <a:ext uri="{FF2B5EF4-FFF2-40B4-BE49-F238E27FC236}">
                        <a16:creationId xmlns="" xmlns:a16="http://schemas.microsoft.com/office/drawing/2014/main" id="{F2FAA3E3-77A0-43DE-9502-AE9D1F8B8F59}"/>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3" name="任意多边形 59">
                    <a:extLst>
                      <a:ext uri="{FF2B5EF4-FFF2-40B4-BE49-F238E27FC236}">
                        <a16:creationId xmlns="" xmlns:a16="http://schemas.microsoft.com/office/drawing/2014/main" id="{4BD55EF6-C943-4C3C-8BA9-9B175DCA96AD}"/>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6" name="组合 113">
                  <a:extLst>
                    <a:ext uri="{FF2B5EF4-FFF2-40B4-BE49-F238E27FC236}">
                      <a16:creationId xmlns="" xmlns:a16="http://schemas.microsoft.com/office/drawing/2014/main" id="{18BDFF2D-18E0-4CA4-B297-B9419EE3DD59}"/>
                    </a:ext>
                  </a:extLst>
                </p:cNvPr>
                <p:cNvGrpSpPr>
                  <a:grpSpLocks/>
                </p:cNvGrpSpPr>
                <p:nvPr/>
              </p:nvGrpSpPr>
              <p:grpSpPr bwMode="auto">
                <a:xfrm>
                  <a:off x="7685138" y="-2293489"/>
                  <a:ext cx="2743200" cy="1482122"/>
                  <a:chOff x="4381500" y="2131027"/>
                  <a:chExt cx="2743200" cy="1482122"/>
                </a:xfrm>
              </p:grpSpPr>
              <p:sp>
                <p:nvSpPr>
                  <p:cNvPr id="130" name="任意多边形 56">
                    <a:extLst>
                      <a:ext uri="{FF2B5EF4-FFF2-40B4-BE49-F238E27FC236}">
                        <a16:creationId xmlns="" xmlns:a16="http://schemas.microsoft.com/office/drawing/2014/main" id="{D5C65E8B-A547-42B1-B679-28E91D85A3AE}"/>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1" name="任意多边形 57">
                    <a:extLst>
                      <a:ext uri="{FF2B5EF4-FFF2-40B4-BE49-F238E27FC236}">
                        <a16:creationId xmlns="" xmlns:a16="http://schemas.microsoft.com/office/drawing/2014/main" id="{6EBDBA46-4533-40A6-8053-174E00ECAFFF}"/>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7" name="组合 112">
                  <a:extLst>
                    <a:ext uri="{FF2B5EF4-FFF2-40B4-BE49-F238E27FC236}">
                      <a16:creationId xmlns="" xmlns:a16="http://schemas.microsoft.com/office/drawing/2014/main" id="{D46AD1A9-C372-4D04-94C1-8CC5D29BDF20}"/>
                    </a:ext>
                  </a:extLst>
                </p:cNvPr>
                <p:cNvGrpSpPr>
                  <a:grpSpLocks/>
                </p:cNvGrpSpPr>
                <p:nvPr/>
              </p:nvGrpSpPr>
              <p:grpSpPr bwMode="auto">
                <a:xfrm>
                  <a:off x="7642275" y="-801840"/>
                  <a:ext cx="2773363" cy="1440922"/>
                  <a:chOff x="4338637" y="3622676"/>
                  <a:chExt cx="2773363" cy="1440922"/>
                </a:xfrm>
              </p:grpSpPr>
              <p:sp>
                <p:nvSpPr>
                  <p:cNvPr id="128" name="任意多边形 54">
                    <a:extLst>
                      <a:ext uri="{FF2B5EF4-FFF2-40B4-BE49-F238E27FC236}">
                        <a16:creationId xmlns="" xmlns:a16="http://schemas.microsoft.com/office/drawing/2014/main" id="{CB4592FB-5E91-4777-807E-5C58819A74E1}"/>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9" name="任意多边形 55">
                    <a:extLst>
                      <a:ext uri="{FF2B5EF4-FFF2-40B4-BE49-F238E27FC236}">
                        <a16:creationId xmlns="" xmlns:a16="http://schemas.microsoft.com/office/drawing/2014/main" id="{F5B95F70-F385-4C17-A722-7116D37A322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 name="组合 121">
                <a:extLst>
                  <a:ext uri="{FF2B5EF4-FFF2-40B4-BE49-F238E27FC236}">
                    <a16:creationId xmlns="" xmlns:a16="http://schemas.microsoft.com/office/drawing/2014/main" id="{821AE1C0-1B97-40E2-93F3-644C4C3F2F9D}"/>
                  </a:ext>
                </a:extLst>
              </p:cNvPr>
              <p:cNvGrpSpPr>
                <a:grpSpLocks/>
              </p:cNvGrpSpPr>
              <p:nvPr/>
            </p:nvGrpSpPr>
            <p:grpSpPr bwMode="auto">
              <a:xfrm>
                <a:off x="1167595" y="656269"/>
                <a:ext cx="2724071" cy="2669454"/>
                <a:chOff x="13371766" y="-2490898"/>
                <a:chExt cx="5146323" cy="5043698"/>
              </a:xfrm>
            </p:grpSpPr>
            <p:grpSp>
              <p:nvGrpSpPr>
                <p:cNvPr id="84" name="组合 84">
                  <a:extLst>
                    <a:ext uri="{FF2B5EF4-FFF2-40B4-BE49-F238E27FC236}">
                      <a16:creationId xmlns="" xmlns:a16="http://schemas.microsoft.com/office/drawing/2014/main" id="{04DD9FCD-B92C-4817-A42C-65A2251B2F77}"/>
                    </a:ext>
                  </a:extLst>
                </p:cNvPr>
                <p:cNvGrpSpPr>
                  <a:grpSpLocks/>
                </p:cNvGrpSpPr>
                <p:nvPr/>
              </p:nvGrpSpPr>
              <p:grpSpPr bwMode="auto">
                <a:xfrm>
                  <a:off x="14041858" y="-2490898"/>
                  <a:ext cx="4476231" cy="4896641"/>
                  <a:chOff x="-131440" y="1532255"/>
                  <a:chExt cx="2379817" cy="2603331"/>
                </a:xfrm>
              </p:grpSpPr>
              <p:grpSp>
                <p:nvGrpSpPr>
                  <p:cNvPr id="102" name="组合 69">
                    <a:extLst>
                      <a:ext uri="{FF2B5EF4-FFF2-40B4-BE49-F238E27FC236}">
                        <a16:creationId xmlns="" xmlns:a16="http://schemas.microsoft.com/office/drawing/2014/main" id="{841083F1-FB77-4083-9ABA-4A8CBABB35C6}"/>
                      </a:ext>
                    </a:extLst>
                  </p:cNvPr>
                  <p:cNvGrpSpPr>
                    <a:grpSpLocks/>
                  </p:cNvGrpSpPr>
                  <p:nvPr/>
                </p:nvGrpSpPr>
                <p:grpSpPr bwMode="auto">
                  <a:xfrm>
                    <a:off x="1063163" y="2072415"/>
                    <a:ext cx="1179452" cy="1050341"/>
                    <a:chOff x="2682875" y="2154503"/>
                    <a:chExt cx="1179452" cy="1050341"/>
                  </a:xfrm>
                </p:grpSpPr>
                <p:sp>
                  <p:nvSpPr>
                    <p:cNvPr id="118" name="任意多边形 44">
                      <a:extLst>
                        <a:ext uri="{FF2B5EF4-FFF2-40B4-BE49-F238E27FC236}">
                          <a16:creationId xmlns="" xmlns:a16="http://schemas.microsoft.com/office/drawing/2014/main" id="{BA692A38-0CD5-4C14-9101-6B69DED35050}"/>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45">
                      <a:extLst>
                        <a:ext uri="{FF2B5EF4-FFF2-40B4-BE49-F238E27FC236}">
                          <a16:creationId xmlns="" xmlns:a16="http://schemas.microsoft.com/office/drawing/2014/main" id="{427476B2-F79D-41D9-8DC6-CB3390ADF91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3" name="组合 80">
                    <a:extLst>
                      <a:ext uri="{FF2B5EF4-FFF2-40B4-BE49-F238E27FC236}">
                        <a16:creationId xmlns="" xmlns:a16="http://schemas.microsoft.com/office/drawing/2014/main" id="{96E34AEE-7C9D-4E39-951A-6986EA6199B8}"/>
                      </a:ext>
                    </a:extLst>
                  </p:cNvPr>
                  <p:cNvGrpSpPr>
                    <a:grpSpLocks/>
                  </p:cNvGrpSpPr>
                  <p:nvPr/>
                </p:nvGrpSpPr>
                <p:grpSpPr bwMode="auto">
                  <a:xfrm>
                    <a:off x="1078707" y="2993336"/>
                    <a:ext cx="1169670" cy="723690"/>
                    <a:chOff x="2895600" y="3487261"/>
                    <a:chExt cx="1169670" cy="723690"/>
                  </a:xfrm>
                </p:grpSpPr>
                <p:sp>
                  <p:nvSpPr>
                    <p:cNvPr id="116" name="任意多边形 42">
                      <a:extLst>
                        <a:ext uri="{FF2B5EF4-FFF2-40B4-BE49-F238E27FC236}">
                          <a16:creationId xmlns="" xmlns:a16="http://schemas.microsoft.com/office/drawing/2014/main" id="{CC6643DD-FC7B-424A-9132-C14DD8EF8426}"/>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7" name="任意多边形 43">
                      <a:extLst>
                        <a:ext uri="{FF2B5EF4-FFF2-40B4-BE49-F238E27FC236}">
                          <a16:creationId xmlns="" xmlns:a16="http://schemas.microsoft.com/office/drawing/2014/main" id="{5441F87C-A471-4A4E-88ED-3DDEF969287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4" name="组合 82">
                    <a:extLst>
                      <a:ext uri="{FF2B5EF4-FFF2-40B4-BE49-F238E27FC236}">
                        <a16:creationId xmlns="" xmlns:a16="http://schemas.microsoft.com/office/drawing/2014/main" id="{9751FCB3-6A23-4908-BEFF-0AB596AEA0C0}"/>
                      </a:ext>
                    </a:extLst>
                  </p:cNvPr>
                  <p:cNvGrpSpPr>
                    <a:grpSpLocks/>
                  </p:cNvGrpSpPr>
                  <p:nvPr/>
                </p:nvGrpSpPr>
                <p:grpSpPr bwMode="auto">
                  <a:xfrm>
                    <a:off x="618349" y="3122458"/>
                    <a:ext cx="850535" cy="1013128"/>
                    <a:chOff x="4720449" y="4163858"/>
                    <a:chExt cx="850535" cy="1013128"/>
                  </a:xfrm>
                </p:grpSpPr>
                <p:sp>
                  <p:nvSpPr>
                    <p:cNvPr id="114" name="任意多边形 40" hidden="1">
                      <a:extLst>
                        <a:ext uri="{FF2B5EF4-FFF2-40B4-BE49-F238E27FC236}">
                          <a16:creationId xmlns="" xmlns:a16="http://schemas.microsoft.com/office/drawing/2014/main" id="{32A2AF1F-ADAA-4D22-A742-D5E875FC0EF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5" name="任意多边形 41">
                      <a:extLst>
                        <a:ext uri="{FF2B5EF4-FFF2-40B4-BE49-F238E27FC236}">
                          <a16:creationId xmlns="" xmlns:a16="http://schemas.microsoft.com/office/drawing/2014/main" id="{9A2FD474-5A23-495A-9E6E-FF33CC9A2DF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5" name="组合 76">
                    <a:extLst>
                      <a:ext uri="{FF2B5EF4-FFF2-40B4-BE49-F238E27FC236}">
                        <a16:creationId xmlns="" xmlns:a16="http://schemas.microsoft.com/office/drawing/2014/main" id="{6741D7C9-CEAE-469D-9AA2-70E1677C7202}"/>
                      </a:ext>
                    </a:extLst>
                  </p:cNvPr>
                  <p:cNvGrpSpPr>
                    <a:grpSpLocks/>
                  </p:cNvGrpSpPr>
                  <p:nvPr/>
                </p:nvGrpSpPr>
                <p:grpSpPr bwMode="auto">
                  <a:xfrm>
                    <a:off x="-131440" y="2075280"/>
                    <a:ext cx="1172106" cy="1056965"/>
                    <a:chOff x="-1553840" y="2119273"/>
                    <a:chExt cx="1172106" cy="1056965"/>
                  </a:xfrm>
                </p:grpSpPr>
                <p:sp>
                  <p:nvSpPr>
                    <p:cNvPr id="112" name="Freeform 75_1" hidden="1">
                      <a:extLst>
                        <a:ext uri="{FF2B5EF4-FFF2-40B4-BE49-F238E27FC236}">
                          <a16:creationId xmlns="" xmlns:a16="http://schemas.microsoft.com/office/drawing/2014/main" id="{DDD26381-7614-444A-8647-AE911DEFF0B1}"/>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3" name="任意多边形 39">
                      <a:extLst>
                        <a:ext uri="{FF2B5EF4-FFF2-40B4-BE49-F238E27FC236}">
                          <a16:creationId xmlns="" xmlns:a16="http://schemas.microsoft.com/office/drawing/2014/main" id="{8470F908-C36B-487E-BF75-C6680F9B9A04}"/>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6" name="组合 77">
                    <a:extLst>
                      <a:ext uri="{FF2B5EF4-FFF2-40B4-BE49-F238E27FC236}">
                        <a16:creationId xmlns="" xmlns:a16="http://schemas.microsoft.com/office/drawing/2014/main" id="{9F1CBE2A-0967-440A-A729-6C04F43DC5B0}"/>
                      </a:ext>
                    </a:extLst>
                  </p:cNvPr>
                  <p:cNvGrpSpPr>
                    <a:grpSpLocks/>
                  </p:cNvGrpSpPr>
                  <p:nvPr/>
                </p:nvGrpSpPr>
                <p:grpSpPr bwMode="auto">
                  <a:xfrm>
                    <a:off x="-117221" y="2989912"/>
                    <a:ext cx="1172257" cy="735498"/>
                    <a:chOff x="227370" y="4232048"/>
                    <a:chExt cx="1172257" cy="735498"/>
                  </a:xfrm>
                </p:grpSpPr>
                <p:sp>
                  <p:nvSpPr>
                    <p:cNvPr id="110" name="任意多边形 36">
                      <a:extLst>
                        <a:ext uri="{FF2B5EF4-FFF2-40B4-BE49-F238E27FC236}">
                          <a16:creationId xmlns="" xmlns:a16="http://schemas.microsoft.com/office/drawing/2014/main" id="{CAD1DBD6-8771-4AD5-9E79-4F52DF1A3F3D}"/>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1" name="任意多边形 37">
                      <a:extLst>
                        <a:ext uri="{FF2B5EF4-FFF2-40B4-BE49-F238E27FC236}">
                          <a16:creationId xmlns="" xmlns:a16="http://schemas.microsoft.com/office/drawing/2014/main" id="{0ABBBFD9-FA6E-4D7F-A23D-06D63DD0A61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7" name="组合 68">
                    <a:extLst>
                      <a:ext uri="{FF2B5EF4-FFF2-40B4-BE49-F238E27FC236}">
                        <a16:creationId xmlns="" xmlns:a16="http://schemas.microsoft.com/office/drawing/2014/main" id="{2055E141-4C7C-4E09-91AE-C5054A8962A1}"/>
                      </a:ext>
                    </a:extLst>
                  </p:cNvPr>
                  <p:cNvGrpSpPr>
                    <a:grpSpLocks/>
                  </p:cNvGrpSpPr>
                  <p:nvPr/>
                </p:nvGrpSpPr>
                <p:grpSpPr bwMode="auto">
                  <a:xfrm>
                    <a:off x="653667" y="1532255"/>
                    <a:ext cx="856733" cy="1585595"/>
                    <a:chOff x="2911092" y="1154430"/>
                    <a:chExt cx="856733" cy="1585595"/>
                  </a:xfrm>
                </p:grpSpPr>
                <p:sp>
                  <p:nvSpPr>
                    <p:cNvPr id="108" name="任意多边形 34">
                      <a:extLst>
                        <a:ext uri="{FF2B5EF4-FFF2-40B4-BE49-F238E27FC236}">
                          <a16:creationId xmlns="" xmlns:a16="http://schemas.microsoft.com/office/drawing/2014/main" id="{028CC7FE-1514-448C-8C84-1AEA7826238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9" name="任意多边形 35">
                      <a:extLst>
                        <a:ext uri="{FF2B5EF4-FFF2-40B4-BE49-F238E27FC236}">
                          <a16:creationId xmlns="" xmlns:a16="http://schemas.microsoft.com/office/drawing/2014/main" id="{095C36C7-6C9F-4128-89BA-40AD483EBE5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5" name="组合 64">
                  <a:extLst>
                    <a:ext uri="{FF2B5EF4-FFF2-40B4-BE49-F238E27FC236}">
                      <a16:creationId xmlns="" xmlns:a16="http://schemas.microsoft.com/office/drawing/2014/main" id="{F3817E2F-9A4E-461A-96F3-C0B672FEE5C2}"/>
                    </a:ext>
                  </a:extLst>
                </p:cNvPr>
                <p:cNvGrpSpPr>
                  <a:grpSpLocks/>
                </p:cNvGrpSpPr>
                <p:nvPr/>
              </p:nvGrpSpPr>
              <p:grpSpPr bwMode="auto">
                <a:xfrm>
                  <a:off x="13371766" y="-568256"/>
                  <a:ext cx="3969643" cy="3121056"/>
                  <a:chOff x="-104553" y="2352286"/>
                  <a:chExt cx="3969643" cy="3121056"/>
                </a:xfrm>
              </p:grpSpPr>
              <p:sp>
                <p:nvSpPr>
                  <p:cNvPr id="100" name="椭圆 99">
                    <a:extLst>
                      <a:ext uri="{FF2B5EF4-FFF2-40B4-BE49-F238E27FC236}">
                        <a16:creationId xmlns="" xmlns:a16="http://schemas.microsoft.com/office/drawing/2014/main" id="{45B1731D-A2A7-4E4E-9469-3ED88DBBEE3A}"/>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1" name="椭圆 100">
                    <a:extLst>
                      <a:ext uri="{FF2B5EF4-FFF2-40B4-BE49-F238E27FC236}">
                        <a16:creationId xmlns="" xmlns:a16="http://schemas.microsoft.com/office/drawing/2014/main" id="{38F58EC9-F5B4-46D1-A2D5-0F9DC6B77A0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 name="组合 40">
                  <a:extLst>
                    <a:ext uri="{FF2B5EF4-FFF2-40B4-BE49-F238E27FC236}">
                      <a16:creationId xmlns="" xmlns:a16="http://schemas.microsoft.com/office/drawing/2014/main" id="{5ECCD1EF-EBD0-4A65-8CE0-106F522DF6DA}"/>
                    </a:ext>
                  </a:extLst>
                </p:cNvPr>
                <p:cNvGrpSpPr>
                  <a:grpSpLocks/>
                </p:cNvGrpSpPr>
                <p:nvPr/>
              </p:nvGrpSpPr>
              <p:grpSpPr bwMode="auto">
                <a:xfrm>
                  <a:off x="15232572" y="-1047421"/>
                  <a:ext cx="2124490" cy="2153566"/>
                  <a:chOff x="3971510" y="869821"/>
                  <a:chExt cx="2124490" cy="2153566"/>
                </a:xfrm>
              </p:grpSpPr>
              <p:grpSp>
                <p:nvGrpSpPr>
                  <p:cNvPr id="87" name="组合 19">
                    <a:extLst>
                      <a:ext uri="{FF2B5EF4-FFF2-40B4-BE49-F238E27FC236}">
                        <a16:creationId xmlns="" xmlns:a16="http://schemas.microsoft.com/office/drawing/2014/main" id="{ED7FDD2B-DA38-4063-81DB-01845B9F141F}"/>
                      </a:ext>
                    </a:extLst>
                  </p:cNvPr>
                  <p:cNvGrpSpPr>
                    <a:grpSpLocks/>
                  </p:cNvGrpSpPr>
                  <p:nvPr/>
                </p:nvGrpSpPr>
                <p:grpSpPr bwMode="auto">
                  <a:xfrm>
                    <a:off x="5052827" y="904964"/>
                    <a:ext cx="1043173" cy="1547336"/>
                    <a:chOff x="8202642" y="1331438"/>
                    <a:chExt cx="1043173" cy="1547336"/>
                  </a:xfrm>
                </p:grpSpPr>
                <p:sp>
                  <p:nvSpPr>
                    <p:cNvPr id="98" name="任意多边形 24">
                      <a:extLst>
                        <a:ext uri="{FF2B5EF4-FFF2-40B4-BE49-F238E27FC236}">
                          <a16:creationId xmlns="" xmlns:a16="http://schemas.microsoft.com/office/drawing/2014/main" id="{A8E5D221-E390-4373-9D76-6DCB64DFC591}"/>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9" name="任意多边形 25">
                      <a:extLst>
                        <a:ext uri="{FF2B5EF4-FFF2-40B4-BE49-F238E27FC236}">
                          <a16:creationId xmlns="" xmlns:a16="http://schemas.microsoft.com/office/drawing/2014/main" id="{C18B633D-1017-4EC3-B598-9027E652E5D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8" name="组合 39">
                    <a:extLst>
                      <a:ext uri="{FF2B5EF4-FFF2-40B4-BE49-F238E27FC236}">
                        <a16:creationId xmlns="" xmlns:a16="http://schemas.microsoft.com/office/drawing/2014/main" id="{B0D18978-F16F-4756-AA5B-2EDB79BC4804}"/>
                      </a:ext>
                    </a:extLst>
                  </p:cNvPr>
                  <p:cNvGrpSpPr>
                    <a:grpSpLocks/>
                  </p:cNvGrpSpPr>
                  <p:nvPr/>
                </p:nvGrpSpPr>
                <p:grpSpPr bwMode="auto">
                  <a:xfrm>
                    <a:off x="4018410" y="869821"/>
                    <a:ext cx="1074500" cy="1569143"/>
                    <a:chOff x="4018410" y="869821"/>
                    <a:chExt cx="1074500" cy="1569143"/>
                  </a:xfrm>
                </p:grpSpPr>
                <p:sp>
                  <p:nvSpPr>
                    <p:cNvPr id="96" name="任意多边形 22">
                      <a:extLst>
                        <a:ext uri="{FF2B5EF4-FFF2-40B4-BE49-F238E27FC236}">
                          <a16:creationId xmlns="" xmlns:a16="http://schemas.microsoft.com/office/drawing/2014/main" id="{DE0496DC-B042-44FD-9932-F16C847AEFA9}"/>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7" name="任意多边形 23">
                      <a:extLst>
                        <a:ext uri="{FF2B5EF4-FFF2-40B4-BE49-F238E27FC236}">
                          <a16:creationId xmlns="" xmlns:a16="http://schemas.microsoft.com/office/drawing/2014/main" id="{2EC2F964-4325-4CA6-87D3-E19C757985EE}"/>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9" name="组合 23">
                    <a:extLst>
                      <a:ext uri="{FF2B5EF4-FFF2-40B4-BE49-F238E27FC236}">
                        <a16:creationId xmlns="" xmlns:a16="http://schemas.microsoft.com/office/drawing/2014/main" id="{6987E3A1-4A81-4D2A-A0EB-85B88FA06FAD}"/>
                      </a:ext>
                    </a:extLst>
                  </p:cNvPr>
                  <p:cNvGrpSpPr>
                    <a:grpSpLocks/>
                  </p:cNvGrpSpPr>
                  <p:nvPr/>
                </p:nvGrpSpPr>
                <p:grpSpPr bwMode="auto">
                  <a:xfrm>
                    <a:off x="5048035" y="2175212"/>
                    <a:ext cx="1018726" cy="829528"/>
                    <a:chOff x="7348022" y="2790825"/>
                    <a:chExt cx="1018726" cy="829528"/>
                  </a:xfrm>
                </p:grpSpPr>
                <p:sp>
                  <p:nvSpPr>
                    <p:cNvPr id="94" name="任意多边形 20" hidden="1">
                      <a:extLst>
                        <a:ext uri="{FF2B5EF4-FFF2-40B4-BE49-F238E27FC236}">
                          <a16:creationId xmlns="" xmlns:a16="http://schemas.microsoft.com/office/drawing/2014/main" id="{5F3A5FCB-B46A-4469-9198-AA9429E1EDC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5" name="任意多边形 21">
                      <a:extLst>
                        <a:ext uri="{FF2B5EF4-FFF2-40B4-BE49-F238E27FC236}">
                          <a16:creationId xmlns="" xmlns:a16="http://schemas.microsoft.com/office/drawing/2014/main" id="{E10DF0DE-1AAC-4C15-B658-C4D82494B4E6}"/>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0" name="组合 33">
                    <a:extLst>
                      <a:ext uri="{FF2B5EF4-FFF2-40B4-BE49-F238E27FC236}">
                        <a16:creationId xmlns="" xmlns:a16="http://schemas.microsoft.com/office/drawing/2014/main" id="{1179DEE5-EBF2-48AD-B062-45D2AB6379C3}"/>
                      </a:ext>
                    </a:extLst>
                  </p:cNvPr>
                  <p:cNvGrpSpPr>
                    <a:grpSpLocks/>
                  </p:cNvGrpSpPr>
                  <p:nvPr/>
                </p:nvGrpSpPr>
                <p:grpSpPr bwMode="auto">
                  <a:xfrm>
                    <a:off x="3971510" y="2141238"/>
                    <a:ext cx="1066735" cy="882149"/>
                    <a:chOff x="8334175" y="1062762"/>
                    <a:chExt cx="1066735" cy="882149"/>
                  </a:xfrm>
                </p:grpSpPr>
                <p:sp>
                  <p:nvSpPr>
                    <p:cNvPr id="91" name="任意多边形 17">
                      <a:extLst>
                        <a:ext uri="{FF2B5EF4-FFF2-40B4-BE49-F238E27FC236}">
                          <a16:creationId xmlns="" xmlns:a16="http://schemas.microsoft.com/office/drawing/2014/main" id="{0EAEEBBA-7CFE-499C-BA0D-285DFA1AD49D}"/>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2" name="任意多边形 18">
                      <a:extLst>
                        <a:ext uri="{FF2B5EF4-FFF2-40B4-BE49-F238E27FC236}">
                          <a16:creationId xmlns="" xmlns:a16="http://schemas.microsoft.com/office/drawing/2014/main" id="{FD9E5A62-16DC-4298-A1CF-E8B71A5D1275}"/>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3" name="任意多边形 19">
                      <a:extLst>
                        <a:ext uri="{FF2B5EF4-FFF2-40B4-BE49-F238E27FC236}">
                          <a16:creationId xmlns="" xmlns:a16="http://schemas.microsoft.com/office/drawing/2014/main" id="{A645CB86-30EC-49C2-AA15-AD859C8D79F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50" name="组合 149">
            <a:extLst>
              <a:ext uri="{FF2B5EF4-FFF2-40B4-BE49-F238E27FC236}">
                <a16:creationId xmlns="" xmlns:a16="http://schemas.microsoft.com/office/drawing/2014/main" id="{0CFAA0B8-C70A-4B97-94C4-B70AD485870F}"/>
              </a:ext>
            </a:extLst>
          </p:cNvPr>
          <p:cNvGrpSpPr/>
          <p:nvPr/>
        </p:nvGrpSpPr>
        <p:grpSpPr>
          <a:xfrm>
            <a:off x="5889923" y="1126533"/>
            <a:ext cx="4890343" cy="1619309"/>
            <a:chOff x="2245628" y="3700858"/>
            <a:chExt cx="4890343" cy="1619309"/>
          </a:xfrm>
          <a:effectLst>
            <a:outerShdw blurRad="254000" dist="127000" dir="2700000" algn="tl" rotWithShape="0">
              <a:prstClr val="black">
                <a:alpha val="40000"/>
              </a:prstClr>
            </a:outerShdw>
          </a:effectLst>
        </p:grpSpPr>
        <p:sp>
          <p:nvSpPr>
            <p:cNvPr id="151" name="모서리가 둥근 직사각형 409">
              <a:extLst>
                <a:ext uri="{FF2B5EF4-FFF2-40B4-BE49-F238E27FC236}">
                  <a16:creationId xmlns="" xmlns:a16="http://schemas.microsoft.com/office/drawing/2014/main" id="{7057C8E1-8BB2-4536-83EF-4A07F8D7A938}"/>
                </a:ext>
              </a:extLst>
            </p:cNvPr>
            <p:cNvSpPr/>
            <p:nvPr/>
          </p:nvSpPr>
          <p:spPr>
            <a:xfrm>
              <a:off x="3739673" y="4320395"/>
              <a:ext cx="2086744" cy="214313"/>
            </a:xfrm>
            <a:prstGeom prst="roundRect">
              <a:avLst>
                <a:gd name="adj" fmla="val 50000"/>
              </a:avLst>
            </a:prstGeom>
            <a:solidFill>
              <a:srgbClr val="D0EAEA"/>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cs typeface="Roboto condensed"/>
              </a:endParaRPr>
            </a:p>
          </p:txBody>
        </p:sp>
        <p:sp>
          <p:nvSpPr>
            <p:cNvPr id="152" name="모서리가 둥근 직사각형 410">
              <a:extLst>
                <a:ext uri="{FF2B5EF4-FFF2-40B4-BE49-F238E27FC236}">
                  <a16:creationId xmlns="" xmlns:a16="http://schemas.microsoft.com/office/drawing/2014/main" id="{276D9799-A1DF-46E9-95CD-D69A37714DE5}"/>
                </a:ext>
              </a:extLst>
            </p:cNvPr>
            <p:cNvSpPr/>
            <p:nvPr/>
          </p:nvSpPr>
          <p:spPr>
            <a:xfrm>
              <a:off x="3739673" y="4048579"/>
              <a:ext cx="2086744" cy="214313"/>
            </a:xfrm>
            <a:prstGeom prst="roundRect">
              <a:avLst>
                <a:gd name="adj" fmla="val 50000"/>
              </a:avLst>
            </a:prstGeom>
            <a:solidFill>
              <a:srgbClr val="D0EAEA"/>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cs typeface="Roboto condensed"/>
              </a:endParaRPr>
            </a:p>
          </p:txBody>
        </p:sp>
        <p:sp>
          <p:nvSpPr>
            <p:cNvPr id="153" name="모서리가 둥근 직사각형 411">
              <a:extLst>
                <a:ext uri="{FF2B5EF4-FFF2-40B4-BE49-F238E27FC236}">
                  <a16:creationId xmlns="" xmlns:a16="http://schemas.microsoft.com/office/drawing/2014/main" id="{EC408442-04C4-4D0B-8C14-3D880BAF7C09}"/>
                </a:ext>
              </a:extLst>
            </p:cNvPr>
            <p:cNvSpPr/>
            <p:nvPr/>
          </p:nvSpPr>
          <p:spPr>
            <a:xfrm>
              <a:off x="3739673" y="4320395"/>
              <a:ext cx="476607" cy="214313"/>
            </a:xfrm>
            <a:prstGeom prst="roundRect">
              <a:avLst>
                <a:gd name="adj" fmla="val 50000"/>
              </a:avLst>
            </a:prstGeom>
            <a:solidFill>
              <a:srgbClr val="7FA9A8"/>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endParaRPr>
            </a:p>
          </p:txBody>
        </p:sp>
        <p:sp>
          <p:nvSpPr>
            <p:cNvPr id="154" name="모서리가 둥근 직사각형 412">
              <a:extLst>
                <a:ext uri="{FF2B5EF4-FFF2-40B4-BE49-F238E27FC236}">
                  <a16:creationId xmlns="" xmlns:a16="http://schemas.microsoft.com/office/drawing/2014/main" id="{3D25633C-4BA5-45B8-9C0E-E98D2ADE3E54}"/>
                </a:ext>
              </a:extLst>
            </p:cNvPr>
            <p:cNvSpPr/>
            <p:nvPr/>
          </p:nvSpPr>
          <p:spPr>
            <a:xfrm>
              <a:off x="3739673" y="4048579"/>
              <a:ext cx="1166674" cy="214313"/>
            </a:xfrm>
            <a:prstGeom prst="roundRect">
              <a:avLst>
                <a:gd name="adj" fmla="val 50000"/>
              </a:avLst>
            </a:prstGeom>
            <a:solidFill>
              <a:srgbClr val="7FA9A8"/>
            </a:solidFill>
            <a:ln w="25400" cap="flat" cmpd="sng" algn="ctr">
              <a:noFill/>
              <a:prstDash val="solid"/>
            </a:ln>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endParaRPr>
            </a:p>
          </p:txBody>
        </p:sp>
        <p:grpSp>
          <p:nvGrpSpPr>
            <p:cNvPr id="155" name="그룹 151">
              <a:extLst>
                <a:ext uri="{FF2B5EF4-FFF2-40B4-BE49-F238E27FC236}">
                  <a16:creationId xmlns="" xmlns:a16="http://schemas.microsoft.com/office/drawing/2014/main" id="{CF11843D-13A9-4004-9013-12E924E4281E}"/>
                </a:ext>
              </a:extLst>
            </p:cNvPr>
            <p:cNvGrpSpPr/>
            <p:nvPr/>
          </p:nvGrpSpPr>
          <p:grpSpPr>
            <a:xfrm>
              <a:off x="5881393" y="4018337"/>
              <a:ext cx="1254578" cy="246221"/>
              <a:chOff x="6775836" y="3113008"/>
              <a:chExt cx="1254578" cy="246221"/>
            </a:xfrm>
          </p:grpSpPr>
          <p:sp>
            <p:nvSpPr>
              <p:cNvPr id="163" name="직사각형 414">
                <a:extLst>
                  <a:ext uri="{FF2B5EF4-FFF2-40B4-BE49-F238E27FC236}">
                    <a16:creationId xmlns="" xmlns:a16="http://schemas.microsoft.com/office/drawing/2014/main" id="{3F9FB14F-2F2E-4A72-80C9-3A007E321EE6}"/>
                  </a:ext>
                </a:extLst>
              </p:cNvPr>
              <p:cNvSpPr/>
              <p:nvPr/>
            </p:nvSpPr>
            <p:spPr>
              <a:xfrm>
                <a:off x="6775836" y="3113008"/>
                <a:ext cx="318997" cy="246221"/>
              </a:xfrm>
              <a:prstGeom prst="rect">
                <a:avLst/>
              </a:prstGeom>
            </p:spPr>
            <p:txBody>
              <a:bodyPr wrap="none" lIns="0" tIns="0" rIns="0" bIns="0" anchor="ctr">
                <a:spAutoFit/>
              </a:bodyPr>
              <a:lstStyle/>
              <a:p>
                <a:pPr algn="ctr"/>
                <a:r>
                  <a:rPr lang="nb-NO" altLang="ko-KR" sz="1600" dirty="0">
                    <a:solidFill>
                      <a:srgbClr val="639392"/>
                    </a:solidFill>
                    <a:latin typeface="华文宋体" panose="02010600040101010101" pitchFamily="2" charset="-122"/>
                    <a:ea typeface="华文宋体" panose="02010600040101010101" pitchFamily="2" charset="-122"/>
                  </a:rPr>
                  <a:t>52</a:t>
                </a:r>
                <a:r>
                  <a:rPr lang="nb-NO" altLang="ko-KR" sz="1200" dirty="0">
                    <a:solidFill>
                      <a:srgbClr val="639392"/>
                    </a:solidFill>
                    <a:latin typeface="华文宋体" panose="02010600040101010101" pitchFamily="2" charset="-122"/>
                    <a:ea typeface="华文宋体" panose="02010600040101010101" pitchFamily="2" charset="-122"/>
                  </a:rPr>
                  <a:t>%</a:t>
                </a:r>
                <a:endParaRPr lang="ko-KR" altLang="en-US" sz="1200" dirty="0">
                  <a:solidFill>
                    <a:srgbClr val="639392"/>
                  </a:solidFill>
                  <a:latin typeface="华文宋体" panose="02010600040101010101" pitchFamily="2" charset="-122"/>
                  <a:ea typeface="Roboto Light" pitchFamily="2" charset="0"/>
                </a:endParaRPr>
              </a:p>
            </p:txBody>
          </p:sp>
          <p:sp>
            <p:nvSpPr>
              <p:cNvPr id="165" name="TextBox 129">
                <a:extLst>
                  <a:ext uri="{FF2B5EF4-FFF2-40B4-BE49-F238E27FC236}">
                    <a16:creationId xmlns="" xmlns:a16="http://schemas.microsoft.com/office/drawing/2014/main" id="{CB6C5158-2473-4D64-8E23-9DF802CBA3AA}"/>
                  </a:ext>
                </a:extLst>
              </p:cNvPr>
              <p:cNvSpPr txBox="1">
                <a:spLocks/>
              </p:cNvSpPr>
              <p:nvPr/>
            </p:nvSpPr>
            <p:spPr>
              <a:xfrm>
                <a:off x="7177700" y="3131515"/>
                <a:ext cx="852714" cy="209207"/>
              </a:xfrm>
              <a:prstGeom prst="rect">
                <a:avLst/>
              </a:prstGeom>
              <a:noFill/>
            </p:spPr>
            <p:txBody>
              <a:bodyPr wrap="square" lIns="0" tIns="0" rIns="0" bIns="0" rtlCol="0" anchor="ctr">
                <a:noAutofit/>
              </a:bodyPr>
              <a:lstStyle/>
              <a:p>
                <a:pPr lvl="0">
                  <a:spcAft>
                    <a:spcPts val="300"/>
                  </a:spcAft>
                </a:pPr>
                <a:r>
                  <a:rPr lang="nb-NO" sz="1200" dirty="0">
                    <a:solidFill>
                      <a:srgbClr val="639392"/>
                    </a:solidFill>
                    <a:latin typeface="华文宋体" panose="02010600040101010101" pitchFamily="2" charset="-122"/>
                    <a:ea typeface="华文宋体" panose="02010600040101010101" pitchFamily="2" charset="-122"/>
                    <a:cs typeface="Roboto Condensed Regular"/>
                  </a:rPr>
                  <a:t>Option A</a:t>
                </a:r>
                <a:endParaRPr lang="en-US" sz="1200" dirty="0">
                  <a:solidFill>
                    <a:srgbClr val="639392"/>
                  </a:solidFill>
                  <a:latin typeface="华文宋体" panose="02010600040101010101" pitchFamily="2" charset="-122"/>
                  <a:ea typeface="华文宋体" panose="02010600040101010101" pitchFamily="2" charset="-122"/>
                  <a:cs typeface="Roboto Condensed Regular"/>
                </a:endParaRPr>
              </a:p>
            </p:txBody>
          </p:sp>
        </p:grpSp>
        <p:grpSp>
          <p:nvGrpSpPr>
            <p:cNvPr id="156" name="그룹 152">
              <a:extLst>
                <a:ext uri="{FF2B5EF4-FFF2-40B4-BE49-F238E27FC236}">
                  <a16:creationId xmlns="" xmlns:a16="http://schemas.microsoft.com/office/drawing/2014/main" id="{267BD9EB-36AE-41BC-A556-28086E39805F}"/>
                </a:ext>
              </a:extLst>
            </p:cNvPr>
            <p:cNvGrpSpPr/>
            <p:nvPr/>
          </p:nvGrpSpPr>
          <p:grpSpPr>
            <a:xfrm>
              <a:off x="5881393" y="4290153"/>
              <a:ext cx="1254578" cy="246221"/>
              <a:chOff x="6775836" y="3384824"/>
              <a:chExt cx="1254578" cy="246221"/>
            </a:xfrm>
          </p:grpSpPr>
          <p:sp>
            <p:nvSpPr>
              <p:cNvPr id="161" name="직사각형 415">
                <a:extLst>
                  <a:ext uri="{FF2B5EF4-FFF2-40B4-BE49-F238E27FC236}">
                    <a16:creationId xmlns="" xmlns:a16="http://schemas.microsoft.com/office/drawing/2014/main" id="{6B244CD9-C1FE-4621-8912-697C8B42EA81}"/>
                  </a:ext>
                </a:extLst>
              </p:cNvPr>
              <p:cNvSpPr/>
              <p:nvPr/>
            </p:nvSpPr>
            <p:spPr>
              <a:xfrm>
                <a:off x="6775836" y="3384824"/>
                <a:ext cx="318997" cy="246221"/>
              </a:xfrm>
              <a:prstGeom prst="rect">
                <a:avLst/>
              </a:prstGeom>
            </p:spPr>
            <p:txBody>
              <a:bodyPr wrap="none" lIns="0" tIns="0" rIns="0" bIns="0" anchor="ctr">
                <a:spAutoFit/>
              </a:bodyPr>
              <a:lstStyle/>
              <a:p>
                <a:pPr algn="ctr"/>
                <a:r>
                  <a:rPr lang="nb-NO" altLang="ko-KR" sz="1600" dirty="0">
                    <a:solidFill>
                      <a:srgbClr val="639392"/>
                    </a:solidFill>
                    <a:latin typeface="华文宋体" panose="02010600040101010101" pitchFamily="2" charset="-122"/>
                    <a:ea typeface="华文宋体" panose="02010600040101010101" pitchFamily="2" charset="-122"/>
                  </a:rPr>
                  <a:t>16</a:t>
                </a:r>
                <a:r>
                  <a:rPr lang="nb-NO" altLang="ko-KR" sz="1200" dirty="0">
                    <a:solidFill>
                      <a:srgbClr val="639392"/>
                    </a:solidFill>
                    <a:latin typeface="华文宋体" panose="02010600040101010101" pitchFamily="2" charset="-122"/>
                    <a:ea typeface="华文宋体" panose="02010600040101010101" pitchFamily="2" charset="-122"/>
                  </a:rPr>
                  <a:t>%</a:t>
                </a:r>
                <a:endParaRPr lang="ko-KR" altLang="en-US" sz="1200" dirty="0">
                  <a:solidFill>
                    <a:srgbClr val="639392"/>
                  </a:solidFill>
                  <a:latin typeface="华文宋体" panose="02010600040101010101" pitchFamily="2" charset="-122"/>
                  <a:ea typeface="Roboto Light" pitchFamily="2" charset="0"/>
                </a:endParaRPr>
              </a:p>
            </p:txBody>
          </p:sp>
          <p:sp>
            <p:nvSpPr>
              <p:cNvPr id="162" name="TextBox 132">
                <a:extLst>
                  <a:ext uri="{FF2B5EF4-FFF2-40B4-BE49-F238E27FC236}">
                    <a16:creationId xmlns="" xmlns:a16="http://schemas.microsoft.com/office/drawing/2014/main" id="{69070C82-EFD5-49FD-BED0-CFAE0EAB0937}"/>
                  </a:ext>
                </a:extLst>
              </p:cNvPr>
              <p:cNvSpPr txBox="1">
                <a:spLocks/>
              </p:cNvSpPr>
              <p:nvPr/>
            </p:nvSpPr>
            <p:spPr>
              <a:xfrm>
                <a:off x="7177700" y="3403331"/>
                <a:ext cx="852714" cy="209207"/>
              </a:xfrm>
              <a:prstGeom prst="rect">
                <a:avLst/>
              </a:prstGeom>
              <a:noFill/>
            </p:spPr>
            <p:txBody>
              <a:bodyPr wrap="square" lIns="0" tIns="0" rIns="0" bIns="0" rtlCol="0" anchor="ctr">
                <a:noAutofit/>
              </a:bodyPr>
              <a:lstStyle/>
              <a:p>
                <a:pPr lvl="0">
                  <a:spcAft>
                    <a:spcPts val="300"/>
                  </a:spcAft>
                </a:pPr>
                <a:r>
                  <a:rPr lang="nb-NO" sz="1200" dirty="0">
                    <a:solidFill>
                      <a:srgbClr val="639392"/>
                    </a:solidFill>
                    <a:latin typeface="华文宋体" panose="02010600040101010101" pitchFamily="2" charset="-122"/>
                    <a:ea typeface="华文宋体" panose="02010600040101010101" pitchFamily="2" charset="-122"/>
                    <a:cs typeface="Roboto Condensed Regular"/>
                  </a:rPr>
                  <a:t>Option B</a:t>
                </a:r>
                <a:endParaRPr lang="en-US" sz="1200" dirty="0">
                  <a:solidFill>
                    <a:srgbClr val="639392"/>
                  </a:solidFill>
                  <a:latin typeface="华文宋体" panose="02010600040101010101" pitchFamily="2" charset="-122"/>
                  <a:ea typeface="华文宋体" panose="02010600040101010101" pitchFamily="2" charset="-122"/>
                  <a:cs typeface="Roboto Condensed Regular"/>
                </a:endParaRPr>
              </a:p>
            </p:txBody>
          </p:sp>
        </p:grpSp>
        <p:grpSp>
          <p:nvGrpSpPr>
            <p:cNvPr id="157" name="그룹 474">
              <a:extLst>
                <a:ext uri="{FF2B5EF4-FFF2-40B4-BE49-F238E27FC236}">
                  <a16:creationId xmlns="" xmlns:a16="http://schemas.microsoft.com/office/drawing/2014/main" id="{CCBBD93F-981D-4B7C-8F94-3865497FEFD1}"/>
                </a:ext>
              </a:extLst>
            </p:cNvPr>
            <p:cNvGrpSpPr/>
            <p:nvPr/>
          </p:nvGrpSpPr>
          <p:grpSpPr>
            <a:xfrm>
              <a:off x="2245628" y="3700858"/>
              <a:ext cx="1621092" cy="1619309"/>
              <a:chOff x="3025775" y="1231900"/>
              <a:chExt cx="2889251" cy="2886075"/>
            </a:xfrm>
            <a:solidFill>
              <a:srgbClr val="94DAFA"/>
            </a:solidFill>
          </p:grpSpPr>
          <p:sp>
            <p:nvSpPr>
              <p:cNvPr id="159" name="Freeform 10">
                <a:extLst>
                  <a:ext uri="{FF2B5EF4-FFF2-40B4-BE49-F238E27FC236}">
                    <a16:creationId xmlns="" xmlns:a16="http://schemas.microsoft.com/office/drawing/2014/main" id="{0D703641-B483-482A-99AF-4B528C505465}"/>
                  </a:ext>
                </a:extLst>
              </p:cNvPr>
              <p:cNvSpPr>
                <a:spLocks noEditPoints="1"/>
              </p:cNvSpPr>
              <p:nvPr/>
            </p:nvSpPr>
            <p:spPr bwMode="auto">
              <a:xfrm>
                <a:off x="3827463" y="1231900"/>
                <a:ext cx="2087563" cy="2089150"/>
              </a:xfrm>
              <a:custGeom>
                <a:avLst/>
                <a:gdLst>
                  <a:gd name="T0" fmla="*/ 277 w 555"/>
                  <a:gd name="T1" fmla="*/ 0 h 555"/>
                  <a:gd name="T2" fmla="*/ 0 w 555"/>
                  <a:gd name="T3" fmla="*/ 277 h 555"/>
                  <a:gd name="T4" fmla="*/ 43 w 555"/>
                  <a:gd name="T5" fmla="*/ 426 h 555"/>
                  <a:gd name="T6" fmla="*/ 20 w 555"/>
                  <a:gd name="T7" fmla="*/ 454 h 555"/>
                  <a:gd name="T8" fmla="*/ 95 w 555"/>
                  <a:gd name="T9" fmla="*/ 529 h 555"/>
                  <a:gd name="T10" fmla="*/ 126 w 555"/>
                  <a:gd name="T11" fmla="*/ 509 h 555"/>
                  <a:gd name="T12" fmla="*/ 277 w 555"/>
                  <a:gd name="T13" fmla="*/ 555 h 555"/>
                  <a:gd name="T14" fmla="*/ 555 w 555"/>
                  <a:gd name="T15" fmla="*/ 277 h 555"/>
                  <a:gd name="T16" fmla="*/ 277 w 555"/>
                  <a:gd name="T17" fmla="*/ 0 h 555"/>
                  <a:gd name="T18" fmla="*/ 277 w 555"/>
                  <a:gd name="T19" fmla="*/ 492 h 555"/>
                  <a:gd name="T20" fmla="*/ 63 w 555"/>
                  <a:gd name="T21" fmla="*/ 277 h 555"/>
                  <a:gd name="T22" fmla="*/ 277 w 555"/>
                  <a:gd name="T23" fmla="*/ 62 h 555"/>
                  <a:gd name="T24" fmla="*/ 492 w 555"/>
                  <a:gd name="T25" fmla="*/ 277 h 555"/>
                  <a:gd name="T26" fmla="*/ 277 w 555"/>
                  <a:gd name="T27" fmla="*/ 49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555">
                    <a:moveTo>
                      <a:pt x="277" y="0"/>
                    </a:moveTo>
                    <a:cubicBezTo>
                      <a:pt x="124" y="0"/>
                      <a:pt x="0" y="124"/>
                      <a:pt x="0" y="277"/>
                    </a:cubicBezTo>
                    <a:cubicBezTo>
                      <a:pt x="0" y="332"/>
                      <a:pt x="16" y="383"/>
                      <a:pt x="43" y="426"/>
                    </a:cubicBezTo>
                    <a:cubicBezTo>
                      <a:pt x="20" y="454"/>
                      <a:pt x="20" y="454"/>
                      <a:pt x="20" y="454"/>
                    </a:cubicBezTo>
                    <a:cubicBezTo>
                      <a:pt x="95" y="529"/>
                      <a:pt x="95" y="529"/>
                      <a:pt x="95" y="529"/>
                    </a:cubicBezTo>
                    <a:cubicBezTo>
                      <a:pt x="126" y="509"/>
                      <a:pt x="126" y="509"/>
                      <a:pt x="126" y="509"/>
                    </a:cubicBezTo>
                    <a:cubicBezTo>
                      <a:pt x="169" y="538"/>
                      <a:pt x="221" y="555"/>
                      <a:pt x="277" y="555"/>
                    </a:cubicBezTo>
                    <a:cubicBezTo>
                      <a:pt x="431" y="555"/>
                      <a:pt x="555" y="430"/>
                      <a:pt x="555" y="277"/>
                    </a:cubicBezTo>
                    <a:cubicBezTo>
                      <a:pt x="555" y="124"/>
                      <a:pt x="431" y="0"/>
                      <a:pt x="277" y="0"/>
                    </a:cubicBezTo>
                    <a:close/>
                    <a:moveTo>
                      <a:pt x="277" y="492"/>
                    </a:moveTo>
                    <a:cubicBezTo>
                      <a:pt x="159" y="492"/>
                      <a:pt x="63" y="396"/>
                      <a:pt x="63" y="277"/>
                    </a:cubicBezTo>
                    <a:cubicBezTo>
                      <a:pt x="63" y="159"/>
                      <a:pt x="159" y="62"/>
                      <a:pt x="277" y="62"/>
                    </a:cubicBezTo>
                    <a:cubicBezTo>
                      <a:pt x="396" y="62"/>
                      <a:pt x="492" y="159"/>
                      <a:pt x="492" y="277"/>
                    </a:cubicBezTo>
                    <a:cubicBezTo>
                      <a:pt x="492" y="396"/>
                      <a:pt x="396" y="492"/>
                      <a:pt x="277" y="492"/>
                    </a:cubicBezTo>
                    <a:close/>
                  </a:path>
                </a:pathLst>
              </a:custGeom>
              <a:solidFill>
                <a:srgbClr val="7FA9A8"/>
              </a:solidFill>
              <a:ln>
                <a:noFill/>
              </a:ln>
            </p:spPr>
            <p:txBody>
              <a:bodyPr vert="horz" wrap="square" lIns="91440" tIns="45720" rIns="91440" bIns="45720" numCol="1" anchor="t" anchorCtr="0" compatLnSpc="1">
                <a:prstTxWarp prst="textNoShape">
                  <a:avLst/>
                </a:prstTxWarp>
              </a:bodyPr>
              <a:lstStyle/>
              <a:p>
                <a:endParaRPr lang="ko-KR" altLang="en-US" dirty="0">
                  <a:solidFill>
                    <a:srgbClr val="639392"/>
                  </a:solidFill>
                  <a:latin typeface="华文宋体" panose="02010600040101010101" pitchFamily="2" charset="-122"/>
                </a:endParaRPr>
              </a:p>
            </p:txBody>
          </p:sp>
          <p:sp>
            <p:nvSpPr>
              <p:cNvPr id="160" name="Freeform 12">
                <a:extLst>
                  <a:ext uri="{FF2B5EF4-FFF2-40B4-BE49-F238E27FC236}">
                    <a16:creationId xmlns="" xmlns:a16="http://schemas.microsoft.com/office/drawing/2014/main" id="{3BC75D1B-5DA2-4F18-A310-145CEF4C02DA}"/>
                  </a:ext>
                </a:extLst>
              </p:cNvPr>
              <p:cNvSpPr>
                <a:spLocks/>
              </p:cNvSpPr>
              <p:nvPr/>
            </p:nvSpPr>
            <p:spPr bwMode="auto">
              <a:xfrm>
                <a:off x="3025775" y="3016250"/>
                <a:ext cx="1082675" cy="1101725"/>
              </a:xfrm>
              <a:custGeom>
                <a:avLst/>
                <a:gdLst>
                  <a:gd name="T0" fmla="*/ 24 w 288"/>
                  <a:gd name="T1" fmla="*/ 191 h 293"/>
                  <a:gd name="T2" fmla="*/ 22 w 288"/>
                  <a:gd name="T3" fmla="*/ 193 h 293"/>
                  <a:gd name="T4" fmla="*/ 22 w 288"/>
                  <a:gd name="T5" fmla="*/ 272 h 293"/>
                  <a:gd name="T6" fmla="*/ 100 w 288"/>
                  <a:gd name="T7" fmla="*/ 272 h 293"/>
                  <a:gd name="T8" fmla="*/ 105 w 288"/>
                  <a:gd name="T9" fmla="*/ 267 h 293"/>
                  <a:gd name="T10" fmla="*/ 288 w 288"/>
                  <a:gd name="T11" fmla="*/ 64 h 293"/>
                  <a:gd name="T12" fmla="*/ 224 w 288"/>
                  <a:gd name="T13" fmla="*/ 0 h 293"/>
                  <a:gd name="T14" fmla="*/ 24 w 288"/>
                  <a:gd name="T15" fmla="*/ 191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8" h="293">
                    <a:moveTo>
                      <a:pt x="24" y="191"/>
                    </a:moveTo>
                    <a:cubicBezTo>
                      <a:pt x="22" y="193"/>
                      <a:pt x="22" y="193"/>
                      <a:pt x="22" y="193"/>
                    </a:cubicBezTo>
                    <a:cubicBezTo>
                      <a:pt x="0" y="215"/>
                      <a:pt x="0" y="250"/>
                      <a:pt x="22" y="272"/>
                    </a:cubicBezTo>
                    <a:cubicBezTo>
                      <a:pt x="44" y="293"/>
                      <a:pt x="79" y="293"/>
                      <a:pt x="100" y="272"/>
                    </a:cubicBezTo>
                    <a:cubicBezTo>
                      <a:pt x="102" y="270"/>
                      <a:pt x="103" y="268"/>
                      <a:pt x="105" y="267"/>
                    </a:cubicBezTo>
                    <a:cubicBezTo>
                      <a:pt x="288" y="64"/>
                      <a:pt x="288" y="64"/>
                      <a:pt x="288" y="64"/>
                    </a:cubicBezTo>
                    <a:cubicBezTo>
                      <a:pt x="224" y="0"/>
                      <a:pt x="224" y="0"/>
                      <a:pt x="224" y="0"/>
                    </a:cubicBezTo>
                    <a:lnTo>
                      <a:pt x="24" y="191"/>
                    </a:lnTo>
                    <a:close/>
                  </a:path>
                </a:pathLst>
              </a:custGeom>
              <a:solidFill>
                <a:srgbClr val="7FA9A8"/>
              </a:solidFill>
              <a:ln>
                <a:noFill/>
              </a:ln>
            </p:spPr>
            <p:txBody>
              <a:bodyPr vert="horz" wrap="square" lIns="91440" tIns="45720" rIns="91440" bIns="45720" numCol="1" anchor="t" anchorCtr="0" compatLnSpc="1">
                <a:prstTxWarp prst="textNoShape">
                  <a:avLst/>
                </a:prstTxWarp>
              </a:bodyPr>
              <a:lstStyle/>
              <a:p>
                <a:endParaRPr lang="ko-KR" altLang="en-US" dirty="0">
                  <a:solidFill>
                    <a:srgbClr val="639392"/>
                  </a:solidFill>
                  <a:latin typeface="华文宋体" panose="02010600040101010101" pitchFamily="2" charset="-122"/>
                </a:endParaRPr>
              </a:p>
            </p:txBody>
          </p:sp>
        </p:grpSp>
        <p:sp>
          <p:nvSpPr>
            <p:cNvPr id="158" name="AutoShape 688">
              <a:extLst>
                <a:ext uri="{FF2B5EF4-FFF2-40B4-BE49-F238E27FC236}">
                  <a16:creationId xmlns="" xmlns:a16="http://schemas.microsoft.com/office/drawing/2014/main" id="{970B95C5-64C8-4935-B553-DDE1AD6A31C0}"/>
                </a:ext>
              </a:extLst>
            </p:cNvPr>
            <p:cNvSpPr>
              <a:spLocks/>
            </p:cNvSpPr>
            <p:nvPr/>
          </p:nvSpPr>
          <p:spPr bwMode="auto">
            <a:xfrm>
              <a:off x="3087694" y="4102237"/>
              <a:ext cx="373276" cy="375833"/>
            </a:xfrm>
            <a:custGeom>
              <a:avLst/>
              <a:gdLst>
                <a:gd name="T0" fmla="*/ 286355233 w 21600"/>
                <a:gd name="T1" fmla="*/ 49183159 h 21600"/>
                <a:gd name="T2" fmla="*/ 238430687 w 21600"/>
                <a:gd name="T3" fmla="*/ 0 h 21600"/>
                <a:gd name="T4" fmla="*/ 190506023 w 21600"/>
                <a:gd name="T5" fmla="*/ 49183159 h 21600"/>
                <a:gd name="T6" fmla="*/ 226525457 w 21600"/>
                <a:gd name="T7" fmla="*/ 96798730 h 21600"/>
                <a:gd name="T8" fmla="*/ 226525457 w 21600"/>
                <a:gd name="T9" fmla="*/ 135000684 h 21600"/>
                <a:gd name="T10" fmla="*/ 189578237 w 21600"/>
                <a:gd name="T11" fmla="*/ 135000684 h 21600"/>
                <a:gd name="T12" fmla="*/ 142912626 w 21600"/>
                <a:gd name="T13" fmla="*/ 97752122 h 21600"/>
                <a:gd name="T14" fmla="*/ 96233431 w 21600"/>
                <a:gd name="T15" fmla="*/ 135000684 h 21600"/>
                <a:gd name="T16" fmla="*/ 35317649 w 21600"/>
                <a:gd name="T17" fmla="*/ 135000684 h 21600"/>
                <a:gd name="T18" fmla="*/ 35317649 w 21600"/>
                <a:gd name="T19" fmla="*/ 198202849 h 21600"/>
                <a:gd name="T20" fmla="*/ 0 w 21600"/>
                <a:gd name="T21" fmla="*/ 245382120 h 21600"/>
                <a:gd name="T22" fmla="*/ 47633014 w 21600"/>
                <a:gd name="T23" fmla="*/ 294279076 h 21600"/>
                <a:gd name="T24" fmla="*/ 95266028 w 21600"/>
                <a:gd name="T25" fmla="*/ 245382120 h 21600"/>
                <a:gd name="T26" fmla="*/ 59219425 w 21600"/>
                <a:gd name="T27" fmla="*/ 198011190 h 21600"/>
                <a:gd name="T28" fmla="*/ 59219425 w 21600"/>
                <a:gd name="T29" fmla="*/ 159536819 h 21600"/>
                <a:gd name="T30" fmla="*/ 96247015 w 21600"/>
                <a:gd name="T31" fmla="*/ 159536819 h 21600"/>
                <a:gd name="T32" fmla="*/ 142912626 w 21600"/>
                <a:gd name="T33" fmla="*/ 196745115 h 21600"/>
                <a:gd name="T34" fmla="*/ 189564641 w 21600"/>
                <a:gd name="T35" fmla="*/ 159536819 h 21600"/>
                <a:gd name="T36" fmla="*/ 250428488 w 21600"/>
                <a:gd name="T37" fmla="*/ 159536819 h 21600"/>
                <a:gd name="T38" fmla="*/ 250428488 w 21600"/>
                <a:gd name="T39" fmla="*/ 96771073 h 21600"/>
                <a:gd name="T40" fmla="*/ 286355233 w 21600"/>
                <a:gd name="T41" fmla="*/ 49183159 h 21600"/>
                <a:gd name="T42" fmla="*/ 71350668 w 21600"/>
                <a:gd name="T43" fmla="*/ 245382120 h 21600"/>
                <a:gd name="T44" fmla="*/ 47619429 w 21600"/>
                <a:gd name="T45" fmla="*/ 269755549 h 21600"/>
                <a:gd name="T46" fmla="*/ 23889446 w 21600"/>
                <a:gd name="T47" fmla="*/ 245382120 h 21600"/>
                <a:gd name="T48" fmla="*/ 47619429 w 21600"/>
                <a:gd name="T49" fmla="*/ 221022585 h 21600"/>
                <a:gd name="T50" fmla="*/ 71350668 w 21600"/>
                <a:gd name="T51" fmla="*/ 245382120 h 21600"/>
                <a:gd name="T52" fmla="*/ 59219425 w 21600"/>
                <a:gd name="T53" fmla="*/ 210123434 h 21600"/>
                <a:gd name="T54" fmla="*/ 59219425 w 21600"/>
                <a:gd name="T55" fmla="*/ 210123434 h 21600"/>
                <a:gd name="T56" fmla="*/ 142899041 w 21600"/>
                <a:gd name="T57" fmla="*/ 172221577 h 21600"/>
                <a:gd name="T58" fmla="*/ 118585876 w 21600"/>
                <a:gd name="T59" fmla="*/ 147261858 h 21600"/>
                <a:gd name="T60" fmla="*/ 142899041 w 21600"/>
                <a:gd name="T61" fmla="*/ 122289424 h 21600"/>
                <a:gd name="T62" fmla="*/ 167213462 w 21600"/>
                <a:gd name="T63" fmla="*/ 147261858 h 21600"/>
                <a:gd name="T64" fmla="*/ 142899041 w 21600"/>
                <a:gd name="T65" fmla="*/ 172221577 h 21600"/>
                <a:gd name="T66" fmla="*/ 238430687 w 21600"/>
                <a:gd name="T67" fmla="*/ 73855389 h 21600"/>
                <a:gd name="T68" fmla="*/ 214409065 w 21600"/>
                <a:gd name="T69" fmla="*/ 49183159 h 21600"/>
                <a:gd name="T70" fmla="*/ 238430687 w 21600"/>
                <a:gd name="T71" fmla="*/ 24523408 h 21600"/>
                <a:gd name="T72" fmla="*/ 262465787 w 21600"/>
                <a:gd name="T73" fmla="*/ 49183159 h 21600"/>
                <a:gd name="T74" fmla="*/ 238430687 w 21600"/>
                <a:gd name="T75" fmla="*/ 73855389 h 21600"/>
                <a:gd name="T76" fmla="*/ 238430687 w 21600"/>
                <a:gd name="T77" fmla="*/ 73855389 h 216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00" h="21600">
                  <a:moveTo>
                    <a:pt x="21600" y="3610"/>
                  </a:moveTo>
                  <a:cubicBezTo>
                    <a:pt x="21600" y="1616"/>
                    <a:pt x="19981" y="0"/>
                    <a:pt x="17985" y="0"/>
                  </a:cubicBezTo>
                  <a:cubicBezTo>
                    <a:pt x="15988" y="0"/>
                    <a:pt x="14370" y="1616"/>
                    <a:pt x="14370" y="3610"/>
                  </a:cubicBezTo>
                  <a:cubicBezTo>
                    <a:pt x="14370" y="5294"/>
                    <a:pt x="15526" y="6705"/>
                    <a:pt x="17087" y="7105"/>
                  </a:cubicBezTo>
                  <a:lnTo>
                    <a:pt x="17087" y="9909"/>
                  </a:lnTo>
                  <a:lnTo>
                    <a:pt x="14300" y="9909"/>
                  </a:lnTo>
                  <a:cubicBezTo>
                    <a:pt x="13898" y="8338"/>
                    <a:pt x="12477" y="7175"/>
                    <a:pt x="10780" y="7175"/>
                  </a:cubicBezTo>
                  <a:cubicBezTo>
                    <a:pt x="9082" y="7175"/>
                    <a:pt x="7660" y="8338"/>
                    <a:pt x="7259" y="9909"/>
                  </a:cubicBezTo>
                  <a:lnTo>
                    <a:pt x="2664" y="9909"/>
                  </a:lnTo>
                  <a:lnTo>
                    <a:pt x="2664" y="14548"/>
                  </a:lnTo>
                  <a:cubicBezTo>
                    <a:pt x="1131" y="14957"/>
                    <a:pt x="0" y="16351"/>
                    <a:pt x="0" y="18011"/>
                  </a:cubicBezTo>
                  <a:cubicBezTo>
                    <a:pt x="0" y="19993"/>
                    <a:pt x="1609" y="21600"/>
                    <a:pt x="3593" y="21600"/>
                  </a:cubicBezTo>
                  <a:cubicBezTo>
                    <a:pt x="5577" y="21600"/>
                    <a:pt x="7186" y="19994"/>
                    <a:pt x="7186" y="18011"/>
                  </a:cubicBezTo>
                  <a:cubicBezTo>
                    <a:pt x="7186" y="16331"/>
                    <a:pt x="6028" y="14925"/>
                    <a:pt x="4467" y="14534"/>
                  </a:cubicBezTo>
                  <a:lnTo>
                    <a:pt x="4467" y="11710"/>
                  </a:lnTo>
                  <a:lnTo>
                    <a:pt x="7260" y="11710"/>
                  </a:lnTo>
                  <a:cubicBezTo>
                    <a:pt x="7662" y="13279"/>
                    <a:pt x="9083" y="14441"/>
                    <a:pt x="10780" y="14441"/>
                  </a:cubicBezTo>
                  <a:cubicBezTo>
                    <a:pt x="12476" y="14441"/>
                    <a:pt x="13897" y="13279"/>
                    <a:pt x="14299" y="11710"/>
                  </a:cubicBezTo>
                  <a:lnTo>
                    <a:pt x="18890" y="11710"/>
                  </a:lnTo>
                  <a:lnTo>
                    <a:pt x="18890" y="7103"/>
                  </a:lnTo>
                  <a:cubicBezTo>
                    <a:pt x="20447" y="6701"/>
                    <a:pt x="21600" y="5293"/>
                    <a:pt x="21600" y="3610"/>
                  </a:cubicBezTo>
                  <a:close/>
                  <a:moveTo>
                    <a:pt x="5382" y="18011"/>
                  </a:moveTo>
                  <a:cubicBezTo>
                    <a:pt x="5382" y="18997"/>
                    <a:pt x="4580" y="19800"/>
                    <a:pt x="3592" y="19800"/>
                  </a:cubicBezTo>
                  <a:cubicBezTo>
                    <a:pt x="2605" y="19800"/>
                    <a:pt x="1802" y="18997"/>
                    <a:pt x="1802" y="18011"/>
                  </a:cubicBezTo>
                  <a:cubicBezTo>
                    <a:pt x="1802" y="17025"/>
                    <a:pt x="2605" y="16223"/>
                    <a:pt x="3592" y="16223"/>
                  </a:cubicBezTo>
                  <a:cubicBezTo>
                    <a:pt x="4580" y="16223"/>
                    <a:pt x="5382" y="17025"/>
                    <a:pt x="5382" y="18011"/>
                  </a:cubicBezTo>
                  <a:close/>
                  <a:moveTo>
                    <a:pt x="4467" y="15423"/>
                  </a:moveTo>
                  <a:lnTo>
                    <a:pt x="4467" y="15423"/>
                  </a:lnTo>
                  <a:close/>
                  <a:moveTo>
                    <a:pt x="10779" y="12641"/>
                  </a:moveTo>
                  <a:cubicBezTo>
                    <a:pt x="9768" y="12641"/>
                    <a:pt x="8945" y="11819"/>
                    <a:pt x="8945" y="10809"/>
                  </a:cubicBezTo>
                  <a:cubicBezTo>
                    <a:pt x="8945" y="9798"/>
                    <a:pt x="9768" y="8976"/>
                    <a:pt x="10779" y="8976"/>
                  </a:cubicBezTo>
                  <a:cubicBezTo>
                    <a:pt x="11791" y="8976"/>
                    <a:pt x="12613" y="9798"/>
                    <a:pt x="12613" y="10809"/>
                  </a:cubicBezTo>
                  <a:cubicBezTo>
                    <a:pt x="12614" y="11819"/>
                    <a:pt x="11791" y="12641"/>
                    <a:pt x="10779" y="12641"/>
                  </a:cubicBezTo>
                  <a:close/>
                  <a:moveTo>
                    <a:pt x="17985" y="5421"/>
                  </a:moveTo>
                  <a:cubicBezTo>
                    <a:pt x="16986" y="5421"/>
                    <a:pt x="16173" y="4609"/>
                    <a:pt x="16173" y="3610"/>
                  </a:cubicBezTo>
                  <a:cubicBezTo>
                    <a:pt x="16173" y="2613"/>
                    <a:pt x="16986" y="1800"/>
                    <a:pt x="17985" y="1800"/>
                  </a:cubicBezTo>
                  <a:cubicBezTo>
                    <a:pt x="18984" y="1800"/>
                    <a:pt x="19798" y="2613"/>
                    <a:pt x="19798" y="3610"/>
                  </a:cubicBezTo>
                  <a:cubicBezTo>
                    <a:pt x="19798" y="4609"/>
                    <a:pt x="18984" y="5421"/>
                    <a:pt x="17985" y="5421"/>
                  </a:cubicBezTo>
                  <a:close/>
                  <a:moveTo>
                    <a:pt x="17985" y="5421"/>
                  </a:moveTo>
                </a:path>
              </a:pathLst>
            </a:custGeom>
            <a:solidFill>
              <a:srgbClr val="7FA9A8"/>
            </a:solidFill>
            <a:ln>
              <a:noFill/>
            </a:ln>
          </p:spPr>
          <p:txBody>
            <a:bodyPr lIns="0" tIns="0" rIns="0" bIns="0"/>
            <a:lstStyle/>
            <a:p>
              <a:endParaRPr lang="en-US" dirty="0">
                <a:solidFill>
                  <a:srgbClr val="639392"/>
                </a:solidFill>
                <a:latin typeface="华文宋体" panose="02010600040101010101" pitchFamily="2" charset="-122"/>
                <a:ea typeface="华文宋体" panose="02010600040101010101" pitchFamily="2" charset="-122"/>
              </a:endParaRPr>
            </a:p>
          </p:txBody>
        </p:sp>
      </p:grpSp>
      <p:sp>
        <p:nvSpPr>
          <p:cNvPr id="166" name="TextBox 37">
            <a:extLst>
              <a:ext uri="{FF2B5EF4-FFF2-40B4-BE49-F238E27FC236}">
                <a16:creationId xmlns="" xmlns:a16="http://schemas.microsoft.com/office/drawing/2014/main" id="{D199BE53-7391-473D-9079-ED37B78A55EC}"/>
              </a:ext>
            </a:extLst>
          </p:cNvPr>
          <p:cNvSpPr txBox="1"/>
          <p:nvPr/>
        </p:nvSpPr>
        <p:spPr>
          <a:xfrm>
            <a:off x="7105266" y="2388702"/>
            <a:ext cx="3177330" cy="484276"/>
          </a:xfrm>
          <a:prstGeom prst="rect">
            <a:avLst/>
          </a:prstGeom>
          <a:noFill/>
        </p:spPr>
        <p:txBody>
          <a:bodyPr wrap="square" lIns="91416" tIns="45708" rIns="91416" bIns="45708" rtlCol="0">
            <a:spAutoFit/>
          </a:bodyPr>
          <a:lstStyle>
            <a:defPPr>
              <a:defRPr lang="zh-CN"/>
            </a:defPPr>
            <a:lvl1pPr>
              <a:lnSpc>
                <a:spcPct val="150000"/>
              </a:lnSpc>
              <a:defRPr sz="8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r>
              <a:rPr lang="zh-CN" altLang="en-US" sz="900" dirty="0">
                <a:solidFill>
                  <a:srgbClr val="639392"/>
                </a:solidFill>
              </a:rPr>
              <a:t>点击输入简要文字内容，文字内容需概括精炼，不用多余的文字修饰，言简意赅的说明分项内容</a:t>
            </a:r>
            <a:r>
              <a:rPr lang="en-US" altLang="zh-CN" sz="900" dirty="0">
                <a:solidFill>
                  <a:srgbClr val="639392"/>
                </a:solidFill>
              </a:rPr>
              <a:t>……</a:t>
            </a:r>
            <a:r>
              <a:rPr lang="zh-CN" altLang="en-US" sz="900" dirty="0">
                <a:solidFill>
                  <a:srgbClr val="639392"/>
                </a:solidFill>
              </a:rPr>
              <a:t>。</a:t>
            </a:r>
            <a:endParaRPr lang="en-US" altLang="zh-CN" sz="900" dirty="0">
              <a:solidFill>
                <a:srgbClr val="639392"/>
              </a:solidFill>
            </a:endParaRPr>
          </a:p>
        </p:txBody>
      </p:sp>
      <p:grpSp>
        <p:nvGrpSpPr>
          <p:cNvPr id="167" name="组合 166">
            <a:extLst>
              <a:ext uri="{FF2B5EF4-FFF2-40B4-BE49-F238E27FC236}">
                <a16:creationId xmlns="" xmlns:a16="http://schemas.microsoft.com/office/drawing/2014/main" id="{51679EDF-28BC-4768-9ED4-554A1CE2AF12}"/>
              </a:ext>
            </a:extLst>
          </p:cNvPr>
          <p:cNvGrpSpPr/>
          <p:nvPr/>
        </p:nvGrpSpPr>
        <p:grpSpPr>
          <a:xfrm>
            <a:off x="5889923" y="4637463"/>
            <a:ext cx="4890343" cy="1619309"/>
            <a:chOff x="576486" y="1950639"/>
            <a:chExt cx="4890343" cy="1619309"/>
          </a:xfrm>
          <a:effectLst>
            <a:outerShdw blurRad="254000" dist="127000" dir="2700000" algn="tl" rotWithShape="0">
              <a:prstClr val="black">
                <a:alpha val="40000"/>
              </a:prstClr>
            </a:outerShdw>
          </a:effectLst>
        </p:grpSpPr>
        <p:sp>
          <p:nvSpPr>
            <p:cNvPr id="168" name="모서리가 둥근 직사각형 137">
              <a:extLst>
                <a:ext uri="{FF2B5EF4-FFF2-40B4-BE49-F238E27FC236}">
                  <a16:creationId xmlns="" xmlns:a16="http://schemas.microsoft.com/office/drawing/2014/main" id="{1A1EE5D2-DF3C-4594-B7C6-207091F3D451}"/>
                </a:ext>
              </a:extLst>
            </p:cNvPr>
            <p:cNvSpPr/>
            <p:nvPr/>
          </p:nvSpPr>
          <p:spPr>
            <a:xfrm>
              <a:off x="2070531" y="2570176"/>
              <a:ext cx="2086744" cy="214313"/>
            </a:xfrm>
            <a:prstGeom prst="roundRect">
              <a:avLst>
                <a:gd name="adj" fmla="val 50000"/>
              </a:avLst>
            </a:prstGeom>
            <a:solidFill>
              <a:srgbClr val="D9D9D9"/>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cs typeface="Roboto condensed"/>
              </a:endParaRPr>
            </a:p>
          </p:txBody>
        </p:sp>
        <p:sp>
          <p:nvSpPr>
            <p:cNvPr id="169" name="모서리가 둥근 직사각형 2">
              <a:extLst>
                <a:ext uri="{FF2B5EF4-FFF2-40B4-BE49-F238E27FC236}">
                  <a16:creationId xmlns="" xmlns:a16="http://schemas.microsoft.com/office/drawing/2014/main" id="{75C675B5-541B-40CC-AB5C-C9C40680E089}"/>
                </a:ext>
              </a:extLst>
            </p:cNvPr>
            <p:cNvSpPr/>
            <p:nvPr/>
          </p:nvSpPr>
          <p:spPr>
            <a:xfrm>
              <a:off x="2070531" y="2298360"/>
              <a:ext cx="2086744" cy="214313"/>
            </a:xfrm>
            <a:prstGeom prst="roundRect">
              <a:avLst>
                <a:gd name="adj" fmla="val 50000"/>
              </a:avLst>
            </a:prstGeom>
            <a:solidFill>
              <a:schemeClr val="bg1">
                <a:lumMod val="85000"/>
              </a:schemeClr>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cs typeface="Roboto condensed"/>
              </a:endParaRPr>
            </a:p>
          </p:txBody>
        </p:sp>
        <p:sp>
          <p:nvSpPr>
            <p:cNvPr id="170" name="모서리가 둥근 직사각형 141">
              <a:extLst>
                <a:ext uri="{FF2B5EF4-FFF2-40B4-BE49-F238E27FC236}">
                  <a16:creationId xmlns="" xmlns:a16="http://schemas.microsoft.com/office/drawing/2014/main" id="{4BBE86FD-9C84-45C1-B8F9-7EA2DE6678A1}"/>
                </a:ext>
              </a:extLst>
            </p:cNvPr>
            <p:cNvSpPr/>
            <p:nvPr/>
          </p:nvSpPr>
          <p:spPr>
            <a:xfrm>
              <a:off x="2070531" y="2570176"/>
              <a:ext cx="629955" cy="214313"/>
            </a:xfrm>
            <a:prstGeom prst="roundRect">
              <a:avLst>
                <a:gd name="adj" fmla="val 50000"/>
              </a:avLst>
            </a:prstGeom>
            <a:solidFill>
              <a:srgbClr val="639392"/>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endParaRPr>
            </a:p>
          </p:txBody>
        </p:sp>
        <p:sp>
          <p:nvSpPr>
            <p:cNvPr id="171" name="모서리가 둥근 직사각형 142">
              <a:extLst>
                <a:ext uri="{FF2B5EF4-FFF2-40B4-BE49-F238E27FC236}">
                  <a16:creationId xmlns="" xmlns:a16="http://schemas.microsoft.com/office/drawing/2014/main" id="{DB8843ED-1DA8-4EB6-A66E-FA2B81E71898}"/>
                </a:ext>
              </a:extLst>
            </p:cNvPr>
            <p:cNvSpPr/>
            <p:nvPr/>
          </p:nvSpPr>
          <p:spPr>
            <a:xfrm>
              <a:off x="2070530" y="2298360"/>
              <a:ext cx="1473370" cy="214313"/>
            </a:xfrm>
            <a:prstGeom prst="roundRect">
              <a:avLst>
                <a:gd name="adj" fmla="val 50000"/>
              </a:avLst>
            </a:prstGeom>
            <a:solidFill>
              <a:srgbClr val="639392"/>
            </a:solid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rgbClr val="639392"/>
                </a:solidFill>
                <a:latin typeface="华文宋体" panose="02010600040101010101" pitchFamily="2" charset="-122"/>
              </a:endParaRPr>
            </a:p>
          </p:txBody>
        </p:sp>
        <p:grpSp>
          <p:nvGrpSpPr>
            <p:cNvPr id="172" name="그룹 148">
              <a:extLst>
                <a:ext uri="{FF2B5EF4-FFF2-40B4-BE49-F238E27FC236}">
                  <a16:creationId xmlns="" xmlns:a16="http://schemas.microsoft.com/office/drawing/2014/main" id="{3734EB0D-D3B2-4D3A-895A-B7BB1583C99D}"/>
                </a:ext>
              </a:extLst>
            </p:cNvPr>
            <p:cNvGrpSpPr/>
            <p:nvPr/>
          </p:nvGrpSpPr>
          <p:grpSpPr>
            <a:xfrm>
              <a:off x="4212251" y="2268118"/>
              <a:ext cx="1254578" cy="246221"/>
              <a:chOff x="6775836" y="1362789"/>
              <a:chExt cx="1254578" cy="246221"/>
            </a:xfrm>
          </p:grpSpPr>
          <p:sp>
            <p:nvSpPr>
              <p:cNvPr id="182" name="직사각형 6">
                <a:extLst>
                  <a:ext uri="{FF2B5EF4-FFF2-40B4-BE49-F238E27FC236}">
                    <a16:creationId xmlns="" xmlns:a16="http://schemas.microsoft.com/office/drawing/2014/main" id="{F5BFAA92-F919-4409-AF42-15314499D951}"/>
                  </a:ext>
                </a:extLst>
              </p:cNvPr>
              <p:cNvSpPr/>
              <p:nvPr/>
            </p:nvSpPr>
            <p:spPr>
              <a:xfrm>
                <a:off x="6775836" y="1362789"/>
                <a:ext cx="318997" cy="246221"/>
              </a:xfrm>
              <a:prstGeom prst="rect">
                <a:avLst/>
              </a:prstGeom>
            </p:spPr>
            <p:txBody>
              <a:bodyPr wrap="none" lIns="0" tIns="0" rIns="0" bIns="0" anchor="ctr">
                <a:spAutoFit/>
              </a:bodyPr>
              <a:lstStyle/>
              <a:p>
                <a:pPr algn="ctr"/>
                <a:r>
                  <a:rPr lang="nb-NO" altLang="ko-KR" sz="1600" dirty="0">
                    <a:solidFill>
                      <a:srgbClr val="639392"/>
                    </a:solidFill>
                    <a:latin typeface="华文宋体" panose="02010600040101010101" pitchFamily="2" charset="-122"/>
                    <a:ea typeface="华文宋体" panose="02010600040101010101" pitchFamily="2" charset="-122"/>
                  </a:rPr>
                  <a:t>68</a:t>
                </a:r>
                <a:r>
                  <a:rPr lang="nb-NO" altLang="ko-KR" sz="1200" dirty="0">
                    <a:solidFill>
                      <a:srgbClr val="639392"/>
                    </a:solidFill>
                    <a:latin typeface="华文宋体" panose="02010600040101010101" pitchFamily="2" charset="-122"/>
                    <a:ea typeface="华文宋体" panose="02010600040101010101" pitchFamily="2" charset="-122"/>
                  </a:rPr>
                  <a:t>%</a:t>
                </a:r>
                <a:endParaRPr lang="ko-KR" altLang="en-US" sz="1200" dirty="0">
                  <a:solidFill>
                    <a:srgbClr val="639392"/>
                  </a:solidFill>
                  <a:latin typeface="华文宋体" panose="02010600040101010101" pitchFamily="2" charset="-122"/>
                  <a:ea typeface="Roboto Light" pitchFamily="2" charset="0"/>
                </a:endParaRPr>
              </a:p>
            </p:txBody>
          </p:sp>
          <p:sp>
            <p:nvSpPr>
              <p:cNvPr id="183" name="TextBox 121">
                <a:extLst>
                  <a:ext uri="{FF2B5EF4-FFF2-40B4-BE49-F238E27FC236}">
                    <a16:creationId xmlns="" xmlns:a16="http://schemas.microsoft.com/office/drawing/2014/main" id="{CAF721A7-FD35-4391-817A-3AA59A788BA5}"/>
                  </a:ext>
                </a:extLst>
              </p:cNvPr>
              <p:cNvSpPr txBox="1">
                <a:spLocks/>
              </p:cNvSpPr>
              <p:nvPr/>
            </p:nvSpPr>
            <p:spPr>
              <a:xfrm>
                <a:off x="7177700" y="1381296"/>
                <a:ext cx="852714" cy="209207"/>
              </a:xfrm>
              <a:prstGeom prst="rect">
                <a:avLst/>
              </a:prstGeom>
              <a:noFill/>
            </p:spPr>
            <p:txBody>
              <a:bodyPr wrap="square" lIns="0" tIns="0" rIns="0" bIns="0" rtlCol="0" anchor="ctr">
                <a:noAutofit/>
              </a:bodyPr>
              <a:lstStyle/>
              <a:p>
                <a:pPr lvl="0">
                  <a:spcAft>
                    <a:spcPts val="300"/>
                  </a:spcAft>
                </a:pPr>
                <a:r>
                  <a:rPr lang="nb-NO" sz="1200" dirty="0">
                    <a:solidFill>
                      <a:srgbClr val="639392"/>
                    </a:solidFill>
                    <a:latin typeface="华文宋体" panose="02010600040101010101" pitchFamily="2" charset="-122"/>
                    <a:ea typeface="华文宋体" panose="02010600040101010101" pitchFamily="2" charset="-122"/>
                    <a:cs typeface="Roboto Condensed Regular"/>
                  </a:rPr>
                  <a:t>Option A</a:t>
                </a:r>
                <a:endParaRPr lang="en-US" sz="1200" dirty="0">
                  <a:solidFill>
                    <a:srgbClr val="639392"/>
                  </a:solidFill>
                  <a:latin typeface="华文宋体" panose="02010600040101010101" pitchFamily="2" charset="-122"/>
                  <a:ea typeface="华文宋体" panose="02010600040101010101" pitchFamily="2" charset="-122"/>
                  <a:cs typeface="Roboto Condensed Regular"/>
                </a:endParaRPr>
              </a:p>
            </p:txBody>
          </p:sp>
        </p:grpSp>
        <p:grpSp>
          <p:nvGrpSpPr>
            <p:cNvPr id="173" name="그룹 149">
              <a:extLst>
                <a:ext uri="{FF2B5EF4-FFF2-40B4-BE49-F238E27FC236}">
                  <a16:creationId xmlns="" xmlns:a16="http://schemas.microsoft.com/office/drawing/2014/main" id="{E4CFEEA3-FE81-4FB9-963D-24A01FBB49D6}"/>
                </a:ext>
              </a:extLst>
            </p:cNvPr>
            <p:cNvGrpSpPr/>
            <p:nvPr/>
          </p:nvGrpSpPr>
          <p:grpSpPr>
            <a:xfrm>
              <a:off x="4212251" y="2539934"/>
              <a:ext cx="1254578" cy="246221"/>
              <a:chOff x="6775836" y="1634605"/>
              <a:chExt cx="1254578" cy="246221"/>
            </a:xfrm>
          </p:grpSpPr>
          <p:sp>
            <p:nvSpPr>
              <p:cNvPr id="180" name="직사각형 144">
                <a:extLst>
                  <a:ext uri="{FF2B5EF4-FFF2-40B4-BE49-F238E27FC236}">
                    <a16:creationId xmlns="" xmlns:a16="http://schemas.microsoft.com/office/drawing/2014/main" id="{66A9A68F-2A6F-4160-B0BB-82597517A1CD}"/>
                  </a:ext>
                </a:extLst>
              </p:cNvPr>
              <p:cNvSpPr/>
              <p:nvPr/>
            </p:nvSpPr>
            <p:spPr>
              <a:xfrm>
                <a:off x="6775836" y="1634605"/>
                <a:ext cx="318997" cy="246221"/>
              </a:xfrm>
              <a:prstGeom prst="rect">
                <a:avLst/>
              </a:prstGeom>
            </p:spPr>
            <p:txBody>
              <a:bodyPr wrap="none" lIns="0" tIns="0" rIns="0" bIns="0" anchor="ctr">
                <a:spAutoFit/>
              </a:bodyPr>
              <a:lstStyle/>
              <a:p>
                <a:pPr algn="ctr"/>
                <a:r>
                  <a:rPr lang="nb-NO" altLang="ko-KR" sz="1600" dirty="0">
                    <a:solidFill>
                      <a:srgbClr val="639392"/>
                    </a:solidFill>
                    <a:latin typeface="华文宋体" panose="02010600040101010101" pitchFamily="2" charset="-122"/>
                    <a:ea typeface="华文宋体" panose="02010600040101010101" pitchFamily="2" charset="-122"/>
                  </a:rPr>
                  <a:t>24</a:t>
                </a:r>
                <a:r>
                  <a:rPr lang="nb-NO" altLang="ko-KR" sz="1200" dirty="0">
                    <a:solidFill>
                      <a:srgbClr val="639392"/>
                    </a:solidFill>
                    <a:latin typeface="华文宋体" panose="02010600040101010101" pitchFamily="2" charset="-122"/>
                    <a:ea typeface="华文宋体" panose="02010600040101010101" pitchFamily="2" charset="-122"/>
                  </a:rPr>
                  <a:t>%</a:t>
                </a:r>
                <a:endParaRPr lang="ko-KR" altLang="en-US" sz="1200" dirty="0">
                  <a:solidFill>
                    <a:srgbClr val="639392"/>
                  </a:solidFill>
                  <a:latin typeface="华文宋体" panose="02010600040101010101" pitchFamily="2" charset="-122"/>
                  <a:ea typeface="Roboto Light" pitchFamily="2" charset="0"/>
                </a:endParaRPr>
              </a:p>
            </p:txBody>
          </p:sp>
          <p:sp>
            <p:nvSpPr>
              <p:cNvPr id="181" name="TextBox 124">
                <a:extLst>
                  <a:ext uri="{FF2B5EF4-FFF2-40B4-BE49-F238E27FC236}">
                    <a16:creationId xmlns="" xmlns:a16="http://schemas.microsoft.com/office/drawing/2014/main" id="{A7FB3E4D-2C57-44C4-A737-21F727F64A2A}"/>
                  </a:ext>
                </a:extLst>
              </p:cNvPr>
              <p:cNvSpPr txBox="1">
                <a:spLocks/>
              </p:cNvSpPr>
              <p:nvPr/>
            </p:nvSpPr>
            <p:spPr>
              <a:xfrm>
                <a:off x="7177700" y="1653112"/>
                <a:ext cx="852714" cy="209207"/>
              </a:xfrm>
              <a:prstGeom prst="rect">
                <a:avLst/>
              </a:prstGeom>
              <a:noFill/>
            </p:spPr>
            <p:txBody>
              <a:bodyPr wrap="square" lIns="0" tIns="0" rIns="0" bIns="0" rtlCol="0" anchor="ctr">
                <a:noAutofit/>
              </a:bodyPr>
              <a:lstStyle/>
              <a:p>
                <a:pPr lvl="0">
                  <a:spcAft>
                    <a:spcPts val="300"/>
                  </a:spcAft>
                </a:pPr>
                <a:r>
                  <a:rPr lang="nb-NO" sz="1200" dirty="0">
                    <a:solidFill>
                      <a:srgbClr val="639392"/>
                    </a:solidFill>
                    <a:latin typeface="华文宋体" panose="02010600040101010101" pitchFamily="2" charset="-122"/>
                    <a:ea typeface="华文宋体" panose="02010600040101010101" pitchFamily="2" charset="-122"/>
                    <a:cs typeface="Roboto Condensed Regular"/>
                  </a:rPr>
                  <a:t>Option B</a:t>
                </a:r>
                <a:endParaRPr lang="en-US" sz="1200" dirty="0">
                  <a:solidFill>
                    <a:srgbClr val="639392"/>
                  </a:solidFill>
                  <a:latin typeface="华文宋体" panose="02010600040101010101" pitchFamily="2" charset="-122"/>
                  <a:ea typeface="华文宋体" panose="02010600040101010101" pitchFamily="2" charset="-122"/>
                  <a:cs typeface="Roboto Condensed Regular"/>
                </a:endParaRPr>
              </a:p>
            </p:txBody>
          </p:sp>
        </p:grpSp>
        <p:grpSp>
          <p:nvGrpSpPr>
            <p:cNvPr id="174" name="그룹 127">
              <a:extLst>
                <a:ext uri="{FF2B5EF4-FFF2-40B4-BE49-F238E27FC236}">
                  <a16:creationId xmlns="" xmlns:a16="http://schemas.microsoft.com/office/drawing/2014/main" id="{4C711194-3007-4DC3-A87B-F01A572A8966}"/>
                </a:ext>
              </a:extLst>
            </p:cNvPr>
            <p:cNvGrpSpPr/>
            <p:nvPr/>
          </p:nvGrpSpPr>
          <p:grpSpPr>
            <a:xfrm>
              <a:off x="576486" y="1950639"/>
              <a:ext cx="1621092" cy="1619309"/>
              <a:chOff x="3025775" y="1231900"/>
              <a:chExt cx="2889251" cy="2886075"/>
            </a:xfrm>
            <a:solidFill>
              <a:srgbClr val="183A5D"/>
            </a:solidFill>
          </p:grpSpPr>
          <p:sp>
            <p:nvSpPr>
              <p:cNvPr id="178" name="Freeform 10">
                <a:extLst>
                  <a:ext uri="{FF2B5EF4-FFF2-40B4-BE49-F238E27FC236}">
                    <a16:creationId xmlns="" xmlns:a16="http://schemas.microsoft.com/office/drawing/2014/main" id="{568C10C9-2297-482E-9479-E62B16B50282}"/>
                  </a:ext>
                </a:extLst>
              </p:cNvPr>
              <p:cNvSpPr>
                <a:spLocks noEditPoints="1"/>
              </p:cNvSpPr>
              <p:nvPr/>
            </p:nvSpPr>
            <p:spPr bwMode="auto">
              <a:xfrm>
                <a:off x="3827463" y="1231900"/>
                <a:ext cx="2087563" cy="2089150"/>
              </a:xfrm>
              <a:custGeom>
                <a:avLst/>
                <a:gdLst>
                  <a:gd name="T0" fmla="*/ 277 w 555"/>
                  <a:gd name="T1" fmla="*/ 0 h 555"/>
                  <a:gd name="T2" fmla="*/ 0 w 555"/>
                  <a:gd name="T3" fmla="*/ 277 h 555"/>
                  <a:gd name="T4" fmla="*/ 43 w 555"/>
                  <a:gd name="T5" fmla="*/ 426 h 555"/>
                  <a:gd name="T6" fmla="*/ 20 w 555"/>
                  <a:gd name="T7" fmla="*/ 454 h 555"/>
                  <a:gd name="T8" fmla="*/ 95 w 555"/>
                  <a:gd name="T9" fmla="*/ 529 h 555"/>
                  <a:gd name="T10" fmla="*/ 126 w 555"/>
                  <a:gd name="T11" fmla="*/ 509 h 555"/>
                  <a:gd name="T12" fmla="*/ 277 w 555"/>
                  <a:gd name="T13" fmla="*/ 555 h 555"/>
                  <a:gd name="T14" fmla="*/ 555 w 555"/>
                  <a:gd name="T15" fmla="*/ 277 h 555"/>
                  <a:gd name="T16" fmla="*/ 277 w 555"/>
                  <a:gd name="T17" fmla="*/ 0 h 555"/>
                  <a:gd name="T18" fmla="*/ 277 w 555"/>
                  <a:gd name="T19" fmla="*/ 492 h 555"/>
                  <a:gd name="T20" fmla="*/ 63 w 555"/>
                  <a:gd name="T21" fmla="*/ 277 h 555"/>
                  <a:gd name="T22" fmla="*/ 277 w 555"/>
                  <a:gd name="T23" fmla="*/ 62 h 555"/>
                  <a:gd name="T24" fmla="*/ 492 w 555"/>
                  <a:gd name="T25" fmla="*/ 277 h 555"/>
                  <a:gd name="T26" fmla="*/ 277 w 555"/>
                  <a:gd name="T27" fmla="*/ 49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555">
                    <a:moveTo>
                      <a:pt x="277" y="0"/>
                    </a:moveTo>
                    <a:cubicBezTo>
                      <a:pt x="124" y="0"/>
                      <a:pt x="0" y="124"/>
                      <a:pt x="0" y="277"/>
                    </a:cubicBezTo>
                    <a:cubicBezTo>
                      <a:pt x="0" y="332"/>
                      <a:pt x="16" y="383"/>
                      <a:pt x="43" y="426"/>
                    </a:cubicBezTo>
                    <a:cubicBezTo>
                      <a:pt x="20" y="454"/>
                      <a:pt x="20" y="454"/>
                      <a:pt x="20" y="454"/>
                    </a:cubicBezTo>
                    <a:cubicBezTo>
                      <a:pt x="95" y="529"/>
                      <a:pt x="95" y="529"/>
                      <a:pt x="95" y="529"/>
                    </a:cubicBezTo>
                    <a:cubicBezTo>
                      <a:pt x="126" y="509"/>
                      <a:pt x="126" y="509"/>
                      <a:pt x="126" y="509"/>
                    </a:cubicBezTo>
                    <a:cubicBezTo>
                      <a:pt x="169" y="538"/>
                      <a:pt x="221" y="555"/>
                      <a:pt x="277" y="555"/>
                    </a:cubicBezTo>
                    <a:cubicBezTo>
                      <a:pt x="431" y="555"/>
                      <a:pt x="555" y="430"/>
                      <a:pt x="555" y="277"/>
                    </a:cubicBezTo>
                    <a:cubicBezTo>
                      <a:pt x="555" y="124"/>
                      <a:pt x="431" y="0"/>
                      <a:pt x="277" y="0"/>
                    </a:cubicBezTo>
                    <a:close/>
                    <a:moveTo>
                      <a:pt x="277" y="492"/>
                    </a:moveTo>
                    <a:cubicBezTo>
                      <a:pt x="159" y="492"/>
                      <a:pt x="63" y="396"/>
                      <a:pt x="63" y="277"/>
                    </a:cubicBezTo>
                    <a:cubicBezTo>
                      <a:pt x="63" y="159"/>
                      <a:pt x="159" y="62"/>
                      <a:pt x="277" y="62"/>
                    </a:cubicBezTo>
                    <a:cubicBezTo>
                      <a:pt x="396" y="62"/>
                      <a:pt x="492" y="159"/>
                      <a:pt x="492" y="277"/>
                    </a:cubicBezTo>
                    <a:cubicBezTo>
                      <a:pt x="492" y="396"/>
                      <a:pt x="396" y="492"/>
                      <a:pt x="277" y="492"/>
                    </a:cubicBezTo>
                    <a:close/>
                  </a:path>
                </a:pathLst>
              </a:custGeom>
              <a:solidFill>
                <a:srgbClr val="639392"/>
              </a:solidFill>
              <a:ln>
                <a:noFill/>
              </a:ln>
            </p:spPr>
            <p:txBody>
              <a:bodyPr vert="horz" wrap="square" lIns="91440" tIns="45720" rIns="91440" bIns="45720" numCol="1" anchor="t" anchorCtr="0" compatLnSpc="1">
                <a:prstTxWarp prst="textNoShape">
                  <a:avLst/>
                </a:prstTxWarp>
              </a:bodyPr>
              <a:lstStyle/>
              <a:p>
                <a:endParaRPr lang="ko-KR" altLang="en-US" dirty="0">
                  <a:solidFill>
                    <a:srgbClr val="639392"/>
                  </a:solidFill>
                  <a:latin typeface="华文宋体" panose="02010600040101010101" pitchFamily="2" charset="-122"/>
                </a:endParaRPr>
              </a:p>
            </p:txBody>
          </p:sp>
          <p:sp>
            <p:nvSpPr>
              <p:cNvPr id="179" name="Freeform 12">
                <a:extLst>
                  <a:ext uri="{FF2B5EF4-FFF2-40B4-BE49-F238E27FC236}">
                    <a16:creationId xmlns="" xmlns:a16="http://schemas.microsoft.com/office/drawing/2014/main" id="{EA4E4D0A-7B44-43D3-8A3E-BD9984D03F3A}"/>
                  </a:ext>
                </a:extLst>
              </p:cNvPr>
              <p:cNvSpPr>
                <a:spLocks/>
              </p:cNvSpPr>
              <p:nvPr/>
            </p:nvSpPr>
            <p:spPr bwMode="auto">
              <a:xfrm>
                <a:off x="3025775" y="3016250"/>
                <a:ext cx="1082675" cy="1101725"/>
              </a:xfrm>
              <a:custGeom>
                <a:avLst/>
                <a:gdLst>
                  <a:gd name="T0" fmla="*/ 24 w 288"/>
                  <a:gd name="T1" fmla="*/ 191 h 293"/>
                  <a:gd name="T2" fmla="*/ 22 w 288"/>
                  <a:gd name="T3" fmla="*/ 193 h 293"/>
                  <a:gd name="T4" fmla="*/ 22 w 288"/>
                  <a:gd name="T5" fmla="*/ 272 h 293"/>
                  <a:gd name="T6" fmla="*/ 100 w 288"/>
                  <a:gd name="T7" fmla="*/ 272 h 293"/>
                  <a:gd name="T8" fmla="*/ 105 w 288"/>
                  <a:gd name="T9" fmla="*/ 267 h 293"/>
                  <a:gd name="T10" fmla="*/ 288 w 288"/>
                  <a:gd name="T11" fmla="*/ 64 h 293"/>
                  <a:gd name="T12" fmla="*/ 224 w 288"/>
                  <a:gd name="T13" fmla="*/ 0 h 293"/>
                  <a:gd name="T14" fmla="*/ 24 w 288"/>
                  <a:gd name="T15" fmla="*/ 191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8" h="293">
                    <a:moveTo>
                      <a:pt x="24" y="191"/>
                    </a:moveTo>
                    <a:cubicBezTo>
                      <a:pt x="22" y="193"/>
                      <a:pt x="22" y="193"/>
                      <a:pt x="22" y="193"/>
                    </a:cubicBezTo>
                    <a:cubicBezTo>
                      <a:pt x="0" y="215"/>
                      <a:pt x="0" y="250"/>
                      <a:pt x="22" y="272"/>
                    </a:cubicBezTo>
                    <a:cubicBezTo>
                      <a:pt x="44" y="293"/>
                      <a:pt x="79" y="293"/>
                      <a:pt x="100" y="272"/>
                    </a:cubicBezTo>
                    <a:cubicBezTo>
                      <a:pt x="102" y="270"/>
                      <a:pt x="103" y="268"/>
                      <a:pt x="105" y="267"/>
                    </a:cubicBezTo>
                    <a:cubicBezTo>
                      <a:pt x="288" y="64"/>
                      <a:pt x="288" y="64"/>
                      <a:pt x="288" y="64"/>
                    </a:cubicBezTo>
                    <a:cubicBezTo>
                      <a:pt x="224" y="0"/>
                      <a:pt x="224" y="0"/>
                      <a:pt x="224" y="0"/>
                    </a:cubicBezTo>
                    <a:lnTo>
                      <a:pt x="24" y="191"/>
                    </a:lnTo>
                    <a:close/>
                  </a:path>
                </a:pathLst>
              </a:custGeom>
              <a:solidFill>
                <a:srgbClr val="639392"/>
              </a:solidFill>
              <a:ln>
                <a:noFill/>
              </a:ln>
            </p:spPr>
            <p:txBody>
              <a:bodyPr vert="horz" wrap="square" lIns="91440" tIns="45720" rIns="91440" bIns="45720" numCol="1" anchor="t" anchorCtr="0" compatLnSpc="1">
                <a:prstTxWarp prst="textNoShape">
                  <a:avLst/>
                </a:prstTxWarp>
              </a:bodyPr>
              <a:lstStyle/>
              <a:p>
                <a:endParaRPr lang="ko-KR" altLang="en-US" dirty="0">
                  <a:solidFill>
                    <a:srgbClr val="639392"/>
                  </a:solidFill>
                  <a:latin typeface="华文宋体" panose="02010600040101010101" pitchFamily="2" charset="-122"/>
                </a:endParaRPr>
              </a:p>
            </p:txBody>
          </p:sp>
        </p:grpSp>
        <p:grpSp>
          <p:nvGrpSpPr>
            <p:cNvPr id="175" name="Group 174">
              <a:extLst>
                <a:ext uri="{FF2B5EF4-FFF2-40B4-BE49-F238E27FC236}">
                  <a16:creationId xmlns="" xmlns:a16="http://schemas.microsoft.com/office/drawing/2014/main" id="{CBDFE006-0129-4AA3-9A06-45C910340F46}"/>
                </a:ext>
              </a:extLst>
            </p:cNvPr>
            <p:cNvGrpSpPr>
              <a:grpSpLocks/>
            </p:cNvGrpSpPr>
            <p:nvPr/>
          </p:nvGrpSpPr>
          <p:grpSpPr bwMode="auto">
            <a:xfrm>
              <a:off x="1423731" y="2291265"/>
              <a:ext cx="413719" cy="557822"/>
              <a:chOff x="0" y="0"/>
              <a:chExt cx="190" cy="256"/>
            </a:xfrm>
            <a:solidFill>
              <a:srgbClr val="183A5D"/>
            </a:solidFill>
          </p:grpSpPr>
          <p:sp>
            <p:nvSpPr>
              <p:cNvPr id="176" name="AutoShape 172">
                <a:extLst>
                  <a:ext uri="{FF2B5EF4-FFF2-40B4-BE49-F238E27FC236}">
                    <a16:creationId xmlns="" xmlns:a16="http://schemas.microsoft.com/office/drawing/2014/main" id="{42E6AAC6-E53A-4097-980C-0DE82CFD77EF}"/>
                  </a:ext>
                </a:extLst>
              </p:cNvPr>
              <p:cNvSpPr>
                <a:spLocks/>
              </p:cNvSpPr>
              <p:nvPr/>
            </p:nvSpPr>
            <p:spPr bwMode="auto">
              <a:xfrm>
                <a:off x="72" y="56"/>
                <a:ext cx="41" cy="7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13456" y="0"/>
                    </a:moveTo>
                    <a:lnTo>
                      <a:pt x="9303" y="0"/>
                    </a:lnTo>
                    <a:cubicBezTo>
                      <a:pt x="9227" y="625"/>
                      <a:pt x="8954" y="1124"/>
                      <a:pt x="8480" y="1498"/>
                    </a:cubicBezTo>
                    <a:cubicBezTo>
                      <a:pt x="8009" y="1867"/>
                      <a:pt x="7354" y="2175"/>
                      <a:pt x="6543" y="2415"/>
                    </a:cubicBezTo>
                    <a:cubicBezTo>
                      <a:pt x="5876" y="2608"/>
                      <a:pt x="4905" y="2755"/>
                      <a:pt x="3620" y="2857"/>
                    </a:cubicBezTo>
                    <a:cubicBezTo>
                      <a:pt x="2335" y="2957"/>
                      <a:pt x="1117" y="3011"/>
                      <a:pt x="0" y="3011"/>
                    </a:cubicBezTo>
                    <a:lnTo>
                      <a:pt x="0" y="4976"/>
                    </a:lnTo>
                    <a:lnTo>
                      <a:pt x="8303" y="4976"/>
                    </a:lnTo>
                    <a:lnTo>
                      <a:pt x="8303" y="19402"/>
                    </a:lnTo>
                    <a:lnTo>
                      <a:pt x="0" y="19402"/>
                    </a:lnTo>
                    <a:lnTo>
                      <a:pt x="0" y="21600"/>
                    </a:lnTo>
                    <a:lnTo>
                      <a:pt x="21600" y="21600"/>
                    </a:lnTo>
                    <a:lnTo>
                      <a:pt x="21600" y="19402"/>
                    </a:lnTo>
                    <a:lnTo>
                      <a:pt x="13456" y="19402"/>
                    </a:lnTo>
                    <a:lnTo>
                      <a:pt x="13456" y="0"/>
                    </a:lnTo>
                    <a:close/>
                    <a:moveTo>
                      <a:pt x="13456" y="0"/>
                    </a:moveTo>
                  </a:path>
                </a:pathLst>
              </a:custGeom>
              <a:solidFill>
                <a:srgbClr val="639392"/>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endParaRPr lang="en-US" dirty="0">
                  <a:solidFill>
                    <a:srgbClr val="639392"/>
                  </a:solidFill>
                  <a:latin typeface="华文宋体" panose="02010600040101010101" pitchFamily="2" charset="-122"/>
                  <a:ea typeface="华文宋体" panose="02010600040101010101" pitchFamily="2" charset="-122"/>
                </a:endParaRPr>
              </a:p>
            </p:txBody>
          </p:sp>
          <p:sp>
            <p:nvSpPr>
              <p:cNvPr id="177" name="AutoShape 173">
                <a:extLst>
                  <a:ext uri="{FF2B5EF4-FFF2-40B4-BE49-F238E27FC236}">
                    <a16:creationId xmlns="" xmlns:a16="http://schemas.microsoft.com/office/drawing/2014/main" id="{B76BF5E4-A2A4-42DC-B6A4-78E1856FD13C}"/>
                  </a:ext>
                </a:extLst>
              </p:cNvPr>
              <p:cNvSpPr>
                <a:spLocks/>
              </p:cNvSpPr>
              <p:nvPr/>
            </p:nvSpPr>
            <p:spPr bwMode="auto">
              <a:xfrm>
                <a:off x="0" y="0"/>
                <a:ext cx="190" cy="25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w 21600"/>
                  <a:gd name="T33" fmla="*/ 0 h 21600"/>
                  <a:gd name="T34" fmla="*/ 0 w 21600"/>
                  <a:gd name="T35" fmla="*/ 0 h 21600"/>
                  <a:gd name="T36" fmla="*/ 0 w 21600"/>
                  <a:gd name="T37" fmla="*/ 0 h 21600"/>
                  <a:gd name="T38" fmla="*/ 0 w 21600"/>
                  <a:gd name="T39" fmla="*/ 0 h 21600"/>
                  <a:gd name="T40" fmla="*/ 0 w 21600"/>
                  <a:gd name="T41" fmla="*/ 0 h 21600"/>
                  <a:gd name="T42" fmla="*/ 0 w 21600"/>
                  <a:gd name="T43" fmla="*/ 0 h 21600"/>
                  <a:gd name="T44" fmla="*/ 0 w 21600"/>
                  <a:gd name="T45" fmla="*/ 0 h 21600"/>
                  <a:gd name="T46" fmla="*/ 0 w 21600"/>
                  <a:gd name="T47" fmla="*/ 0 h 21600"/>
                  <a:gd name="T48" fmla="*/ 0 w 21600"/>
                  <a:gd name="T49" fmla="*/ 0 h 21600"/>
                  <a:gd name="T50" fmla="*/ 0 w 21600"/>
                  <a:gd name="T51" fmla="*/ 0 h 21600"/>
                  <a:gd name="T52" fmla="*/ 0 w 21600"/>
                  <a:gd name="T53" fmla="*/ 0 h 21600"/>
                  <a:gd name="T54" fmla="*/ 0 w 21600"/>
                  <a:gd name="T55" fmla="*/ 0 h 21600"/>
                  <a:gd name="T56" fmla="*/ 0 w 21600"/>
                  <a:gd name="T57" fmla="*/ 0 h 21600"/>
                  <a:gd name="T58" fmla="*/ 0 w 21600"/>
                  <a:gd name="T59" fmla="*/ 0 h 21600"/>
                  <a:gd name="T60" fmla="*/ 0 w 21600"/>
                  <a:gd name="T61" fmla="*/ 0 h 21600"/>
                  <a:gd name="T62" fmla="*/ 0 w 21600"/>
                  <a:gd name="T63" fmla="*/ 0 h 21600"/>
                  <a:gd name="T64" fmla="*/ 0 w 21600"/>
                  <a:gd name="T65" fmla="*/ 0 h 21600"/>
                  <a:gd name="T66" fmla="*/ 0 w 21600"/>
                  <a:gd name="T67" fmla="*/ 0 h 21600"/>
                  <a:gd name="T68" fmla="*/ 0 w 21600"/>
                  <a:gd name="T69" fmla="*/ 0 h 216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600" h="21600">
                    <a:moveTo>
                      <a:pt x="16842" y="12940"/>
                    </a:moveTo>
                    <a:cubicBezTo>
                      <a:pt x="16870" y="12920"/>
                      <a:pt x="16902" y="12903"/>
                      <a:pt x="16929" y="12883"/>
                    </a:cubicBezTo>
                    <a:cubicBezTo>
                      <a:pt x="17857" y="12195"/>
                      <a:pt x="18218" y="11253"/>
                      <a:pt x="18036" y="10360"/>
                    </a:cubicBezTo>
                    <a:cubicBezTo>
                      <a:pt x="18232" y="10015"/>
                      <a:pt x="18384" y="9653"/>
                      <a:pt x="18499" y="9281"/>
                    </a:cubicBezTo>
                    <a:cubicBezTo>
                      <a:pt x="19222" y="8748"/>
                      <a:pt x="19670" y="8011"/>
                      <a:pt x="19670" y="7195"/>
                    </a:cubicBezTo>
                    <a:cubicBezTo>
                      <a:pt x="19670" y="6098"/>
                      <a:pt x="18853" y="5153"/>
                      <a:pt x="17656" y="4645"/>
                    </a:cubicBezTo>
                    <a:cubicBezTo>
                      <a:pt x="17587" y="4553"/>
                      <a:pt x="17509" y="4466"/>
                      <a:pt x="17433" y="4377"/>
                    </a:cubicBezTo>
                    <a:cubicBezTo>
                      <a:pt x="17436" y="3621"/>
                      <a:pt x="17046" y="2867"/>
                      <a:pt x="16271" y="2291"/>
                    </a:cubicBezTo>
                    <a:cubicBezTo>
                      <a:pt x="15539" y="1750"/>
                      <a:pt x="14594" y="1473"/>
                      <a:pt x="13639" y="1441"/>
                    </a:cubicBezTo>
                    <a:cubicBezTo>
                      <a:pt x="12944" y="581"/>
                      <a:pt x="11689" y="1"/>
                      <a:pt x="10238" y="0"/>
                    </a:cubicBezTo>
                    <a:cubicBezTo>
                      <a:pt x="8784" y="1"/>
                      <a:pt x="7522" y="587"/>
                      <a:pt x="6830" y="1453"/>
                    </a:cubicBezTo>
                    <a:cubicBezTo>
                      <a:pt x="5443" y="1102"/>
                      <a:pt x="3846" y="1327"/>
                      <a:pt x="2738" y="2148"/>
                    </a:cubicBezTo>
                    <a:cubicBezTo>
                      <a:pt x="1678" y="2934"/>
                      <a:pt x="1361" y="4052"/>
                      <a:pt x="1750" y="5050"/>
                    </a:cubicBezTo>
                    <a:cubicBezTo>
                      <a:pt x="1717" y="5106"/>
                      <a:pt x="1678" y="5159"/>
                      <a:pt x="1642" y="5216"/>
                    </a:cubicBezTo>
                    <a:cubicBezTo>
                      <a:pt x="651" y="5752"/>
                      <a:pt x="0" y="6613"/>
                      <a:pt x="0" y="7592"/>
                    </a:cubicBezTo>
                    <a:cubicBezTo>
                      <a:pt x="0" y="8470"/>
                      <a:pt x="529" y="9249"/>
                      <a:pt x="1350" y="9788"/>
                    </a:cubicBezTo>
                    <a:cubicBezTo>
                      <a:pt x="1433" y="9983"/>
                      <a:pt x="1526" y="10174"/>
                      <a:pt x="1634" y="10361"/>
                    </a:cubicBezTo>
                    <a:cubicBezTo>
                      <a:pt x="1451" y="11253"/>
                      <a:pt x="1812" y="12196"/>
                      <a:pt x="2739" y="12883"/>
                    </a:cubicBezTo>
                    <a:cubicBezTo>
                      <a:pt x="2991" y="13070"/>
                      <a:pt x="3269" y="13221"/>
                      <a:pt x="3565" y="13346"/>
                    </a:cubicBezTo>
                    <a:lnTo>
                      <a:pt x="855" y="18345"/>
                    </a:lnTo>
                    <a:lnTo>
                      <a:pt x="4728" y="17810"/>
                    </a:lnTo>
                    <a:lnTo>
                      <a:pt x="6385" y="19993"/>
                    </a:lnTo>
                    <a:lnTo>
                      <a:pt x="9119" y="14949"/>
                    </a:lnTo>
                    <a:cubicBezTo>
                      <a:pt x="9415" y="15001"/>
                      <a:pt x="9719" y="15031"/>
                      <a:pt x="10034" y="15031"/>
                    </a:cubicBezTo>
                    <a:cubicBezTo>
                      <a:pt x="10534" y="15031"/>
                      <a:pt x="11008" y="14958"/>
                      <a:pt x="11446" y="14832"/>
                    </a:cubicBezTo>
                    <a:lnTo>
                      <a:pt x="16348" y="21600"/>
                    </a:lnTo>
                    <a:lnTo>
                      <a:pt x="18012" y="18953"/>
                    </a:lnTo>
                    <a:lnTo>
                      <a:pt x="21600" y="19509"/>
                    </a:lnTo>
                    <a:lnTo>
                      <a:pt x="16842" y="12940"/>
                    </a:lnTo>
                    <a:close/>
                    <a:moveTo>
                      <a:pt x="9834" y="13036"/>
                    </a:moveTo>
                    <a:cubicBezTo>
                      <a:pt x="5838" y="13036"/>
                      <a:pt x="2601" y="10634"/>
                      <a:pt x="2601" y="7672"/>
                    </a:cubicBezTo>
                    <a:cubicBezTo>
                      <a:pt x="2601" y="4709"/>
                      <a:pt x="5839" y="2308"/>
                      <a:pt x="9834" y="2308"/>
                    </a:cubicBezTo>
                    <a:cubicBezTo>
                      <a:pt x="13832" y="2308"/>
                      <a:pt x="17070" y="4709"/>
                      <a:pt x="17070" y="7672"/>
                    </a:cubicBezTo>
                    <a:cubicBezTo>
                      <a:pt x="17070" y="10634"/>
                      <a:pt x="13832" y="13036"/>
                      <a:pt x="9834" y="13036"/>
                    </a:cubicBezTo>
                    <a:close/>
                    <a:moveTo>
                      <a:pt x="9834" y="13036"/>
                    </a:moveTo>
                  </a:path>
                </a:pathLst>
              </a:custGeom>
              <a:solidFill>
                <a:srgbClr val="639392"/>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endParaRPr lang="en-US" dirty="0">
                  <a:solidFill>
                    <a:srgbClr val="639392"/>
                  </a:solidFill>
                  <a:latin typeface="华文宋体" panose="02010600040101010101" pitchFamily="2" charset="-122"/>
                  <a:ea typeface="华文宋体" panose="02010600040101010101" pitchFamily="2" charset="-122"/>
                </a:endParaRPr>
              </a:p>
            </p:txBody>
          </p:sp>
        </p:grpSp>
      </p:grpSp>
      <p:sp>
        <p:nvSpPr>
          <p:cNvPr id="184" name="TextBox 38">
            <a:extLst>
              <a:ext uri="{FF2B5EF4-FFF2-40B4-BE49-F238E27FC236}">
                <a16:creationId xmlns="" xmlns:a16="http://schemas.microsoft.com/office/drawing/2014/main" id="{FC23A6A9-7B18-4EEC-AA9C-4F9B10353C4E}"/>
              </a:ext>
            </a:extLst>
          </p:cNvPr>
          <p:cNvSpPr txBox="1"/>
          <p:nvPr/>
        </p:nvSpPr>
        <p:spPr>
          <a:xfrm>
            <a:off x="7105266" y="5915219"/>
            <a:ext cx="3177330" cy="484276"/>
          </a:xfrm>
          <a:prstGeom prst="rect">
            <a:avLst/>
          </a:prstGeom>
          <a:noFill/>
        </p:spPr>
        <p:txBody>
          <a:bodyPr wrap="square" lIns="91416" tIns="45708" rIns="91416" bIns="45708" rtlCol="0">
            <a:spAutoFit/>
          </a:bodyPr>
          <a:lstStyle>
            <a:defPPr>
              <a:defRPr lang="zh-CN"/>
            </a:defPPr>
            <a:lvl1pPr>
              <a:lnSpc>
                <a:spcPct val="150000"/>
              </a:lnSpc>
              <a:defRPr sz="800">
                <a:solidFill>
                  <a:schemeClr val="tx1">
                    <a:lumMod val="50000"/>
                    <a:lumOff val="50000"/>
                  </a:schemeClr>
                </a:solidFill>
                <a:latin typeface="微软雅黑 Light" panose="020B0502040204020203" pitchFamily="34" charset="-122"/>
                <a:ea typeface="微软雅黑 Light" panose="020B0502040204020203" pitchFamily="34" charset="-122"/>
              </a:defRPr>
            </a:lvl1pPr>
          </a:lstStyle>
          <a:p>
            <a:r>
              <a:rPr lang="zh-CN" altLang="en-US" sz="900" dirty="0">
                <a:solidFill>
                  <a:srgbClr val="639392"/>
                </a:solidFill>
              </a:rPr>
              <a:t>点击输入简要文字内容，文字内容需概括精炼，不用多余的文字修饰，言简意赅的说明分项内容</a:t>
            </a:r>
            <a:r>
              <a:rPr lang="en-US" altLang="zh-CN" sz="900" dirty="0">
                <a:solidFill>
                  <a:srgbClr val="639392"/>
                </a:solidFill>
              </a:rPr>
              <a:t>……</a:t>
            </a:r>
            <a:r>
              <a:rPr lang="zh-CN" altLang="en-US" sz="900" dirty="0">
                <a:solidFill>
                  <a:srgbClr val="639392"/>
                </a:solidFill>
              </a:rPr>
              <a:t>。</a:t>
            </a:r>
            <a:endParaRPr lang="en-US" altLang="zh-CN" sz="900" dirty="0">
              <a:solidFill>
                <a:srgbClr val="639392"/>
              </a:solidFill>
            </a:endParaRPr>
          </a:p>
        </p:txBody>
      </p:sp>
      <p:sp>
        <p:nvSpPr>
          <p:cNvPr id="185" name="【点击选择】雪之莲，七月清冥">
            <a:extLst>
              <a:ext uri="{FF2B5EF4-FFF2-40B4-BE49-F238E27FC236}">
                <a16:creationId xmlns="" xmlns:a16="http://schemas.microsoft.com/office/drawing/2014/main" id="{6E5D27C9-4D2B-46B0-B03D-031C966941E2}"/>
              </a:ext>
            </a:extLst>
          </p:cNvPr>
          <p:cNvSpPr txBox="1"/>
          <p:nvPr/>
        </p:nvSpPr>
        <p:spPr>
          <a:xfrm>
            <a:off x="5710022" y="3522881"/>
            <a:ext cx="5070244"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素雅中国风</a:t>
            </a:r>
            <a:r>
              <a:rPr lang="en-US" altLang="zh-CN" sz="3600" b="1" spc="830" dirty="0">
                <a:solidFill>
                  <a:schemeClr val="bg1"/>
                </a:solidFill>
                <a:latin typeface="造字工房悦黑体验版纤细体" pitchFamily="50" charset="-122"/>
                <a:ea typeface="造字工房悦黑体验版纤细体" pitchFamily="50" charset="-122"/>
              </a:rPr>
              <a:t>·</a:t>
            </a:r>
            <a:r>
              <a:rPr lang="zh-CN" altLang="en-US" sz="3600" b="1" spc="830" dirty="0">
                <a:solidFill>
                  <a:schemeClr val="bg1"/>
                </a:solidFill>
                <a:latin typeface="造字工房悦黑体验版纤细体" pitchFamily="50" charset="-122"/>
                <a:ea typeface="造字工房悦黑体验版纤细体" pitchFamily="50" charset="-122"/>
              </a:rPr>
              <a:t>青莲</a:t>
            </a:r>
          </a:p>
        </p:txBody>
      </p:sp>
      <p:pic>
        <p:nvPicPr>
          <p:cNvPr id="187" name="图片 10">
            <a:extLst>
              <a:ext uri="{FF2B5EF4-FFF2-40B4-BE49-F238E27FC236}">
                <a16:creationId xmlns="" xmlns:a16="http://schemas.microsoft.com/office/drawing/2014/main" id="{F459F0A3-D8CF-4651-B0BC-A6861AC97DB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36630" y="3888297"/>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352559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withEffect">
                                      <p:stCondLst>
                                        <p:cond delay="0"/>
                                      </p:stCondLst>
                                      <p:childTnLst>
                                        <p:set>
                                          <p:cBhvr>
                                            <p:cTn id="6" dur="1" fill="hold">
                                              <p:stCondLst>
                                                <p:cond delay="0"/>
                                              </p:stCondLst>
                                            </p:cTn>
                                            <p:tgtEl>
                                              <p:spTgt spid="150"/>
                                            </p:tgtEl>
                                            <p:attrNameLst>
                                              <p:attrName>style.visibility</p:attrName>
                                            </p:attrNameLst>
                                          </p:cBhvr>
                                          <p:to>
                                            <p:strVal val="visible"/>
                                          </p:to>
                                        </p:set>
                                        <p:anim calcmode="lin" valueType="num">
                                          <p:cBhvr>
                                            <p:cTn id="7" dur="1000" fill="hold"/>
                                            <p:tgtEl>
                                              <p:spTgt spid="150"/>
                                            </p:tgtEl>
                                            <p:attrNameLst>
                                              <p:attrName>ppt_w</p:attrName>
                                            </p:attrNameLst>
                                          </p:cBhvr>
                                          <p:tavLst>
                                            <p:tav tm="0">
                                              <p:val>
                                                <p:strVal val="#ppt_w*0.70"/>
                                              </p:val>
                                            </p:tav>
                                            <p:tav tm="100000">
                                              <p:val>
                                                <p:strVal val="#ppt_w"/>
                                              </p:val>
                                            </p:tav>
                                          </p:tavLst>
                                        </p:anim>
                                        <p:anim calcmode="lin" valueType="num">
                                          <p:cBhvr>
                                            <p:cTn id="8" dur="1000" fill="hold"/>
                                            <p:tgtEl>
                                              <p:spTgt spid="150"/>
                                            </p:tgtEl>
                                            <p:attrNameLst>
                                              <p:attrName>ppt_h</p:attrName>
                                            </p:attrNameLst>
                                          </p:cBhvr>
                                          <p:tavLst>
                                            <p:tav tm="0">
                                              <p:val>
                                                <p:strVal val="#ppt_h"/>
                                              </p:val>
                                            </p:tav>
                                            <p:tav tm="100000">
                                              <p:val>
                                                <p:strVal val="#ppt_h"/>
                                              </p:val>
                                            </p:tav>
                                          </p:tavLst>
                                        </p:anim>
                                        <p:animEffect transition="in" filter="fade">
                                          <p:cBhvr>
                                            <p:cTn id="9" dur="1000"/>
                                            <p:tgtEl>
                                              <p:spTgt spid="150"/>
                                            </p:tgtEl>
                                          </p:cBhvr>
                                        </p:animEffect>
                                      </p:childTnLst>
                                    </p:cTn>
                                  </p:par>
                                </p:childTnLst>
                              </p:cTn>
                            </p:par>
                            <p:par>
                              <p:cTn id="10" fill="hold">
                                <p:stCondLst>
                                  <p:cond delay="1000"/>
                                </p:stCondLst>
                                <p:childTnLst>
                                  <p:par>
                                    <p:cTn id="11" presetID="14" presetClass="entr" presetSubtype="10" fill="hold" grpId="0" nodeType="afterEffect">
                                      <p:stCondLst>
                                        <p:cond delay="0"/>
                                      </p:stCondLst>
                                      <p:childTnLst>
                                        <p:set>
                                          <p:cBhvr>
                                            <p:cTn id="12" dur="1" fill="hold">
                                              <p:stCondLst>
                                                <p:cond delay="0"/>
                                              </p:stCondLst>
                                            </p:cTn>
                                            <p:tgtEl>
                                              <p:spTgt spid="166"/>
                                            </p:tgtEl>
                                            <p:attrNameLst>
                                              <p:attrName>style.visibility</p:attrName>
                                            </p:attrNameLst>
                                          </p:cBhvr>
                                          <p:to>
                                            <p:strVal val="visible"/>
                                          </p:to>
                                        </p:set>
                                        <p:animEffect transition="in" filter="randombar(horizontal)">
                                          <p:cBhvr>
                                            <p:cTn id="13" dur="500"/>
                                            <p:tgtEl>
                                              <p:spTgt spid="166"/>
                                            </p:tgtEl>
                                          </p:cBhvr>
                                        </p:animEffect>
                                      </p:childTnLst>
                                    </p:cTn>
                                  </p:par>
                                </p:childTnLst>
                              </p:cTn>
                            </p:par>
                            <p:par>
                              <p:cTn id="14" fill="hold">
                                <p:stCondLst>
                                  <p:cond delay="1500"/>
                                </p:stCondLst>
                                <p:childTnLst>
                                  <p:par>
                                    <p:cTn id="15" presetID="55" presetClass="entr" presetSubtype="0" fill="hold" nodeType="afterEffect">
                                      <p:stCondLst>
                                        <p:cond delay="0"/>
                                      </p:stCondLst>
                                      <p:childTnLst>
                                        <p:set>
                                          <p:cBhvr>
                                            <p:cTn id="16" dur="1" fill="hold">
                                              <p:stCondLst>
                                                <p:cond delay="0"/>
                                              </p:stCondLst>
                                            </p:cTn>
                                            <p:tgtEl>
                                              <p:spTgt spid="167"/>
                                            </p:tgtEl>
                                            <p:attrNameLst>
                                              <p:attrName>style.visibility</p:attrName>
                                            </p:attrNameLst>
                                          </p:cBhvr>
                                          <p:to>
                                            <p:strVal val="visible"/>
                                          </p:to>
                                        </p:set>
                                        <p:anim calcmode="lin" valueType="num">
                                          <p:cBhvr>
                                            <p:cTn id="17" dur="1000" fill="hold"/>
                                            <p:tgtEl>
                                              <p:spTgt spid="167"/>
                                            </p:tgtEl>
                                            <p:attrNameLst>
                                              <p:attrName>ppt_w</p:attrName>
                                            </p:attrNameLst>
                                          </p:cBhvr>
                                          <p:tavLst>
                                            <p:tav tm="0">
                                              <p:val>
                                                <p:strVal val="#ppt_w*0.70"/>
                                              </p:val>
                                            </p:tav>
                                            <p:tav tm="100000">
                                              <p:val>
                                                <p:strVal val="#ppt_w"/>
                                              </p:val>
                                            </p:tav>
                                          </p:tavLst>
                                        </p:anim>
                                        <p:anim calcmode="lin" valueType="num">
                                          <p:cBhvr>
                                            <p:cTn id="18" dur="1000" fill="hold"/>
                                            <p:tgtEl>
                                              <p:spTgt spid="167"/>
                                            </p:tgtEl>
                                            <p:attrNameLst>
                                              <p:attrName>ppt_h</p:attrName>
                                            </p:attrNameLst>
                                          </p:cBhvr>
                                          <p:tavLst>
                                            <p:tav tm="0">
                                              <p:val>
                                                <p:strVal val="#ppt_h"/>
                                              </p:val>
                                            </p:tav>
                                            <p:tav tm="100000">
                                              <p:val>
                                                <p:strVal val="#ppt_h"/>
                                              </p:val>
                                            </p:tav>
                                          </p:tavLst>
                                        </p:anim>
                                        <p:animEffect transition="in" filter="fade">
                                          <p:cBhvr>
                                            <p:cTn id="19" dur="1000"/>
                                            <p:tgtEl>
                                              <p:spTgt spid="167"/>
                                            </p:tgtEl>
                                          </p:cBhvr>
                                        </p:animEffect>
                                      </p:childTnLst>
                                    </p:cTn>
                                  </p:par>
                                </p:childTnLst>
                              </p:cTn>
                            </p:par>
                            <p:par>
                              <p:cTn id="20" fill="hold">
                                <p:stCondLst>
                                  <p:cond delay="2500"/>
                                </p:stCondLst>
                                <p:childTnLst>
                                  <p:par>
                                    <p:cTn id="21" presetID="14" presetClass="entr" presetSubtype="10" fill="hold" grpId="0" nodeType="afterEffect">
                                      <p:stCondLst>
                                        <p:cond delay="0"/>
                                      </p:stCondLst>
                                      <p:childTnLst>
                                        <p:set>
                                          <p:cBhvr>
                                            <p:cTn id="22" dur="1" fill="hold">
                                              <p:stCondLst>
                                                <p:cond delay="0"/>
                                              </p:stCondLst>
                                            </p:cTn>
                                            <p:tgtEl>
                                              <p:spTgt spid="184"/>
                                            </p:tgtEl>
                                            <p:attrNameLst>
                                              <p:attrName>style.visibility</p:attrName>
                                            </p:attrNameLst>
                                          </p:cBhvr>
                                          <p:to>
                                            <p:strVal val="visible"/>
                                          </p:to>
                                        </p:set>
                                        <p:animEffect transition="in" filter="randombar(horizontal)">
                                          <p:cBhvr>
                                            <p:cTn id="23" dur="500"/>
                                            <p:tgtEl>
                                              <p:spTgt spid="184"/>
                                            </p:tgtEl>
                                          </p:cBhvr>
                                        </p:animEffect>
                                      </p:childTnLst>
                                    </p:cTn>
                                  </p:par>
                                </p:childTnLst>
                              </p:cTn>
                            </p:par>
                            <p:par>
                              <p:cTn id="24" fill="hold">
                                <p:stCondLst>
                                  <p:cond delay="3000"/>
                                </p:stCondLst>
                                <p:childTnLst>
                                  <p:par>
                                    <p:cTn id="25" presetID="2" presetClass="entr" presetSubtype="4" fill="hold" grpId="0" nodeType="afterEffect" p14:presetBounceEnd="67000">
                                      <p:stCondLst>
                                        <p:cond delay="0"/>
                                      </p:stCondLst>
                                      <p:childTnLst>
                                        <p:set>
                                          <p:cBhvr>
                                            <p:cTn id="26" dur="1" fill="hold">
                                              <p:stCondLst>
                                                <p:cond delay="0"/>
                                              </p:stCondLst>
                                            </p:cTn>
                                            <p:tgtEl>
                                              <p:spTgt spid="185"/>
                                            </p:tgtEl>
                                            <p:attrNameLst>
                                              <p:attrName>style.visibility</p:attrName>
                                            </p:attrNameLst>
                                          </p:cBhvr>
                                          <p:to>
                                            <p:strVal val="visible"/>
                                          </p:to>
                                        </p:set>
                                        <p:anim calcmode="lin" valueType="num" p14:bounceEnd="67000">
                                          <p:cBhvr additive="base">
                                            <p:cTn id="27" dur="2000" fill="hold"/>
                                            <p:tgtEl>
                                              <p:spTgt spid="185"/>
                                            </p:tgtEl>
                                            <p:attrNameLst>
                                              <p:attrName>ppt_x</p:attrName>
                                            </p:attrNameLst>
                                          </p:cBhvr>
                                          <p:tavLst>
                                            <p:tav tm="0">
                                              <p:val>
                                                <p:strVal val="#ppt_x"/>
                                              </p:val>
                                            </p:tav>
                                            <p:tav tm="100000">
                                              <p:val>
                                                <p:strVal val="#ppt_x"/>
                                              </p:val>
                                            </p:tav>
                                          </p:tavLst>
                                        </p:anim>
                                        <p:anim calcmode="lin" valueType="num" p14:bounceEnd="67000">
                                          <p:cBhvr additive="base">
                                            <p:cTn id="28" dur="2000" fill="hold"/>
                                            <p:tgtEl>
                                              <p:spTgt spid="185"/>
                                            </p:tgtEl>
                                            <p:attrNameLst>
                                              <p:attrName>ppt_y</p:attrName>
                                            </p:attrNameLst>
                                          </p:cBhvr>
                                          <p:tavLst>
                                            <p:tav tm="0">
                                              <p:val>
                                                <p:strVal val="1+#ppt_h/2"/>
                                              </p:val>
                                            </p:tav>
                                            <p:tav tm="100000">
                                              <p:val>
                                                <p:strVal val="#ppt_y"/>
                                              </p:val>
                                            </p:tav>
                                          </p:tavLst>
                                        </p:anim>
                                      </p:childTnLst>
                                    </p:cTn>
                                  </p:par>
                                </p:childTnLst>
                              </p:cTn>
                            </p:par>
                            <p:par>
                              <p:cTn id="29" fill="hold">
                                <p:stCondLst>
                                  <p:cond delay="5000"/>
                                </p:stCondLst>
                                <p:childTnLst>
                                  <p:par>
                                    <p:cTn id="30" presetID="14" presetClass="entr" presetSubtype="10" fill="hold" nodeType="afterEffect">
                                      <p:stCondLst>
                                        <p:cond delay="0"/>
                                      </p:stCondLst>
                                      <p:childTnLst>
                                        <p:set>
                                          <p:cBhvr>
                                            <p:cTn id="31" dur="1" fill="hold">
                                              <p:stCondLst>
                                                <p:cond delay="0"/>
                                              </p:stCondLst>
                                            </p:cTn>
                                            <p:tgtEl>
                                              <p:spTgt spid="187"/>
                                            </p:tgtEl>
                                            <p:attrNameLst>
                                              <p:attrName>style.visibility</p:attrName>
                                            </p:attrNameLst>
                                          </p:cBhvr>
                                          <p:to>
                                            <p:strVal val="visible"/>
                                          </p:to>
                                        </p:set>
                                        <p:animEffect transition="in" filter="randombar(horizontal)">
                                          <p:cBhvr>
                                            <p:cTn id="32"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p:bldP spid="184" grpId="0"/>
          <p:bldP spid="18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withEffect">
                                      <p:stCondLst>
                                        <p:cond delay="0"/>
                                      </p:stCondLst>
                                      <p:childTnLst>
                                        <p:set>
                                          <p:cBhvr>
                                            <p:cTn id="6" dur="1" fill="hold">
                                              <p:stCondLst>
                                                <p:cond delay="0"/>
                                              </p:stCondLst>
                                            </p:cTn>
                                            <p:tgtEl>
                                              <p:spTgt spid="150"/>
                                            </p:tgtEl>
                                            <p:attrNameLst>
                                              <p:attrName>style.visibility</p:attrName>
                                            </p:attrNameLst>
                                          </p:cBhvr>
                                          <p:to>
                                            <p:strVal val="visible"/>
                                          </p:to>
                                        </p:set>
                                        <p:anim calcmode="lin" valueType="num">
                                          <p:cBhvr>
                                            <p:cTn id="7" dur="1000" fill="hold"/>
                                            <p:tgtEl>
                                              <p:spTgt spid="150"/>
                                            </p:tgtEl>
                                            <p:attrNameLst>
                                              <p:attrName>ppt_w</p:attrName>
                                            </p:attrNameLst>
                                          </p:cBhvr>
                                          <p:tavLst>
                                            <p:tav tm="0">
                                              <p:val>
                                                <p:strVal val="#ppt_w*0.70"/>
                                              </p:val>
                                            </p:tav>
                                            <p:tav tm="100000">
                                              <p:val>
                                                <p:strVal val="#ppt_w"/>
                                              </p:val>
                                            </p:tav>
                                          </p:tavLst>
                                        </p:anim>
                                        <p:anim calcmode="lin" valueType="num">
                                          <p:cBhvr>
                                            <p:cTn id="8" dur="1000" fill="hold"/>
                                            <p:tgtEl>
                                              <p:spTgt spid="150"/>
                                            </p:tgtEl>
                                            <p:attrNameLst>
                                              <p:attrName>ppt_h</p:attrName>
                                            </p:attrNameLst>
                                          </p:cBhvr>
                                          <p:tavLst>
                                            <p:tav tm="0">
                                              <p:val>
                                                <p:strVal val="#ppt_h"/>
                                              </p:val>
                                            </p:tav>
                                            <p:tav tm="100000">
                                              <p:val>
                                                <p:strVal val="#ppt_h"/>
                                              </p:val>
                                            </p:tav>
                                          </p:tavLst>
                                        </p:anim>
                                        <p:animEffect transition="in" filter="fade">
                                          <p:cBhvr>
                                            <p:cTn id="9" dur="1000"/>
                                            <p:tgtEl>
                                              <p:spTgt spid="150"/>
                                            </p:tgtEl>
                                          </p:cBhvr>
                                        </p:animEffect>
                                      </p:childTnLst>
                                    </p:cTn>
                                  </p:par>
                                </p:childTnLst>
                              </p:cTn>
                            </p:par>
                            <p:par>
                              <p:cTn id="10" fill="hold">
                                <p:stCondLst>
                                  <p:cond delay="1000"/>
                                </p:stCondLst>
                                <p:childTnLst>
                                  <p:par>
                                    <p:cTn id="11" presetID="14" presetClass="entr" presetSubtype="10" fill="hold" grpId="0" nodeType="afterEffect">
                                      <p:stCondLst>
                                        <p:cond delay="0"/>
                                      </p:stCondLst>
                                      <p:childTnLst>
                                        <p:set>
                                          <p:cBhvr>
                                            <p:cTn id="12" dur="1" fill="hold">
                                              <p:stCondLst>
                                                <p:cond delay="0"/>
                                              </p:stCondLst>
                                            </p:cTn>
                                            <p:tgtEl>
                                              <p:spTgt spid="166"/>
                                            </p:tgtEl>
                                            <p:attrNameLst>
                                              <p:attrName>style.visibility</p:attrName>
                                            </p:attrNameLst>
                                          </p:cBhvr>
                                          <p:to>
                                            <p:strVal val="visible"/>
                                          </p:to>
                                        </p:set>
                                        <p:animEffect transition="in" filter="randombar(horizontal)">
                                          <p:cBhvr>
                                            <p:cTn id="13" dur="500"/>
                                            <p:tgtEl>
                                              <p:spTgt spid="166"/>
                                            </p:tgtEl>
                                          </p:cBhvr>
                                        </p:animEffect>
                                      </p:childTnLst>
                                    </p:cTn>
                                  </p:par>
                                </p:childTnLst>
                              </p:cTn>
                            </p:par>
                            <p:par>
                              <p:cTn id="14" fill="hold">
                                <p:stCondLst>
                                  <p:cond delay="1500"/>
                                </p:stCondLst>
                                <p:childTnLst>
                                  <p:par>
                                    <p:cTn id="15" presetID="55" presetClass="entr" presetSubtype="0" fill="hold" nodeType="afterEffect">
                                      <p:stCondLst>
                                        <p:cond delay="0"/>
                                      </p:stCondLst>
                                      <p:childTnLst>
                                        <p:set>
                                          <p:cBhvr>
                                            <p:cTn id="16" dur="1" fill="hold">
                                              <p:stCondLst>
                                                <p:cond delay="0"/>
                                              </p:stCondLst>
                                            </p:cTn>
                                            <p:tgtEl>
                                              <p:spTgt spid="167"/>
                                            </p:tgtEl>
                                            <p:attrNameLst>
                                              <p:attrName>style.visibility</p:attrName>
                                            </p:attrNameLst>
                                          </p:cBhvr>
                                          <p:to>
                                            <p:strVal val="visible"/>
                                          </p:to>
                                        </p:set>
                                        <p:anim calcmode="lin" valueType="num">
                                          <p:cBhvr>
                                            <p:cTn id="17" dur="1000" fill="hold"/>
                                            <p:tgtEl>
                                              <p:spTgt spid="167"/>
                                            </p:tgtEl>
                                            <p:attrNameLst>
                                              <p:attrName>ppt_w</p:attrName>
                                            </p:attrNameLst>
                                          </p:cBhvr>
                                          <p:tavLst>
                                            <p:tav tm="0">
                                              <p:val>
                                                <p:strVal val="#ppt_w*0.70"/>
                                              </p:val>
                                            </p:tav>
                                            <p:tav tm="100000">
                                              <p:val>
                                                <p:strVal val="#ppt_w"/>
                                              </p:val>
                                            </p:tav>
                                          </p:tavLst>
                                        </p:anim>
                                        <p:anim calcmode="lin" valueType="num">
                                          <p:cBhvr>
                                            <p:cTn id="18" dur="1000" fill="hold"/>
                                            <p:tgtEl>
                                              <p:spTgt spid="167"/>
                                            </p:tgtEl>
                                            <p:attrNameLst>
                                              <p:attrName>ppt_h</p:attrName>
                                            </p:attrNameLst>
                                          </p:cBhvr>
                                          <p:tavLst>
                                            <p:tav tm="0">
                                              <p:val>
                                                <p:strVal val="#ppt_h"/>
                                              </p:val>
                                            </p:tav>
                                            <p:tav tm="100000">
                                              <p:val>
                                                <p:strVal val="#ppt_h"/>
                                              </p:val>
                                            </p:tav>
                                          </p:tavLst>
                                        </p:anim>
                                        <p:animEffect transition="in" filter="fade">
                                          <p:cBhvr>
                                            <p:cTn id="19" dur="1000"/>
                                            <p:tgtEl>
                                              <p:spTgt spid="167"/>
                                            </p:tgtEl>
                                          </p:cBhvr>
                                        </p:animEffect>
                                      </p:childTnLst>
                                    </p:cTn>
                                  </p:par>
                                </p:childTnLst>
                              </p:cTn>
                            </p:par>
                            <p:par>
                              <p:cTn id="20" fill="hold">
                                <p:stCondLst>
                                  <p:cond delay="2500"/>
                                </p:stCondLst>
                                <p:childTnLst>
                                  <p:par>
                                    <p:cTn id="21" presetID="14" presetClass="entr" presetSubtype="10" fill="hold" grpId="0" nodeType="afterEffect">
                                      <p:stCondLst>
                                        <p:cond delay="0"/>
                                      </p:stCondLst>
                                      <p:childTnLst>
                                        <p:set>
                                          <p:cBhvr>
                                            <p:cTn id="22" dur="1" fill="hold">
                                              <p:stCondLst>
                                                <p:cond delay="0"/>
                                              </p:stCondLst>
                                            </p:cTn>
                                            <p:tgtEl>
                                              <p:spTgt spid="184"/>
                                            </p:tgtEl>
                                            <p:attrNameLst>
                                              <p:attrName>style.visibility</p:attrName>
                                            </p:attrNameLst>
                                          </p:cBhvr>
                                          <p:to>
                                            <p:strVal val="visible"/>
                                          </p:to>
                                        </p:set>
                                        <p:animEffect transition="in" filter="randombar(horizontal)">
                                          <p:cBhvr>
                                            <p:cTn id="23" dur="500"/>
                                            <p:tgtEl>
                                              <p:spTgt spid="184"/>
                                            </p:tgtEl>
                                          </p:cBhvr>
                                        </p:animEffect>
                                      </p:childTnLst>
                                    </p:cTn>
                                  </p:par>
                                </p:childTnLst>
                              </p:cTn>
                            </p:par>
                            <p:par>
                              <p:cTn id="24" fill="hold">
                                <p:stCondLst>
                                  <p:cond delay="3000"/>
                                </p:stCondLst>
                                <p:childTnLst>
                                  <p:par>
                                    <p:cTn id="25" presetID="2" presetClass="entr" presetSubtype="4" fill="hold" grpId="0" nodeType="afterEffect">
                                      <p:stCondLst>
                                        <p:cond delay="0"/>
                                      </p:stCondLst>
                                      <p:childTnLst>
                                        <p:set>
                                          <p:cBhvr>
                                            <p:cTn id="26" dur="1" fill="hold">
                                              <p:stCondLst>
                                                <p:cond delay="0"/>
                                              </p:stCondLst>
                                            </p:cTn>
                                            <p:tgtEl>
                                              <p:spTgt spid="185"/>
                                            </p:tgtEl>
                                            <p:attrNameLst>
                                              <p:attrName>style.visibility</p:attrName>
                                            </p:attrNameLst>
                                          </p:cBhvr>
                                          <p:to>
                                            <p:strVal val="visible"/>
                                          </p:to>
                                        </p:set>
                                        <p:anim calcmode="lin" valueType="num">
                                          <p:cBhvr additive="base">
                                            <p:cTn id="27" dur="2000" fill="hold"/>
                                            <p:tgtEl>
                                              <p:spTgt spid="185"/>
                                            </p:tgtEl>
                                            <p:attrNameLst>
                                              <p:attrName>ppt_x</p:attrName>
                                            </p:attrNameLst>
                                          </p:cBhvr>
                                          <p:tavLst>
                                            <p:tav tm="0">
                                              <p:val>
                                                <p:strVal val="#ppt_x"/>
                                              </p:val>
                                            </p:tav>
                                            <p:tav tm="100000">
                                              <p:val>
                                                <p:strVal val="#ppt_x"/>
                                              </p:val>
                                            </p:tav>
                                          </p:tavLst>
                                        </p:anim>
                                        <p:anim calcmode="lin" valueType="num">
                                          <p:cBhvr additive="base">
                                            <p:cTn id="28" dur="2000" fill="hold"/>
                                            <p:tgtEl>
                                              <p:spTgt spid="185"/>
                                            </p:tgtEl>
                                            <p:attrNameLst>
                                              <p:attrName>ppt_y</p:attrName>
                                            </p:attrNameLst>
                                          </p:cBhvr>
                                          <p:tavLst>
                                            <p:tav tm="0">
                                              <p:val>
                                                <p:strVal val="1+#ppt_h/2"/>
                                              </p:val>
                                            </p:tav>
                                            <p:tav tm="100000">
                                              <p:val>
                                                <p:strVal val="#ppt_y"/>
                                              </p:val>
                                            </p:tav>
                                          </p:tavLst>
                                        </p:anim>
                                      </p:childTnLst>
                                    </p:cTn>
                                  </p:par>
                                </p:childTnLst>
                              </p:cTn>
                            </p:par>
                            <p:par>
                              <p:cTn id="29" fill="hold">
                                <p:stCondLst>
                                  <p:cond delay="5000"/>
                                </p:stCondLst>
                                <p:childTnLst>
                                  <p:par>
                                    <p:cTn id="30" presetID="14" presetClass="entr" presetSubtype="10" fill="hold" nodeType="afterEffect">
                                      <p:stCondLst>
                                        <p:cond delay="0"/>
                                      </p:stCondLst>
                                      <p:childTnLst>
                                        <p:set>
                                          <p:cBhvr>
                                            <p:cTn id="31" dur="1" fill="hold">
                                              <p:stCondLst>
                                                <p:cond delay="0"/>
                                              </p:stCondLst>
                                            </p:cTn>
                                            <p:tgtEl>
                                              <p:spTgt spid="187"/>
                                            </p:tgtEl>
                                            <p:attrNameLst>
                                              <p:attrName>style.visibility</p:attrName>
                                            </p:attrNameLst>
                                          </p:cBhvr>
                                          <p:to>
                                            <p:strVal val="visible"/>
                                          </p:to>
                                        </p:set>
                                        <p:animEffect transition="in" filter="randombar(horizontal)">
                                          <p:cBhvr>
                                            <p:cTn id="32"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p:bldP spid="184" grpId="0"/>
          <p:bldP spid="185" grpId="0"/>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组合 5">
            <a:extLst>
              <a:ext uri="{FF2B5EF4-FFF2-40B4-BE49-F238E27FC236}">
                <a16:creationId xmlns="" xmlns:a16="http://schemas.microsoft.com/office/drawing/2014/main" id="{ABB44019-7AFF-4C20-8939-98285796DA64}"/>
              </a:ext>
            </a:extLst>
          </p:cNvPr>
          <p:cNvGrpSpPr>
            <a:grpSpLocks/>
          </p:cNvGrpSpPr>
          <p:nvPr/>
        </p:nvGrpSpPr>
        <p:grpSpPr bwMode="auto">
          <a:xfrm>
            <a:off x="2290909" y="1437330"/>
            <a:ext cx="6179356" cy="6173080"/>
            <a:chOff x="412646" y="656269"/>
            <a:chExt cx="3839484" cy="3834791"/>
          </a:xfrm>
        </p:grpSpPr>
        <p:sp>
          <p:nvSpPr>
            <p:cNvPr id="250" name="椭圆 249">
              <a:extLst>
                <a:ext uri="{FF2B5EF4-FFF2-40B4-BE49-F238E27FC236}">
                  <a16:creationId xmlns="" xmlns:a16="http://schemas.microsoft.com/office/drawing/2014/main" id="{550817D4-2D0E-4F62-BBF6-EFBB47A1B77C}"/>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1" name="组合 3">
              <a:extLst>
                <a:ext uri="{FF2B5EF4-FFF2-40B4-BE49-F238E27FC236}">
                  <a16:creationId xmlns="" xmlns:a16="http://schemas.microsoft.com/office/drawing/2014/main" id="{D93A0CA7-43BE-49E0-A3C0-35D53CEA7D83}"/>
                </a:ext>
              </a:extLst>
            </p:cNvPr>
            <p:cNvGrpSpPr>
              <a:grpSpLocks/>
            </p:cNvGrpSpPr>
            <p:nvPr/>
          </p:nvGrpSpPr>
          <p:grpSpPr bwMode="auto">
            <a:xfrm>
              <a:off x="1167595" y="656269"/>
              <a:ext cx="3084535" cy="3065208"/>
              <a:chOff x="1167595" y="656269"/>
              <a:chExt cx="3084535" cy="3065208"/>
            </a:xfrm>
          </p:grpSpPr>
          <p:sp>
            <p:nvSpPr>
              <p:cNvPr id="252" name="椭圆 251">
                <a:extLst>
                  <a:ext uri="{FF2B5EF4-FFF2-40B4-BE49-F238E27FC236}">
                    <a16:creationId xmlns="" xmlns:a16="http://schemas.microsoft.com/office/drawing/2014/main" id="{1CF98A4C-9679-4464-9197-8DE80DECFE39}"/>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3" name="组合 126">
                <a:extLst>
                  <a:ext uri="{FF2B5EF4-FFF2-40B4-BE49-F238E27FC236}">
                    <a16:creationId xmlns="" xmlns:a16="http://schemas.microsoft.com/office/drawing/2014/main" id="{81BAB6B1-5F90-40A7-98FD-A47DF3D2D3FB}"/>
                  </a:ext>
                </a:extLst>
              </p:cNvPr>
              <p:cNvGrpSpPr>
                <a:grpSpLocks/>
              </p:cNvGrpSpPr>
              <p:nvPr/>
            </p:nvGrpSpPr>
            <p:grpSpPr bwMode="auto">
              <a:xfrm>
                <a:off x="1471763" y="905821"/>
                <a:ext cx="2545098" cy="2726591"/>
                <a:chOff x="5692632" y="2125830"/>
                <a:chExt cx="2582391" cy="2767159"/>
              </a:xfrm>
            </p:grpSpPr>
            <p:sp>
              <p:nvSpPr>
                <p:cNvPr id="316" name="任意多边形 70">
                  <a:extLst>
                    <a:ext uri="{FF2B5EF4-FFF2-40B4-BE49-F238E27FC236}">
                      <a16:creationId xmlns="" xmlns:a16="http://schemas.microsoft.com/office/drawing/2014/main" id="{997B35AA-4C22-459C-9555-1AE9B9E6BD0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71">
                  <a:extLst>
                    <a:ext uri="{FF2B5EF4-FFF2-40B4-BE49-F238E27FC236}">
                      <a16:creationId xmlns="" xmlns:a16="http://schemas.microsoft.com/office/drawing/2014/main" id="{8AB72917-84F5-4CB3-871E-DCD9200A40EC}"/>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72">
                  <a:extLst>
                    <a:ext uri="{FF2B5EF4-FFF2-40B4-BE49-F238E27FC236}">
                      <a16:creationId xmlns="" xmlns:a16="http://schemas.microsoft.com/office/drawing/2014/main" id="{D3B9953B-E0F5-4691-ABC8-95BF4F0EBE2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73">
                  <a:extLst>
                    <a:ext uri="{FF2B5EF4-FFF2-40B4-BE49-F238E27FC236}">
                      <a16:creationId xmlns="" xmlns:a16="http://schemas.microsoft.com/office/drawing/2014/main" id="{41ECF6F5-DAAB-47E0-9FCF-E64CF3CFDFA8}"/>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0" name="任意多边形 74">
                  <a:extLst>
                    <a:ext uri="{FF2B5EF4-FFF2-40B4-BE49-F238E27FC236}">
                      <a16:creationId xmlns="" xmlns:a16="http://schemas.microsoft.com/office/drawing/2014/main" id="{49991F1A-8014-4A64-853F-A9CB441629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任意多边形 75">
                  <a:extLst>
                    <a:ext uri="{FF2B5EF4-FFF2-40B4-BE49-F238E27FC236}">
                      <a16:creationId xmlns="" xmlns:a16="http://schemas.microsoft.com/office/drawing/2014/main" id="{8526D137-3132-4BBA-A25F-8823361B6EB0}"/>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4" name="组合 122">
                <a:extLst>
                  <a:ext uri="{FF2B5EF4-FFF2-40B4-BE49-F238E27FC236}">
                    <a16:creationId xmlns="" xmlns:a16="http://schemas.microsoft.com/office/drawing/2014/main" id="{A5340235-AC2F-4823-BBE8-9DC06E4B0865}"/>
                  </a:ext>
                </a:extLst>
              </p:cNvPr>
              <p:cNvGrpSpPr>
                <a:grpSpLocks/>
              </p:cNvGrpSpPr>
              <p:nvPr/>
            </p:nvGrpSpPr>
            <p:grpSpPr bwMode="auto">
              <a:xfrm>
                <a:off x="1238175" y="792388"/>
                <a:ext cx="3013955" cy="2929089"/>
                <a:chOff x="7642275" y="-3564091"/>
                <a:chExt cx="5694363" cy="5534842"/>
              </a:xfrm>
            </p:grpSpPr>
            <p:grpSp>
              <p:nvGrpSpPr>
                <p:cNvPr id="292" name="组合 108">
                  <a:extLst>
                    <a:ext uri="{FF2B5EF4-FFF2-40B4-BE49-F238E27FC236}">
                      <a16:creationId xmlns="" xmlns:a16="http://schemas.microsoft.com/office/drawing/2014/main" id="{7A9317BC-B4CC-42E1-A5ED-ABC059091816}"/>
                    </a:ext>
                  </a:extLst>
                </p:cNvPr>
                <p:cNvGrpSpPr>
                  <a:grpSpLocks/>
                </p:cNvGrpSpPr>
                <p:nvPr/>
              </p:nvGrpSpPr>
              <p:grpSpPr bwMode="auto">
                <a:xfrm>
                  <a:off x="10568038" y="-2241539"/>
                  <a:ext cx="2768600" cy="1414311"/>
                  <a:chOff x="7264400" y="2182977"/>
                  <a:chExt cx="2768600" cy="1414311"/>
                </a:xfrm>
              </p:grpSpPr>
              <p:sp>
                <p:nvSpPr>
                  <p:cNvPr id="314" name="任意多边形 68">
                    <a:extLst>
                      <a:ext uri="{FF2B5EF4-FFF2-40B4-BE49-F238E27FC236}">
                        <a16:creationId xmlns="" xmlns:a16="http://schemas.microsoft.com/office/drawing/2014/main" id="{F28A54EB-0C19-4CB4-9ADE-9E01D1E8E468}"/>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69">
                    <a:extLst>
                      <a:ext uri="{FF2B5EF4-FFF2-40B4-BE49-F238E27FC236}">
                        <a16:creationId xmlns="" xmlns:a16="http://schemas.microsoft.com/office/drawing/2014/main" id="{F0EFB7FF-EEEF-40C6-BE36-C00D4A20953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3" name="组合 109">
                  <a:extLst>
                    <a:ext uri="{FF2B5EF4-FFF2-40B4-BE49-F238E27FC236}">
                      <a16:creationId xmlns="" xmlns:a16="http://schemas.microsoft.com/office/drawing/2014/main" id="{6CED94DB-8234-4E2C-B75D-AF585E687605}"/>
                    </a:ext>
                  </a:extLst>
                </p:cNvPr>
                <p:cNvGrpSpPr>
                  <a:grpSpLocks/>
                </p:cNvGrpSpPr>
                <p:nvPr/>
              </p:nvGrpSpPr>
              <p:grpSpPr bwMode="auto">
                <a:xfrm>
                  <a:off x="10555338" y="-792316"/>
                  <a:ext cx="2717800" cy="1467621"/>
                  <a:chOff x="7251700" y="3632200"/>
                  <a:chExt cx="2717800" cy="1467621"/>
                </a:xfrm>
              </p:grpSpPr>
              <p:sp>
                <p:nvSpPr>
                  <p:cNvPr id="312" name="任意多边形 66">
                    <a:extLst>
                      <a:ext uri="{FF2B5EF4-FFF2-40B4-BE49-F238E27FC236}">
                        <a16:creationId xmlns="" xmlns:a16="http://schemas.microsoft.com/office/drawing/2014/main" id="{82795652-2AD4-4A53-85DA-F21AC058225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67">
                    <a:extLst>
                      <a:ext uri="{FF2B5EF4-FFF2-40B4-BE49-F238E27FC236}">
                        <a16:creationId xmlns="" xmlns:a16="http://schemas.microsoft.com/office/drawing/2014/main" id="{FC5B6D80-56D3-4474-AE7F-5653C0EC985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4" name="组合 110">
                  <a:extLst>
                    <a:ext uri="{FF2B5EF4-FFF2-40B4-BE49-F238E27FC236}">
                      <a16:creationId xmlns="" xmlns:a16="http://schemas.microsoft.com/office/drawing/2014/main" id="{EC77B427-BACC-4D48-8D29-05FB8F5E3520}"/>
                    </a:ext>
                  </a:extLst>
                </p:cNvPr>
                <p:cNvGrpSpPr>
                  <a:grpSpLocks/>
                </p:cNvGrpSpPr>
                <p:nvPr/>
              </p:nvGrpSpPr>
              <p:grpSpPr bwMode="auto">
                <a:xfrm>
                  <a:off x="10471931" y="-792316"/>
                  <a:ext cx="1523446" cy="2743380"/>
                  <a:chOff x="7168293" y="3632200"/>
                  <a:chExt cx="1523446" cy="2743380"/>
                </a:xfrm>
              </p:grpSpPr>
              <p:sp>
                <p:nvSpPr>
                  <p:cNvPr id="310" name="任意多边形 64">
                    <a:extLst>
                      <a:ext uri="{FF2B5EF4-FFF2-40B4-BE49-F238E27FC236}">
                        <a16:creationId xmlns="" xmlns:a16="http://schemas.microsoft.com/office/drawing/2014/main" id="{60E1D918-A9B7-4908-8973-A6D46D44B61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1" name="任意多边形 65">
                    <a:extLst>
                      <a:ext uri="{FF2B5EF4-FFF2-40B4-BE49-F238E27FC236}">
                        <a16:creationId xmlns="" xmlns:a16="http://schemas.microsoft.com/office/drawing/2014/main" id="{4D51C474-26F3-453C-A6F9-2C649459D67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5" name="组合 111">
                  <a:extLst>
                    <a:ext uri="{FF2B5EF4-FFF2-40B4-BE49-F238E27FC236}">
                      <a16:creationId xmlns="" xmlns:a16="http://schemas.microsoft.com/office/drawing/2014/main" id="{B1EB290C-FDDA-4E97-9D46-1C729B76D584}"/>
                    </a:ext>
                  </a:extLst>
                </p:cNvPr>
                <p:cNvGrpSpPr>
                  <a:grpSpLocks/>
                </p:cNvGrpSpPr>
                <p:nvPr/>
              </p:nvGrpSpPr>
              <p:grpSpPr bwMode="auto">
                <a:xfrm>
                  <a:off x="8882232" y="-789141"/>
                  <a:ext cx="1567560" cy="2759892"/>
                  <a:chOff x="5578594" y="3635375"/>
                  <a:chExt cx="1567560" cy="2759892"/>
                </a:xfrm>
              </p:grpSpPr>
              <p:sp>
                <p:nvSpPr>
                  <p:cNvPr id="308" name="任意多边形 62">
                    <a:extLst>
                      <a:ext uri="{FF2B5EF4-FFF2-40B4-BE49-F238E27FC236}">
                        <a16:creationId xmlns="" xmlns:a16="http://schemas.microsoft.com/office/drawing/2014/main" id="{29DA07E3-CD9B-4ACA-8B52-08788CF567B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9" name="任意多边形 63">
                    <a:extLst>
                      <a:ext uri="{FF2B5EF4-FFF2-40B4-BE49-F238E27FC236}">
                        <a16:creationId xmlns="" xmlns:a16="http://schemas.microsoft.com/office/drawing/2014/main" id="{1F228AD8-7528-47B5-B301-F07BC51E5B57}"/>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6" name="组合 99">
                  <a:extLst>
                    <a:ext uri="{FF2B5EF4-FFF2-40B4-BE49-F238E27FC236}">
                      <a16:creationId xmlns="" xmlns:a16="http://schemas.microsoft.com/office/drawing/2014/main" id="{9884FAFB-DD0E-4A11-9802-009F6CBC3FF4}"/>
                    </a:ext>
                  </a:extLst>
                </p:cNvPr>
                <p:cNvGrpSpPr>
                  <a:grpSpLocks/>
                </p:cNvGrpSpPr>
                <p:nvPr/>
              </p:nvGrpSpPr>
              <p:grpSpPr bwMode="auto">
                <a:xfrm>
                  <a:off x="10504538" y="-3459330"/>
                  <a:ext cx="1556982" cy="2603514"/>
                  <a:chOff x="7200900" y="965186"/>
                  <a:chExt cx="1556982" cy="2603514"/>
                </a:xfrm>
              </p:grpSpPr>
              <p:sp>
                <p:nvSpPr>
                  <p:cNvPr id="306" name="任意多边形 60">
                    <a:extLst>
                      <a:ext uri="{FF2B5EF4-FFF2-40B4-BE49-F238E27FC236}">
                        <a16:creationId xmlns="" xmlns:a16="http://schemas.microsoft.com/office/drawing/2014/main" id="{83CBAECB-70FC-4B92-A8CD-F4C955CAFA79}"/>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7" name="任意多边形 61">
                    <a:extLst>
                      <a:ext uri="{FF2B5EF4-FFF2-40B4-BE49-F238E27FC236}">
                        <a16:creationId xmlns="" xmlns:a16="http://schemas.microsoft.com/office/drawing/2014/main" id="{AA11A994-80EC-4DEA-9D09-9F9348C21978}"/>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7" name="组合 98">
                  <a:extLst>
                    <a:ext uri="{FF2B5EF4-FFF2-40B4-BE49-F238E27FC236}">
                      <a16:creationId xmlns="" xmlns:a16="http://schemas.microsoft.com/office/drawing/2014/main" id="{E7050253-4220-4799-8BAA-A42C7D5D7D64}"/>
                    </a:ext>
                  </a:extLst>
                </p:cNvPr>
                <p:cNvGrpSpPr>
                  <a:grpSpLocks/>
                </p:cNvGrpSpPr>
                <p:nvPr/>
              </p:nvGrpSpPr>
              <p:grpSpPr bwMode="auto">
                <a:xfrm>
                  <a:off x="9007760" y="-3564091"/>
                  <a:ext cx="1499035" cy="2673350"/>
                  <a:chOff x="5704122" y="860425"/>
                  <a:chExt cx="1499035" cy="2673350"/>
                </a:xfrm>
              </p:grpSpPr>
              <p:sp>
                <p:nvSpPr>
                  <p:cNvPr id="304" name="任意多边形 58">
                    <a:extLst>
                      <a:ext uri="{FF2B5EF4-FFF2-40B4-BE49-F238E27FC236}">
                        <a16:creationId xmlns="" xmlns:a16="http://schemas.microsoft.com/office/drawing/2014/main" id="{81092B5B-453F-4B2D-BD49-F1FEE2321ACF}"/>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59">
                    <a:extLst>
                      <a:ext uri="{FF2B5EF4-FFF2-40B4-BE49-F238E27FC236}">
                        <a16:creationId xmlns="" xmlns:a16="http://schemas.microsoft.com/office/drawing/2014/main" id="{4F106A0F-6F91-43AD-971A-DE16991CC8CF}"/>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8" name="组合 113">
                  <a:extLst>
                    <a:ext uri="{FF2B5EF4-FFF2-40B4-BE49-F238E27FC236}">
                      <a16:creationId xmlns="" xmlns:a16="http://schemas.microsoft.com/office/drawing/2014/main" id="{77B33F33-0D21-40E7-9808-9E081DDFBA60}"/>
                    </a:ext>
                  </a:extLst>
                </p:cNvPr>
                <p:cNvGrpSpPr>
                  <a:grpSpLocks/>
                </p:cNvGrpSpPr>
                <p:nvPr/>
              </p:nvGrpSpPr>
              <p:grpSpPr bwMode="auto">
                <a:xfrm>
                  <a:off x="7685138" y="-2293489"/>
                  <a:ext cx="2743200" cy="1482122"/>
                  <a:chOff x="4381500" y="2131027"/>
                  <a:chExt cx="2743200" cy="1482122"/>
                </a:xfrm>
              </p:grpSpPr>
              <p:sp>
                <p:nvSpPr>
                  <p:cNvPr id="302" name="任意多边形 56">
                    <a:extLst>
                      <a:ext uri="{FF2B5EF4-FFF2-40B4-BE49-F238E27FC236}">
                        <a16:creationId xmlns="" xmlns:a16="http://schemas.microsoft.com/office/drawing/2014/main" id="{6374FD9B-96B5-4A57-84D9-A1F8A16EBDE8}"/>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3" name="任意多边形 57">
                    <a:extLst>
                      <a:ext uri="{FF2B5EF4-FFF2-40B4-BE49-F238E27FC236}">
                        <a16:creationId xmlns="" xmlns:a16="http://schemas.microsoft.com/office/drawing/2014/main" id="{9BF69D2C-132A-44C2-A506-20D85E2B476E}"/>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9" name="组合 112">
                  <a:extLst>
                    <a:ext uri="{FF2B5EF4-FFF2-40B4-BE49-F238E27FC236}">
                      <a16:creationId xmlns="" xmlns:a16="http://schemas.microsoft.com/office/drawing/2014/main" id="{AC9949A6-05E3-4792-946B-9676F61B7C7E}"/>
                    </a:ext>
                  </a:extLst>
                </p:cNvPr>
                <p:cNvGrpSpPr>
                  <a:grpSpLocks/>
                </p:cNvGrpSpPr>
                <p:nvPr/>
              </p:nvGrpSpPr>
              <p:grpSpPr bwMode="auto">
                <a:xfrm>
                  <a:off x="7642275" y="-801840"/>
                  <a:ext cx="2773363" cy="1440922"/>
                  <a:chOff x="4338637" y="3622676"/>
                  <a:chExt cx="2773363" cy="1440922"/>
                </a:xfrm>
              </p:grpSpPr>
              <p:sp>
                <p:nvSpPr>
                  <p:cNvPr id="300" name="任意多边形 54">
                    <a:extLst>
                      <a:ext uri="{FF2B5EF4-FFF2-40B4-BE49-F238E27FC236}">
                        <a16:creationId xmlns="" xmlns:a16="http://schemas.microsoft.com/office/drawing/2014/main" id="{4B2DBD5C-B45F-4E63-9D02-393D9BD04254}"/>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1" name="任意多边形 55">
                    <a:extLst>
                      <a:ext uri="{FF2B5EF4-FFF2-40B4-BE49-F238E27FC236}">
                        <a16:creationId xmlns="" xmlns:a16="http://schemas.microsoft.com/office/drawing/2014/main" id="{C9ED7B86-46C6-4A04-8656-F6034A5EA08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5" name="组合 121">
                <a:extLst>
                  <a:ext uri="{FF2B5EF4-FFF2-40B4-BE49-F238E27FC236}">
                    <a16:creationId xmlns="" xmlns:a16="http://schemas.microsoft.com/office/drawing/2014/main" id="{6661039C-C6F8-41AC-8495-AF3E25F0B407}"/>
                  </a:ext>
                </a:extLst>
              </p:cNvPr>
              <p:cNvGrpSpPr>
                <a:grpSpLocks/>
              </p:cNvGrpSpPr>
              <p:nvPr/>
            </p:nvGrpSpPr>
            <p:grpSpPr bwMode="auto">
              <a:xfrm>
                <a:off x="1167595" y="656269"/>
                <a:ext cx="2724071" cy="2669454"/>
                <a:chOff x="13371766" y="-2490898"/>
                <a:chExt cx="5146323" cy="5043698"/>
              </a:xfrm>
            </p:grpSpPr>
            <p:grpSp>
              <p:nvGrpSpPr>
                <p:cNvPr id="256" name="组合 84">
                  <a:extLst>
                    <a:ext uri="{FF2B5EF4-FFF2-40B4-BE49-F238E27FC236}">
                      <a16:creationId xmlns="" xmlns:a16="http://schemas.microsoft.com/office/drawing/2014/main" id="{5839944F-113C-4C2A-A34E-BE83D0533138}"/>
                    </a:ext>
                  </a:extLst>
                </p:cNvPr>
                <p:cNvGrpSpPr>
                  <a:grpSpLocks/>
                </p:cNvGrpSpPr>
                <p:nvPr/>
              </p:nvGrpSpPr>
              <p:grpSpPr bwMode="auto">
                <a:xfrm>
                  <a:off x="14041858" y="-2490898"/>
                  <a:ext cx="4476231" cy="4896641"/>
                  <a:chOff x="-131440" y="1532255"/>
                  <a:chExt cx="2379817" cy="2603331"/>
                </a:xfrm>
              </p:grpSpPr>
              <p:grpSp>
                <p:nvGrpSpPr>
                  <p:cNvPr id="274" name="组合 69">
                    <a:extLst>
                      <a:ext uri="{FF2B5EF4-FFF2-40B4-BE49-F238E27FC236}">
                        <a16:creationId xmlns="" xmlns:a16="http://schemas.microsoft.com/office/drawing/2014/main" id="{38E945C1-5439-41B8-B0CF-F520A3846E49}"/>
                      </a:ext>
                    </a:extLst>
                  </p:cNvPr>
                  <p:cNvGrpSpPr>
                    <a:grpSpLocks/>
                  </p:cNvGrpSpPr>
                  <p:nvPr/>
                </p:nvGrpSpPr>
                <p:grpSpPr bwMode="auto">
                  <a:xfrm>
                    <a:off x="1063163" y="2072415"/>
                    <a:ext cx="1179452" cy="1050341"/>
                    <a:chOff x="2682875" y="2154503"/>
                    <a:chExt cx="1179452" cy="1050341"/>
                  </a:xfrm>
                </p:grpSpPr>
                <p:sp>
                  <p:nvSpPr>
                    <p:cNvPr id="290" name="任意多边形 44">
                      <a:extLst>
                        <a:ext uri="{FF2B5EF4-FFF2-40B4-BE49-F238E27FC236}">
                          <a16:creationId xmlns="" xmlns:a16="http://schemas.microsoft.com/office/drawing/2014/main" id="{67493355-B152-47EE-A8BE-8540638E6E8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45">
                      <a:extLst>
                        <a:ext uri="{FF2B5EF4-FFF2-40B4-BE49-F238E27FC236}">
                          <a16:creationId xmlns="" xmlns:a16="http://schemas.microsoft.com/office/drawing/2014/main" id="{FD836159-1CC7-4D60-A057-2FAB47C1A0D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5" name="组合 80">
                    <a:extLst>
                      <a:ext uri="{FF2B5EF4-FFF2-40B4-BE49-F238E27FC236}">
                        <a16:creationId xmlns="" xmlns:a16="http://schemas.microsoft.com/office/drawing/2014/main" id="{7863ADD2-A2ED-4ADB-B53C-6BBBCC5F8534}"/>
                      </a:ext>
                    </a:extLst>
                  </p:cNvPr>
                  <p:cNvGrpSpPr>
                    <a:grpSpLocks/>
                  </p:cNvGrpSpPr>
                  <p:nvPr/>
                </p:nvGrpSpPr>
                <p:grpSpPr bwMode="auto">
                  <a:xfrm>
                    <a:off x="1078707" y="2993336"/>
                    <a:ext cx="1169670" cy="723690"/>
                    <a:chOff x="2895600" y="3487261"/>
                    <a:chExt cx="1169670" cy="723690"/>
                  </a:xfrm>
                </p:grpSpPr>
                <p:sp>
                  <p:nvSpPr>
                    <p:cNvPr id="288" name="任意多边形 42">
                      <a:extLst>
                        <a:ext uri="{FF2B5EF4-FFF2-40B4-BE49-F238E27FC236}">
                          <a16:creationId xmlns="" xmlns:a16="http://schemas.microsoft.com/office/drawing/2014/main" id="{17D54D0F-71E4-4382-8764-7305F9C1FBC7}"/>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43">
                      <a:extLst>
                        <a:ext uri="{FF2B5EF4-FFF2-40B4-BE49-F238E27FC236}">
                          <a16:creationId xmlns="" xmlns:a16="http://schemas.microsoft.com/office/drawing/2014/main" id="{A5777F55-0865-468C-9C6A-BCD0D3389A1B}"/>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6" name="组合 82">
                    <a:extLst>
                      <a:ext uri="{FF2B5EF4-FFF2-40B4-BE49-F238E27FC236}">
                        <a16:creationId xmlns="" xmlns:a16="http://schemas.microsoft.com/office/drawing/2014/main" id="{0956FADB-3295-48FC-9EE7-0603370AFEEA}"/>
                      </a:ext>
                    </a:extLst>
                  </p:cNvPr>
                  <p:cNvGrpSpPr>
                    <a:grpSpLocks/>
                  </p:cNvGrpSpPr>
                  <p:nvPr/>
                </p:nvGrpSpPr>
                <p:grpSpPr bwMode="auto">
                  <a:xfrm>
                    <a:off x="618349" y="3122458"/>
                    <a:ext cx="850535" cy="1013128"/>
                    <a:chOff x="4720449" y="4163858"/>
                    <a:chExt cx="850535" cy="1013128"/>
                  </a:xfrm>
                </p:grpSpPr>
                <p:sp>
                  <p:nvSpPr>
                    <p:cNvPr id="286" name="任意多边形 40" hidden="1">
                      <a:extLst>
                        <a:ext uri="{FF2B5EF4-FFF2-40B4-BE49-F238E27FC236}">
                          <a16:creationId xmlns="" xmlns:a16="http://schemas.microsoft.com/office/drawing/2014/main" id="{B68AF7FD-2021-45AA-A1A0-CF624233C393}"/>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41">
                      <a:extLst>
                        <a:ext uri="{FF2B5EF4-FFF2-40B4-BE49-F238E27FC236}">
                          <a16:creationId xmlns="" xmlns:a16="http://schemas.microsoft.com/office/drawing/2014/main" id="{0CE7EB31-AE92-4859-A3E3-E00EF1EB079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76">
                    <a:extLst>
                      <a:ext uri="{FF2B5EF4-FFF2-40B4-BE49-F238E27FC236}">
                        <a16:creationId xmlns="" xmlns:a16="http://schemas.microsoft.com/office/drawing/2014/main" id="{6CA08D19-9429-4E4C-A5CE-DA1EDD3CCA7C}"/>
                      </a:ext>
                    </a:extLst>
                  </p:cNvPr>
                  <p:cNvGrpSpPr>
                    <a:grpSpLocks/>
                  </p:cNvGrpSpPr>
                  <p:nvPr/>
                </p:nvGrpSpPr>
                <p:grpSpPr bwMode="auto">
                  <a:xfrm>
                    <a:off x="-131440" y="2075280"/>
                    <a:ext cx="1172106" cy="1056965"/>
                    <a:chOff x="-1553840" y="2119273"/>
                    <a:chExt cx="1172106" cy="1056965"/>
                  </a:xfrm>
                </p:grpSpPr>
                <p:sp>
                  <p:nvSpPr>
                    <p:cNvPr id="284" name="Freeform 75_1" hidden="1">
                      <a:extLst>
                        <a:ext uri="{FF2B5EF4-FFF2-40B4-BE49-F238E27FC236}">
                          <a16:creationId xmlns="" xmlns:a16="http://schemas.microsoft.com/office/drawing/2014/main" id="{8AA1A6C7-26E8-4295-B29D-602D7561C1B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39">
                      <a:extLst>
                        <a:ext uri="{FF2B5EF4-FFF2-40B4-BE49-F238E27FC236}">
                          <a16:creationId xmlns="" xmlns:a16="http://schemas.microsoft.com/office/drawing/2014/main" id="{05C6250E-7303-4672-8ABF-8727B043C35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8" name="组合 77">
                    <a:extLst>
                      <a:ext uri="{FF2B5EF4-FFF2-40B4-BE49-F238E27FC236}">
                        <a16:creationId xmlns="" xmlns:a16="http://schemas.microsoft.com/office/drawing/2014/main" id="{EB0997B1-D8D8-476B-B055-99EFDE0B0B8F}"/>
                      </a:ext>
                    </a:extLst>
                  </p:cNvPr>
                  <p:cNvGrpSpPr>
                    <a:grpSpLocks/>
                  </p:cNvGrpSpPr>
                  <p:nvPr/>
                </p:nvGrpSpPr>
                <p:grpSpPr bwMode="auto">
                  <a:xfrm>
                    <a:off x="-117221" y="2989912"/>
                    <a:ext cx="1172257" cy="735498"/>
                    <a:chOff x="227370" y="4232048"/>
                    <a:chExt cx="1172257" cy="735498"/>
                  </a:xfrm>
                </p:grpSpPr>
                <p:sp>
                  <p:nvSpPr>
                    <p:cNvPr id="282" name="任意多边形 36">
                      <a:extLst>
                        <a:ext uri="{FF2B5EF4-FFF2-40B4-BE49-F238E27FC236}">
                          <a16:creationId xmlns="" xmlns:a16="http://schemas.microsoft.com/office/drawing/2014/main" id="{723EBC8E-F49F-417D-8644-9989B800EED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3" name="任意多边形 37">
                      <a:extLst>
                        <a:ext uri="{FF2B5EF4-FFF2-40B4-BE49-F238E27FC236}">
                          <a16:creationId xmlns="" xmlns:a16="http://schemas.microsoft.com/office/drawing/2014/main" id="{80D7FDEB-B87D-4144-B2A3-476C9443A9A3}"/>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9" name="组合 68">
                    <a:extLst>
                      <a:ext uri="{FF2B5EF4-FFF2-40B4-BE49-F238E27FC236}">
                        <a16:creationId xmlns="" xmlns:a16="http://schemas.microsoft.com/office/drawing/2014/main" id="{48D4F06C-2A60-4E9A-A9A3-FB0A3DC7EAD8}"/>
                      </a:ext>
                    </a:extLst>
                  </p:cNvPr>
                  <p:cNvGrpSpPr>
                    <a:grpSpLocks/>
                  </p:cNvGrpSpPr>
                  <p:nvPr/>
                </p:nvGrpSpPr>
                <p:grpSpPr bwMode="auto">
                  <a:xfrm>
                    <a:off x="653667" y="1532255"/>
                    <a:ext cx="856733" cy="1585595"/>
                    <a:chOff x="2911092" y="1154430"/>
                    <a:chExt cx="856733" cy="1585595"/>
                  </a:xfrm>
                </p:grpSpPr>
                <p:sp>
                  <p:nvSpPr>
                    <p:cNvPr id="280" name="任意多边形 34">
                      <a:extLst>
                        <a:ext uri="{FF2B5EF4-FFF2-40B4-BE49-F238E27FC236}">
                          <a16:creationId xmlns="" xmlns:a16="http://schemas.microsoft.com/office/drawing/2014/main" id="{DBC8F23B-FED9-4A8A-BBD1-2B065EE95007}"/>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1" name="任意多边形 35">
                      <a:extLst>
                        <a:ext uri="{FF2B5EF4-FFF2-40B4-BE49-F238E27FC236}">
                          <a16:creationId xmlns="" xmlns:a16="http://schemas.microsoft.com/office/drawing/2014/main" id="{3D6D34A6-F1FC-47B7-AEA0-38C1AF728A62}"/>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7" name="组合 64">
                  <a:extLst>
                    <a:ext uri="{FF2B5EF4-FFF2-40B4-BE49-F238E27FC236}">
                      <a16:creationId xmlns="" xmlns:a16="http://schemas.microsoft.com/office/drawing/2014/main" id="{24BD0A8F-A70F-45C5-8CB7-1A2A7EC0E62F}"/>
                    </a:ext>
                  </a:extLst>
                </p:cNvPr>
                <p:cNvGrpSpPr>
                  <a:grpSpLocks/>
                </p:cNvGrpSpPr>
                <p:nvPr/>
              </p:nvGrpSpPr>
              <p:grpSpPr bwMode="auto">
                <a:xfrm>
                  <a:off x="13371766" y="-568256"/>
                  <a:ext cx="3969643" cy="3121056"/>
                  <a:chOff x="-104553" y="2352286"/>
                  <a:chExt cx="3969643" cy="3121056"/>
                </a:xfrm>
              </p:grpSpPr>
              <p:sp>
                <p:nvSpPr>
                  <p:cNvPr id="272" name="椭圆 271">
                    <a:extLst>
                      <a:ext uri="{FF2B5EF4-FFF2-40B4-BE49-F238E27FC236}">
                        <a16:creationId xmlns="" xmlns:a16="http://schemas.microsoft.com/office/drawing/2014/main" id="{A51D4EF6-D7A8-4BCB-A726-A302568C3BAB}"/>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椭圆 272">
                    <a:extLst>
                      <a:ext uri="{FF2B5EF4-FFF2-40B4-BE49-F238E27FC236}">
                        <a16:creationId xmlns="" xmlns:a16="http://schemas.microsoft.com/office/drawing/2014/main" id="{33C80166-8273-4A92-AB48-FF2FA6AF7FB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8" name="组合 40">
                  <a:extLst>
                    <a:ext uri="{FF2B5EF4-FFF2-40B4-BE49-F238E27FC236}">
                      <a16:creationId xmlns="" xmlns:a16="http://schemas.microsoft.com/office/drawing/2014/main" id="{A13F6D45-A9CD-4CA2-8B8D-8C467F6E19C5}"/>
                    </a:ext>
                  </a:extLst>
                </p:cNvPr>
                <p:cNvGrpSpPr>
                  <a:grpSpLocks/>
                </p:cNvGrpSpPr>
                <p:nvPr/>
              </p:nvGrpSpPr>
              <p:grpSpPr bwMode="auto">
                <a:xfrm>
                  <a:off x="15232572" y="-1047421"/>
                  <a:ext cx="2124490" cy="2153566"/>
                  <a:chOff x="3971510" y="869821"/>
                  <a:chExt cx="2124490" cy="2153566"/>
                </a:xfrm>
              </p:grpSpPr>
              <p:grpSp>
                <p:nvGrpSpPr>
                  <p:cNvPr id="259" name="组合 19">
                    <a:extLst>
                      <a:ext uri="{FF2B5EF4-FFF2-40B4-BE49-F238E27FC236}">
                        <a16:creationId xmlns="" xmlns:a16="http://schemas.microsoft.com/office/drawing/2014/main" id="{BA608BAD-F1B6-4B27-8757-FBA71311C992}"/>
                      </a:ext>
                    </a:extLst>
                  </p:cNvPr>
                  <p:cNvGrpSpPr>
                    <a:grpSpLocks/>
                  </p:cNvGrpSpPr>
                  <p:nvPr/>
                </p:nvGrpSpPr>
                <p:grpSpPr bwMode="auto">
                  <a:xfrm>
                    <a:off x="5052827" y="904964"/>
                    <a:ext cx="1043173" cy="1547336"/>
                    <a:chOff x="8202642" y="1331438"/>
                    <a:chExt cx="1043173" cy="1547336"/>
                  </a:xfrm>
                </p:grpSpPr>
                <p:sp>
                  <p:nvSpPr>
                    <p:cNvPr id="270" name="任意多边形 24">
                      <a:extLst>
                        <a:ext uri="{FF2B5EF4-FFF2-40B4-BE49-F238E27FC236}">
                          <a16:creationId xmlns="" xmlns:a16="http://schemas.microsoft.com/office/drawing/2014/main" id="{C40AB061-2D0F-420A-96F9-796D571030DD}"/>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任意多边形 25">
                      <a:extLst>
                        <a:ext uri="{FF2B5EF4-FFF2-40B4-BE49-F238E27FC236}">
                          <a16:creationId xmlns="" xmlns:a16="http://schemas.microsoft.com/office/drawing/2014/main" id="{EE624EFA-61C4-46D9-A92F-49E52987A330}"/>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39">
                    <a:extLst>
                      <a:ext uri="{FF2B5EF4-FFF2-40B4-BE49-F238E27FC236}">
                        <a16:creationId xmlns="" xmlns:a16="http://schemas.microsoft.com/office/drawing/2014/main" id="{0A4F2A33-CBAC-455D-9BCC-1182A5CFCC45}"/>
                      </a:ext>
                    </a:extLst>
                  </p:cNvPr>
                  <p:cNvGrpSpPr>
                    <a:grpSpLocks/>
                  </p:cNvGrpSpPr>
                  <p:nvPr/>
                </p:nvGrpSpPr>
                <p:grpSpPr bwMode="auto">
                  <a:xfrm>
                    <a:off x="4018410" y="869821"/>
                    <a:ext cx="1074500" cy="1569143"/>
                    <a:chOff x="4018410" y="869821"/>
                    <a:chExt cx="1074500" cy="1569143"/>
                  </a:xfrm>
                </p:grpSpPr>
                <p:sp>
                  <p:nvSpPr>
                    <p:cNvPr id="268" name="任意多边形 22">
                      <a:extLst>
                        <a:ext uri="{FF2B5EF4-FFF2-40B4-BE49-F238E27FC236}">
                          <a16:creationId xmlns="" xmlns:a16="http://schemas.microsoft.com/office/drawing/2014/main" id="{D963EA40-15E4-4910-A220-9140A40739AC}"/>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23">
                      <a:extLst>
                        <a:ext uri="{FF2B5EF4-FFF2-40B4-BE49-F238E27FC236}">
                          <a16:creationId xmlns="" xmlns:a16="http://schemas.microsoft.com/office/drawing/2014/main" id="{951B6B71-BC05-4992-BC9C-F38C164D42D4}"/>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1" name="组合 23">
                    <a:extLst>
                      <a:ext uri="{FF2B5EF4-FFF2-40B4-BE49-F238E27FC236}">
                        <a16:creationId xmlns="" xmlns:a16="http://schemas.microsoft.com/office/drawing/2014/main" id="{6AAC2FE2-4D99-4117-932E-650175791387}"/>
                      </a:ext>
                    </a:extLst>
                  </p:cNvPr>
                  <p:cNvGrpSpPr>
                    <a:grpSpLocks/>
                  </p:cNvGrpSpPr>
                  <p:nvPr/>
                </p:nvGrpSpPr>
                <p:grpSpPr bwMode="auto">
                  <a:xfrm>
                    <a:off x="5048035" y="2175212"/>
                    <a:ext cx="1018726" cy="829528"/>
                    <a:chOff x="7348022" y="2790825"/>
                    <a:chExt cx="1018726" cy="829528"/>
                  </a:xfrm>
                </p:grpSpPr>
                <p:sp>
                  <p:nvSpPr>
                    <p:cNvPr id="266" name="任意多边形 20" hidden="1">
                      <a:extLst>
                        <a:ext uri="{FF2B5EF4-FFF2-40B4-BE49-F238E27FC236}">
                          <a16:creationId xmlns="" xmlns:a16="http://schemas.microsoft.com/office/drawing/2014/main" id="{84CA0053-AFB0-41FE-B32A-2899D82C68F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7" name="任意多边形 21">
                      <a:extLst>
                        <a:ext uri="{FF2B5EF4-FFF2-40B4-BE49-F238E27FC236}">
                          <a16:creationId xmlns="" xmlns:a16="http://schemas.microsoft.com/office/drawing/2014/main" id="{7E72BA95-8B17-4A97-9276-0D0475BFB51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33">
                    <a:extLst>
                      <a:ext uri="{FF2B5EF4-FFF2-40B4-BE49-F238E27FC236}">
                        <a16:creationId xmlns="" xmlns:a16="http://schemas.microsoft.com/office/drawing/2014/main" id="{8CF552E5-134C-4B53-9C9F-CA6D991AB2B6}"/>
                      </a:ext>
                    </a:extLst>
                  </p:cNvPr>
                  <p:cNvGrpSpPr>
                    <a:grpSpLocks/>
                  </p:cNvGrpSpPr>
                  <p:nvPr/>
                </p:nvGrpSpPr>
                <p:grpSpPr bwMode="auto">
                  <a:xfrm>
                    <a:off x="3971510" y="2141238"/>
                    <a:ext cx="1066735" cy="882149"/>
                    <a:chOff x="8334175" y="1062762"/>
                    <a:chExt cx="1066735" cy="882149"/>
                  </a:xfrm>
                </p:grpSpPr>
                <p:sp>
                  <p:nvSpPr>
                    <p:cNvPr id="263" name="任意多边形 17">
                      <a:extLst>
                        <a:ext uri="{FF2B5EF4-FFF2-40B4-BE49-F238E27FC236}">
                          <a16:creationId xmlns="" xmlns:a16="http://schemas.microsoft.com/office/drawing/2014/main" id="{3A7D4BEF-E59C-438D-A66F-730733025F6C}"/>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4" name="任意多边形 18">
                      <a:extLst>
                        <a:ext uri="{FF2B5EF4-FFF2-40B4-BE49-F238E27FC236}">
                          <a16:creationId xmlns="" xmlns:a16="http://schemas.microsoft.com/office/drawing/2014/main" id="{3AEB0ABE-AB6B-40BF-A4CF-8ACC234201E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5" name="任意多边形 19">
                      <a:extLst>
                        <a:ext uri="{FF2B5EF4-FFF2-40B4-BE49-F238E27FC236}">
                          <a16:creationId xmlns="" xmlns:a16="http://schemas.microsoft.com/office/drawing/2014/main" id="{2A603EF2-9598-4F23-B099-3645DA0ECCDA}"/>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cxnSp>
        <p:nvCxnSpPr>
          <p:cNvPr id="149" name="直接连接符 148">
            <a:extLst>
              <a:ext uri="{FF2B5EF4-FFF2-40B4-BE49-F238E27FC236}">
                <a16:creationId xmlns="" xmlns:a16="http://schemas.microsoft.com/office/drawing/2014/main" id="{26222BA9-8DB4-4168-8721-E24032C77AF6}"/>
              </a:ext>
            </a:extLst>
          </p:cNvPr>
          <p:cNvCxnSpPr/>
          <p:nvPr/>
        </p:nvCxnSpPr>
        <p:spPr>
          <a:xfrm>
            <a:off x="838995" y="4003627"/>
            <a:ext cx="10514012" cy="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150" name="椭圆 149">
            <a:extLst>
              <a:ext uri="{FF2B5EF4-FFF2-40B4-BE49-F238E27FC236}">
                <a16:creationId xmlns="" xmlns:a16="http://schemas.microsoft.com/office/drawing/2014/main" id="{B2198940-8144-417D-806C-E80103F8972D}"/>
              </a:ext>
            </a:extLst>
          </p:cNvPr>
          <p:cNvSpPr/>
          <p:nvPr/>
        </p:nvSpPr>
        <p:spPr>
          <a:xfrm>
            <a:off x="4917725" y="2834221"/>
            <a:ext cx="2327614" cy="2327614"/>
          </a:xfrm>
          <a:prstGeom prst="ellipse">
            <a:avLst/>
          </a:prstGeom>
          <a:gradFill>
            <a:gsLst>
              <a:gs pos="0">
                <a:schemeClr val="bg1"/>
              </a:gs>
              <a:gs pos="36000">
                <a:schemeClr val="bg1"/>
              </a:gs>
              <a:gs pos="100000">
                <a:srgbClr val="ECECEC"/>
              </a:gs>
            </a:gsLst>
            <a:lin ang="13500000" scaled="1"/>
          </a:gradFill>
          <a:ln w="19050">
            <a:solidFill>
              <a:schemeClr val="bg1"/>
            </a:solidFill>
          </a:ln>
          <a:effectLst>
            <a:outerShdw blurRad="558800" dist="533400" dir="2700000" sx="95000" sy="95000" algn="t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造字工房俊雅（非商用）常规体" pitchFamily="2" charset="-122"/>
              <a:ea typeface="造字工房俊雅（非商用）常规体" pitchFamily="2" charset="-122"/>
            </a:endParaRPr>
          </a:p>
        </p:txBody>
      </p:sp>
      <p:sp>
        <p:nvSpPr>
          <p:cNvPr id="151" name="椭圆 150">
            <a:extLst>
              <a:ext uri="{FF2B5EF4-FFF2-40B4-BE49-F238E27FC236}">
                <a16:creationId xmlns="" xmlns:a16="http://schemas.microsoft.com/office/drawing/2014/main" id="{4EC6D15A-D611-47F0-901F-A3880216838D}"/>
              </a:ext>
            </a:extLst>
          </p:cNvPr>
          <p:cNvSpPr/>
          <p:nvPr/>
        </p:nvSpPr>
        <p:spPr>
          <a:xfrm rot="5400000">
            <a:off x="4984251" y="2906347"/>
            <a:ext cx="2194560" cy="2194560"/>
          </a:xfrm>
          <a:prstGeom prst="ellipse">
            <a:avLst/>
          </a:prstGeom>
          <a:noFill/>
          <a:ln>
            <a:solidFill>
              <a:schemeClr val="bg1">
                <a:lumMod val="65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造字工房俊雅（非商用）常规体" pitchFamily="2" charset="-122"/>
              <a:ea typeface="造字工房俊雅（非商用）常规体" pitchFamily="2" charset="-122"/>
            </a:endParaRPr>
          </a:p>
        </p:txBody>
      </p:sp>
      <p:grpSp>
        <p:nvGrpSpPr>
          <p:cNvPr id="152" name="组合 151">
            <a:extLst>
              <a:ext uri="{FF2B5EF4-FFF2-40B4-BE49-F238E27FC236}">
                <a16:creationId xmlns="" xmlns:a16="http://schemas.microsoft.com/office/drawing/2014/main" id="{162758B6-FE24-4DB4-8968-3EAB028AC14A}"/>
              </a:ext>
            </a:extLst>
          </p:cNvPr>
          <p:cNvGrpSpPr/>
          <p:nvPr/>
        </p:nvGrpSpPr>
        <p:grpSpPr>
          <a:xfrm>
            <a:off x="6081532" y="3307661"/>
            <a:ext cx="0" cy="1380734"/>
            <a:chOff x="6082325" y="3154469"/>
            <a:chExt cx="0" cy="1380734"/>
          </a:xfrm>
        </p:grpSpPr>
        <p:cxnSp>
          <p:nvCxnSpPr>
            <p:cNvPr id="153" name="直接连接符 152">
              <a:extLst>
                <a:ext uri="{FF2B5EF4-FFF2-40B4-BE49-F238E27FC236}">
                  <a16:creationId xmlns="" xmlns:a16="http://schemas.microsoft.com/office/drawing/2014/main" id="{AAD9606F-5D5D-442A-B3D6-3F4EB65416F0}"/>
                </a:ext>
              </a:extLst>
            </p:cNvPr>
            <p:cNvCxnSpPr/>
            <p:nvPr/>
          </p:nvCxnSpPr>
          <p:spPr>
            <a:xfrm>
              <a:off x="6082325" y="3154469"/>
              <a:ext cx="0" cy="6121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54" name="直接连接符 153">
              <a:extLst>
                <a:ext uri="{FF2B5EF4-FFF2-40B4-BE49-F238E27FC236}">
                  <a16:creationId xmlns="" xmlns:a16="http://schemas.microsoft.com/office/drawing/2014/main" id="{2635FE37-9472-4170-AE28-D08C9391ADB1}"/>
                </a:ext>
              </a:extLst>
            </p:cNvPr>
            <p:cNvCxnSpPr/>
            <p:nvPr/>
          </p:nvCxnSpPr>
          <p:spPr>
            <a:xfrm>
              <a:off x="6082325" y="3923103"/>
              <a:ext cx="0" cy="6121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55" name="组合 154">
            <a:extLst>
              <a:ext uri="{FF2B5EF4-FFF2-40B4-BE49-F238E27FC236}">
                <a16:creationId xmlns="" xmlns:a16="http://schemas.microsoft.com/office/drawing/2014/main" id="{3E90864A-D1EB-4852-92FD-89C18590017F}"/>
              </a:ext>
            </a:extLst>
          </p:cNvPr>
          <p:cNvGrpSpPr/>
          <p:nvPr/>
        </p:nvGrpSpPr>
        <p:grpSpPr>
          <a:xfrm>
            <a:off x="5671619" y="3201671"/>
            <a:ext cx="809757" cy="1598467"/>
            <a:chOff x="5672412" y="3048479"/>
            <a:chExt cx="809757" cy="1598467"/>
          </a:xfrm>
        </p:grpSpPr>
        <p:cxnSp>
          <p:nvCxnSpPr>
            <p:cNvPr id="156" name="直接连接符 155">
              <a:extLst>
                <a:ext uri="{FF2B5EF4-FFF2-40B4-BE49-F238E27FC236}">
                  <a16:creationId xmlns="" xmlns:a16="http://schemas.microsoft.com/office/drawing/2014/main" id="{E06E0134-9CC3-43C1-9304-8921903A23B9}"/>
                </a:ext>
              </a:extLst>
            </p:cNvPr>
            <p:cNvCxnSpPr/>
            <p:nvPr/>
          </p:nvCxnSpPr>
          <p:spPr>
            <a:xfrm flipH="1" flipV="1">
              <a:off x="6073653" y="3844151"/>
              <a:ext cx="408516" cy="80279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7" name="直接连接符 156">
              <a:extLst>
                <a:ext uri="{FF2B5EF4-FFF2-40B4-BE49-F238E27FC236}">
                  <a16:creationId xmlns="" xmlns:a16="http://schemas.microsoft.com/office/drawing/2014/main" id="{975B5DA6-C4A4-4E2D-8040-6189D1A5B097}"/>
                </a:ext>
              </a:extLst>
            </p:cNvPr>
            <p:cNvCxnSpPr/>
            <p:nvPr/>
          </p:nvCxnSpPr>
          <p:spPr>
            <a:xfrm rot="10800000" flipH="1" flipV="1">
              <a:off x="5672412" y="3048479"/>
              <a:ext cx="408516" cy="802795"/>
            </a:xfrm>
            <a:prstGeom prst="line">
              <a:avLst/>
            </a:prstGeom>
            <a:ln>
              <a:noFill/>
            </a:ln>
          </p:spPr>
          <p:style>
            <a:lnRef idx="1">
              <a:schemeClr val="accent1"/>
            </a:lnRef>
            <a:fillRef idx="0">
              <a:schemeClr val="accent1"/>
            </a:fillRef>
            <a:effectRef idx="0">
              <a:schemeClr val="accent1"/>
            </a:effectRef>
            <a:fontRef idx="minor">
              <a:schemeClr val="tx1"/>
            </a:fontRef>
          </p:style>
        </p:cxnSp>
      </p:grpSp>
      <p:sp>
        <p:nvSpPr>
          <p:cNvPr id="158" name="椭圆 157">
            <a:extLst>
              <a:ext uri="{FF2B5EF4-FFF2-40B4-BE49-F238E27FC236}">
                <a16:creationId xmlns="" xmlns:a16="http://schemas.microsoft.com/office/drawing/2014/main" id="{6D183A7C-0A5B-4A22-AED8-0EC663C6BCBC}"/>
              </a:ext>
            </a:extLst>
          </p:cNvPr>
          <p:cNvSpPr/>
          <p:nvPr/>
        </p:nvSpPr>
        <p:spPr>
          <a:xfrm>
            <a:off x="6003265" y="3919761"/>
            <a:ext cx="156534" cy="156534"/>
          </a:xfrm>
          <a:prstGeom prst="ellipse">
            <a:avLst/>
          </a:prstGeom>
          <a:solidFill>
            <a:schemeClr val="bg1">
              <a:lumMod val="65000"/>
            </a:schemeClr>
          </a:solidFill>
          <a:ln>
            <a:noFill/>
          </a:ln>
          <a:effectLst>
            <a:outerShdw blurRad="38100" sx="101000" sy="101000" algn="ctr" rotWithShape="0">
              <a:schemeClr val="bg2">
                <a:lumMod val="2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造字工房俊雅（非商用）常规体" pitchFamily="2" charset="-122"/>
              <a:ea typeface="造字工房俊雅（非商用）常规体" pitchFamily="2" charset="-122"/>
            </a:endParaRPr>
          </a:p>
        </p:txBody>
      </p:sp>
      <p:grpSp>
        <p:nvGrpSpPr>
          <p:cNvPr id="159" name="组合 158">
            <a:extLst>
              <a:ext uri="{FF2B5EF4-FFF2-40B4-BE49-F238E27FC236}">
                <a16:creationId xmlns="" xmlns:a16="http://schemas.microsoft.com/office/drawing/2014/main" id="{CA169A45-5448-4BF3-82B8-858E29614518}"/>
              </a:ext>
            </a:extLst>
          </p:cNvPr>
          <p:cNvGrpSpPr/>
          <p:nvPr/>
        </p:nvGrpSpPr>
        <p:grpSpPr>
          <a:xfrm rot="5400000">
            <a:off x="4036091" y="3562293"/>
            <a:ext cx="2723706" cy="475401"/>
            <a:chOff x="3886755" y="4232299"/>
            <a:chExt cx="3857521" cy="673302"/>
          </a:xfrm>
          <a:solidFill>
            <a:schemeClr val="accent1">
              <a:alpha val="50000"/>
            </a:schemeClr>
          </a:solidFill>
        </p:grpSpPr>
        <p:sp>
          <p:nvSpPr>
            <p:cNvPr id="160" name="任意多边形 15">
              <a:extLst>
                <a:ext uri="{FF2B5EF4-FFF2-40B4-BE49-F238E27FC236}">
                  <a16:creationId xmlns="" xmlns:a16="http://schemas.microsoft.com/office/drawing/2014/main" id="{BFC8FE2F-7267-4EE7-A8F8-708C004EDC66}"/>
                </a:ext>
              </a:extLst>
            </p:cNvPr>
            <p:cNvSpPr/>
            <p:nvPr/>
          </p:nvSpPr>
          <p:spPr>
            <a:xfrm>
              <a:off x="3886755" y="4350575"/>
              <a:ext cx="3857508" cy="555026"/>
            </a:xfrm>
            <a:custGeom>
              <a:avLst/>
              <a:gdLst>
                <a:gd name="connsiteX0" fmla="*/ 138756 w 3857515"/>
                <a:gd name="connsiteY0" fmla="*/ 0 h 555025"/>
                <a:gd name="connsiteX1" fmla="*/ 910754 w 3857515"/>
                <a:gd name="connsiteY1" fmla="*/ 0 h 555025"/>
                <a:gd name="connsiteX2" fmla="*/ 3857515 w 3857515"/>
                <a:gd name="connsiteY2" fmla="*/ 0 h 555025"/>
                <a:gd name="connsiteX3" fmla="*/ 3833472 w 3857515"/>
                <a:gd name="connsiteY3" fmla="*/ 49909 h 555025"/>
                <a:gd name="connsiteX4" fmla="*/ 3432591 w 3857515"/>
                <a:gd name="connsiteY4" fmla="*/ 536133 h 555025"/>
                <a:gd name="connsiteX5" fmla="*/ 3407327 w 3857515"/>
                <a:gd name="connsiteY5" fmla="*/ 555025 h 555025"/>
                <a:gd name="connsiteX6" fmla="*/ 1360941 w 3857515"/>
                <a:gd name="connsiteY6" fmla="*/ 555025 h 555025"/>
                <a:gd name="connsiteX7" fmla="*/ 0 w 3857515"/>
                <a:gd name="connsiteY7" fmla="*/ 555025 h 55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57515" h="555025">
                  <a:moveTo>
                    <a:pt x="138756" y="0"/>
                  </a:moveTo>
                  <a:lnTo>
                    <a:pt x="910754" y="0"/>
                  </a:lnTo>
                  <a:lnTo>
                    <a:pt x="3857515" y="0"/>
                  </a:lnTo>
                  <a:lnTo>
                    <a:pt x="3833472" y="49909"/>
                  </a:lnTo>
                  <a:cubicBezTo>
                    <a:pt x="3731975" y="236749"/>
                    <a:pt x="3595402" y="401770"/>
                    <a:pt x="3432591" y="536133"/>
                  </a:cubicBezTo>
                  <a:lnTo>
                    <a:pt x="3407327" y="555025"/>
                  </a:lnTo>
                  <a:lnTo>
                    <a:pt x="1360941" y="555025"/>
                  </a:lnTo>
                  <a:lnTo>
                    <a:pt x="0" y="555025"/>
                  </a:lnTo>
                  <a:close/>
                </a:path>
              </a:pathLst>
            </a:custGeom>
            <a:solidFill>
              <a:srgbClr val="639392">
                <a:alpha val="90000"/>
              </a:srgbClr>
            </a:solidFill>
            <a:ln>
              <a:noFill/>
            </a:ln>
            <a:effectLst>
              <a:outerShdw blurRad="38100" sx="101000" sy="101000" algn="ctr"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latin typeface="造字工房俊雅（非商用）常规体" pitchFamily="2" charset="-122"/>
                <a:ea typeface="造字工房俊雅（非商用）常规体" pitchFamily="2" charset="-122"/>
              </a:endParaRPr>
            </a:p>
          </p:txBody>
        </p:sp>
        <p:sp>
          <p:nvSpPr>
            <p:cNvPr id="161" name="任意多边形 16">
              <a:extLst>
                <a:ext uri="{FF2B5EF4-FFF2-40B4-BE49-F238E27FC236}">
                  <a16:creationId xmlns="" xmlns:a16="http://schemas.microsoft.com/office/drawing/2014/main" id="{C463D2F3-F4FE-46DA-BA8D-052AEF7C76BF}"/>
                </a:ext>
              </a:extLst>
            </p:cNvPr>
            <p:cNvSpPr/>
            <p:nvPr/>
          </p:nvSpPr>
          <p:spPr>
            <a:xfrm>
              <a:off x="7569380" y="4232299"/>
              <a:ext cx="174896" cy="118264"/>
            </a:xfrm>
            <a:custGeom>
              <a:avLst/>
              <a:gdLst>
                <a:gd name="connsiteX0" fmla="*/ 174896 w 174896"/>
                <a:gd name="connsiteY0" fmla="*/ 118264 h 118264"/>
                <a:gd name="connsiteX1" fmla="*/ 0 w 174896"/>
                <a:gd name="connsiteY1" fmla="*/ 118264 h 118264"/>
                <a:gd name="connsiteX2" fmla="*/ 45366 w 174896"/>
                <a:gd name="connsiteY2" fmla="*/ 24091 h 118264"/>
                <a:gd name="connsiteX3" fmla="*/ 54183 w 174896"/>
                <a:gd name="connsiteY3" fmla="*/ 0 h 118264"/>
              </a:gdLst>
              <a:ahLst/>
              <a:cxnLst>
                <a:cxn ang="0">
                  <a:pos x="connsiteX0" y="connsiteY0"/>
                </a:cxn>
                <a:cxn ang="0">
                  <a:pos x="connsiteX1" y="connsiteY1"/>
                </a:cxn>
                <a:cxn ang="0">
                  <a:pos x="connsiteX2" y="connsiteY2"/>
                </a:cxn>
                <a:cxn ang="0">
                  <a:pos x="connsiteX3" y="connsiteY3"/>
                </a:cxn>
              </a:cxnLst>
              <a:rect l="l" t="t" r="r" b="b"/>
              <a:pathLst>
                <a:path w="174896" h="118264">
                  <a:moveTo>
                    <a:pt x="174896" y="118264"/>
                  </a:moveTo>
                  <a:lnTo>
                    <a:pt x="0" y="118264"/>
                  </a:lnTo>
                  <a:lnTo>
                    <a:pt x="45366" y="24091"/>
                  </a:lnTo>
                  <a:lnTo>
                    <a:pt x="54183" y="0"/>
                  </a:lnTo>
                  <a:close/>
                </a:path>
              </a:pathLst>
            </a:custGeom>
            <a:solidFill>
              <a:schemeClr val="accent3">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造字工房俊雅（非商用）常规体" pitchFamily="2" charset="-122"/>
                <a:ea typeface="造字工房俊雅（非商用）常规体" pitchFamily="2" charset="-122"/>
              </a:endParaRPr>
            </a:p>
          </p:txBody>
        </p:sp>
      </p:grpSp>
      <p:grpSp>
        <p:nvGrpSpPr>
          <p:cNvPr id="162" name="组合 161">
            <a:extLst>
              <a:ext uri="{FF2B5EF4-FFF2-40B4-BE49-F238E27FC236}">
                <a16:creationId xmlns="" xmlns:a16="http://schemas.microsoft.com/office/drawing/2014/main" id="{435FA18B-F58E-4D7E-ABF8-A8044BB76095}"/>
              </a:ext>
            </a:extLst>
          </p:cNvPr>
          <p:cNvGrpSpPr/>
          <p:nvPr/>
        </p:nvGrpSpPr>
        <p:grpSpPr>
          <a:xfrm rot="5400000">
            <a:off x="5395633" y="3944923"/>
            <a:ext cx="2696797" cy="475391"/>
            <a:chOff x="4447722" y="2324025"/>
            <a:chExt cx="3819418" cy="673286"/>
          </a:xfrm>
          <a:solidFill>
            <a:schemeClr val="accent1">
              <a:alpha val="50000"/>
            </a:schemeClr>
          </a:solidFill>
        </p:grpSpPr>
        <p:sp>
          <p:nvSpPr>
            <p:cNvPr id="163" name="任意多边形 18">
              <a:extLst>
                <a:ext uri="{FF2B5EF4-FFF2-40B4-BE49-F238E27FC236}">
                  <a16:creationId xmlns="" xmlns:a16="http://schemas.microsoft.com/office/drawing/2014/main" id="{9CCDB012-BF86-4208-ABFD-B6A0D84C2774}"/>
                </a:ext>
              </a:extLst>
            </p:cNvPr>
            <p:cNvSpPr/>
            <p:nvPr/>
          </p:nvSpPr>
          <p:spPr>
            <a:xfrm rot="10800000">
              <a:off x="4447722" y="2879048"/>
              <a:ext cx="174896" cy="118263"/>
            </a:xfrm>
            <a:custGeom>
              <a:avLst/>
              <a:gdLst>
                <a:gd name="connsiteX0" fmla="*/ 174896 w 174896"/>
                <a:gd name="connsiteY0" fmla="*/ 118264 h 118264"/>
                <a:gd name="connsiteX1" fmla="*/ 0 w 174896"/>
                <a:gd name="connsiteY1" fmla="*/ 118264 h 118264"/>
                <a:gd name="connsiteX2" fmla="*/ 45366 w 174896"/>
                <a:gd name="connsiteY2" fmla="*/ 24091 h 118264"/>
                <a:gd name="connsiteX3" fmla="*/ 54183 w 174896"/>
                <a:gd name="connsiteY3" fmla="*/ 0 h 118264"/>
              </a:gdLst>
              <a:ahLst/>
              <a:cxnLst>
                <a:cxn ang="0">
                  <a:pos x="connsiteX0" y="connsiteY0"/>
                </a:cxn>
                <a:cxn ang="0">
                  <a:pos x="connsiteX1" y="connsiteY1"/>
                </a:cxn>
                <a:cxn ang="0">
                  <a:pos x="connsiteX2" y="connsiteY2"/>
                </a:cxn>
                <a:cxn ang="0">
                  <a:pos x="connsiteX3" y="connsiteY3"/>
                </a:cxn>
              </a:cxnLst>
              <a:rect l="l" t="t" r="r" b="b"/>
              <a:pathLst>
                <a:path w="174896" h="118264">
                  <a:moveTo>
                    <a:pt x="174896" y="118264"/>
                  </a:moveTo>
                  <a:lnTo>
                    <a:pt x="0" y="118264"/>
                  </a:lnTo>
                  <a:lnTo>
                    <a:pt x="45366" y="24091"/>
                  </a:lnTo>
                  <a:lnTo>
                    <a:pt x="54183" y="0"/>
                  </a:lnTo>
                  <a:close/>
                </a:path>
              </a:pathLst>
            </a:custGeom>
            <a:solidFill>
              <a:schemeClr val="accent3">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造字工房俊雅（非商用）常规体" pitchFamily="2" charset="-122"/>
                <a:ea typeface="造字工房俊雅（非商用）常规体" pitchFamily="2" charset="-122"/>
              </a:endParaRPr>
            </a:p>
          </p:txBody>
        </p:sp>
        <p:sp>
          <p:nvSpPr>
            <p:cNvPr id="165" name="任意多边形 19">
              <a:extLst>
                <a:ext uri="{FF2B5EF4-FFF2-40B4-BE49-F238E27FC236}">
                  <a16:creationId xmlns="" xmlns:a16="http://schemas.microsoft.com/office/drawing/2014/main" id="{5AEEE0B4-0224-4A05-B80E-1A0BFB21F4F2}"/>
                </a:ext>
              </a:extLst>
            </p:cNvPr>
            <p:cNvSpPr/>
            <p:nvPr/>
          </p:nvSpPr>
          <p:spPr>
            <a:xfrm>
              <a:off x="4447723" y="2324025"/>
              <a:ext cx="3819417" cy="555025"/>
            </a:xfrm>
            <a:custGeom>
              <a:avLst/>
              <a:gdLst>
                <a:gd name="connsiteX0" fmla="*/ 450187 w 3819416"/>
                <a:gd name="connsiteY0" fmla="*/ 0 h 555025"/>
                <a:gd name="connsiteX1" fmla="*/ 2496573 w 3819416"/>
                <a:gd name="connsiteY1" fmla="*/ 0 h 555025"/>
                <a:gd name="connsiteX2" fmla="*/ 3819416 w 3819416"/>
                <a:gd name="connsiteY2" fmla="*/ 0 h 555025"/>
                <a:gd name="connsiteX3" fmla="*/ 3680660 w 3819416"/>
                <a:gd name="connsiteY3" fmla="*/ 555025 h 555025"/>
                <a:gd name="connsiteX4" fmla="*/ 2946761 w 3819416"/>
                <a:gd name="connsiteY4" fmla="*/ 555025 h 555025"/>
                <a:gd name="connsiteX5" fmla="*/ 0 w 3819416"/>
                <a:gd name="connsiteY5" fmla="*/ 555025 h 555025"/>
                <a:gd name="connsiteX6" fmla="*/ 24042 w 3819416"/>
                <a:gd name="connsiteY6" fmla="*/ 505116 h 555025"/>
                <a:gd name="connsiteX7" fmla="*/ 424923 w 3819416"/>
                <a:gd name="connsiteY7" fmla="*/ 18892 h 55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9416" h="555025">
                  <a:moveTo>
                    <a:pt x="450187" y="0"/>
                  </a:moveTo>
                  <a:lnTo>
                    <a:pt x="2496573" y="0"/>
                  </a:lnTo>
                  <a:lnTo>
                    <a:pt x="3819416" y="0"/>
                  </a:lnTo>
                  <a:lnTo>
                    <a:pt x="3680660" y="555025"/>
                  </a:lnTo>
                  <a:lnTo>
                    <a:pt x="2946761" y="555025"/>
                  </a:lnTo>
                  <a:lnTo>
                    <a:pt x="0" y="555025"/>
                  </a:lnTo>
                  <a:lnTo>
                    <a:pt x="24042" y="505116"/>
                  </a:lnTo>
                  <a:cubicBezTo>
                    <a:pt x="125540" y="318276"/>
                    <a:pt x="262113" y="153256"/>
                    <a:pt x="424923" y="18892"/>
                  </a:cubicBezTo>
                  <a:close/>
                </a:path>
              </a:pathLst>
            </a:custGeom>
            <a:solidFill>
              <a:srgbClr val="639392">
                <a:alpha val="90000"/>
              </a:srgbClr>
            </a:solidFill>
            <a:ln>
              <a:noFill/>
            </a:ln>
            <a:effectLst>
              <a:outerShdw blurRad="38100" sx="101000" sy="101000" algn="ctr"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造字工房俊雅（非商用）常规体" pitchFamily="2" charset="-122"/>
                <a:ea typeface="造字工房俊雅（非商用）常规体" pitchFamily="2" charset="-122"/>
              </a:endParaRPr>
            </a:p>
          </p:txBody>
        </p:sp>
      </p:grpSp>
      <p:sp>
        <p:nvSpPr>
          <p:cNvPr id="166" name="文本框 165">
            <a:extLst>
              <a:ext uri="{FF2B5EF4-FFF2-40B4-BE49-F238E27FC236}">
                <a16:creationId xmlns="" xmlns:a16="http://schemas.microsoft.com/office/drawing/2014/main" id="{9D9C097F-6394-4114-A184-9F96F1452A05}"/>
              </a:ext>
            </a:extLst>
          </p:cNvPr>
          <p:cNvSpPr txBox="1"/>
          <p:nvPr/>
        </p:nvSpPr>
        <p:spPr>
          <a:xfrm>
            <a:off x="5078538" y="3186657"/>
            <a:ext cx="498598" cy="1569660"/>
          </a:xfrm>
          <a:prstGeom prst="rect">
            <a:avLst/>
          </a:prstGeom>
          <a:noFill/>
        </p:spPr>
        <p:txBody>
          <a:bodyPr vert="eaVert" wrap="square" rtlCol="0">
            <a:spAutoFit/>
          </a:bodyPr>
          <a:lstStyle/>
          <a:p>
            <a:pPr algn="ctr">
              <a:lnSpc>
                <a:spcPct val="80000"/>
              </a:lnSpc>
            </a:pPr>
            <a:r>
              <a:rPr lang="zh-CN" altLang="en-US" sz="2400" spc="300" dirty="0">
                <a:solidFill>
                  <a:schemeClr val="bg1"/>
                </a:solidFill>
                <a:latin typeface="微软雅黑" panose="020B0503020204020204" pitchFamily="34" charset="-122"/>
                <a:ea typeface="微软雅黑" panose="020B0503020204020204" pitchFamily="34" charset="-122"/>
              </a:rPr>
              <a:t>计划目标</a:t>
            </a:r>
          </a:p>
        </p:txBody>
      </p:sp>
      <p:sp>
        <p:nvSpPr>
          <p:cNvPr id="167" name="文本框 166">
            <a:extLst>
              <a:ext uri="{FF2B5EF4-FFF2-40B4-BE49-F238E27FC236}">
                <a16:creationId xmlns="" xmlns:a16="http://schemas.microsoft.com/office/drawing/2014/main" id="{2C57D107-D763-48C9-9A2F-EDACF1DFD0CA}"/>
              </a:ext>
            </a:extLst>
          </p:cNvPr>
          <p:cNvSpPr txBox="1"/>
          <p:nvPr/>
        </p:nvSpPr>
        <p:spPr>
          <a:xfrm>
            <a:off x="6505110" y="3201670"/>
            <a:ext cx="498598" cy="1668149"/>
          </a:xfrm>
          <a:prstGeom prst="rect">
            <a:avLst/>
          </a:prstGeom>
          <a:noFill/>
        </p:spPr>
        <p:txBody>
          <a:bodyPr vert="eaVert" wrap="square" rtlCol="0">
            <a:spAutoFit/>
          </a:bodyPr>
          <a:lstStyle/>
          <a:p>
            <a:pPr algn="ctr">
              <a:lnSpc>
                <a:spcPct val="80000"/>
              </a:lnSpc>
            </a:pPr>
            <a:r>
              <a:rPr lang="zh-CN" altLang="en-US" sz="2400" spc="300" dirty="0">
                <a:solidFill>
                  <a:schemeClr val="bg1"/>
                </a:solidFill>
                <a:latin typeface="微软雅黑" panose="020B0503020204020204" pitchFamily="34" charset="-122"/>
                <a:ea typeface="微软雅黑" panose="020B0503020204020204" pitchFamily="34" charset="-122"/>
              </a:rPr>
              <a:t>实际完成</a:t>
            </a:r>
          </a:p>
        </p:txBody>
      </p:sp>
      <p:sp>
        <p:nvSpPr>
          <p:cNvPr id="168" name="任意多边形 22">
            <a:extLst>
              <a:ext uri="{FF2B5EF4-FFF2-40B4-BE49-F238E27FC236}">
                <a16:creationId xmlns="" xmlns:a16="http://schemas.microsoft.com/office/drawing/2014/main" id="{2E4E7692-5F97-45BF-985E-60A70C65E670}"/>
              </a:ext>
            </a:extLst>
          </p:cNvPr>
          <p:cNvSpPr/>
          <p:nvPr/>
        </p:nvSpPr>
        <p:spPr>
          <a:xfrm flipH="1">
            <a:off x="847325" y="4004466"/>
            <a:ext cx="1671237" cy="45719"/>
          </a:xfrm>
          <a:custGeom>
            <a:avLst/>
            <a:gdLst>
              <a:gd name="connsiteX0" fmla="*/ 24902 w 1352052"/>
              <a:gd name="connsiteY0" fmla="*/ 0 h 102944"/>
              <a:gd name="connsiteX1" fmla="*/ 1352052 w 1352052"/>
              <a:gd name="connsiteY1" fmla="*/ 0 h 102944"/>
              <a:gd name="connsiteX2" fmla="*/ 1327150 w 1352052"/>
              <a:gd name="connsiteY2" fmla="*/ 102944 h 102944"/>
              <a:gd name="connsiteX3" fmla="*/ 0 w 1352052"/>
              <a:gd name="connsiteY3" fmla="*/ 102944 h 102944"/>
            </a:gdLst>
            <a:ahLst/>
            <a:cxnLst>
              <a:cxn ang="0">
                <a:pos x="connsiteX0" y="connsiteY0"/>
              </a:cxn>
              <a:cxn ang="0">
                <a:pos x="connsiteX1" y="connsiteY1"/>
              </a:cxn>
              <a:cxn ang="0">
                <a:pos x="connsiteX2" y="connsiteY2"/>
              </a:cxn>
              <a:cxn ang="0">
                <a:pos x="connsiteX3" y="connsiteY3"/>
              </a:cxn>
            </a:cxnLst>
            <a:rect l="l" t="t" r="r" b="b"/>
            <a:pathLst>
              <a:path w="1352052" h="102944">
                <a:moveTo>
                  <a:pt x="24902" y="0"/>
                </a:moveTo>
                <a:lnTo>
                  <a:pt x="1352052" y="0"/>
                </a:lnTo>
                <a:lnTo>
                  <a:pt x="1327150" y="102944"/>
                </a:lnTo>
                <a:lnTo>
                  <a:pt x="0" y="10294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latin typeface="造字工房俊雅（非商用）常规体" pitchFamily="2" charset="-122"/>
              <a:ea typeface="造字工房俊雅（非商用）常规体" pitchFamily="2" charset="-122"/>
            </a:endParaRPr>
          </a:p>
        </p:txBody>
      </p:sp>
      <p:sp>
        <p:nvSpPr>
          <p:cNvPr id="169" name="文本框 168">
            <a:extLst>
              <a:ext uri="{FF2B5EF4-FFF2-40B4-BE49-F238E27FC236}">
                <a16:creationId xmlns="" xmlns:a16="http://schemas.microsoft.com/office/drawing/2014/main" id="{AEBC2BB6-5A94-4A3F-A2C0-520100005A81}"/>
              </a:ext>
            </a:extLst>
          </p:cNvPr>
          <p:cNvSpPr txBox="1"/>
          <p:nvPr/>
        </p:nvSpPr>
        <p:spPr>
          <a:xfrm>
            <a:off x="8987876" y="4608716"/>
            <a:ext cx="2785814" cy="526811"/>
          </a:xfrm>
          <a:prstGeom prst="rect">
            <a:avLst/>
          </a:prstGeom>
          <a:noFill/>
        </p:spPr>
        <p:txBody>
          <a:bodyPr wrap="square" rtlCol="0">
            <a:spAutoFit/>
          </a:bodyPr>
          <a:lstStyle/>
          <a:p>
            <a:pPr>
              <a:lnSpc>
                <a:spcPct val="15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170" name="文本框 169">
            <a:extLst>
              <a:ext uri="{FF2B5EF4-FFF2-40B4-BE49-F238E27FC236}">
                <a16:creationId xmlns="" xmlns:a16="http://schemas.microsoft.com/office/drawing/2014/main" id="{10594F4F-759A-4D57-AD2A-57D6440B325A}"/>
              </a:ext>
            </a:extLst>
          </p:cNvPr>
          <p:cNvSpPr txBox="1"/>
          <p:nvPr/>
        </p:nvSpPr>
        <p:spPr>
          <a:xfrm>
            <a:off x="8987874" y="4317074"/>
            <a:ext cx="2194469" cy="338554"/>
          </a:xfrm>
          <a:prstGeom prst="rect">
            <a:avLst/>
          </a:prstGeom>
          <a:noFill/>
        </p:spPr>
        <p:txBody>
          <a:bodyPr wrap="square" rtlCol="0">
            <a:spAutoFit/>
          </a:bodyPr>
          <a:lstStyle/>
          <a:p>
            <a:r>
              <a:rPr lang="zh-CN" altLang="en-US" sz="1600" dirty="0">
                <a:solidFill>
                  <a:srgbClr val="639392"/>
                </a:solidFill>
                <a:latin typeface="造字工房俊雅（非商用）常规体" pitchFamily="2" charset="-122"/>
                <a:ea typeface="造字工房俊雅（非商用）常规体" pitchFamily="2" charset="-122"/>
              </a:rPr>
              <a:t>上半年完成</a:t>
            </a:r>
            <a:endParaRPr lang="en-US" altLang="zh-CN" sz="1600" dirty="0">
              <a:solidFill>
                <a:srgbClr val="639392"/>
              </a:solidFill>
              <a:latin typeface="造字工房俊雅（非商用）常规体" pitchFamily="2" charset="-122"/>
              <a:ea typeface="造字工房俊雅（非商用）常规体" pitchFamily="2" charset="-122"/>
            </a:endParaRPr>
          </a:p>
        </p:txBody>
      </p:sp>
      <p:sp>
        <p:nvSpPr>
          <p:cNvPr id="171" name="文本框 170">
            <a:extLst>
              <a:ext uri="{FF2B5EF4-FFF2-40B4-BE49-F238E27FC236}">
                <a16:creationId xmlns="" xmlns:a16="http://schemas.microsoft.com/office/drawing/2014/main" id="{F318B593-82EC-4BC9-9AAF-2DFB4E1B9701}"/>
              </a:ext>
            </a:extLst>
          </p:cNvPr>
          <p:cNvSpPr txBox="1"/>
          <p:nvPr/>
        </p:nvSpPr>
        <p:spPr>
          <a:xfrm>
            <a:off x="511398" y="3104124"/>
            <a:ext cx="2825841" cy="526811"/>
          </a:xfrm>
          <a:prstGeom prst="rect">
            <a:avLst/>
          </a:prstGeom>
          <a:noFill/>
        </p:spPr>
        <p:txBody>
          <a:bodyPr wrap="square" rtlCol="0">
            <a:spAutoFit/>
          </a:bodyPr>
          <a:lstStyle/>
          <a:p>
            <a:pPr algn="r">
              <a:lnSpc>
                <a:spcPct val="15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altLang="zh-CN" sz="1000" dirty="0">
              <a:solidFill>
                <a:schemeClr val="bg1"/>
              </a:solidFill>
              <a:latin typeface="微软雅黑" panose="020B0503020204020204" pitchFamily="34" charset="-122"/>
              <a:ea typeface="微软雅黑" panose="020B0503020204020204" pitchFamily="34" charset="-122"/>
            </a:endParaRPr>
          </a:p>
        </p:txBody>
      </p:sp>
      <p:sp>
        <p:nvSpPr>
          <p:cNvPr id="172" name="文本框 171">
            <a:extLst>
              <a:ext uri="{FF2B5EF4-FFF2-40B4-BE49-F238E27FC236}">
                <a16:creationId xmlns="" xmlns:a16="http://schemas.microsoft.com/office/drawing/2014/main" id="{D6C30110-916B-4482-B66F-EA5B89ACE148}"/>
              </a:ext>
            </a:extLst>
          </p:cNvPr>
          <p:cNvSpPr txBox="1"/>
          <p:nvPr/>
        </p:nvSpPr>
        <p:spPr>
          <a:xfrm>
            <a:off x="1107031" y="2755072"/>
            <a:ext cx="2194469" cy="338554"/>
          </a:xfrm>
          <a:prstGeom prst="rect">
            <a:avLst/>
          </a:prstGeom>
          <a:noFill/>
        </p:spPr>
        <p:txBody>
          <a:bodyPr wrap="square" rtlCol="0">
            <a:spAutoFit/>
          </a:bodyPr>
          <a:lstStyle/>
          <a:p>
            <a:pPr algn="r"/>
            <a:r>
              <a:rPr lang="zh-CN" altLang="en-US" sz="1600" dirty="0">
                <a:solidFill>
                  <a:srgbClr val="639392"/>
                </a:solidFill>
                <a:latin typeface="造字工房俊雅（非商用）常规体" pitchFamily="2" charset="-122"/>
                <a:ea typeface="造字工房俊雅（非商用）常规体" pitchFamily="2" charset="-122"/>
              </a:rPr>
              <a:t>全年计划完成</a:t>
            </a:r>
          </a:p>
        </p:txBody>
      </p:sp>
      <p:sp>
        <p:nvSpPr>
          <p:cNvPr id="173" name="任意多边形 27">
            <a:extLst>
              <a:ext uri="{FF2B5EF4-FFF2-40B4-BE49-F238E27FC236}">
                <a16:creationId xmlns="" xmlns:a16="http://schemas.microsoft.com/office/drawing/2014/main" id="{7913374B-6E6B-4286-9493-62D91BEA9543}"/>
              </a:ext>
            </a:extLst>
          </p:cNvPr>
          <p:cNvSpPr/>
          <p:nvPr/>
        </p:nvSpPr>
        <p:spPr>
          <a:xfrm>
            <a:off x="9723546" y="3968407"/>
            <a:ext cx="1671237" cy="45719"/>
          </a:xfrm>
          <a:custGeom>
            <a:avLst/>
            <a:gdLst>
              <a:gd name="connsiteX0" fmla="*/ 24902 w 1352052"/>
              <a:gd name="connsiteY0" fmla="*/ 0 h 102944"/>
              <a:gd name="connsiteX1" fmla="*/ 1352052 w 1352052"/>
              <a:gd name="connsiteY1" fmla="*/ 0 h 102944"/>
              <a:gd name="connsiteX2" fmla="*/ 1327150 w 1352052"/>
              <a:gd name="connsiteY2" fmla="*/ 102944 h 102944"/>
              <a:gd name="connsiteX3" fmla="*/ 0 w 1352052"/>
              <a:gd name="connsiteY3" fmla="*/ 102944 h 102944"/>
            </a:gdLst>
            <a:ahLst/>
            <a:cxnLst>
              <a:cxn ang="0">
                <a:pos x="connsiteX0" y="connsiteY0"/>
              </a:cxn>
              <a:cxn ang="0">
                <a:pos x="connsiteX1" y="connsiteY1"/>
              </a:cxn>
              <a:cxn ang="0">
                <a:pos x="connsiteX2" y="connsiteY2"/>
              </a:cxn>
              <a:cxn ang="0">
                <a:pos x="connsiteX3" y="connsiteY3"/>
              </a:cxn>
            </a:cxnLst>
            <a:rect l="l" t="t" r="r" b="b"/>
            <a:pathLst>
              <a:path w="1352052" h="102944">
                <a:moveTo>
                  <a:pt x="24902" y="0"/>
                </a:moveTo>
                <a:lnTo>
                  <a:pt x="1352052" y="0"/>
                </a:lnTo>
                <a:lnTo>
                  <a:pt x="1327150" y="102944"/>
                </a:lnTo>
                <a:lnTo>
                  <a:pt x="0" y="102944"/>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latin typeface="造字工房俊雅（非商用）常规体" pitchFamily="2" charset="-122"/>
              <a:ea typeface="造字工房俊雅（非商用）常规体" pitchFamily="2" charset="-122"/>
            </a:endParaRPr>
          </a:p>
        </p:txBody>
      </p:sp>
      <p:sp>
        <p:nvSpPr>
          <p:cNvPr id="174" name="文本框 173">
            <a:extLst>
              <a:ext uri="{FF2B5EF4-FFF2-40B4-BE49-F238E27FC236}">
                <a16:creationId xmlns="" xmlns:a16="http://schemas.microsoft.com/office/drawing/2014/main" id="{2A7832A1-3A4A-4A0E-8C78-B1A8AD7943CD}"/>
              </a:ext>
            </a:extLst>
          </p:cNvPr>
          <p:cNvSpPr txBox="1"/>
          <p:nvPr/>
        </p:nvSpPr>
        <p:spPr>
          <a:xfrm>
            <a:off x="8864625" y="3359607"/>
            <a:ext cx="2627412" cy="584775"/>
          </a:xfrm>
          <a:prstGeom prst="rect">
            <a:avLst/>
          </a:prstGeom>
          <a:noFill/>
        </p:spPr>
        <p:txBody>
          <a:bodyPr wrap="square" rtlCol="0">
            <a:spAutoFit/>
          </a:bodyPr>
          <a:lstStyle/>
          <a:p>
            <a:pPr algn="r"/>
            <a:r>
              <a:rPr lang="en-US" altLang="zh-CN" sz="3200" dirty="0">
                <a:solidFill>
                  <a:schemeClr val="bg1"/>
                </a:solidFill>
                <a:latin typeface="造字工房俊雅（非商用）常规体" pitchFamily="2" charset="-122"/>
                <a:ea typeface="造字工房俊雅（非商用）常规体" pitchFamily="2" charset="-122"/>
              </a:rPr>
              <a:t>3.700.900</a:t>
            </a:r>
            <a:r>
              <a:rPr lang="zh-CN" altLang="en-US" sz="3200" dirty="0">
                <a:solidFill>
                  <a:schemeClr val="bg1"/>
                </a:solidFill>
                <a:latin typeface="造字工房俊雅（非商用）常规体" pitchFamily="2" charset="-122"/>
                <a:ea typeface="造字工房俊雅（非商用）常规体" pitchFamily="2" charset="-122"/>
              </a:rPr>
              <a:t>万</a:t>
            </a:r>
            <a:endParaRPr lang="zh-CN" altLang="en-US" sz="2000" dirty="0">
              <a:solidFill>
                <a:schemeClr val="bg1"/>
              </a:solidFill>
              <a:latin typeface="造字工房俊雅（非商用）常规体" pitchFamily="2" charset="-122"/>
              <a:ea typeface="造字工房俊雅（非商用）常规体" pitchFamily="2" charset="-122"/>
            </a:endParaRPr>
          </a:p>
        </p:txBody>
      </p:sp>
      <p:sp>
        <p:nvSpPr>
          <p:cNvPr id="175" name="文本框 174">
            <a:extLst>
              <a:ext uri="{FF2B5EF4-FFF2-40B4-BE49-F238E27FC236}">
                <a16:creationId xmlns="" xmlns:a16="http://schemas.microsoft.com/office/drawing/2014/main" id="{C424BD57-A0A7-42CF-8CE8-E4BC706639FD}"/>
              </a:ext>
            </a:extLst>
          </p:cNvPr>
          <p:cNvSpPr txBox="1"/>
          <p:nvPr/>
        </p:nvSpPr>
        <p:spPr>
          <a:xfrm>
            <a:off x="750069" y="4134084"/>
            <a:ext cx="2474449" cy="584775"/>
          </a:xfrm>
          <a:prstGeom prst="rect">
            <a:avLst/>
          </a:prstGeom>
          <a:noFill/>
        </p:spPr>
        <p:txBody>
          <a:bodyPr wrap="square" rtlCol="0">
            <a:spAutoFit/>
          </a:bodyPr>
          <a:lstStyle/>
          <a:p>
            <a:r>
              <a:rPr lang="en-US" altLang="zh-CN" sz="3200" dirty="0">
                <a:solidFill>
                  <a:schemeClr val="bg1"/>
                </a:solidFill>
                <a:latin typeface="造字工房俊雅（非商用）常规体" pitchFamily="2" charset="-122"/>
                <a:ea typeface="造字工房俊雅（非商用）常规体" pitchFamily="2" charset="-122"/>
              </a:rPr>
              <a:t>5.800.600</a:t>
            </a:r>
            <a:r>
              <a:rPr lang="zh-CN" altLang="en-US" sz="3200" dirty="0">
                <a:solidFill>
                  <a:schemeClr val="bg1"/>
                </a:solidFill>
                <a:latin typeface="造字工房俊雅（非商用）常规体" pitchFamily="2" charset="-122"/>
                <a:ea typeface="造字工房俊雅（非商用）常规体" pitchFamily="2" charset="-122"/>
              </a:rPr>
              <a:t>万</a:t>
            </a:r>
            <a:endParaRPr lang="zh-CN" altLang="en-US" sz="2000" dirty="0">
              <a:solidFill>
                <a:schemeClr val="bg1"/>
              </a:solidFill>
              <a:latin typeface="造字工房俊雅（非商用）常规体" pitchFamily="2" charset="-122"/>
              <a:ea typeface="造字工房俊雅（非商用）常规体" pitchFamily="2" charset="-122"/>
            </a:endParaRPr>
          </a:p>
        </p:txBody>
      </p:sp>
      <p:pic>
        <p:nvPicPr>
          <p:cNvPr id="322" name="图片 321">
            <a:extLst>
              <a:ext uri="{FF2B5EF4-FFF2-40B4-BE49-F238E27FC236}">
                <a16:creationId xmlns="" xmlns:a16="http://schemas.microsoft.com/office/drawing/2014/main" id="{E108268C-86D6-4670-BF2D-DF3E3850BF3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spTree>
    <p:extLst>
      <p:ext uri="{BB962C8B-B14F-4D97-AF65-F5344CB8AC3E}">
        <p14:creationId xmlns:p14="http://schemas.microsoft.com/office/powerpoint/2010/main" val="2011525303"/>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0"/>
                                        </p:tgtEl>
                                        <p:attrNameLst>
                                          <p:attrName>style.visibility</p:attrName>
                                        </p:attrNameLst>
                                      </p:cBhvr>
                                      <p:to>
                                        <p:strVal val="visible"/>
                                      </p:to>
                                    </p:set>
                                    <p:animEffect transition="in" filter="fade">
                                      <p:cBhvr>
                                        <p:cTn id="7" dur="750"/>
                                        <p:tgtEl>
                                          <p:spTgt spid="150"/>
                                        </p:tgtEl>
                                      </p:cBhvr>
                                    </p:animEffect>
                                  </p:childTnLst>
                                </p:cTn>
                              </p:par>
                              <p:par>
                                <p:cTn id="8" presetID="63" presetClass="path" presetSubtype="0" decel="50000" fill="hold" grpId="1" nodeType="withEffect">
                                  <p:stCondLst>
                                    <p:cond delay="0"/>
                                  </p:stCondLst>
                                  <p:childTnLst>
                                    <p:animMotion origin="layout" path="M 0.01523 -3.7037E-7 L -0.10886 -3.7037E-7 " pathEditMode="relative" rAng="0" ptsTypes="AA">
                                      <p:cBhvr>
                                        <p:cTn id="9" dur="750" spd="-100000" fill="hold"/>
                                        <p:tgtEl>
                                          <p:spTgt spid="150"/>
                                        </p:tgtEl>
                                        <p:attrNameLst>
                                          <p:attrName>ppt_x</p:attrName>
                                          <p:attrName>ppt_y</p:attrName>
                                        </p:attrNameLst>
                                      </p:cBhvr>
                                      <p:rCtr x="-6211" y="0"/>
                                    </p:animMotion>
                                  </p:childTnLst>
                                </p:cTn>
                              </p:par>
                              <p:par>
                                <p:cTn id="10" presetID="35" presetClass="path" presetSubtype="0" accel="50000" decel="50000" fill="hold" grpId="2" nodeType="withEffect">
                                  <p:stCondLst>
                                    <p:cond delay="750"/>
                                  </p:stCondLst>
                                  <p:childTnLst>
                                    <p:animMotion origin="layout" path="M 0.01601 -3.7037E-7 L 1.875E-6 -3.7037E-7 " pathEditMode="relative" rAng="0" ptsTypes="AA">
                                      <p:cBhvr>
                                        <p:cTn id="11" dur="750" fill="hold"/>
                                        <p:tgtEl>
                                          <p:spTgt spid="150"/>
                                        </p:tgtEl>
                                        <p:attrNameLst>
                                          <p:attrName>ppt_x</p:attrName>
                                          <p:attrName>ppt_y</p:attrName>
                                        </p:attrNameLst>
                                      </p:cBhvr>
                                      <p:rCtr x="-807" y="0"/>
                                    </p:animMotion>
                                  </p:childTnLst>
                                </p:cTn>
                              </p:par>
                              <p:par>
                                <p:cTn id="12" presetID="53" presetClass="entr" presetSubtype="16" fill="hold" grpId="0" nodeType="withEffect">
                                  <p:stCondLst>
                                    <p:cond delay="750"/>
                                  </p:stCondLst>
                                  <p:childTnLst>
                                    <p:set>
                                      <p:cBhvr>
                                        <p:cTn id="13" dur="1" fill="hold">
                                          <p:stCondLst>
                                            <p:cond delay="0"/>
                                          </p:stCondLst>
                                        </p:cTn>
                                        <p:tgtEl>
                                          <p:spTgt spid="158"/>
                                        </p:tgtEl>
                                        <p:attrNameLst>
                                          <p:attrName>style.visibility</p:attrName>
                                        </p:attrNameLst>
                                      </p:cBhvr>
                                      <p:to>
                                        <p:strVal val="visible"/>
                                      </p:to>
                                    </p:set>
                                    <p:anim calcmode="lin" valueType="num">
                                      <p:cBhvr>
                                        <p:cTn id="14" dur="750" fill="hold"/>
                                        <p:tgtEl>
                                          <p:spTgt spid="158"/>
                                        </p:tgtEl>
                                        <p:attrNameLst>
                                          <p:attrName>ppt_w</p:attrName>
                                        </p:attrNameLst>
                                      </p:cBhvr>
                                      <p:tavLst>
                                        <p:tav tm="0">
                                          <p:val>
                                            <p:fltVal val="0"/>
                                          </p:val>
                                        </p:tav>
                                        <p:tav tm="100000">
                                          <p:val>
                                            <p:strVal val="#ppt_w"/>
                                          </p:val>
                                        </p:tav>
                                      </p:tavLst>
                                    </p:anim>
                                    <p:anim calcmode="lin" valueType="num">
                                      <p:cBhvr>
                                        <p:cTn id="15" dur="750" fill="hold"/>
                                        <p:tgtEl>
                                          <p:spTgt spid="158"/>
                                        </p:tgtEl>
                                        <p:attrNameLst>
                                          <p:attrName>ppt_h</p:attrName>
                                        </p:attrNameLst>
                                      </p:cBhvr>
                                      <p:tavLst>
                                        <p:tav tm="0">
                                          <p:val>
                                            <p:fltVal val="0"/>
                                          </p:val>
                                        </p:tav>
                                        <p:tav tm="100000">
                                          <p:val>
                                            <p:strVal val="#ppt_h"/>
                                          </p:val>
                                        </p:tav>
                                      </p:tavLst>
                                    </p:anim>
                                    <p:animEffect transition="in" filter="fade">
                                      <p:cBhvr>
                                        <p:cTn id="16" dur="750"/>
                                        <p:tgtEl>
                                          <p:spTgt spid="158"/>
                                        </p:tgtEl>
                                      </p:cBhvr>
                                    </p:animEffect>
                                  </p:childTnLst>
                                </p:cTn>
                              </p:par>
                              <p:par>
                                <p:cTn id="17" presetID="21" presetClass="entr" presetSubtype="1" fill="hold" grpId="0" nodeType="withEffect">
                                  <p:stCondLst>
                                    <p:cond delay="1250"/>
                                  </p:stCondLst>
                                  <p:childTnLst>
                                    <p:set>
                                      <p:cBhvr>
                                        <p:cTn id="18" dur="1" fill="hold">
                                          <p:stCondLst>
                                            <p:cond delay="0"/>
                                          </p:stCondLst>
                                        </p:cTn>
                                        <p:tgtEl>
                                          <p:spTgt spid="151"/>
                                        </p:tgtEl>
                                        <p:attrNameLst>
                                          <p:attrName>style.visibility</p:attrName>
                                        </p:attrNameLst>
                                      </p:cBhvr>
                                      <p:to>
                                        <p:strVal val="visible"/>
                                      </p:to>
                                    </p:set>
                                    <p:animEffect transition="in" filter="wheel(1)">
                                      <p:cBhvr>
                                        <p:cTn id="19" dur="750"/>
                                        <p:tgtEl>
                                          <p:spTgt spid="151"/>
                                        </p:tgtEl>
                                      </p:cBhvr>
                                    </p:animEffect>
                                  </p:childTnLst>
                                </p:cTn>
                              </p:par>
                              <p:par>
                                <p:cTn id="20" presetID="22" presetClass="entr" presetSubtype="4" fill="hold" nodeType="withEffect">
                                  <p:stCondLst>
                                    <p:cond delay="1250"/>
                                  </p:stCondLst>
                                  <p:childTnLst>
                                    <p:set>
                                      <p:cBhvr>
                                        <p:cTn id="21" dur="1" fill="hold">
                                          <p:stCondLst>
                                            <p:cond delay="0"/>
                                          </p:stCondLst>
                                        </p:cTn>
                                        <p:tgtEl>
                                          <p:spTgt spid="152"/>
                                        </p:tgtEl>
                                        <p:attrNameLst>
                                          <p:attrName>style.visibility</p:attrName>
                                        </p:attrNameLst>
                                      </p:cBhvr>
                                      <p:to>
                                        <p:strVal val="visible"/>
                                      </p:to>
                                    </p:set>
                                    <p:animEffect transition="in" filter="wipe(down)">
                                      <p:cBhvr>
                                        <p:cTn id="22" dur="750"/>
                                        <p:tgtEl>
                                          <p:spTgt spid="152"/>
                                        </p:tgtEl>
                                      </p:cBhvr>
                                    </p:animEffect>
                                  </p:childTnLst>
                                </p:cTn>
                              </p:par>
                              <p:par>
                                <p:cTn id="23" presetID="22" presetClass="entr" presetSubtype="1" fill="hold" nodeType="withEffect">
                                  <p:stCondLst>
                                    <p:cond delay="1250"/>
                                  </p:stCondLst>
                                  <p:childTnLst>
                                    <p:set>
                                      <p:cBhvr>
                                        <p:cTn id="24" dur="1" fill="hold">
                                          <p:stCondLst>
                                            <p:cond delay="0"/>
                                          </p:stCondLst>
                                        </p:cTn>
                                        <p:tgtEl>
                                          <p:spTgt spid="155"/>
                                        </p:tgtEl>
                                        <p:attrNameLst>
                                          <p:attrName>style.visibility</p:attrName>
                                        </p:attrNameLst>
                                      </p:cBhvr>
                                      <p:to>
                                        <p:strVal val="visible"/>
                                      </p:to>
                                    </p:set>
                                    <p:animEffect transition="in" filter="wipe(up)">
                                      <p:cBhvr>
                                        <p:cTn id="25" dur="750"/>
                                        <p:tgtEl>
                                          <p:spTgt spid="155"/>
                                        </p:tgtEl>
                                      </p:cBhvr>
                                    </p:animEffect>
                                  </p:childTnLst>
                                </p:cTn>
                              </p:par>
                              <p:par>
                                <p:cTn id="26" presetID="8" presetClass="emph" presetSubtype="0" fill="hold" nodeType="withEffect">
                                  <p:stCondLst>
                                    <p:cond delay="2000"/>
                                  </p:stCondLst>
                                  <p:childTnLst>
                                    <p:animRot by="21600000">
                                      <p:cBhvr>
                                        <p:cTn id="27" dur="1250" fill="hold"/>
                                        <p:tgtEl>
                                          <p:spTgt spid="152"/>
                                        </p:tgtEl>
                                        <p:attrNameLst>
                                          <p:attrName>r</p:attrName>
                                        </p:attrNameLst>
                                      </p:cBhvr>
                                    </p:animRot>
                                  </p:childTnLst>
                                </p:cTn>
                              </p:par>
                              <p:par>
                                <p:cTn id="28" presetID="8" presetClass="emph" presetSubtype="0" fill="hold" nodeType="withEffect">
                                  <p:stCondLst>
                                    <p:cond delay="2000"/>
                                  </p:stCondLst>
                                  <p:childTnLst>
                                    <p:animRot by="21600000">
                                      <p:cBhvr>
                                        <p:cTn id="29" dur="750" fill="hold"/>
                                        <p:tgtEl>
                                          <p:spTgt spid="155"/>
                                        </p:tgtEl>
                                        <p:attrNameLst>
                                          <p:attrName>r</p:attrName>
                                        </p:attrNameLst>
                                      </p:cBhvr>
                                    </p:animRot>
                                  </p:childTnLst>
                                </p:cTn>
                              </p:par>
                              <p:par>
                                <p:cTn id="30" presetID="22" presetClass="entr" presetSubtype="1" fill="hold" nodeType="withEffect">
                                  <p:stCondLst>
                                    <p:cond delay="2000"/>
                                  </p:stCondLst>
                                  <p:childTnLst>
                                    <p:set>
                                      <p:cBhvr>
                                        <p:cTn id="31" dur="1" fill="hold">
                                          <p:stCondLst>
                                            <p:cond delay="0"/>
                                          </p:stCondLst>
                                        </p:cTn>
                                        <p:tgtEl>
                                          <p:spTgt spid="162"/>
                                        </p:tgtEl>
                                        <p:attrNameLst>
                                          <p:attrName>style.visibility</p:attrName>
                                        </p:attrNameLst>
                                      </p:cBhvr>
                                      <p:to>
                                        <p:strVal val="visible"/>
                                      </p:to>
                                    </p:set>
                                    <p:animEffect transition="in" filter="wipe(up)">
                                      <p:cBhvr>
                                        <p:cTn id="32" dur="750"/>
                                        <p:tgtEl>
                                          <p:spTgt spid="162"/>
                                        </p:tgtEl>
                                      </p:cBhvr>
                                    </p:animEffect>
                                  </p:childTnLst>
                                </p:cTn>
                              </p:par>
                              <p:par>
                                <p:cTn id="33" presetID="22" presetClass="entr" presetSubtype="4" fill="hold" nodeType="withEffect">
                                  <p:stCondLst>
                                    <p:cond delay="2000"/>
                                  </p:stCondLst>
                                  <p:childTnLst>
                                    <p:set>
                                      <p:cBhvr>
                                        <p:cTn id="34" dur="1" fill="hold">
                                          <p:stCondLst>
                                            <p:cond delay="0"/>
                                          </p:stCondLst>
                                        </p:cTn>
                                        <p:tgtEl>
                                          <p:spTgt spid="159"/>
                                        </p:tgtEl>
                                        <p:attrNameLst>
                                          <p:attrName>style.visibility</p:attrName>
                                        </p:attrNameLst>
                                      </p:cBhvr>
                                      <p:to>
                                        <p:strVal val="visible"/>
                                      </p:to>
                                    </p:set>
                                    <p:animEffect transition="in" filter="wipe(down)">
                                      <p:cBhvr>
                                        <p:cTn id="35" dur="750"/>
                                        <p:tgtEl>
                                          <p:spTgt spid="159"/>
                                        </p:tgtEl>
                                      </p:cBhvr>
                                    </p:animEffect>
                                  </p:childTnLst>
                                </p:cTn>
                              </p:par>
                              <p:par>
                                <p:cTn id="36" presetID="16" presetClass="entr" presetSubtype="37" fill="hold" nodeType="withEffect">
                                  <p:stCondLst>
                                    <p:cond delay="2000"/>
                                  </p:stCondLst>
                                  <p:childTnLst>
                                    <p:set>
                                      <p:cBhvr>
                                        <p:cTn id="37" dur="1" fill="hold">
                                          <p:stCondLst>
                                            <p:cond delay="0"/>
                                          </p:stCondLst>
                                        </p:cTn>
                                        <p:tgtEl>
                                          <p:spTgt spid="149"/>
                                        </p:tgtEl>
                                        <p:attrNameLst>
                                          <p:attrName>style.visibility</p:attrName>
                                        </p:attrNameLst>
                                      </p:cBhvr>
                                      <p:to>
                                        <p:strVal val="visible"/>
                                      </p:to>
                                    </p:set>
                                    <p:animEffect transition="in" filter="barn(outVertical)">
                                      <p:cBhvr>
                                        <p:cTn id="38" dur="1000"/>
                                        <p:tgtEl>
                                          <p:spTgt spid="149"/>
                                        </p:tgtEl>
                                      </p:cBhvr>
                                    </p:animEffect>
                                  </p:childTnLst>
                                </p:cTn>
                              </p:par>
                              <p:par>
                                <p:cTn id="39" presetID="12" presetClass="entr" presetSubtype="4" fill="hold" grpId="0" nodeType="withEffect">
                                  <p:stCondLst>
                                    <p:cond delay="2000"/>
                                  </p:stCondLst>
                                  <p:childTnLst>
                                    <p:set>
                                      <p:cBhvr>
                                        <p:cTn id="40" dur="1" fill="hold">
                                          <p:stCondLst>
                                            <p:cond delay="0"/>
                                          </p:stCondLst>
                                        </p:cTn>
                                        <p:tgtEl>
                                          <p:spTgt spid="166"/>
                                        </p:tgtEl>
                                        <p:attrNameLst>
                                          <p:attrName>style.visibility</p:attrName>
                                        </p:attrNameLst>
                                      </p:cBhvr>
                                      <p:to>
                                        <p:strVal val="visible"/>
                                      </p:to>
                                    </p:set>
                                    <p:anim calcmode="lin" valueType="num">
                                      <p:cBhvr additive="base">
                                        <p:cTn id="41" dur="750"/>
                                        <p:tgtEl>
                                          <p:spTgt spid="166"/>
                                        </p:tgtEl>
                                        <p:attrNameLst>
                                          <p:attrName>ppt_y</p:attrName>
                                        </p:attrNameLst>
                                      </p:cBhvr>
                                      <p:tavLst>
                                        <p:tav tm="0">
                                          <p:val>
                                            <p:strVal val="#ppt_y+#ppt_h*1.125000"/>
                                          </p:val>
                                        </p:tav>
                                        <p:tav tm="100000">
                                          <p:val>
                                            <p:strVal val="#ppt_y"/>
                                          </p:val>
                                        </p:tav>
                                      </p:tavLst>
                                    </p:anim>
                                    <p:animEffect transition="in" filter="wipe(up)">
                                      <p:cBhvr>
                                        <p:cTn id="42" dur="750"/>
                                        <p:tgtEl>
                                          <p:spTgt spid="166"/>
                                        </p:tgtEl>
                                      </p:cBhvr>
                                    </p:animEffect>
                                  </p:childTnLst>
                                </p:cTn>
                              </p:par>
                              <p:par>
                                <p:cTn id="43" presetID="12" presetClass="entr" presetSubtype="1" fill="hold" grpId="0" nodeType="withEffect">
                                  <p:stCondLst>
                                    <p:cond delay="2000"/>
                                  </p:stCondLst>
                                  <p:childTnLst>
                                    <p:set>
                                      <p:cBhvr>
                                        <p:cTn id="44" dur="1" fill="hold">
                                          <p:stCondLst>
                                            <p:cond delay="0"/>
                                          </p:stCondLst>
                                        </p:cTn>
                                        <p:tgtEl>
                                          <p:spTgt spid="167"/>
                                        </p:tgtEl>
                                        <p:attrNameLst>
                                          <p:attrName>style.visibility</p:attrName>
                                        </p:attrNameLst>
                                      </p:cBhvr>
                                      <p:to>
                                        <p:strVal val="visible"/>
                                      </p:to>
                                    </p:set>
                                    <p:anim calcmode="lin" valueType="num">
                                      <p:cBhvr additive="base">
                                        <p:cTn id="45" dur="750"/>
                                        <p:tgtEl>
                                          <p:spTgt spid="167"/>
                                        </p:tgtEl>
                                        <p:attrNameLst>
                                          <p:attrName>ppt_y</p:attrName>
                                        </p:attrNameLst>
                                      </p:cBhvr>
                                      <p:tavLst>
                                        <p:tav tm="0">
                                          <p:val>
                                            <p:strVal val="#ppt_y-#ppt_h*1.125000"/>
                                          </p:val>
                                        </p:tav>
                                        <p:tav tm="100000">
                                          <p:val>
                                            <p:strVal val="#ppt_y"/>
                                          </p:val>
                                        </p:tav>
                                      </p:tavLst>
                                    </p:anim>
                                    <p:animEffect transition="in" filter="wipe(down)">
                                      <p:cBhvr>
                                        <p:cTn id="46" dur="750"/>
                                        <p:tgtEl>
                                          <p:spTgt spid="167"/>
                                        </p:tgtEl>
                                      </p:cBhvr>
                                    </p:animEffect>
                                  </p:childTnLst>
                                </p:cTn>
                              </p:par>
                              <p:par>
                                <p:cTn id="47" presetID="10" presetClass="entr" presetSubtype="0" fill="hold" grpId="0" nodeType="withEffect">
                                  <p:stCondLst>
                                    <p:cond delay="3000"/>
                                  </p:stCondLst>
                                  <p:childTnLst>
                                    <p:set>
                                      <p:cBhvr>
                                        <p:cTn id="48" dur="1" fill="hold">
                                          <p:stCondLst>
                                            <p:cond delay="0"/>
                                          </p:stCondLst>
                                        </p:cTn>
                                        <p:tgtEl>
                                          <p:spTgt spid="175"/>
                                        </p:tgtEl>
                                        <p:attrNameLst>
                                          <p:attrName>style.visibility</p:attrName>
                                        </p:attrNameLst>
                                      </p:cBhvr>
                                      <p:to>
                                        <p:strVal val="visible"/>
                                      </p:to>
                                    </p:set>
                                    <p:animEffect transition="in" filter="fade">
                                      <p:cBhvr>
                                        <p:cTn id="49" dur="750"/>
                                        <p:tgtEl>
                                          <p:spTgt spid="175"/>
                                        </p:tgtEl>
                                      </p:cBhvr>
                                    </p:animEffect>
                                  </p:childTnLst>
                                </p:cTn>
                              </p:par>
                              <p:par>
                                <p:cTn id="50" presetID="10" presetClass="entr" presetSubtype="0" fill="hold" grpId="0" nodeType="withEffect">
                                  <p:stCondLst>
                                    <p:cond delay="3000"/>
                                  </p:stCondLst>
                                  <p:childTnLst>
                                    <p:set>
                                      <p:cBhvr>
                                        <p:cTn id="51" dur="1" fill="hold">
                                          <p:stCondLst>
                                            <p:cond delay="0"/>
                                          </p:stCondLst>
                                        </p:cTn>
                                        <p:tgtEl>
                                          <p:spTgt spid="174"/>
                                        </p:tgtEl>
                                        <p:attrNameLst>
                                          <p:attrName>style.visibility</p:attrName>
                                        </p:attrNameLst>
                                      </p:cBhvr>
                                      <p:to>
                                        <p:strVal val="visible"/>
                                      </p:to>
                                    </p:set>
                                    <p:animEffect transition="in" filter="fade">
                                      <p:cBhvr>
                                        <p:cTn id="52" dur="750"/>
                                        <p:tgtEl>
                                          <p:spTgt spid="174"/>
                                        </p:tgtEl>
                                      </p:cBhvr>
                                    </p:animEffect>
                                  </p:childTnLst>
                                </p:cTn>
                              </p:par>
                              <p:par>
                                <p:cTn id="53" presetID="22" presetClass="entr" presetSubtype="2" fill="hold" grpId="0" nodeType="withEffect">
                                  <p:stCondLst>
                                    <p:cond delay="3500"/>
                                  </p:stCondLst>
                                  <p:childTnLst>
                                    <p:set>
                                      <p:cBhvr>
                                        <p:cTn id="54" dur="1" fill="hold">
                                          <p:stCondLst>
                                            <p:cond delay="0"/>
                                          </p:stCondLst>
                                        </p:cTn>
                                        <p:tgtEl>
                                          <p:spTgt spid="172"/>
                                        </p:tgtEl>
                                        <p:attrNameLst>
                                          <p:attrName>style.visibility</p:attrName>
                                        </p:attrNameLst>
                                      </p:cBhvr>
                                      <p:to>
                                        <p:strVal val="visible"/>
                                      </p:to>
                                    </p:set>
                                    <p:animEffect transition="in" filter="wipe(right)">
                                      <p:cBhvr>
                                        <p:cTn id="55" dur="750"/>
                                        <p:tgtEl>
                                          <p:spTgt spid="172"/>
                                        </p:tgtEl>
                                      </p:cBhvr>
                                    </p:animEffect>
                                  </p:childTnLst>
                                </p:cTn>
                              </p:par>
                              <p:par>
                                <p:cTn id="56" presetID="22" presetClass="entr" presetSubtype="8" fill="hold" grpId="0" nodeType="withEffect">
                                  <p:stCondLst>
                                    <p:cond delay="3500"/>
                                  </p:stCondLst>
                                  <p:childTnLst>
                                    <p:set>
                                      <p:cBhvr>
                                        <p:cTn id="57" dur="1" fill="hold">
                                          <p:stCondLst>
                                            <p:cond delay="0"/>
                                          </p:stCondLst>
                                        </p:cTn>
                                        <p:tgtEl>
                                          <p:spTgt spid="170"/>
                                        </p:tgtEl>
                                        <p:attrNameLst>
                                          <p:attrName>style.visibility</p:attrName>
                                        </p:attrNameLst>
                                      </p:cBhvr>
                                      <p:to>
                                        <p:strVal val="visible"/>
                                      </p:to>
                                    </p:set>
                                    <p:animEffect transition="in" filter="wipe(left)">
                                      <p:cBhvr>
                                        <p:cTn id="58" dur="750"/>
                                        <p:tgtEl>
                                          <p:spTgt spid="170"/>
                                        </p:tgtEl>
                                      </p:cBhvr>
                                    </p:animEffect>
                                  </p:childTnLst>
                                </p:cTn>
                              </p:par>
                              <p:par>
                                <p:cTn id="59" presetID="17" presetClass="entr" presetSubtype="10" fill="hold" grpId="0" nodeType="withEffect">
                                  <p:stCondLst>
                                    <p:cond delay="3500"/>
                                  </p:stCondLst>
                                  <p:childTnLst>
                                    <p:set>
                                      <p:cBhvr>
                                        <p:cTn id="60" dur="1" fill="hold">
                                          <p:stCondLst>
                                            <p:cond delay="0"/>
                                          </p:stCondLst>
                                        </p:cTn>
                                        <p:tgtEl>
                                          <p:spTgt spid="173"/>
                                        </p:tgtEl>
                                        <p:attrNameLst>
                                          <p:attrName>style.visibility</p:attrName>
                                        </p:attrNameLst>
                                      </p:cBhvr>
                                      <p:to>
                                        <p:strVal val="visible"/>
                                      </p:to>
                                    </p:set>
                                    <p:anim calcmode="lin" valueType="num">
                                      <p:cBhvr>
                                        <p:cTn id="61" dur="750" fill="hold"/>
                                        <p:tgtEl>
                                          <p:spTgt spid="173"/>
                                        </p:tgtEl>
                                        <p:attrNameLst>
                                          <p:attrName>ppt_w</p:attrName>
                                        </p:attrNameLst>
                                      </p:cBhvr>
                                      <p:tavLst>
                                        <p:tav tm="0">
                                          <p:val>
                                            <p:fltVal val="0"/>
                                          </p:val>
                                        </p:tav>
                                        <p:tav tm="100000">
                                          <p:val>
                                            <p:strVal val="#ppt_w"/>
                                          </p:val>
                                        </p:tav>
                                      </p:tavLst>
                                    </p:anim>
                                    <p:anim calcmode="lin" valueType="num">
                                      <p:cBhvr>
                                        <p:cTn id="62" dur="750" fill="hold"/>
                                        <p:tgtEl>
                                          <p:spTgt spid="173"/>
                                        </p:tgtEl>
                                        <p:attrNameLst>
                                          <p:attrName>ppt_h</p:attrName>
                                        </p:attrNameLst>
                                      </p:cBhvr>
                                      <p:tavLst>
                                        <p:tav tm="0">
                                          <p:val>
                                            <p:strVal val="#ppt_h"/>
                                          </p:val>
                                        </p:tav>
                                        <p:tav tm="100000">
                                          <p:val>
                                            <p:strVal val="#ppt_h"/>
                                          </p:val>
                                        </p:tav>
                                      </p:tavLst>
                                    </p:anim>
                                  </p:childTnLst>
                                </p:cTn>
                              </p:par>
                              <p:par>
                                <p:cTn id="63" presetID="17" presetClass="entr" presetSubtype="10" fill="hold" grpId="0" nodeType="withEffect">
                                  <p:stCondLst>
                                    <p:cond delay="3500"/>
                                  </p:stCondLst>
                                  <p:childTnLst>
                                    <p:set>
                                      <p:cBhvr>
                                        <p:cTn id="64" dur="1" fill="hold">
                                          <p:stCondLst>
                                            <p:cond delay="0"/>
                                          </p:stCondLst>
                                        </p:cTn>
                                        <p:tgtEl>
                                          <p:spTgt spid="168"/>
                                        </p:tgtEl>
                                        <p:attrNameLst>
                                          <p:attrName>style.visibility</p:attrName>
                                        </p:attrNameLst>
                                      </p:cBhvr>
                                      <p:to>
                                        <p:strVal val="visible"/>
                                      </p:to>
                                    </p:set>
                                    <p:anim calcmode="lin" valueType="num">
                                      <p:cBhvr>
                                        <p:cTn id="65" dur="750" fill="hold"/>
                                        <p:tgtEl>
                                          <p:spTgt spid="168"/>
                                        </p:tgtEl>
                                        <p:attrNameLst>
                                          <p:attrName>ppt_w</p:attrName>
                                        </p:attrNameLst>
                                      </p:cBhvr>
                                      <p:tavLst>
                                        <p:tav tm="0">
                                          <p:val>
                                            <p:fltVal val="0"/>
                                          </p:val>
                                        </p:tav>
                                        <p:tav tm="100000">
                                          <p:val>
                                            <p:strVal val="#ppt_w"/>
                                          </p:val>
                                        </p:tav>
                                      </p:tavLst>
                                    </p:anim>
                                    <p:anim calcmode="lin" valueType="num">
                                      <p:cBhvr>
                                        <p:cTn id="66" dur="750" fill="hold"/>
                                        <p:tgtEl>
                                          <p:spTgt spid="168"/>
                                        </p:tgtEl>
                                        <p:attrNameLst>
                                          <p:attrName>ppt_h</p:attrName>
                                        </p:attrNameLst>
                                      </p:cBhvr>
                                      <p:tavLst>
                                        <p:tav tm="0">
                                          <p:val>
                                            <p:strVal val="#ppt_h"/>
                                          </p:val>
                                        </p:tav>
                                        <p:tav tm="100000">
                                          <p:val>
                                            <p:strVal val="#ppt_h"/>
                                          </p:val>
                                        </p:tav>
                                      </p:tavLst>
                                    </p:anim>
                                  </p:childTnLst>
                                </p:cTn>
                              </p:par>
                              <p:par>
                                <p:cTn id="67" presetID="10" presetClass="entr" presetSubtype="0" fill="hold" grpId="0" nodeType="withEffect">
                                  <p:stCondLst>
                                    <p:cond delay="4250"/>
                                  </p:stCondLst>
                                  <p:childTnLst>
                                    <p:set>
                                      <p:cBhvr>
                                        <p:cTn id="68" dur="1" fill="hold">
                                          <p:stCondLst>
                                            <p:cond delay="0"/>
                                          </p:stCondLst>
                                        </p:cTn>
                                        <p:tgtEl>
                                          <p:spTgt spid="171"/>
                                        </p:tgtEl>
                                        <p:attrNameLst>
                                          <p:attrName>style.visibility</p:attrName>
                                        </p:attrNameLst>
                                      </p:cBhvr>
                                      <p:to>
                                        <p:strVal val="visible"/>
                                      </p:to>
                                    </p:set>
                                    <p:animEffect transition="in" filter="fade">
                                      <p:cBhvr>
                                        <p:cTn id="69" dur="750"/>
                                        <p:tgtEl>
                                          <p:spTgt spid="171"/>
                                        </p:tgtEl>
                                      </p:cBhvr>
                                    </p:animEffect>
                                  </p:childTnLst>
                                </p:cTn>
                              </p:par>
                              <p:par>
                                <p:cTn id="70" presetID="10" presetClass="entr" presetSubtype="0" fill="hold" grpId="0" nodeType="withEffect">
                                  <p:stCondLst>
                                    <p:cond delay="4250"/>
                                  </p:stCondLst>
                                  <p:childTnLst>
                                    <p:set>
                                      <p:cBhvr>
                                        <p:cTn id="71" dur="1" fill="hold">
                                          <p:stCondLst>
                                            <p:cond delay="0"/>
                                          </p:stCondLst>
                                        </p:cTn>
                                        <p:tgtEl>
                                          <p:spTgt spid="169"/>
                                        </p:tgtEl>
                                        <p:attrNameLst>
                                          <p:attrName>style.visibility</p:attrName>
                                        </p:attrNameLst>
                                      </p:cBhvr>
                                      <p:to>
                                        <p:strVal val="visible"/>
                                      </p:to>
                                    </p:set>
                                    <p:animEffect transition="in" filter="fade">
                                      <p:cBhvr>
                                        <p:cTn id="72" dur="750"/>
                                        <p:tgtEl>
                                          <p:spTgt spid="169"/>
                                        </p:tgtEl>
                                      </p:cBhvr>
                                    </p:animEffect>
                                  </p:childTnLst>
                                </p:cTn>
                              </p:par>
                            </p:childTnLst>
                          </p:cTn>
                        </p:par>
                        <p:par>
                          <p:cTn id="73" fill="hold">
                            <p:stCondLst>
                              <p:cond delay="5000"/>
                            </p:stCondLst>
                            <p:childTnLst>
                              <p:par>
                                <p:cTn id="74" presetID="14" presetClass="entr" presetSubtype="10" fill="hold" nodeType="afterEffect">
                                  <p:stCondLst>
                                    <p:cond delay="0"/>
                                  </p:stCondLst>
                                  <p:childTnLst>
                                    <p:set>
                                      <p:cBhvr>
                                        <p:cTn id="75" dur="1" fill="hold">
                                          <p:stCondLst>
                                            <p:cond delay="0"/>
                                          </p:stCondLst>
                                        </p:cTn>
                                        <p:tgtEl>
                                          <p:spTgt spid="322"/>
                                        </p:tgtEl>
                                        <p:attrNameLst>
                                          <p:attrName>style.visibility</p:attrName>
                                        </p:attrNameLst>
                                      </p:cBhvr>
                                      <p:to>
                                        <p:strVal val="visible"/>
                                      </p:to>
                                    </p:set>
                                    <p:animEffect transition="in" filter="randombar(horizontal)">
                                      <p:cBhvr>
                                        <p:cTn id="76" dur="500"/>
                                        <p:tgtEl>
                                          <p:spTgt spid="3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0" grpId="1" animBg="1"/>
      <p:bldP spid="150" grpId="2" animBg="1"/>
      <p:bldP spid="151" grpId="0" animBg="1"/>
      <p:bldP spid="158" grpId="0" animBg="1"/>
      <p:bldP spid="166" grpId="0"/>
      <p:bldP spid="167" grpId="0"/>
      <p:bldP spid="168" grpId="0" animBg="1"/>
      <p:bldP spid="169" grpId="0"/>
      <p:bldP spid="170" grpId="0"/>
      <p:bldP spid="171" grpId="0"/>
      <p:bldP spid="172" grpId="0"/>
      <p:bldP spid="173" grpId="0" animBg="1"/>
      <p:bldP spid="174" grpId="0"/>
      <p:bldP spid="17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9" name="组合 5">
            <a:extLst>
              <a:ext uri="{FF2B5EF4-FFF2-40B4-BE49-F238E27FC236}">
                <a16:creationId xmlns="" xmlns:a16="http://schemas.microsoft.com/office/drawing/2014/main" id="{ABB44019-7AFF-4C20-8939-98285796DA64}"/>
              </a:ext>
            </a:extLst>
          </p:cNvPr>
          <p:cNvGrpSpPr>
            <a:grpSpLocks/>
          </p:cNvGrpSpPr>
          <p:nvPr/>
        </p:nvGrpSpPr>
        <p:grpSpPr bwMode="auto">
          <a:xfrm>
            <a:off x="7558774" y="2734721"/>
            <a:ext cx="1898665" cy="1896737"/>
            <a:chOff x="412646" y="656269"/>
            <a:chExt cx="3839484" cy="3834791"/>
          </a:xfrm>
        </p:grpSpPr>
        <p:sp>
          <p:nvSpPr>
            <p:cNvPr id="250" name="椭圆 249">
              <a:extLst>
                <a:ext uri="{FF2B5EF4-FFF2-40B4-BE49-F238E27FC236}">
                  <a16:creationId xmlns="" xmlns:a16="http://schemas.microsoft.com/office/drawing/2014/main" id="{550817D4-2D0E-4F62-BBF6-EFBB47A1B77C}"/>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1" name="组合 3">
              <a:extLst>
                <a:ext uri="{FF2B5EF4-FFF2-40B4-BE49-F238E27FC236}">
                  <a16:creationId xmlns="" xmlns:a16="http://schemas.microsoft.com/office/drawing/2014/main" id="{D93A0CA7-43BE-49E0-A3C0-35D53CEA7D83}"/>
                </a:ext>
              </a:extLst>
            </p:cNvPr>
            <p:cNvGrpSpPr>
              <a:grpSpLocks/>
            </p:cNvGrpSpPr>
            <p:nvPr/>
          </p:nvGrpSpPr>
          <p:grpSpPr bwMode="auto">
            <a:xfrm>
              <a:off x="1167595" y="656269"/>
              <a:ext cx="3084535" cy="3065208"/>
              <a:chOff x="1167595" y="656269"/>
              <a:chExt cx="3084535" cy="3065208"/>
            </a:xfrm>
          </p:grpSpPr>
          <p:sp>
            <p:nvSpPr>
              <p:cNvPr id="252" name="椭圆 251">
                <a:extLst>
                  <a:ext uri="{FF2B5EF4-FFF2-40B4-BE49-F238E27FC236}">
                    <a16:creationId xmlns="" xmlns:a16="http://schemas.microsoft.com/office/drawing/2014/main" id="{1CF98A4C-9679-4464-9197-8DE80DECFE39}"/>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3" name="组合 126">
                <a:extLst>
                  <a:ext uri="{FF2B5EF4-FFF2-40B4-BE49-F238E27FC236}">
                    <a16:creationId xmlns="" xmlns:a16="http://schemas.microsoft.com/office/drawing/2014/main" id="{81BAB6B1-5F90-40A7-98FD-A47DF3D2D3FB}"/>
                  </a:ext>
                </a:extLst>
              </p:cNvPr>
              <p:cNvGrpSpPr>
                <a:grpSpLocks/>
              </p:cNvGrpSpPr>
              <p:nvPr/>
            </p:nvGrpSpPr>
            <p:grpSpPr bwMode="auto">
              <a:xfrm>
                <a:off x="1471763" y="905821"/>
                <a:ext cx="2545098" cy="2726591"/>
                <a:chOff x="5692632" y="2125830"/>
                <a:chExt cx="2582391" cy="2767159"/>
              </a:xfrm>
            </p:grpSpPr>
            <p:sp>
              <p:nvSpPr>
                <p:cNvPr id="316" name="任意多边形 70">
                  <a:extLst>
                    <a:ext uri="{FF2B5EF4-FFF2-40B4-BE49-F238E27FC236}">
                      <a16:creationId xmlns="" xmlns:a16="http://schemas.microsoft.com/office/drawing/2014/main" id="{997B35AA-4C22-459C-9555-1AE9B9E6BD0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71">
                  <a:extLst>
                    <a:ext uri="{FF2B5EF4-FFF2-40B4-BE49-F238E27FC236}">
                      <a16:creationId xmlns="" xmlns:a16="http://schemas.microsoft.com/office/drawing/2014/main" id="{8AB72917-84F5-4CB3-871E-DCD9200A40EC}"/>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72">
                  <a:extLst>
                    <a:ext uri="{FF2B5EF4-FFF2-40B4-BE49-F238E27FC236}">
                      <a16:creationId xmlns="" xmlns:a16="http://schemas.microsoft.com/office/drawing/2014/main" id="{D3B9953B-E0F5-4691-ABC8-95BF4F0EBE2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73">
                  <a:extLst>
                    <a:ext uri="{FF2B5EF4-FFF2-40B4-BE49-F238E27FC236}">
                      <a16:creationId xmlns="" xmlns:a16="http://schemas.microsoft.com/office/drawing/2014/main" id="{41ECF6F5-DAAB-47E0-9FCF-E64CF3CFDFA8}"/>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0" name="任意多边形 74">
                  <a:extLst>
                    <a:ext uri="{FF2B5EF4-FFF2-40B4-BE49-F238E27FC236}">
                      <a16:creationId xmlns="" xmlns:a16="http://schemas.microsoft.com/office/drawing/2014/main" id="{49991F1A-8014-4A64-853F-A9CB441629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任意多边形 75">
                  <a:extLst>
                    <a:ext uri="{FF2B5EF4-FFF2-40B4-BE49-F238E27FC236}">
                      <a16:creationId xmlns="" xmlns:a16="http://schemas.microsoft.com/office/drawing/2014/main" id="{8526D137-3132-4BBA-A25F-8823361B6EB0}"/>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4" name="组合 122">
                <a:extLst>
                  <a:ext uri="{FF2B5EF4-FFF2-40B4-BE49-F238E27FC236}">
                    <a16:creationId xmlns="" xmlns:a16="http://schemas.microsoft.com/office/drawing/2014/main" id="{A5340235-AC2F-4823-BBE8-9DC06E4B0865}"/>
                  </a:ext>
                </a:extLst>
              </p:cNvPr>
              <p:cNvGrpSpPr>
                <a:grpSpLocks/>
              </p:cNvGrpSpPr>
              <p:nvPr/>
            </p:nvGrpSpPr>
            <p:grpSpPr bwMode="auto">
              <a:xfrm>
                <a:off x="1238175" y="792388"/>
                <a:ext cx="3013955" cy="2929089"/>
                <a:chOff x="7642275" y="-3564091"/>
                <a:chExt cx="5694363" cy="5534842"/>
              </a:xfrm>
            </p:grpSpPr>
            <p:grpSp>
              <p:nvGrpSpPr>
                <p:cNvPr id="292" name="组合 108">
                  <a:extLst>
                    <a:ext uri="{FF2B5EF4-FFF2-40B4-BE49-F238E27FC236}">
                      <a16:creationId xmlns="" xmlns:a16="http://schemas.microsoft.com/office/drawing/2014/main" id="{7A9317BC-B4CC-42E1-A5ED-ABC059091816}"/>
                    </a:ext>
                  </a:extLst>
                </p:cNvPr>
                <p:cNvGrpSpPr>
                  <a:grpSpLocks/>
                </p:cNvGrpSpPr>
                <p:nvPr/>
              </p:nvGrpSpPr>
              <p:grpSpPr bwMode="auto">
                <a:xfrm>
                  <a:off x="10568038" y="-2241539"/>
                  <a:ext cx="2768600" cy="1414311"/>
                  <a:chOff x="7264400" y="2182977"/>
                  <a:chExt cx="2768600" cy="1414311"/>
                </a:xfrm>
              </p:grpSpPr>
              <p:sp>
                <p:nvSpPr>
                  <p:cNvPr id="314" name="任意多边形 68">
                    <a:extLst>
                      <a:ext uri="{FF2B5EF4-FFF2-40B4-BE49-F238E27FC236}">
                        <a16:creationId xmlns="" xmlns:a16="http://schemas.microsoft.com/office/drawing/2014/main" id="{F28A54EB-0C19-4CB4-9ADE-9E01D1E8E468}"/>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69">
                    <a:extLst>
                      <a:ext uri="{FF2B5EF4-FFF2-40B4-BE49-F238E27FC236}">
                        <a16:creationId xmlns="" xmlns:a16="http://schemas.microsoft.com/office/drawing/2014/main" id="{F0EFB7FF-EEEF-40C6-BE36-C00D4A20953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3" name="组合 109">
                  <a:extLst>
                    <a:ext uri="{FF2B5EF4-FFF2-40B4-BE49-F238E27FC236}">
                      <a16:creationId xmlns="" xmlns:a16="http://schemas.microsoft.com/office/drawing/2014/main" id="{6CED94DB-8234-4E2C-B75D-AF585E687605}"/>
                    </a:ext>
                  </a:extLst>
                </p:cNvPr>
                <p:cNvGrpSpPr>
                  <a:grpSpLocks/>
                </p:cNvGrpSpPr>
                <p:nvPr/>
              </p:nvGrpSpPr>
              <p:grpSpPr bwMode="auto">
                <a:xfrm>
                  <a:off x="10555338" y="-792316"/>
                  <a:ext cx="2717800" cy="1467621"/>
                  <a:chOff x="7251700" y="3632200"/>
                  <a:chExt cx="2717800" cy="1467621"/>
                </a:xfrm>
              </p:grpSpPr>
              <p:sp>
                <p:nvSpPr>
                  <p:cNvPr id="312" name="任意多边形 66">
                    <a:extLst>
                      <a:ext uri="{FF2B5EF4-FFF2-40B4-BE49-F238E27FC236}">
                        <a16:creationId xmlns="" xmlns:a16="http://schemas.microsoft.com/office/drawing/2014/main" id="{82795652-2AD4-4A53-85DA-F21AC058225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67">
                    <a:extLst>
                      <a:ext uri="{FF2B5EF4-FFF2-40B4-BE49-F238E27FC236}">
                        <a16:creationId xmlns="" xmlns:a16="http://schemas.microsoft.com/office/drawing/2014/main" id="{FC5B6D80-56D3-4474-AE7F-5653C0EC985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4" name="组合 110">
                  <a:extLst>
                    <a:ext uri="{FF2B5EF4-FFF2-40B4-BE49-F238E27FC236}">
                      <a16:creationId xmlns="" xmlns:a16="http://schemas.microsoft.com/office/drawing/2014/main" id="{EC77B427-BACC-4D48-8D29-05FB8F5E3520}"/>
                    </a:ext>
                  </a:extLst>
                </p:cNvPr>
                <p:cNvGrpSpPr>
                  <a:grpSpLocks/>
                </p:cNvGrpSpPr>
                <p:nvPr/>
              </p:nvGrpSpPr>
              <p:grpSpPr bwMode="auto">
                <a:xfrm>
                  <a:off x="10471931" y="-792316"/>
                  <a:ext cx="1523446" cy="2743380"/>
                  <a:chOff x="7168293" y="3632200"/>
                  <a:chExt cx="1523446" cy="2743380"/>
                </a:xfrm>
              </p:grpSpPr>
              <p:sp>
                <p:nvSpPr>
                  <p:cNvPr id="310" name="任意多边形 64">
                    <a:extLst>
                      <a:ext uri="{FF2B5EF4-FFF2-40B4-BE49-F238E27FC236}">
                        <a16:creationId xmlns="" xmlns:a16="http://schemas.microsoft.com/office/drawing/2014/main" id="{60E1D918-A9B7-4908-8973-A6D46D44B61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1" name="任意多边形 65">
                    <a:extLst>
                      <a:ext uri="{FF2B5EF4-FFF2-40B4-BE49-F238E27FC236}">
                        <a16:creationId xmlns="" xmlns:a16="http://schemas.microsoft.com/office/drawing/2014/main" id="{4D51C474-26F3-453C-A6F9-2C649459D67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5" name="组合 111">
                  <a:extLst>
                    <a:ext uri="{FF2B5EF4-FFF2-40B4-BE49-F238E27FC236}">
                      <a16:creationId xmlns="" xmlns:a16="http://schemas.microsoft.com/office/drawing/2014/main" id="{B1EB290C-FDDA-4E97-9D46-1C729B76D584}"/>
                    </a:ext>
                  </a:extLst>
                </p:cNvPr>
                <p:cNvGrpSpPr>
                  <a:grpSpLocks/>
                </p:cNvGrpSpPr>
                <p:nvPr/>
              </p:nvGrpSpPr>
              <p:grpSpPr bwMode="auto">
                <a:xfrm>
                  <a:off x="8882232" y="-789141"/>
                  <a:ext cx="1567560" cy="2759892"/>
                  <a:chOff x="5578594" y="3635375"/>
                  <a:chExt cx="1567560" cy="2759892"/>
                </a:xfrm>
              </p:grpSpPr>
              <p:sp>
                <p:nvSpPr>
                  <p:cNvPr id="308" name="任意多边形 62">
                    <a:extLst>
                      <a:ext uri="{FF2B5EF4-FFF2-40B4-BE49-F238E27FC236}">
                        <a16:creationId xmlns="" xmlns:a16="http://schemas.microsoft.com/office/drawing/2014/main" id="{29DA07E3-CD9B-4ACA-8B52-08788CF567B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9" name="任意多边形 63">
                    <a:extLst>
                      <a:ext uri="{FF2B5EF4-FFF2-40B4-BE49-F238E27FC236}">
                        <a16:creationId xmlns="" xmlns:a16="http://schemas.microsoft.com/office/drawing/2014/main" id="{1F228AD8-7528-47B5-B301-F07BC51E5B57}"/>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6" name="组合 99">
                  <a:extLst>
                    <a:ext uri="{FF2B5EF4-FFF2-40B4-BE49-F238E27FC236}">
                      <a16:creationId xmlns="" xmlns:a16="http://schemas.microsoft.com/office/drawing/2014/main" id="{9884FAFB-DD0E-4A11-9802-009F6CBC3FF4}"/>
                    </a:ext>
                  </a:extLst>
                </p:cNvPr>
                <p:cNvGrpSpPr>
                  <a:grpSpLocks/>
                </p:cNvGrpSpPr>
                <p:nvPr/>
              </p:nvGrpSpPr>
              <p:grpSpPr bwMode="auto">
                <a:xfrm>
                  <a:off x="10504538" y="-3459330"/>
                  <a:ext cx="1556982" cy="2603514"/>
                  <a:chOff x="7200900" y="965186"/>
                  <a:chExt cx="1556982" cy="2603514"/>
                </a:xfrm>
              </p:grpSpPr>
              <p:sp>
                <p:nvSpPr>
                  <p:cNvPr id="306" name="任意多边形 60">
                    <a:extLst>
                      <a:ext uri="{FF2B5EF4-FFF2-40B4-BE49-F238E27FC236}">
                        <a16:creationId xmlns="" xmlns:a16="http://schemas.microsoft.com/office/drawing/2014/main" id="{83CBAECB-70FC-4B92-A8CD-F4C955CAFA79}"/>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7" name="任意多边形 61">
                    <a:extLst>
                      <a:ext uri="{FF2B5EF4-FFF2-40B4-BE49-F238E27FC236}">
                        <a16:creationId xmlns="" xmlns:a16="http://schemas.microsoft.com/office/drawing/2014/main" id="{AA11A994-80EC-4DEA-9D09-9F9348C21978}"/>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7" name="组合 98">
                  <a:extLst>
                    <a:ext uri="{FF2B5EF4-FFF2-40B4-BE49-F238E27FC236}">
                      <a16:creationId xmlns="" xmlns:a16="http://schemas.microsoft.com/office/drawing/2014/main" id="{E7050253-4220-4799-8BAA-A42C7D5D7D64}"/>
                    </a:ext>
                  </a:extLst>
                </p:cNvPr>
                <p:cNvGrpSpPr>
                  <a:grpSpLocks/>
                </p:cNvGrpSpPr>
                <p:nvPr/>
              </p:nvGrpSpPr>
              <p:grpSpPr bwMode="auto">
                <a:xfrm>
                  <a:off x="9007760" y="-3564091"/>
                  <a:ext cx="1499035" cy="2673350"/>
                  <a:chOff x="5704122" y="860425"/>
                  <a:chExt cx="1499035" cy="2673350"/>
                </a:xfrm>
              </p:grpSpPr>
              <p:sp>
                <p:nvSpPr>
                  <p:cNvPr id="304" name="任意多边形 58">
                    <a:extLst>
                      <a:ext uri="{FF2B5EF4-FFF2-40B4-BE49-F238E27FC236}">
                        <a16:creationId xmlns="" xmlns:a16="http://schemas.microsoft.com/office/drawing/2014/main" id="{81092B5B-453F-4B2D-BD49-F1FEE2321ACF}"/>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59">
                    <a:extLst>
                      <a:ext uri="{FF2B5EF4-FFF2-40B4-BE49-F238E27FC236}">
                        <a16:creationId xmlns="" xmlns:a16="http://schemas.microsoft.com/office/drawing/2014/main" id="{4F106A0F-6F91-43AD-971A-DE16991CC8CF}"/>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8" name="组合 113">
                  <a:extLst>
                    <a:ext uri="{FF2B5EF4-FFF2-40B4-BE49-F238E27FC236}">
                      <a16:creationId xmlns="" xmlns:a16="http://schemas.microsoft.com/office/drawing/2014/main" id="{77B33F33-0D21-40E7-9808-9E081DDFBA60}"/>
                    </a:ext>
                  </a:extLst>
                </p:cNvPr>
                <p:cNvGrpSpPr>
                  <a:grpSpLocks/>
                </p:cNvGrpSpPr>
                <p:nvPr/>
              </p:nvGrpSpPr>
              <p:grpSpPr bwMode="auto">
                <a:xfrm>
                  <a:off x="7685138" y="-2293489"/>
                  <a:ext cx="2743200" cy="1482122"/>
                  <a:chOff x="4381500" y="2131027"/>
                  <a:chExt cx="2743200" cy="1482122"/>
                </a:xfrm>
              </p:grpSpPr>
              <p:sp>
                <p:nvSpPr>
                  <p:cNvPr id="302" name="任意多边形 56">
                    <a:extLst>
                      <a:ext uri="{FF2B5EF4-FFF2-40B4-BE49-F238E27FC236}">
                        <a16:creationId xmlns="" xmlns:a16="http://schemas.microsoft.com/office/drawing/2014/main" id="{6374FD9B-96B5-4A57-84D9-A1F8A16EBDE8}"/>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3" name="任意多边形 57">
                    <a:extLst>
                      <a:ext uri="{FF2B5EF4-FFF2-40B4-BE49-F238E27FC236}">
                        <a16:creationId xmlns="" xmlns:a16="http://schemas.microsoft.com/office/drawing/2014/main" id="{9BF69D2C-132A-44C2-A506-20D85E2B476E}"/>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9" name="组合 112">
                  <a:extLst>
                    <a:ext uri="{FF2B5EF4-FFF2-40B4-BE49-F238E27FC236}">
                      <a16:creationId xmlns="" xmlns:a16="http://schemas.microsoft.com/office/drawing/2014/main" id="{AC9949A6-05E3-4792-946B-9676F61B7C7E}"/>
                    </a:ext>
                  </a:extLst>
                </p:cNvPr>
                <p:cNvGrpSpPr>
                  <a:grpSpLocks/>
                </p:cNvGrpSpPr>
                <p:nvPr/>
              </p:nvGrpSpPr>
              <p:grpSpPr bwMode="auto">
                <a:xfrm>
                  <a:off x="7642275" y="-801840"/>
                  <a:ext cx="2773363" cy="1440922"/>
                  <a:chOff x="4338637" y="3622676"/>
                  <a:chExt cx="2773363" cy="1440922"/>
                </a:xfrm>
              </p:grpSpPr>
              <p:sp>
                <p:nvSpPr>
                  <p:cNvPr id="300" name="任意多边形 54">
                    <a:extLst>
                      <a:ext uri="{FF2B5EF4-FFF2-40B4-BE49-F238E27FC236}">
                        <a16:creationId xmlns="" xmlns:a16="http://schemas.microsoft.com/office/drawing/2014/main" id="{4B2DBD5C-B45F-4E63-9D02-393D9BD04254}"/>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1" name="任意多边形 55">
                    <a:extLst>
                      <a:ext uri="{FF2B5EF4-FFF2-40B4-BE49-F238E27FC236}">
                        <a16:creationId xmlns="" xmlns:a16="http://schemas.microsoft.com/office/drawing/2014/main" id="{C9ED7B86-46C6-4A04-8656-F6034A5EA08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5" name="组合 121">
                <a:extLst>
                  <a:ext uri="{FF2B5EF4-FFF2-40B4-BE49-F238E27FC236}">
                    <a16:creationId xmlns="" xmlns:a16="http://schemas.microsoft.com/office/drawing/2014/main" id="{6661039C-C6F8-41AC-8495-AF3E25F0B407}"/>
                  </a:ext>
                </a:extLst>
              </p:cNvPr>
              <p:cNvGrpSpPr>
                <a:grpSpLocks/>
              </p:cNvGrpSpPr>
              <p:nvPr/>
            </p:nvGrpSpPr>
            <p:grpSpPr bwMode="auto">
              <a:xfrm>
                <a:off x="1167595" y="656269"/>
                <a:ext cx="2724071" cy="2669454"/>
                <a:chOff x="13371766" y="-2490898"/>
                <a:chExt cx="5146323" cy="5043698"/>
              </a:xfrm>
            </p:grpSpPr>
            <p:grpSp>
              <p:nvGrpSpPr>
                <p:cNvPr id="256" name="组合 84">
                  <a:extLst>
                    <a:ext uri="{FF2B5EF4-FFF2-40B4-BE49-F238E27FC236}">
                      <a16:creationId xmlns="" xmlns:a16="http://schemas.microsoft.com/office/drawing/2014/main" id="{5839944F-113C-4C2A-A34E-BE83D0533138}"/>
                    </a:ext>
                  </a:extLst>
                </p:cNvPr>
                <p:cNvGrpSpPr>
                  <a:grpSpLocks/>
                </p:cNvGrpSpPr>
                <p:nvPr/>
              </p:nvGrpSpPr>
              <p:grpSpPr bwMode="auto">
                <a:xfrm>
                  <a:off x="14041858" y="-2490898"/>
                  <a:ext cx="4476231" cy="4896641"/>
                  <a:chOff x="-131440" y="1532255"/>
                  <a:chExt cx="2379817" cy="2603331"/>
                </a:xfrm>
              </p:grpSpPr>
              <p:grpSp>
                <p:nvGrpSpPr>
                  <p:cNvPr id="274" name="组合 69">
                    <a:extLst>
                      <a:ext uri="{FF2B5EF4-FFF2-40B4-BE49-F238E27FC236}">
                        <a16:creationId xmlns="" xmlns:a16="http://schemas.microsoft.com/office/drawing/2014/main" id="{38E945C1-5439-41B8-B0CF-F520A3846E49}"/>
                      </a:ext>
                    </a:extLst>
                  </p:cNvPr>
                  <p:cNvGrpSpPr>
                    <a:grpSpLocks/>
                  </p:cNvGrpSpPr>
                  <p:nvPr/>
                </p:nvGrpSpPr>
                <p:grpSpPr bwMode="auto">
                  <a:xfrm>
                    <a:off x="1063163" y="2072415"/>
                    <a:ext cx="1179452" cy="1050341"/>
                    <a:chOff x="2682875" y="2154503"/>
                    <a:chExt cx="1179452" cy="1050341"/>
                  </a:xfrm>
                </p:grpSpPr>
                <p:sp>
                  <p:nvSpPr>
                    <p:cNvPr id="290" name="任意多边形 44">
                      <a:extLst>
                        <a:ext uri="{FF2B5EF4-FFF2-40B4-BE49-F238E27FC236}">
                          <a16:creationId xmlns="" xmlns:a16="http://schemas.microsoft.com/office/drawing/2014/main" id="{67493355-B152-47EE-A8BE-8540638E6E8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45">
                      <a:extLst>
                        <a:ext uri="{FF2B5EF4-FFF2-40B4-BE49-F238E27FC236}">
                          <a16:creationId xmlns="" xmlns:a16="http://schemas.microsoft.com/office/drawing/2014/main" id="{FD836159-1CC7-4D60-A057-2FAB47C1A0D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5" name="组合 80">
                    <a:extLst>
                      <a:ext uri="{FF2B5EF4-FFF2-40B4-BE49-F238E27FC236}">
                        <a16:creationId xmlns="" xmlns:a16="http://schemas.microsoft.com/office/drawing/2014/main" id="{7863ADD2-A2ED-4ADB-B53C-6BBBCC5F8534}"/>
                      </a:ext>
                    </a:extLst>
                  </p:cNvPr>
                  <p:cNvGrpSpPr>
                    <a:grpSpLocks/>
                  </p:cNvGrpSpPr>
                  <p:nvPr/>
                </p:nvGrpSpPr>
                <p:grpSpPr bwMode="auto">
                  <a:xfrm>
                    <a:off x="1078707" y="2993336"/>
                    <a:ext cx="1169670" cy="723690"/>
                    <a:chOff x="2895600" y="3487261"/>
                    <a:chExt cx="1169670" cy="723690"/>
                  </a:xfrm>
                </p:grpSpPr>
                <p:sp>
                  <p:nvSpPr>
                    <p:cNvPr id="288" name="任意多边形 42">
                      <a:extLst>
                        <a:ext uri="{FF2B5EF4-FFF2-40B4-BE49-F238E27FC236}">
                          <a16:creationId xmlns="" xmlns:a16="http://schemas.microsoft.com/office/drawing/2014/main" id="{17D54D0F-71E4-4382-8764-7305F9C1FBC7}"/>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43">
                      <a:extLst>
                        <a:ext uri="{FF2B5EF4-FFF2-40B4-BE49-F238E27FC236}">
                          <a16:creationId xmlns="" xmlns:a16="http://schemas.microsoft.com/office/drawing/2014/main" id="{A5777F55-0865-468C-9C6A-BCD0D3389A1B}"/>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6" name="组合 82">
                    <a:extLst>
                      <a:ext uri="{FF2B5EF4-FFF2-40B4-BE49-F238E27FC236}">
                        <a16:creationId xmlns="" xmlns:a16="http://schemas.microsoft.com/office/drawing/2014/main" id="{0956FADB-3295-48FC-9EE7-0603370AFEEA}"/>
                      </a:ext>
                    </a:extLst>
                  </p:cNvPr>
                  <p:cNvGrpSpPr>
                    <a:grpSpLocks/>
                  </p:cNvGrpSpPr>
                  <p:nvPr/>
                </p:nvGrpSpPr>
                <p:grpSpPr bwMode="auto">
                  <a:xfrm>
                    <a:off x="618349" y="3122458"/>
                    <a:ext cx="850535" cy="1013128"/>
                    <a:chOff x="4720449" y="4163858"/>
                    <a:chExt cx="850535" cy="1013128"/>
                  </a:xfrm>
                </p:grpSpPr>
                <p:sp>
                  <p:nvSpPr>
                    <p:cNvPr id="286" name="任意多边形 40" hidden="1">
                      <a:extLst>
                        <a:ext uri="{FF2B5EF4-FFF2-40B4-BE49-F238E27FC236}">
                          <a16:creationId xmlns="" xmlns:a16="http://schemas.microsoft.com/office/drawing/2014/main" id="{B68AF7FD-2021-45AA-A1A0-CF624233C393}"/>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41">
                      <a:extLst>
                        <a:ext uri="{FF2B5EF4-FFF2-40B4-BE49-F238E27FC236}">
                          <a16:creationId xmlns="" xmlns:a16="http://schemas.microsoft.com/office/drawing/2014/main" id="{0CE7EB31-AE92-4859-A3E3-E00EF1EB079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76">
                    <a:extLst>
                      <a:ext uri="{FF2B5EF4-FFF2-40B4-BE49-F238E27FC236}">
                        <a16:creationId xmlns="" xmlns:a16="http://schemas.microsoft.com/office/drawing/2014/main" id="{6CA08D19-9429-4E4C-A5CE-DA1EDD3CCA7C}"/>
                      </a:ext>
                    </a:extLst>
                  </p:cNvPr>
                  <p:cNvGrpSpPr>
                    <a:grpSpLocks/>
                  </p:cNvGrpSpPr>
                  <p:nvPr/>
                </p:nvGrpSpPr>
                <p:grpSpPr bwMode="auto">
                  <a:xfrm>
                    <a:off x="-131440" y="2075280"/>
                    <a:ext cx="1172106" cy="1056965"/>
                    <a:chOff x="-1553840" y="2119273"/>
                    <a:chExt cx="1172106" cy="1056965"/>
                  </a:xfrm>
                </p:grpSpPr>
                <p:sp>
                  <p:nvSpPr>
                    <p:cNvPr id="284" name="Freeform 75_1" hidden="1">
                      <a:extLst>
                        <a:ext uri="{FF2B5EF4-FFF2-40B4-BE49-F238E27FC236}">
                          <a16:creationId xmlns="" xmlns:a16="http://schemas.microsoft.com/office/drawing/2014/main" id="{8AA1A6C7-26E8-4295-B29D-602D7561C1B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39">
                      <a:extLst>
                        <a:ext uri="{FF2B5EF4-FFF2-40B4-BE49-F238E27FC236}">
                          <a16:creationId xmlns="" xmlns:a16="http://schemas.microsoft.com/office/drawing/2014/main" id="{05C6250E-7303-4672-8ABF-8727B043C35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8" name="组合 77">
                    <a:extLst>
                      <a:ext uri="{FF2B5EF4-FFF2-40B4-BE49-F238E27FC236}">
                        <a16:creationId xmlns="" xmlns:a16="http://schemas.microsoft.com/office/drawing/2014/main" id="{EB0997B1-D8D8-476B-B055-99EFDE0B0B8F}"/>
                      </a:ext>
                    </a:extLst>
                  </p:cNvPr>
                  <p:cNvGrpSpPr>
                    <a:grpSpLocks/>
                  </p:cNvGrpSpPr>
                  <p:nvPr/>
                </p:nvGrpSpPr>
                <p:grpSpPr bwMode="auto">
                  <a:xfrm>
                    <a:off x="-117221" y="2989912"/>
                    <a:ext cx="1172257" cy="735498"/>
                    <a:chOff x="227370" y="4232048"/>
                    <a:chExt cx="1172257" cy="735498"/>
                  </a:xfrm>
                </p:grpSpPr>
                <p:sp>
                  <p:nvSpPr>
                    <p:cNvPr id="282" name="任意多边形 36">
                      <a:extLst>
                        <a:ext uri="{FF2B5EF4-FFF2-40B4-BE49-F238E27FC236}">
                          <a16:creationId xmlns="" xmlns:a16="http://schemas.microsoft.com/office/drawing/2014/main" id="{723EBC8E-F49F-417D-8644-9989B800EED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3" name="任意多边形 37">
                      <a:extLst>
                        <a:ext uri="{FF2B5EF4-FFF2-40B4-BE49-F238E27FC236}">
                          <a16:creationId xmlns="" xmlns:a16="http://schemas.microsoft.com/office/drawing/2014/main" id="{80D7FDEB-B87D-4144-B2A3-476C9443A9A3}"/>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9" name="组合 68">
                    <a:extLst>
                      <a:ext uri="{FF2B5EF4-FFF2-40B4-BE49-F238E27FC236}">
                        <a16:creationId xmlns="" xmlns:a16="http://schemas.microsoft.com/office/drawing/2014/main" id="{48D4F06C-2A60-4E9A-A9A3-FB0A3DC7EAD8}"/>
                      </a:ext>
                    </a:extLst>
                  </p:cNvPr>
                  <p:cNvGrpSpPr>
                    <a:grpSpLocks/>
                  </p:cNvGrpSpPr>
                  <p:nvPr/>
                </p:nvGrpSpPr>
                <p:grpSpPr bwMode="auto">
                  <a:xfrm>
                    <a:off x="653667" y="1532255"/>
                    <a:ext cx="856733" cy="1585595"/>
                    <a:chOff x="2911092" y="1154430"/>
                    <a:chExt cx="856733" cy="1585595"/>
                  </a:xfrm>
                </p:grpSpPr>
                <p:sp>
                  <p:nvSpPr>
                    <p:cNvPr id="280" name="任意多边形 34">
                      <a:extLst>
                        <a:ext uri="{FF2B5EF4-FFF2-40B4-BE49-F238E27FC236}">
                          <a16:creationId xmlns="" xmlns:a16="http://schemas.microsoft.com/office/drawing/2014/main" id="{DBC8F23B-FED9-4A8A-BBD1-2B065EE95007}"/>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1" name="任意多边形 35">
                      <a:extLst>
                        <a:ext uri="{FF2B5EF4-FFF2-40B4-BE49-F238E27FC236}">
                          <a16:creationId xmlns="" xmlns:a16="http://schemas.microsoft.com/office/drawing/2014/main" id="{3D6D34A6-F1FC-47B7-AEA0-38C1AF728A62}"/>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7" name="组合 64">
                  <a:extLst>
                    <a:ext uri="{FF2B5EF4-FFF2-40B4-BE49-F238E27FC236}">
                      <a16:creationId xmlns="" xmlns:a16="http://schemas.microsoft.com/office/drawing/2014/main" id="{24BD0A8F-A70F-45C5-8CB7-1A2A7EC0E62F}"/>
                    </a:ext>
                  </a:extLst>
                </p:cNvPr>
                <p:cNvGrpSpPr>
                  <a:grpSpLocks/>
                </p:cNvGrpSpPr>
                <p:nvPr/>
              </p:nvGrpSpPr>
              <p:grpSpPr bwMode="auto">
                <a:xfrm>
                  <a:off x="13371766" y="-568256"/>
                  <a:ext cx="3969643" cy="3121056"/>
                  <a:chOff x="-104553" y="2352286"/>
                  <a:chExt cx="3969643" cy="3121056"/>
                </a:xfrm>
              </p:grpSpPr>
              <p:sp>
                <p:nvSpPr>
                  <p:cNvPr id="272" name="椭圆 271">
                    <a:extLst>
                      <a:ext uri="{FF2B5EF4-FFF2-40B4-BE49-F238E27FC236}">
                        <a16:creationId xmlns="" xmlns:a16="http://schemas.microsoft.com/office/drawing/2014/main" id="{A51D4EF6-D7A8-4BCB-A726-A302568C3BAB}"/>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椭圆 272">
                    <a:extLst>
                      <a:ext uri="{FF2B5EF4-FFF2-40B4-BE49-F238E27FC236}">
                        <a16:creationId xmlns="" xmlns:a16="http://schemas.microsoft.com/office/drawing/2014/main" id="{33C80166-8273-4A92-AB48-FF2FA6AF7FB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8" name="组合 40">
                  <a:extLst>
                    <a:ext uri="{FF2B5EF4-FFF2-40B4-BE49-F238E27FC236}">
                      <a16:creationId xmlns="" xmlns:a16="http://schemas.microsoft.com/office/drawing/2014/main" id="{A13F6D45-A9CD-4CA2-8B8D-8C467F6E19C5}"/>
                    </a:ext>
                  </a:extLst>
                </p:cNvPr>
                <p:cNvGrpSpPr>
                  <a:grpSpLocks/>
                </p:cNvGrpSpPr>
                <p:nvPr/>
              </p:nvGrpSpPr>
              <p:grpSpPr bwMode="auto">
                <a:xfrm>
                  <a:off x="15232572" y="-1047421"/>
                  <a:ext cx="2124490" cy="2153566"/>
                  <a:chOff x="3971510" y="869821"/>
                  <a:chExt cx="2124490" cy="2153566"/>
                </a:xfrm>
              </p:grpSpPr>
              <p:grpSp>
                <p:nvGrpSpPr>
                  <p:cNvPr id="259" name="组合 19">
                    <a:extLst>
                      <a:ext uri="{FF2B5EF4-FFF2-40B4-BE49-F238E27FC236}">
                        <a16:creationId xmlns="" xmlns:a16="http://schemas.microsoft.com/office/drawing/2014/main" id="{BA608BAD-F1B6-4B27-8757-FBA71311C992}"/>
                      </a:ext>
                    </a:extLst>
                  </p:cNvPr>
                  <p:cNvGrpSpPr>
                    <a:grpSpLocks/>
                  </p:cNvGrpSpPr>
                  <p:nvPr/>
                </p:nvGrpSpPr>
                <p:grpSpPr bwMode="auto">
                  <a:xfrm>
                    <a:off x="5052827" y="904964"/>
                    <a:ext cx="1043173" cy="1547336"/>
                    <a:chOff x="8202642" y="1331438"/>
                    <a:chExt cx="1043173" cy="1547336"/>
                  </a:xfrm>
                </p:grpSpPr>
                <p:sp>
                  <p:nvSpPr>
                    <p:cNvPr id="270" name="任意多边形 24">
                      <a:extLst>
                        <a:ext uri="{FF2B5EF4-FFF2-40B4-BE49-F238E27FC236}">
                          <a16:creationId xmlns="" xmlns:a16="http://schemas.microsoft.com/office/drawing/2014/main" id="{C40AB061-2D0F-420A-96F9-796D571030DD}"/>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任意多边形 25">
                      <a:extLst>
                        <a:ext uri="{FF2B5EF4-FFF2-40B4-BE49-F238E27FC236}">
                          <a16:creationId xmlns="" xmlns:a16="http://schemas.microsoft.com/office/drawing/2014/main" id="{EE624EFA-61C4-46D9-A92F-49E52987A330}"/>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39">
                    <a:extLst>
                      <a:ext uri="{FF2B5EF4-FFF2-40B4-BE49-F238E27FC236}">
                        <a16:creationId xmlns="" xmlns:a16="http://schemas.microsoft.com/office/drawing/2014/main" id="{0A4F2A33-CBAC-455D-9BCC-1182A5CFCC45}"/>
                      </a:ext>
                    </a:extLst>
                  </p:cNvPr>
                  <p:cNvGrpSpPr>
                    <a:grpSpLocks/>
                  </p:cNvGrpSpPr>
                  <p:nvPr/>
                </p:nvGrpSpPr>
                <p:grpSpPr bwMode="auto">
                  <a:xfrm>
                    <a:off x="4018410" y="869821"/>
                    <a:ext cx="1074500" cy="1569143"/>
                    <a:chOff x="4018410" y="869821"/>
                    <a:chExt cx="1074500" cy="1569143"/>
                  </a:xfrm>
                </p:grpSpPr>
                <p:sp>
                  <p:nvSpPr>
                    <p:cNvPr id="268" name="任意多边形 22">
                      <a:extLst>
                        <a:ext uri="{FF2B5EF4-FFF2-40B4-BE49-F238E27FC236}">
                          <a16:creationId xmlns="" xmlns:a16="http://schemas.microsoft.com/office/drawing/2014/main" id="{D963EA40-15E4-4910-A220-9140A40739AC}"/>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23">
                      <a:extLst>
                        <a:ext uri="{FF2B5EF4-FFF2-40B4-BE49-F238E27FC236}">
                          <a16:creationId xmlns="" xmlns:a16="http://schemas.microsoft.com/office/drawing/2014/main" id="{951B6B71-BC05-4992-BC9C-F38C164D42D4}"/>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1" name="组合 23">
                    <a:extLst>
                      <a:ext uri="{FF2B5EF4-FFF2-40B4-BE49-F238E27FC236}">
                        <a16:creationId xmlns="" xmlns:a16="http://schemas.microsoft.com/office/drawing/2014/main" id="{6AAC2FE2-4D99-4117-932E-650175791387}"/>
                      </a:ext>
                    </a:extLst>
                  </p:cNvPr>
                  <p:cNvGrpSpPr>
                    <a:grpSpLocks/>
                  </p:cNvGrpSpPr>
                  <p:nvPr/>
                </p:nvGrpSpPr>
                <p:grpSpPr bwMode="auto">
                  <a:xfrm>
                    <a:off x="5048035" y="2175212"/>
                    <a:ext cx="1018726" cy="829528"/>
                    <a:chOff x="7348022" y="2790825"/>
                    <a:chExt cx="1018726" cy="829528"/>
                  </a:xfrm>
                </p:grpSpPr>
                <p:sp>
                  <p:nvSpPr>
                    <p:cNvPr id="266" name="任意多边形 20" hidden="1">
                      <a:extLst>
                        <a:ext uri="{FF2B5EF4-FFF2-40B4-BE49-F238E27FC236}">
                          <a16:creationId xmlns="" xmlns:a16="http://schemas.microsoft.com/office/drawing/2014/main" id="{84CA0053-AFB0-41FE-B32A-2899D82C68F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7" name="任意多边形 21">
                      <a:extLst>
                        <a:ext uri="{FF2B5EF4-FFF2-40B4-BE49-F238E27FC236}">
                          <a16:creationId xmlns="" xmlns:a16="http://schemas.microsoft.com/office/drawing/2014/main" id="{7E72BA95-8B17-4A97-9276-0D0475BFB51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33">
                    <a:extLst>
                      <a:ext uri="{FF2B5EF4-FFF2-40B4-BE49-F238E27FC236}">
                        <a16:creationId xmlns="" xmlns:a16="http://schemas.microsoft.com/office/drawing/2014/main" id="{8CF552E5-134C-4B53-9C9F-CA6D991AB2B6}"/>
                      </a:ext>
                    </a:extLst>
                  </p:cNvPr>
                  <p:cNvGrpSpPr>
                    <a:grpSpLocks/>
                  </p:cNvGrpSpPr>
                  <p:nvPr/>
                </p:nvGrpSpPr>
                <p:grpSpPr bwMode="auto">
                  <a:xfrm>
                    <a:off x="3971510" y="2141238"/>
                    <a:ext cx="1066735" cy="882149"/>
                    <a:chOff x="8334175" y="1062762"/>
                    <a:chExt cx="1066735" cy="882149"/>
                  </a:xfrm>
                </p:grpSpPr>
                <p:sp>
                  <p:nvSpPr>
                    <p:cNvPr id="263" name="任意多边形 17">
                      <a:extLst>
                        <a:ext uri="{FF2B5EF4-FFF2-40B4-BE49-F238E27FC236}">
                          <a16:creationId xmlns="" xmlns:a16="http://schemas.microsoft.com/office/drawing/2014/main" id="{3A7D4BEF-E59C-438D-A66F-730733025F6C}"/>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4" name="任意多边形 18">
                      <a:extLst>
                        <a:ext uri="{FF2B5EF4-FFF2-40B4-BE49-F238E27FC236}">
                          <a16:creationId xmlns="" xmlns:a16="http://schemas.microsoft.com/office/drawing/2014/main" id="{3AEB0ABE-AB6B-40BF-A4CF-8ACC234201E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5" name="任意多边形 19">
                      <a:extLst>
                        <a:ext uri="{FF2B5EF4-FFF2-40B4-BE49-F238E27FC236}">
                          <a16:creationId xmlns="" xmlns:a16="http://schemas.microsoft.com/office/drawing/2014/main" id="{2A603EF2-9598-4F23-B099-3645DA0ECCDA}"/>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322" name="图片 321">
            <a:extLst>
              <a:ext uri="{FF2B5EF4-FFF2-40B4-BE49-F238E27FC236}">
                <a16:creationId xmlns="" xmlns:a16="http://schemas.microsoft.com/office/drawing/2014/main" id="{E108268C-86D6-4670-BF2D-DF3E3850BF3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grpSp>
        <p:nvGrpSpPr>
          <p:cNvPr id="176" name="组合 5">
            <a:extLst>
              <a:ext uri="{FF2B5EF4-FFF2-40B4-BE49-F238E27FC236}">
                <a16:creationId xmlns="" xmlns:a16="http://schemas.microsoft.com/office/drawing/2014/main" id="{A2D7D1F7-B6E0-4234-87F1-33E346F88E5C}"/>
              </a:ext>
            </a:extLst>
          </p:cNvPr>
          <p:cNvGrpSpPr>
            <a:grpSpLocks/>
          </p:cNvGrpSpPr>
          <p:nvPr/>
        </p:nvGrpSpPr>
        <p:grpSpPr bwMode="auto">
          <a:xfrm>
            <a:off x="7402454" y="5173133"/>
            <a:ext cx="1224102" cy="1171963"/>
            <a:chOff x="412646" y="656269"/>
            <a:chExt cx="3839484" cy="3834791"/>
          </a:xfrm>
        </p:grpSpPr>
        <p:sp>
          <p:nvSpPr>
            <p:cNvPr id="177" name="椭圆 176">
              <a:extLst>
                <a:ext uri="{FF2B5EF4-FFF2-40B4-BE49-F238E27FC236}">
                  <a16:creationId xmlns="" xmlns:a16="http://schemas.microsoft.com/office/drawing/2014/main" id="{AA04FD90-E4AB-4493-8DBF-A41ACFFA377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78" name="组合 177">
              <a:extLst>
                <a:ext uri="{FF2B5EF4-FFF2-40B4-BE49-F238E27FC236}">
                  <a16:creationId xmlns="" xmlns:a16="http://schemas.microsoft.com/office/drawing/2014/main" id="{A7F0DE6D-60FE-4D09-B33E-43DA039C14BE}"/>
                </a:ext>
              </a:extLst>
            </p:cNvPr>
            <p:cNvGrpSpPr>
              <a:grpSpLocks/>
            </p:cNvGrpSpPr>
            <p:nvPr/>
          </p:nvGrpSpPr>
          <p:grpSpPr bwMode="auto">
            <a:xfrm>
              <a:off x="1167595" y="656269"/>
              <a:ext cx="3084535" cy="3065208"/>
              <a:chOff x="1167595" y="656269"/>
              <a:chExt cx="3084535" cy="3065208"/>
            </a:xfrm>
          </p:grpSpPr>
          <p:sp>
            <p:nvSpPr>
              <p:cNvPr id="179" name="椭圆 178">
                <a:extLst>
                  <a:ext uri="{FF2B5EF4-FFF2-40B4-BE49-F238E27FC236}">
                    <a16:creationId xmlns="" xmlns:a16="http://schemas.microsoft.com/office/drawing/2014/main" id="{370E4020-FFDE-4B01-92B6-E8E15EE793B3}"/>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0" name="组合 126">
                <a:extLst>
                  <a:ext uri="{FF2B5EF4-FFF2-40B4-BE49-F238E27FC236}">
                    <a16:creationId xmlns="" xmlns:a16="http://schemas.microsoft.com/office/drawing/2014/main" id="{67638169-D72B-49AD-A8B6-5B8BD7D6DF04}"/>
                  </a:ext>
                </a:extLst>
              </p:cNvPr>
              <p:cNvGrpSpPr>
                <a:grpSpLocks/>
              </p:cNvGrpSpPr>
              <p:nvPr/>
            </p:nvGrpSpPr>
            <p:grpSpPr bwMode="auto">
              <a:xfrm>
                <a:off x="1471763" y="905821"/>
                <a:ext cx="2545098" cy="2726591"/>
                <a:chOff x="5692632" y="2125830"/>
                <a:chExt cx="2582391" cy="2767159"/>
              </a:xfrm>
            </p:grpSpPr>
            <p:sp>
              <p:nvSpPr>
                <p:cNvPr id="243" name="任意多边形 68">
                  <a:extLst>
                    <a:ext uri="{FF2B5EF4-FFF2-40B4-BE49-F238E27FC236}">
                      <a16:creationId xmlns="" xmlns:a16="http://schemas.microsoft.com/office/drawing/2014/main" id="{6A13F0CE-9E0F-4B3D-A701-029ACF233B2B}"/>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69">
                  <a:extLst>
                    <a:ext uri="{FF2B5EF4-FFF2-40B4-BE49-F238E27FC236}">
                      <a16:creationId xmlns="" xmlns:a16="http://schemas.microsoft.com/office/drawing/2014/main" id="{DB86DFD2-4087-48A7-A14B-E5EA5AD3778B}"/>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5" name="任意多边形 70">
                  <a:extLst>
                    <a:ext uri="{FF2B5EF4-FFF2-40B4-BE49-F238E27FC236}">
                      <a16:creationId xmlns="" xmlns:a16="http://schemas.microsoft.com/office/drawing/2014/main" id="{7741AEAB-A6D7-423D-BA06-512DD8AF6E00}"/>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71">
                  <a:extLst>
                    <a:ext uri="{FF2B5EF4-FFF2-40B4-BE49-F238E27FC236}">
                      <a16:creationId xmlns="" xmlns:a16="http://schemas.microsoft.com/office/drawing/2014/main" id="{DC82A6F9-3955-45F6-9EAA-F5A7F58D03A5}"/>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7" name="任意多边形 72">
                  <a:extLst>
                    <a:ext uri="{FF2B5EF4-FFF2-40B4-BE49-F238E27FC236}">
                      <a16:creationId xmlns="" xmlns:a16="http://schemas.microsoft.com/office/drawing/2014/main" id="{C63ED0F5-C139-4EE6-A2CC-847BB76EB4C2}"/>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73">
                  <a:extLst>
                    <a:ext uri="{FF2B5EF4-FFF2-40B4-BE49-F238E27FC236}">
                      <a16:creationId xmlns="" xmlns:a16="http://schemas.microsoft.com/office/drawing/2014/main" id="{CE65B37C-6AC1-47F7-94F2-0C6F28832F0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1" name="组合 122">
                <a:extLst>
                  <a:ext uri="{FF2B5EF4-FFF2-40B4-BE49-F238E27FC236}">
                    <a16:creationId xmlns="" xmlns:a16="http://schemas.microsoft.com/office/drawing/2014/main" id="{9EA62177-A5E3-49EC-B901-3E88F74605C1}"/>
                  </a:ext>
                </a:extLst>
              </p:cNvPr>
              <p:cNvGrpSpPr>
                <a:grpSpLocks/>
              </p:cNvGrpSpPr>
              <p:nvPr/>
            </p:nvGrpSpPr>
            <p:grpSpPr bwMode="auto">
              <a:xfrm>
                <a:off x="1238175" y="792388"/>
                <a:ext cx="3013955" cy="2929089"/>
                <a:chOff x="7642275" y="-3564091"/>
                <a:chExt cx="5694363" cy="5534842"/>
              </a:xfrm>
            </p:grpSpPr>
            <p:grpSp>
              <p:nvGrpSpPr>
                <p:cNvPr id="219" name="组合 108">
                  <a:extLst>
                    <a:ext uri="{FF2B5EF4-FFF2-40B4-BE49-F238E27FC236}">
                      <a16:creationId xmlns="" xmlns:a16="http://schemas.microsoft.com/office/drawing/2014/main" id="{AEDC12AB-F0A0-4133-9139-6E52AC9357AC}"/>
                    </a:ext>
                  </a:extLst>
                </p:cNvPr>
                <p:cNvGrpSpPr>
                  <a:grpSpLocks/>
                </p:cNvGrpSpPr>
                <p:nvPr/>
              </p:nvGrpSpPr>
              <p:grpSpPr bwMode="auto">
                <a:xfrm>
                  <a:off x="10568038" y="-2241539"/>
                  <a:ext cx="2768600" cy="1414311"/>
                  <a:chOff x="7264400" y="2182977"/>
                  <a:chExt cx="2768600" cy="1414311"/>
                </a:xfrm>
              </p:grpSpPr>
              <p:sp>
                <p:nvSpPr>
                  <p:cNvPr id="241" name="任意多边形 66">
                    <a:extLst>
                      <a:ext uri="{FF2B5EF4-FFF2-40B4-BE49-F238E27FC236}">
                        <a16:creationId xmlns="" xmlns:a16="http://schemas.microsoft.com/office/drawing/2014/main" id="{42F32140-6CDA-4E61-A730-9E980193F02E}"/>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2" name="任意多边形 67">
                    <a:extLst>
                      <a:ext uri="{FF2B5EF4-FFF2-40B4-BE49-F238E27FC236}">
                        <a16:creationId xmlns="" xmlns:a16="http://schemas.microsoft.com/office/drawing/2014/main" id="{98EB7D89-2F09-4B9B-86EC-49B933B377D3}"/>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0" name="组合 109">
                  <a:extLst>
                    <a:ext uri="{FF2B5EF4-FFF2-40B4-BE49-F238E27FC236}">
                      <a16:creationId xmlns="" xmlns:a16="http://schemas.microsoft.com/office/drawing/2014/main" id="{95334962-0F64-4299-B2C5-7F7092B415DB}"/>
                    </a:ext>
                  </a:extLst>
                </p:cNvPr>
                <p:cNvGrpSpPr>
                  <a:grpSpLocks/>
                </p:cNvGrpSpPr>
                <p:nvPr/>
              </p:nvGrpSpPr>
              <p:grpSpPr bwMode="auto">
                <a:xfrm>
                  <a:off x="10555338" y="-792316"/>
                  <a:ext cx="2717800" cy="1467621"/>
                  <a:chOff x="7251700" y="3632200"/>
                  <a:chExt cx="2717800" cy="1467621"/>
                </a:xfrm>
              </p:grpSpPr>
              <p:sp>
                <p:nvSpPr>
                  <p:cNvPr id="239" name="任意多边形 64">
                    <a:extLst>
                      <a:ext uri="{FF2B5EF4-FFF2-40B4-BE49-F238E27FC236}">
                        <a16:creationId xmlns="" xmlns:a16="http://schemas.microsoft.com/office/drawing/2014/main" id="{EE2F0F0A-AF42-444B-A3BF-E73FC32A79B6}"/>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0" name="任意多边形 65">
                    <a:extLst>
                      <a:ext uri="{FF2B5EF4-FFF2-40B4-BE49-F238E27FC236}">
                        <a16:creationId xmlns="" xmlns:a16="http://schemas.microsoft.com/office/drawing/2014/main" id="{6E194FDE-538D-4343-965E-4AFD9BB0F34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1" name="组合 110">
                  <a:extLst>
                    <a:ext uri="{FF2B5EF4-FFF2-40B4-BE49-F238E27FC236}">
                      <a16:creationId xmlns="" xmlns:a16="http://schemas.microsoft.com/office/drawing/2014/main" id="{3F6A1436-E4E6-499F-81BC-7F1C66799234}"/>
                    </a:ext>
                  </a:extLst>
                </p:cNvPr>
                <p:cNvGrpSpPr>
                  <a:grpSpLocks/>
                </p:cNvGrpSpPr>
                <p:nvPr/>
              </p:nvGrpSpPr>
              <p:grpSpPr bwMode="auto">
                <a:xfrm>
                  <a:off x="10471931" y="-792316"/>
                  <a:ext cx="1523446" cy="2743380"/>
                  <a:chOff x="7168293" y="3632200"/>
                  <a:chExt cx="1523446" cy="2743380"/>
                </a:xfrm>
              </p:grpSpPr>
              <p:sp>
                <p:nvSpPr>
                  <p:cNvPr id="237" name="任意多边形 62">
                    <a:extLst>
                      <a:ext uri="{FF2B5EF4-FFF2-40B4-BE49-F238E27FC236}">
                        <a16:creationId xmlns="" xmlns:a16="http://schemas.microsoft.com/office/drawing/2014/main" id="{BA5FB55B-EBBC-422A-B2D8-B383448D31C3}"/>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8" name="任意多边形 63">
                    <a:extLst>
                      <a:ext uri="{FF2B5EF4-FFF2-40B4-BE49-F238E27FC236}">
                        <a16:creationId xmlns="" xmlns:a16="http://schemas.microsoft.com/office/drawing/2014/main" id="{59146432-32E9-4C91-B6BD-A5769F925498}"/>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2" name="组合 111">
                  <a:extLst>
                    <a:ext uri="{FF2B5EF4-FFF2-40B4-BE49-F238E27FC236}">
                      <a16:creationId xmlns="" xmlns:a16="http://schemas.microsoft.com/office/drawing/2014/main" id="{6705DBAB-EF81-488E-9BE2-1D68E26F3B03}"/>
                    </a:ext>
                  </a:extLst>
                </p:cNvPr>
                <p:cNvGrpSpPr>
                  <a:grpSpLocks/>
                </p:cNvGrpSpPr>
                <p:nvPr/>
              </p:nvGrpSpPr>
              <p:grpSpPr bwMode="auto">
                <a:xfrm>
                  <a:off x="8882232" y="-789141"/>
                  <a:ext cx="1567560" cy="2759892"/>
                  <a:chOff x="5578594" y="3635375"/>
                  <a:chExt cx="1567560" cy="2759892"/>
                </a:xfrm>
              </p:grpSpPr>
              <p:sp>
                <p:nvSpPr>
                  <p:cNvPr id="235" name="任意多边形 60">
                    <a:extLst>
                      <a:ext uri="{FF2B5EF4-FFF2-40B4-BE49-F238E27FC236}">
                        <a16:creationId xmlns="" xmlns:a16="http://schemas.microsoft.com/office/drawing/2014/main" id="{0ADF62E6-DAD3-42AA-80EC-0D1A0FCEA62A}"/>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6" name="任意多边形 61">
                    <a:extLst>
                      <a:ext uri="{FF2B5EF4-FFF2-40B4-BE49-F238E27FC236}">
                        <a16:creationId xmlns="" xmlns:a16="http://schemas.microsoft.com/office/drawing/2014/main" id="{A349E226-DCB7-4992-96EB-02CAF946149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99">
                  <a:extLst>
                    <a:ext uri="{FF2B5EF4-FFF2-40B4-BE49-F238E27FC236}">
                      <a16:creationId xmlns="" xmlns:a16="http://schemas.microsoft.com/office/drawing/2014/main" id="{76D7A755-5582-409B-B52B-3AC68EBA85CF}"/>
                    </a:ext>
                  </a:extLst>
                </p:cNvPr>
                <p:cNvGrpSpPr>
                  <a:grpSpLocks/>
                </p:cNvGrpSpPr>
                <p:nvPr/>
              </p:nvGrpSpPr>
              <p:grpSpPr bwMode="auto">
                <a:xfrm>
                  <a:off x="10504538" y="-3459330"/>
                  <a:ext cx="1556982" cy="2603514"/>
                  <a:chOff x="7200900" y="965186"/>
                  <a:chExt cx="1556982" cy="2603514"/>
                </a:xfrm>
              </p:grpSpPr>
              <p:sp>
                <p:nvSpPr>
                  <p:cNvPr id="233" name="任意多边形 58">
                    <a:extLst>
                      <a:ext uri="{FF2B5EF4-FFF2-40B4-BE49-F238E27FC236}">
                        <a16:creationId xmlns="" xmlns:a16="http://schemas.microsoft.com/office/drawing/2014/main" id="{C7A4DFB9-14FE-41E0-A2BB-0AD472BDD681}"/>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4" name="任意多边形 59">
                    <a:extLst>
                      <a:ext uri="{FF2B5EF4-FFF2-40B4-BE49-F238E27FC236}">
                        <a16:creationId xmlns="" xmlns:a16="http://schemas.microsoft.com/office/drawing/2014/main" id="{9831289E-D3CF-4E73-B909-555FB205EE8C}"/>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4" name="组合 98">
                  <a:extLst>
                    <a:ext uri="{FF2B5EF4-FFF2-40B4-BE49-F238E27FC236}">
                      <a16:creationId xmlns="" xmlns:a16="http://schemas.microsoft.com/office/drawing/2014/main" id="{E1DB1FC3-5358-4F01-BA8A-DE5DAEF9C5DE}"/>
                    </a:ext>
                  </a:extLst>
                </p:cNvPr>
                <p:cNvGrpSpPr>
                  <a:grpSpLocks/>
                </p:cNvGrpSpPr>
                <p:nvPr/>
              </p:nvGrpSpPr>
              <p:grpSpPr bwMode="auto">
                <a:xfrm>
                  <a:off x="9007760" y="-3564091"/>
                  <a:ext cx="1499035" cy="2673350"/>
                  <a:chOff x="5704122" y="860425"/>
                  <a:chExt cx="1499035" cy="2673350"/>
                </a:xfrm>
              </p:grpSpPr>
              <p:sp>
                <p:nvSpPr>
                  <p:cNvPr id="231" name="任意多边形 56">
                    <a:extLst>
                      <a:ext uri="{FF2B5EF4-FFF2-40B4-BE49-F238E27FC236}">
                        <a16:creationId xmlns="" xmlns:a16="http://schemas.microsoft.com/office/drawing/2014/main" id="{E09AFE9A-E59A-4DB7-A3CC-CE760042CD50}"/>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57">
                    <a:extLst>
                      <a:ext uri="{FF2B5EF4-FFF2-40B4-BE49-F238E27FC236}">
                        <a16:creationId xmlns="" xmlns:a16="http://schemas.microsoft.com/office/drawing/2014/main" id="{7AD52A38-049A-4D31-8B8F-A00E50689971}"/>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5" name="组合 113">
                  <a:extLst>
                    <a:ext uri="{FF2B5EF4-FFF2-40B4-BE49-F238E27FC236}">
                      <a16:creationId xmlns="" xmlns:a16="http://schemas.microsoft.com/office/drawing/2014/main" id="{EE80F13E-2294-4AD3-95AE-61A74C8E9040}"/>
                    </a:ext>
                  </a:extLst>
                </p:cNvPr>
                <p:cNvGrpSpPr>
                  <a:grpSpLocks/>
                </p:cNvGrpSpPr>
                <p:nvPr/>
              </p:nvGrpSpPr>
              <p:grpSpPr bwMode="auto">
                <a:xfrm>
                  <a:off x="7685138" y="-2293489"/>
                  <a:ext cx="2743200" cy="1482122"/>
                  <a:chOff x="4381500" y="2131027"/>
                  <a:chExt cx="2743200" cy="1482122"/>
                </a:xfrm>
              </p:grpSpPr>
              <p:sp>
                <p:nvSpPr>
                  <p:cNvPr id="229" name="任意多边形 54">
                    <a:extLst>
                      <a:ext uri="{FF2B5EF4-FFF2-40B4-BE49-F238E27FC236}">
                        <a16:creationId xmlns="" xmlns:a16="http://schemas.microsoft.com/office/drawing/2014/main" id="{98AB8718-94CA-4428-99F5-6A95444FFD73}"/>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55">
                    <a:extLst>
                      <a:ext uri="{FF2B5EF4-FFF2-40B4-BE49-F238E27FC236}">
                        <a16:creationId xmlns="" xmlns:a16="http://schemas.microsoft.com/office/drawing/2014/main" id="{436ECABF-61B6-43E2-AC01-3B96EF0C0503}"/>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6" name="组合 112">
                  <a:extLst>
                    <a:ext uri="{FF2B5EF4-FFF2-40B4-BE49-F238E27FC236}">
                      <a16:creationId xmlns="" xmlns:a16="http://schemas.microsoft.com/office/drawing/2014/main" id="{58D40693-8721-4702-A743-A7414EEE3820}"/>
                    </a:ext>
                  </a:extLst>
                </p:cNvPr>
                <p:cNvGrpSpPr>
                  <a:grpSpLocks/>
                </p:cNvGrpSpPr>
                <p:nvPr/>
              </p:nvGrpSpPr>
              <p:grpSpPr bwMode="auto">
                <a:xfrm>
                  <a:off x="7642275" y="-801840"/>
                  <a:ext cx="2773363" cy="1440922"/>
                  <a:chOff x="4338637" y="3622676"/>
                  <a:chExt cx="2773363" cy="1440922"/>
                </a:xfrm>
              </p:grpSpPr>
              <p:sp>
                <p:nvSpPr>
                  <p:cNvPr id="227" name="任意多边形 52">
                    <a:extLst>
                      <a:ext uri="{FF2B5EF4-FFF2-40B4-BE49-F238E27FC236}">
                        <a16:creationId xmlns="" xmlns:a16="http://schemas.microsoft.com/office/drawing/2014/main" id="{8BD8EF2D-B9F4-4A4E-8CA9-ADBC42D7EB33}"/>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8" name="任意多边形 53">
                    <a:extLst>
                      <a:ext uri="{FF2B5EF4-FFF2-40B4-BE49-F238E27FC236}">
                        <a16:creationId xmlns="" xmlns:a16="http://schemas.microsoft.com/office/drawing/2014/main" id="{4C32E1D5-410F-426E-98AC-27EA2BD01334}"/>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2" name="组合 121">
                <a:extLst>
                  <a:ext uri="{FF2B5EF4-FFF2-40B4-BE49-F238E27FC236}">
                    <a16:creationId xmlns="" xmlns:a16="http://schemas.microsoft.com/office/drawing/2014/main" id="{69519BDB-AA74-4176-8E0E-74E3C979588A}"/>
                  </a:ext>
                </a:extLst>
              </p:cNvPr>
              <p:cNvGrpSpPr>
                <a:grpSpLocks/>
              </p:cNvGrpSpPr>
              <p:nvPr/>
            </p:nvGrpSpPr>
            <p:grpSpPr bwMode="auto">
              <a:xfrm>
                <a:off x="1167595" y="656269"/>
                <a:ext cx="2724071" cy="2669454"/>
                <a:chOff x="13371766" y="-2490898"/>
                <a:chExt cx="5146323" cy="5043698"/>
              </a:xfrm>
            </p:grpSpPr>
            <p:grpSp>
              <p:nvGrpSpPr>
                <p:cNvPr id="183" name="组合 84">
                  <a:extLst>
                    <a:ext uri="{FF2B5EF4-FFF2-40B4-BE49-F238E27FC236}">
                      <a16:creationId xmlns="" xmlns:a16="http://schemas.microsoft.com/office/drawing/2014/main" id="{48D547CD-8C94-41A8-9E9B-D52E27360403}"/>
                    </a:ext>
                  </a:extLst>
                </p:cNvPr>
                <p:cNvGrpSpPr>
                  <a:grpSpLocks/>
                </p:cNvGrpSpPr>
                <p:nvPr/>
              </p:nvGrpSpPr>
              <p:grpSpPr bwMode="auto">
                <a:xfrm>
                  <a:off x="14041858" y="-2490898"/>
                  <a:ext cx="4476231" cy="4896641"/>
                  <a:chOff x="-131440" y="1532255"/>
                  <a:chExt cx="2379817" cy="2603331"/>
                </a:xfrm>
              </p:grpSpPr>
              <p:grpSp>
                <p:nvGrpSpPr>
                  <p:cNvPr id="201" name="组合 69">
                    <a:extLst>
                      <a:ext uri="{FF2B5EF4-FFF2-40B4-BE49-F238E27FC236}">
                        <a16:creationId xmlns="" xmlns:a16="http://schemas.microsoft.com/office/drawing/2014/main" id="{9602DFDB-3CDC-47BE-A437-D9620875CA20}"/>
                      </a:ext>
                    </a:extLst>
                  </p:cNvPr>
                  <p:cNvGrpSpPr>
                    <a:grpSpLocks/>
                  </p:cNvGrpSpPr>
                  <p:nvPr/>
                </p:nvGrpSpPr>
                <p:grpSpPr bwMode="auto">
                  <a:xfrm>
                    <a:off x="1063163" y="2072415"/>
                    <a:ext cx="1179452" cy="1050341"/>
                    <a:chOff x="2682875" y="2154503"/>
                    <a:chExt cx="1179452" cy="1050341"/>
                  </a:xfrm>
                </p:grpSpPr>
                <p:sp>
                  <p:nvSpPr>
                    <p:cNvPr id="217" name="任意多边形 42">
                      <a:extLst>
                        <a:ext uri="{FF2B5EF4-FFF2-40B4-BE49-F238E27FC236}">
                          <a16:creationId xmlns="" xmlns:a16="http://schemas.microsoft.com/office/drawing/2014/main" id="{9F4211F2-EF68-4550-B868-4A9DF7FFA381}"/>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8" name="任意多边形 43">
                      <a:extLst>
                        <a:ext uri="{FF2B5EF4-FFF2-40B4-BE49-F238E27FC236}">
                          <a16:creationId xmlns="" xmlns:a16="http://schemas.microsoft.com/office/drawing/2014/main" id="{05CAB86C-1EE4-4BE4-9FBB-81384EC5E7E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2" name="组合 80">
                    <a:extLst>
                      <a:ext uri="{FF2B5EF4-FFF2-40B4-BE49-F238E27FC236}">
                        <a16:creationId xmlns="" xmlns:a16="http://schemas.microsoft.com/office/drawing/2014/main" id="{42256CF1-D4EB-448C-9CEA-08EAF6753711}"/>
                      </a:ext>
                    </a:extLst>
                  </p:cNvPr>
                  <p:cNvGrpSpPr>
                    <a:grpSpLocks/>
                  </p:cNvGrpSpPr>
                  <p:nvPr/>
                </p:nvGrpSpPr>
                <p:grpSpPr bwMode="auto">
                  <a:xfrm>
                    <a:off x="1078707" y="2993336"/>
                    <a:ext cx="1169670" cy="723690"/>
                    <a:chOff x="2895600" y="3487261"/>
                    <a:chExt cx="1169670" cy="723690"/>
                  </a:xfrm>
                </p:grpSpPr>
                <p:sp>
                  <p:nvSpPr>
                    <p:cNvPr id="215" name="任意多边形 40">
                      <a:extLst>
                        <a:ext uri="{FF2B5EF4-FFF2-40B4-BE49-F238E27FC236}">
                          <a16:creationId xmlns="" xmlns:a16="http://schemas.microsoft.com/office/drawing/2014/main" id="{856DC24B-5EC0-49EF-B5EC-D1A6617B530B}"/>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6" name="任意多边形 41">
                      <a:extLst>
                        <a:ext uri="{FF2B5EF4-FFF2-40B4-BE49-F238E27FC236}">
                          <a16:creationId xmlns="" xmlns:a16="http://schemas.microsoft.com/office/drawing/2014/main" id="{5C989060-40A5-4B4C-9371-8E96E0FC8A16}"/>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3" name="组合 82">
                    <a:extLst>
                      <a:ext uri="{FF2B5EF4-FFF2-40B4-BE49-F238E27FC236}">
                        <a16:creationId xmlns="" xmlns:a16="http://schemas.microsoft.com/office/drawing/2014/main" id="{7B75551B-ACD9-4BCE-BEC4-6652D33E4F42}"/>
                      </a:ext>
                    </a:extLst>
                  </p:cNvPr>
                  <p:cNvGrpSpPr>
                    <a:grpSpLocks/>
                  </p:cNvGrpSpPr>
                  <p:nvPr/>
                </p:nvGrpSpPr>
                <p:grpSpPr bwMode="auto">
                  <a:xfrm>
                    <a:off x="618349" y="3122458"/>
                    <a:ext cx="850535" cy="1013128"/>
                    <a:chOff x="4720449" y="4163858"/>
                    <a:chExt cx="850535" cy="1013128"/>
                  </a:xfrm>
                </p:grpSpPr>
                <p:sp>
                  <p:nvSpPr>
                    <p:cNvPr id="213" name="任意多边形 38">
                      <a:extLst>
                        <a:ext uri="{FF2B5EF4-FFF2-40B4-BE49-F238E27FC236}">
                          <a16:creationId xmlns="" xmlns:a16="http://schemas.microsoft.com/office/drawing/2014/main" id="{E7820439-34DE-4C7F-B6F1-B0CBA780FDC6}"/>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4" name="任意多边形 39">
                      <a:extLst>
                        <a:ext uri="{FF2B5EF4-FFF2-40B4-BE49-F238E27FC236}">
                          <a16:creationId xmlns="" xmlns:a16="http://schemas.microsoft.com/office/drawing/2014/main" id="{8B942364-89CF-4DF2-9E0B-FD5F67E9E99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76">
                    <a:extLst>
                      <a:ext uri="{FF2B5EF4-FFF2-40B4-BE49-F238E27FC236}">
                        <a16:creationId xmlns="" xmlns:a16="http://schemas.microsoft.com/office/drawing/2014/main" id="{F5974D30-D5B5-4799-A011-7D617BC49C0A}"/>
                      </a:ext>
                    </a:extLst>
                  </p:cNvPr>
                  <p:cNvGrpSpPr>
                    <a:grpSpLocks/>
                  </p:cNvGrpSpPr>
                  <p:nvPr/>
                </p:nvGrpSpPr>
                <p:grpSpPr bwMode="auto">
                  <a:xfrm>
                    <a:off x="-131440" y="2075280"/>
                    <a:ext cx="1172106" cy="1056965"/>
                    <a:chOff x="-1553840" y="2119273"/>
                    <a:chExt cx="1172106" cy="1056965"/>
                  </a:xfrm>
                </p:grpSpPr>
                <p:sp>
                  <p:nvSpPr>
                    <p:cNvPr id="211" name="Freeform 75_1" hidden="1">
                      <a:extLst>
                        <a:ext uri="{FF2B5EF4-FFF2-40B4-BE49-F238E27FC236}">
                          <a16:creationId xmlns="" xmlns:a16="http://schemas.microsoft.com/office/drawing/2014/main" id="{BE7C9754-1AFE-4780-933E-3B9CA7632768}"/>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2" name="任意多边形 37">
                      <a:extLst>
                        <a:ext uri="{FF2B5EF4-FFF2-40B4-BE49-F238E27FC236}">
                          <a16:creationId xmlns="" xmlns:a16="http://schemas.microsoft.com/office/drawing/2014/main" id="{5FC74CA5-3D9A-4BD1-9D86-8993A4CCE8E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77">
                    <a:extLst>
                      <a:ext uri="{FF2B5EF4-FFF2-40B4-BE49-F238E27FC236}">
                        <a16:creationId xmlns="" xmlns:a16="http://schemas.microsoft.com/office/drawing/2014/main" id="{854B2136-7C5E-4BA1-85FF-F35151B55013}"/>
                      </a:ext>
                    </a:extLst>
                  </p:cNvPr>
                  <p:cNvGrpSpPr>
                    <a:grpSpLocks/>
                  </p:cNvGrpSpPr>
                  <p:nvPr/>
                </p:nvGrpSpPr>
                <p:grpSpPr bwMode="auto">
                  <a:xfrm>
                    <a:off x="-117221" y="2989912"/>
                    <a:ext cx="1172257" cy="735498"/>
                    <a:chOff x="227370" y="4232048"/>
                    <a:chExt cx="1172257" cy="735498"/>
                  </a:xfrm>
                </p:grpSpPr>
                <p:sp>
                  <p:nvSpPr>
                    <p:cNvPr id="209" name="任意多边形 34">
                      <a:extLst>
                        <a:ext uri="{FF2B5EF4-FFF2-40B4-BE49-F238E27FC236}">
                          <a16:creationId xmlns="" xmlns:a16="http://schemas.microsoft.com/office/drawing/2014/main" id="{BBBD35FD-13B7-4671-B53B-7C6565DED715}"/>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0" name="任意多边形 35">
                      <a:extLst>
                        <a:ext uri="{FF2B5EF4-FFF2-40B4-BE49-F238E27FC236}">
                          <a16:creationId xmlns="" xmlns:a16="http://schemas.microsoft.com/office/drawing/2014/main" id="{71A04D9A-EB95-4A1A-96C8-2C034A52F8C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6" name="组合 68">
                    <a:extLst>
                      <a:ext uri="{FF2B5EF4-FFF2-40B4-BE49-F238E27FC236}">
                        <a16:creationId xmlns="" xmlns:a16="http://schemas.microsoft.com/office/drawing/2014/main" id="{A9251E32-5701-471B-B19F-8DC932C936A3}"/>
                      </a:ext>
                    </a:extLst>
                  </p:cNvPr>
                  <p:cNvGrpSpPr>
                    <a:grpSpLocks/>
                  </p:cNvGrpSpPr>
                  <p:nvPr/>
                </p:nvGrpSpPr>
                <p:grpSpPr bwMode="auto">
                  <a:xfrm>
                    <a:off x="653667" y="1532255"/>
                    <a:ext cx="856733" cy="1585595"/>
                    <a:chOff x="2911092" y="1154430"/>
                    <a:chExt cx="856733" cy="1585595"/>
                  </a:xfrm>
                </p:grpSpPr>
                <p:sp>
                  <p:nvSpPr>
                    <p:cNvPr id="207" name="任意多边形 32">
                      <a:extLst>
                        <a:ext uri="{FF2B5EF4-FFF2-40B4-BE49-F238E27FC236}">
                          <a16:creationId xmlns="" xmlns:a16="http://schemas.microsoft.com/office/drawing/2014/main" id="{D2076BA7-3642-48A0-BBE3-26D9EE905BCD}"/>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8" name="任意多边形 33">
                      <a:extLst>
                        <a:ext uri="{FF2B5EF4-FFF2-40B4-BE49-F238E27FC236}">
                          <a16:creationId xmlns="" xmlns:a16="http://schemas.microsoft.com/office/drawing/2014/main" id="{255E37D5-D5AF-4D68-BA95-A0160ADB931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4" name="组合 64">
                  <a:extLst>
                    <a:ext uri="{FF2B5EF4-FFF2-40B4-BE49-F238E27FC236}">
                      <a16:creationId xmlns="" xmlns:a16="http://schemas.microsoft.com/office/drawing/2014/main" id="{40F9374F-8486-43E9-B226-3789FFA216AC}"/>
                    </a:ext>
                  </a:extLst>
                </p:cNvPr>
                <p:cNvGrpSpPr>
                  <a:grpSpLocks/>
                </p:cNvGrpSpPr>
                <p:nvPr/>
              </p:nvGrpSpPr>
              <p:grpSpPr bwMode="auto">
                <a:xfrm>
                  <a:off x="13371766" y="-568256"/>
                  <a:ext cx="3969643" cy="3121056"/>
                  <a:chOff x="-104553" y="2352286"/>
                  <a:chExt cx="3969643" cy="3121056"/>
                </a:xfrm>
              </p:grpSpPr>
              <p:sp>
                <p:nvSpPr>
                  <p:cNvPr id="199" name="椭圆 198">
                    <a:extLst>
                      <a:ext uri="{FF2B5EF4-FFF2-40B4-BE49-F238E27FC236}">
                        <a16:creationId xmlns="" xmlns:a16="http://schemas.microsoft.com/office/drawing/2014/main" id="{DF220225-1EBE-4E92-824C-131301368A0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0" name="椭圆 199">
                    <a:extLst>
                      <a:ext uri="{FF2B5EF4-FFF2-40B4-BE49-F238E27FC236}">
                        <a16:creationId xmlns="" xmlns:a16="http://schemas.microsoft.com/office/drawing/2014/main" id="{E60005ED-DA1F-4588-ACB1-D8C87D113F7F}"/>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5" name="组合 40">
                  <a:extLst>
                    <a:ext uri="{FF2B5EF4-FFF2-40B4-BE49-F238E27FC236}">
                      <a16:creationId xmlns="" xmlns:a16="http://schemas.microsoft.com/office/drawing/2014/main" id="{031CFA0B-6F1A-43BE-8FDC-E2199F2C95F1}"/>
                    </a:ext>
                  </a:extLst>
                </p:cNvPr>
                <p:cNvGrpSpPr>
                  <a:grpSpLocks/>
                </p:cNvGrpSpPr>
                <p:nvPr/>
              </p:nvGrpSpPr>
              <p:grpSpPr bwMode="auto">
                <a:xfrm>
                  <a:off x="15232572" y="-1047421"/>
                  <a:ext cx="2124490" cy="2153566"/>
                  <a:chOff x="3971510" y="869821"/>
                  <a:chExt cx="2124490" cy="2153566"/>
                </a:xfrm>
              </p:grpSpPr>
              <p:grpSp>
                <p:nvGrpSpPr>
                  <p:cNvPr id="186" name="组合 19">
                    <a:extLst>
                      <a:ext uri="{FF2B5EF4-FFF2-40B4-BE49-F238E27FC236}">
                        <a16:creationId xmlns="" xmlns:a16="http://schemas.microsoft.com/office/drawing/2014/main" id="{7E4D46FE-3224-4A0A-AD99-75697D45F730}"/>
                      </a:ext>
                    </a:extLst>
                  </p:cNvPr>
                  <p:cNvGrpSpPr>
                    <a:grpSpLocks/>
                  </p:cNvGrpSpPr>
                  <p:nvPr/>
                </p:nvGrpSpPr>
                <p:grpSpPr bwMode="auto">
                  <a:xfrm>
                    <a:off x="5052827" y="904964"/>
                    <a:ext cx="1043173" cy="1547336"/>
                    <a:chOff x="8202642" y="1331438"/>
                    <a:chExt cx="1043173" cy="1547336"/>
                  </a:xfrm>
                </p:grpSpPr>
                <p:sp>
                  <p:nvSpPr>
                    <p:cNvPr id="197" name="任意多边形 22">
                      <a:extLst>
                        <a:ext uri="{FF2B5EF4-FFF2-40B4-BE49-F238E27FC236}">
                          <a16:creationId xmlns="" xmlns:a16="http://schemas.microsoft.com/office/drawing/2014/main" id="{B4F74E3D-6397-4206-97A3-2BDFF106F8CF}"/>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任意多边形 23">
                      <a:extLst>
                        <a:ext uri="{FF2B5EF4-FFF2-40B4-BE49-F238E27FC236}">
                          <a16:creationId xmlns="" xmlns:a16="http://schemas.microsoft.com/office/drawing/2014/main" id="{0C1F19BA-9379-45BF-B6BB-111688C410A7}"/>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39">
                    <a:extLst>
                      <a:ext uri="{FF2B5EF4-FFF2-40B4-BE49-F238E27FC236}">
                        <a16:creationId xmlns="" xmlns:a16="http://schemas.microsoft.com/office/drawing/2014/main" id="{51A5FFE7-F4D8-42D2-8016-7C99B9E4A426}"/>
                      </a:ext>
                    </a:extLst>
                  </p:cNvPr>
                  <p:cNvGrpSpPr>
                    <a:grpSpLocks/>
                  </p:cNvGrpSpPr>
                  <p:nvPr/>
                </p:nvGrpSpPr>
                <p:grpSpPr bwMode="auto">
                  <a:xfrm>
                    <a:off x="4018410" y="869821"/>
                    <a:ext cx="1074500" cy="1569143"/>
                    <a:chOff x="4018410" y="869821"/>
                    <a:chExt cx="1074500" cy="1569143"/>
                  </a:xfrm>
                </p:grpSpPr>
                <p:sp>
                  <p:nvSpPr>
                    <p:cNvPr id="195" name="任意多边形 20">
                      <a:extLst>
                        <a:ext uri="{FF2B5EF4-FFF2-40B4-BE49-F238E27FC236}">
                          <a16:creationId xmlns="" xmlns:a16="http://schemas.microsoft.com/office/drawing/2014/main" id="{23F85D30-7238-49D8-B59E-7EA841DC91F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6" name="任意多边形 21">
                      <a:extLst>
                        <a:ext uri="{FF2B5EF4-FFF2-40B4-BE49-F238E27FC236}">
                          <a16:creationId xmlns="" xmlns:a16="http://schemas.microsoft.com/office/drawing/2014/main" id="{F9D0AC6C-EC6D-4A60-9FC5-3233152C3618}"/>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23">
                    <a:extLst>
                      <a:ext uri="{FF2B5EF4-FFF2-40B4-BE49-F238E27FC236}">
                        <a16:creationId xmlns="" xmlns:a16="http://schemas.microsoft.com/office/drawing/2014/main" id="{928420B5-C64C-439E-ACD4-FCA933AC28AC}"/>
                      </a:ext>
                    </a:extLst>
                  </p:cNvPr>
                  <p:cNvGrpSpPr>
                    <a:grpSpLocks/>
                  </p:cNvGrpSpPr>
                  <p:nvPr/>
                </p:nvGrpSpPr>
                <p:grpSpPr bwMode="auto">
                  <a:xfrm>
                    <a:off x="5048035" y="2175212"/>
                    <a:ext cx="1018726" cy="829528"/>
                    <a:chOff x="7348022" y="2790825"/>
                    <a:chExt cx="1018726" cy="829528"/>
                  </a:xfrm>
                </p:grpSpPr>
                <p:sp>
                  <p:nvSpPr>
                    <p:cNvPr id="193" name="任意多边形 18" hidden="1">
                      <a:extLst>
                        <a:ext uri="{FF2B5EF4-FFF2-40B4-BE49-F238E27FC236}">
                          <a16:creationId xmlns="" xmlns:a16="http://schemas.microsoft.com/office/drawing/2014/main" id="{8F22095E-0AD4-4CBD-AAE6-1346977DF6E5}"/>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19">
                      <a:extLst>
                        <a:ext uri="{FF2B5EF4-FFF2-40B4-BE49-F238E27FC236}">
                          <a16:creationId xmlns="" xmlns:a16="http://schemas.microsoft.com/office/drawing/2014/main" id="{9BFD566A-46A3-42C2-B537-1EEE3B1CDAF6}"/>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9" name="组合 33">
                    <a:extLst>
                      <a:ext uri="{FF2B5EF4-FFF2-40B4-BE49-F238E27FC236}">
                        <a16:creationId xmlns="" xmlns:a16="http://schemas.microsoft.com/office/drawing/2014/main" id="{0D338DEB-AF7B-47DC-9369-2B3AF012BE74}"/>
                      </a:ext>
                    </a:extLst>
                  </p:cNvPr>
                  <p:cNvGrpSpPr>
                    <a:grpSpLocks/>
                  </p:cNvGrpSpPr>
                  <p:nvPr/>
                </p:nvGrpSpPr>
                <p:grpSpPr bwMode="auto">
                  <a:xfrm>
                    <a:off x="3971510" y="2141238"/>
                    <a:ext cx="1066735" cy="882149"/>
                    <a:chOff x="8334175" y="1062762"/>
                    <a:chExt cx="1066735" cy="882149"/>
                  </a:xfrm>
                </p:grpSpPr>
                <p:sp>
                  <p:nvSpPr>
                    <p:cNvPr id="190" name="任意多边形 15">
                      <a:extLst>
                        <a:ext uri="{FF2B5EF4-FFF2-40B4-BE49-F238E27FC236}">
                          <a16:creationId xmlns="" xmlns:a16="http://schemas.microsoft.com/office/drawing/2014/main" id="{82BF6E86-F79B-4471-9426-FD468F57AE9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1" name="任意多边形 16">
                      <a:extLst>
                        <a:ext uri="{FF2B5EF4-FFF2-40B4-BE49-F238E27FC236}">
                          <a16:creationId xmlns="" xmlns:a16="http://schemas.microsoft.com/office/drawing/2014/main" id="{493A9040-594E-4801-BF4A-CC27D746FCC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2" name="任意多边形 17">
                      <a:extLst>
                        <a:ext uri="{FF2B5EF4-FFF2-40B4-BE49-F238E27FC236}">
                          <a16:creationId xmlns="" xmlns:a16="http://schemas.microsoft.com/office/drawing/2014/main" id="{ACA58A88-F9A9-448F-ACF8-4CEBA4C362FE}"/>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aphicFrame>
        <p:nvGraphicFramePr>
          <p:cNvPr id="323" name="图表 322">
            <a:extLst>
              <a:ext uri="{FF2B5EF4-FFF2-40B4-BE49-F238E27FC236}">
                <a16:creationId xmlns="" xmlns:a16="http://schemas.microsoft.com/office/drawing/2014/main" id="{14B344FE-8B46-4203-8E86-AFD704F65146}"/>
              </a:ext>
            </a:extLst>
          </p:cNvPr>
          <p:cNvGraphicFramePr/>
          <p:nvPr>
            <p:extLst>
              <p:ext uri="{D42A27DB-BD31-4B8C-83A1-F6EECF244321}">
                <p14:modId xmlns:p14="http://schemas.microsoft.com/office/powerpoint/2010/main" val="1319681375"/>
              </p:ext>
            </p:extLst>
          </p:nvPr>
        </p:nvGraphicFramePr>
        <p:xfrm>
          <a:off x="449780" y="1998929"/>
          <a:ext cx="6940193" cy="4626794"/>
        </p:xfrm>
        <a:graphic>
          <a:graphicData uri="http://schemas.openxmlformats.org/drawingml/2006/chart">
            <c:chart xmlns:c="http://schemas.openxmlformats.org/drawingml/2006/chart" xmlns:r="http://schemas.openxmlformats.org/officeDocument/2006/relationships" r:id="rId4"/>
          </a:graphicData>
        </a:graphic>
      </p:graphicFrame>
      <p:sp>
        <p:nvSpPr>
          <p:cNvPr id="324" name="TextBox 1014">
            <a:extLst>
              <a:ext uri="{FF2B5EF4-FFF2-40B4-BE49-F238E27FC236}">
                <a16:creationId xmlns="" xmlns:a16="http://schemas.microsoft.com/office/drawing/2014/main" id="{54D49A9F-C123-4A2D-B384-889645054DCB}"/>
              </a:ext>
            </a:extLst>
          </p:cNvPr>
          <p:cNvSpPr>
            <a:spLocks noChangeArrowheads="1"/>
          </p:cNvSpPr>
          <p:nvPr/>
        </p:nvSpPr>
        <p:spPr bwMode="auto">
          <a:xfrm>
            <a:off x="8909132" y="5282119"/>
            <a:ext cx="800219" cy="276999"/>
          </a:xfrm>
          <a:prstGeom prst="rect">
            <a:avLst/>
          </a:prstGeom>
          <a:noFill/>
          <a:ln>
            <a:noFill/>
          </a:ln>
          <a:extLst/>
        </p:spPr>
        <p:txBody>
          <a:bodyPr wrap="none">
            <a:spAutoFit/>
          </a:bodyPr>
          <a:lstStyle>
            <a:defPPr>
              <a:defRPr lang="zh-CN"/>
            </a:defPPr>
            <a:lvl1pPr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1pPr>
            <a:lvl2pPr marL="4572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2pPr>
            <a:lvl3pPr marL="9144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3pPr>
            <a:lvl4pPr marL="13716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4pPr>
            <a:lvl5pPr marL="18288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charset="0"/>
                <a:ea typeface="宋体" panose="02010600030101010101" pitchFamily="2" charset="-122"/>
                <a:cs typeface="+mn-cs"/>
              </a:defRPr>
            </a:lvl9pPr>
          </a:lstStyle>
          <a:p>
            <a:pPr defTabSz="1219170">
              <a:defRPr/>
            </a:pPr>
            <a:r>
              <a:rPr lang="zh-CN" altLang="en-US" sz="1200" b="1" dirty="0">
                <a:solidFill>
                  <a:srgbClr val="639392"/>
                </a:solidFill>
                <a:latin typeface="微软雅黑" panose="020B0503020204020204" pitchFamily="34" charset="-122"/>
                <a:ea typeface="微软雅黑" panose="020B0503020204020204" pitchFamily="34" charset="-122"/>
                <a:sym typeface="Arial" panose="020B0604020202020204" pitchFamily="34" charset="0"/>
              </a:rPr>
              <a:t>添加标题</a:t>
            </a:r>
            <a:endParaRPr lang="zh-CN" altLang="en-US" sz="1600" b="1" dirty="0">
              <a:solidFill>
                <a:srgbClr val="639392"/>
              </a:solidFill>
            </a:endParaRPr>
          </a:p>
        </p:txBody>
      </p:sp>
      <p:sp>
        <p:nvSpPr>
          <p:cNvPr id="325" name="矩形 324">
            <a:extLst>
              <a:ext uri="{FF2B5EF4-FFF2-40B4-BE49-F238E27FC236}">
                <a16:creationId xmlns="" xmlns:a16="http://schemas.microsoft.com/office/drawing/2014/main" id="{94F1B4AA-5B5A-485B-8090-4A690D70B742}"/>
              </a:ext>
            </a:extLst>
          </p:cNvPr>
          <p:cNvSpPr/>
          <p:nvPr/>
        </p:nvSpPr>
        <p:spPr>
          <a:xfrm>
            <a:off x="8909132" y="5561400"/>
            <a:ext cx="1898664" cy="507831"/>
          </a:xfrm>
          <a:prstGeom prst="rect">
            <a:avLst/>
          </a:prstGeom>
        </p:spPr>
        <p:txBody>
          <a:bodyPr wrap="square">
            <a:spAutoFit/>
          </a:bodyPr>
          <a:lstStyle/>
          <a:p>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326" name="TextBox 1014">
            <a:extLst>
              <a:ext uri="{FF2B5EF4-FFF2-40B4-BE49-F238E27FC236}">
                <a16:creationId xmlns="" xmlns:a16="http://schemas.microsoft.com/office/drawing/2014/main" id="{6BA2D328-3876-45F9-B879-C064B0897423}"/>
              </a:ext>
            </a:extLst>
          </p:cNvPr>
          <p:cNvSpPr>
            <a:spLocks noChangeArrowheads="1"/>
          </p:cNvSpPr>
          <p:nvPr/>
        </p:nvSpPr>
        <p:spPr bwMode="auto">
          <a:xfrm>
            <a:off x="9742873" y="3225446"/>
            <a:ext cx="800219" cy="276999"/>
          </a:xfrm>
          <a:prstGeom prst="rect">
            <a:avLst/>
          </a:prstGeom>
          <a:noFill/>
          <a:ln>
            <a:noFill/>
          </a:ln>
          <a:extLst/>
        </p:spPr>
        <p:txBody>
          <a:bodyPr wrap="none">
            <a:spAutoFit/>
          </a:bodyPr>
          <a:lstStyle>
            <a:defPPr>
              <a:defRPr lang="zh-CN"/>
            </a:defPPr>
            <a:lvl1pPr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1pPr>
            <a:lvl2pPr marL="4572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2pPr>
            <a:lvl3pPr marL="9144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3pPr>
            <a:lvl4pPr marL="13716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4pPr>
            <a:lvl5pPr marL="18288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charset="0"/>
                <a:ea typeface="宋体" panose="02010600030101010101" pitchFamily="2" charset="-122"/>
                <a:cs typeface="+mn-cs"/>
              </a:defRPr>
            </a:lvl9pPr>
          </a:lstStyle>
          <a:p>
            <a:pPr defTabSz="1219170">
              <a:defRPr/>
            </a:pPr>
            <a:r>
              <a:rPr lang="zh-CN" altLang="en-US" sz="1200" b="1" dirty="0">
                <a:solidFill>
                  <a:srgbClr val="639392"/>
                </a:solidFill>
                <a:latin typeface="微软雅黑" panose="020B0503020204020204" pitchFamily="34" charset="-122"/>
                <a:ea typeface="微软雅黑" panose="020B0503020204020204" pitchFamily="34" charset="-122"/>
                <a:sym typeface="Arial" panose="020B0604020202020204" pitchFamily="34" charset="0"/>
              </a:rPr>
              <a:t>添加标题</a:t>
            </a:r>
            <a:endParaRPr lang="zh-CN" altLang="en-US" sz="1600" b="1" dirty="0">
              <a:solidFill>
                <a:srgbClr val="639392"/>
              </a:solidFill>
            </a:endParaRPr>
          </a:p>
        </p:txBody>
      </p:sp>
      <p:sp>
        <p:nvSpPr>
          <p:cNvPr id="327" name="矩形 326">
            <a:extLst>
              <a:ext uri="{FF2B5EF4-FFF2-40B4-BE49-F238E27FC236}">
                <a16:creationId xmlns="" xmlns:a16="http://schemas.microsoft.com/office/drawing/2014/main" id="{FB55A058-C3B7-4F14-9ED1-BCF317CD7D49}"/>
              </a:ext>
            </a:extLst>
          </p:cNvPr>
          <p:cNvSpPr/>
          <p:nvPr/>
        </p:nvSpPr>
        <p:spPr>
          <a:xfrm>
            <a:off x="9742873" y="3504727"/>
            <a:ext cx="1898664" cy="507831"/>
          </a:xfrm>
          <a:prstGeom prst="rect">
            <a:avLst/>
          </a:prstGeom>
        </p:spPr>
        <p:txBody>
          <a:bodyPr wrap="square">
            <a:spAutoFit/>
          </a:bodyPr>
          <a:lstStyle/>
          <a:p>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nvGrpSpPr>
          <p:cNvPr id="328" name="组合 5">
            <a:extLst>
              <a:ext uri="{FF2B5EF4-FFF2-40B4-BE49-F238E27FC236}">
                <a16:creationId xmlns="" xmlns:a16="http://schemas.microsoft.com/office/drawing/2014/main" id="{75EAB650-5E3F-4541-950D-DDCA7422F21F}"/>
              </a:ext>
            </a:extLst>
          </p:cNvPr>
          <p:cNvGrpSpPr>
            <a:grpSpLocks/>
          </p:cNvGrpSpPr>
          <p:nvPr/>
        </p:nvGrpSpPr>
        <p:grpSpPr bwMode="auto">
          <a:xfrm>
            <a:off x="5250886" y="470908"/>
            <a:ext cx="2534472" cy="2531024"/>
            <a:chOff x="412646" y="656269"/>
            <a:chExt cx="3839484" cy="3834791"/>
          </a:xfrm>
        </p:grpSpPr>
        <p:sp>
          <p:nvSpPr>
            <p:cNvPr id="329" name="椭圆 328">
              <a:extLst>
                <a:ext uri="{FF2B5EF4-FFF2-40B4-BE49-F238E27FC236}">
                  <a16:creationId xmlns="" xmlns:a16="http://schemas.microsoft.com/office/drawing/2014/main" id="{7DF5CCBA-B697-4A1F-89EB-91328D5B8127}"/>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0" name="组合 329">
              <a:extLst>
                <a:ext uri="{FF2B5EF4-FFF2-40B4-BE49-F238E27FC236}">
                  <a16:creationId xmlns="" xmlns:a16="http://schemas.microsoft.com/office/drawing/2014/main" id="{915772F0-722B-4AA8-93A2-9C1D5C0A4427}"/>
                </a:ext>
              </a:extLst>
            </p:cNvPr>
            <p:cNvGrpSpPr>
              <a:grpSpLocks/>
            </p:cNvGrpSpPr>
            <p:nvPr/>
          </p:nvGrpSpPr>
          <p:grpSpPr bwMode="auto">
            <a:xfrm>
              <a:off x="1167595" y="656269"/>
              <a:ext cx="3084535" cy="3065208"/>
              <a:chOff x="1167595" y="656269"/>
              <a:chExt cx="3084535" cy="3065208"/>
            </a:xfrm>
          </p:grpSpPr>
          <p:sp>
            <p:nvSpPr>
              <p:cNvPr id="331" name="椭圆 330">
                <a:extLst>
                  <a:ext uri="{FF2B5EF4-FFF2-40B4-BE49-F238E27FC236}">
                    <a16:creationId xmlns="" xmlns:a16="http://schemas.microsoft.com/office/drawing/2014/main" id="{BF5537C1-2547-4400-8499-69139D6550B5}"/>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2" name="组合 126">
                <a:extLst>
                  <a:ext uri="{FF2B5EF4-FFF2-40B4-BE49-F238E27FC236}">
                    <a16:creationId xmlns="" xmlns:a16="http://schemas.microsoft.com/office/drawing/2014/main" id="{5FCFEE98-D0C1-4486-A533-55D91A3A4D73}"/>
                  </a:ext>
                </a:extLst>
              </p:cNvPr>
              <p:cNvGrpSpPr>
                <a:grpSpLocks/>
              </p:cNvGrpSpPr>
              <p:nvPr/>
            </p:nvGrpSpPr>
            <p:grpSpPr bwMode="auto">
              <a:xfrm>
                <a:off x="1471763" y="905821"/>
                <a:ext cx="2545098" cy="2726591"/>
                <a:chOff x="5692632" y="2125830"/>
                <a:chExt cx="2582391" cy="2767159"/>
              </a:xfrm>
            </p:grpSpPr>
            <p:sp>
              <p:nvSpPr>
                <p:cNvPr id="395" name="任意多边形 68">
                  <a:extLst>
                    <a:ext uri="{FF2B5EF4-FFF2-40B4-BE49-F238E27FC236}">
                      <a16:creationId xmlns="" xmlns:a16="http://schemas.microsoft.com/office/drawing/2014/main" id="{08F15DDF-4E04-43F7-9BA8-F482C68CEE54}"/>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6" name="任意多边形 69">
                  <a:extLst>
                    <a:ext uri="{FF2B5EF4-FFF2-40B4-BE49-F238E27FC236}">
                      <a16:creationId xmlns="" xmlns:a16="http://schemas.microsoft.com/office/drawing/2014/main" id="{43677849-804E-4016-ADAE-A95B4077D732}"/>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70">
                  <a:extLst>
                    <a:ext uri="{FF2B5EF4-FFF2-40B4-BE49-F238E27FC236}">
                      <a16:creationId xmlns="" xmlns:a16="http://schemas.microsoft.com/office/drawing/2014/main" id="{CA4DC00E-C57B-4A44-973F-51F0E614BCC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8" name="任意多边形 71">
                  <a:extLst>
                    <a:ext uri="{FF2B5EF4-FFF2-40B4-BE49-F238E27FC236}">
                      <a16:creationId xmlns="" xmlns:a16="http://schemas.microsoft.com/office/drawing/2014/main" id="{935A010B-48E4-4F30-8CC6-3F3F681DD949}"/>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72">
                  <a:extLst>
                    <a:ext uri="{FF2B5EF4-FFF2-40B4-BE49-F238E27FC236}">
                      <a16:creationId xmlns="" xmlns:a16="http://schemas.microsoft.com/office/drawing/2014/main" id="{794325A9-AC57-4B10-98CB-14178BE98F87}"/>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0" name="任意多边形 73">
                  <a:extLst>
                    <a:ext uri="{FF2B5EF4-FFF2-40B4-BE49-F238E27FC236}">
                      <a16:creationId xmlns="" xmlns:a16="http://schemas.microsoft.com/office/drawing/2014/main" id="{F95D412D-6986-446E-B601-FF79BC3A009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3" name="组合 122">
                <a:extLst>
                  <a:ext uri="{FF2B5EF4-FFF2-40B4-BE49-F238E27FC236}">
                    <a16:creationId xmlns="" xmlns:a16="http://schemas.microsoft.com/office/drawing/2014/main" id="{1DE84AD0-C796-4F7D-A370-D7F1D0B2C93A}"/>
                  </a:ext>
                </a:extLst>
              </p:cNvPr>
              <p:cNvGrpSpPr>
                <a:grpSpLocks/>
              </p:cNvGrpSpPr>
              <p:nvPr/>
            </p:nvGrpSpPr>
            <p:grpSpPr bwMode="auto">
              <a:xfrm>
                <a:off x="1238175" y="792388"/>
                <a:ext cx="3013955" cy="2929089"/>
                <a:chOff x="7642275" y="-3564091"/>
                <a:chExt cx="5694363" cy="5534842"/>
              </a:xfrm>
            </p:grpSpPr>
            <p:grpSp>
              <p:nvGrpSpPr>
                <p:cNvPr id="371" name="组合 108">
                  <a:extLst>
                    <a:ext uri="{FF2B5EF4-FFF2-40B4-BE49-F238E27FC236}">
                      <a16:creationId xmlns="" xmlns:a16="http://schemas.microsoft.com/office/drawing/2014/main" id="{BFF63545-F7E8-4C88-AFA7-5246476BB30C}"/>
                    </a:ext>
                  </a:extLst>
                </p:cNvPr>
                <p:cNvGrpSpPr>
                  <a:grpSpLocks/>
                </p:cNvGrpSpPr>
                <p:nvPr/>
              </p:nvGrpSpPr>
              <p:grpSpPr bwMode="auto">
                <a:xfrm>
                  <a:off x="10568038" y="-2241539"/>
                  <a:ext cx="2768600" cy="1414311"/>
                  <a:chOff x="7264400" y="2182977"/>
                  <a:chExt cx="2768600" cy="1414311"/>
                </a:xfrm>
              </p:grpSpPr>
              <p:sp>
                <p:nvSpPr>
                  <p:cNvPr id="393" name="任意多边形 66">
                    <a:extLst>
                      <a:ext uri="{FF2B5EF4-FFF2-40B4-BE49-F238E27FC236}">
                        <a16:creationId xmlns="" xmlns:a16="http://schemas.microsoft.com/office/drawing/2014/main" id="{29C7355E-B849-4EC7-A92E-C8BA6D8FBA54}"/>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4" name="任意多边形 67">
                    <a:extLst>
                      <a:ext uri="{FF2B5EF4-FFF2-40B4-BE49-F238E27FC236}">
                        <a16:creationId xmlns="" xmlns:a16="http://schemas.microsoft.com/office/drawing/2014/main" id="{7630F82C-3CE6-46B1-AAAF-0A29A5A4C5D7}"/>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2" name="组合 109">
                  <a:extLst>
                    <a:ext uri="{FF2B5EF4-FFF2-40B4-BE49-F238E27FC236}">
                      <a16:creationId xmlns="" xmlns:a16="http://schemas.microsoft.com/office/drawing/2014/main" id="{8008585A-8523-493E-A473-B7FA895A9B54}"/>
                    </a:ext>
                  </a:extLst>
                </p:cNvPr>
                <p:cNvGrpSpPr>
                  <a:grpSpLocks/>
                </p:cNvGrpSpPr>
                <p:nvPr/>
              </p:nvGrpSpPr>
              <p:grpSpPr bwMode="auto">
                <a:xfrm>
                  <a:off x="10555338" y="-792316"/>
                  <a:ext cx="2717800" cy="1467621"/>
                  <a:chOff x="7251700" y="3632200"/>
                  <a:chExt cx="2717800" cy="1467621"/>
                </a:xfrm>
              </p:grpSpPr>
              <p:sp>
                <p:nvSpPr>
                  <p:cNvPr id="391" name="任意多边形 64">
                    <a:extLst>
                      <a:ext uri="{FF2B5EF4-FFF2-40B4-BE49-F238E27FC236}">
                        <a16:creationId xmlns="" xmlns:a16="http://schemas.microsoft.com/office/drawing/2014/main" id="{1A4FD94E-AE76-4EDC-905F-D541F4224DE8}"/>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2" name="任意多边形 65">
                    <a:extLst>
                      <a:ext uri="{FF2B5EF4-FFF2-40B4-BE49-F238E27FC236}">
                        <a16:creationId xmlns="" xmlns:a16="http://schemas.microsoft.com/office/drawing/2014/main" id="{0ED97E2E-6E48-44EA-B7D8-E49EA064B15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3" name="组合 110">
                  <a:extLst>
                    <a:ext uri="{FF2B5EF4-FFF2-40B4-BE49-F238E27FC236}">
                      <a16:creationId xmlns="" xmlns:a16="http://schemas.microsoft.com/office/drawing/2014/main" id="{DD38C3B4-2360-44A8-B3C7-10AC49F86032}"/>
                    </a:ext>
                  </a:extLst>
                </p:cNvPr>
                <p:cNvGrpSpPr>
                  <a:grpSpLocks/>
                </p:cNvGrpSpPr>
                <p:nvPr/>
              </p:nvGrpSpPr>
              <p:grpSpPr bwMode="auto">
                <a:xfrm>
                  <a:off x="10471931" y="-792316"/>
                  <a:ext cx="1523446" cy="2743380"/>
                  <a:chOff x="7168293" y="3632200"/>
                  <a:chExt cx="1523446" cy="2743380"/>
                </a:xfrm>
              </p:grpSpPr>
              <p:sp>
                <p:nvSpPr>
                  <p:cNvPr id="389" name="任意多边形 62">
                    <a:extLst>
                      <a:ext uri="{FF2B5EF4-FFF2-40B4-BE49-F238E27FC236}">
                        <a16:creationId xmlns="" xmlns:a16="http://schemas.microsoft.com/office/drawing/2014/main" id="{F31297A7-2BC6-4C68-8A22-C984C4479905}"/>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0" name="任意多边形 63">
                    <a:extLst>
                      <a:ext uri="{FF2B5EF4-FFF2-40B4-BE49-F238E27FC236}">
                        <a16:creationId xmlns="" xmlns:a16="http://schemas.microsoft.com/office/drawing/2014/main" id="{7B459596-1E27-4EE2-8BEE-A05FC71ECFC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4" name="组合 111">
                  <a:extLst>
                    <a:ext uri="{FF2B5EF4-FFF2-40B4-BE49-F238E27FC236}">
                      <a16:creationId xmlns="" xmlns:a16="http://schemas.microsoft.com/office/drawing/2014/main" id="{8E1C4465-8AE2-4D63-8066-1A0EC12AE22F}"/>
                    </a:ext>
                  </a:extLst>
                </p:cNvPr>
                <p:cNvGrpSpPr>
                  <a:grpSpLocks/>
                </p:cNvGrpSpPr>
                <p:nvPr/>
              </p:nvGrpSpPr>
              <p:grpSpPr bwMode="auto">
                <a:xfrm>
                  <a:off x="8882232" y="-789141"/>
                  <a:ext cx="1567560" cy="2759892"/>
                  <a:chOff x="5578594" y="3635375"/>
                  <a:chExt cx="1567560" cy="2759892"/>
                </a:xfrm>
              </p:grpSpPr>
              <p:sp>
                <p:nvSpPr>
                  <p:cNvPr id="387" name="任意多边形 60">
                    <a:extLst>
                      <a:ext uri="{FF2B5EF4-FFF2-40B4-BE49-F238E27FC236}">
                        <a16:creationId xmlns="" xmlns:a16="http://schemas.microsoft.com/office/drawing/2014/main" id="{7634628A-2804-4956-976E-BC013EA8514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8" name="任意多边形 61">
                    <a:extLst>
                      <a:ext uri="{FF2B5EF4-FFF2-40B4-BE49-F238E27FC236}">
                        <a16:creationId xmlns="" xmlns:a16="http://schemas.microsoft.com/office/drawing/2014/main" id="{142BC19A-D27F-4B93-B240-9353E215A98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5" name="组合 99">
                  <a:extLst>
                    <a:ext uri="{FF2B5EF4-FFF2-40B4-BE49-F238E27FC236}">
                      <a16:creationId xmlns="" xmlns:a16="http://schemas.microsoft.com/office/drawing/2014/main" id="{AA7514A1-AA70-44E9-B895-9F3CFBF6B4A7}"/>
                    </a:ext>
                  </a:extLst>
                </p:cNvPr>
                <p:cNvGrpSpPr>
                  <a:grpSpLocks/>
                </p:cNvGrpSpPr>
                <p:nvPr/>
              </p:nvGrpSpPr>
              <p:grpSpPr bwMode="auto">
                <a:xfrm>
                  <a:off x="10504538" y="-3459330"/>
                  <a:ext cx="1556982" cy="2603514"/>
                  <a:chOff x="7200900" y="965186"/>
                  <a:chExt cx="1556982" cy="2603514"/>
                </a:xfrm>
              </p:grpSpPr>
              <p:sp>
                <p:nvSpPr>
                  <p:cNvPr id="385" name="任意多边形 58">
                    <a:extLst>
                      <a:ext uri="{FF2B5EF4-FFF2-40B4-BE49-F238E27FC236}">
                        <a16:creationId xmlns="" xmlns:a16="http://schemas.microsoft.com/office/drawing/2014/main" id="{D07EA977-F626-4462-8351-D6C15BAEEA62}"/>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6" name="任意多边形 59">
                    <a:extLst>
                      <a:ext uri="{FF2B5EF4-FFF2-40B4-BE49-F238E27FC236}">
                        <a16:creationId xmlns="" xmlns:a16="http://schemas.microsoft.com/office/drawing/2014/main" id="{792BCD92-48F3-42C7-830E-14968309876B}"/>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6" name="组合 98">
                  <a:extLst>
                    <a:ext uri="{FF2B5EF4-FFF2-40B4-BE49-F238E27FC236}">
                      <a16:creationId xmlns="" xmlns:a16="http://schemas.microsoft.com/office/drawing/2014/main" id="{597710E2-2724-4F58-ACE9-B02D408B3707}"/>
                    </a:ext>
                  </a:extLst>
                </p:cNvPr>
                <p:cNvGrpSpPr>
                  <a:grpSpLocks/>
                </p:cNvGrpSpPr>
                <p:nvPr/>
              </p:nvGrpSpPr>
              <p:grpSpPr bwMode="auto">
                <a:xfrm>
                  <a:off x="9007760" y="-3564091"/>
                  <a:ext cx="1499035" cy="2673350"/>
                  <a:chOff x="5704122" y="860425"/>
                  <a:chExt cx="1499035" cy="2673350"/>
                </a:xfrm>
              </p:grpSpPr>
              <p:sp>
                <p:nvSpPr>
                  <p:cNvPr id="383" name="任意多边形 56">
                    <a:extLst>
                      <a:ext uri="{FF2B5EF4-FFF2-40B4-BE49-F238E27FC236}">
                        <a16:creationId xmlns="" xmlns:a16="http://schemas.microsoft.com/office/drawing/2014/main" id="{334E3ACA-E7BE-454D-8435-22370BB722E4}"/>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4" name="任意多边形 57">
                    <a:extLst>
                      <a:ext uri="{FF2B5EF4-FFF2-40B4-BE49-F238E27FC236}">
                        <a16:creationId xmlns="" xmlns:a16="http://schemas.microsoft.com/office/drawing/2014/main" id="{E25F96E6-70EC-4319-9E57-0024F88E0A3E}"/>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7" name="组合 113">
                  <a:extLst>
                    <a:ext uri="{FF2B5EF4-FFF2-40B4-BE49-F238E27FC236}">
                      <a16:creationId xmlns="" xmlns:a16="http://schemas.microsoft.com/office/drawing/2014/main" id="{B465EAB6-88FA-43A3-B795-0F079C4E12A9}"/>
                    </a:ext>
                  </a:extLst>
                </p:cNvPr>
                <p:cNvGrpSpPr>
                  <a:grpSpLocks/>
                </p:cNvGrpSpPr>
                <p:nvPr/>
              </p:nvGrpSpPr>
              <p:grpSpPr bwMode="auto">
                <a:xfrm>
                  <a:off x="7685138" y="-2293489"/>
                  <a:ext cx="2743200" cy="1482122"/>
                  <a:chOff x="4381500" y="2131027"/>
                  <a:chExt cx="2743200" cy="1482122"/>
                </a:xfrm>
              </p:grpSpPr>
              <p:sp>
                <p:nvSpPr>
                  <p:cNvPr id="381" name="任意多边形 54">
                    <a:extLst>
                      <a:ext uri="{FF2B5EF4-FFF2-40B4-BE49-F238E27FC236}">
                        <a16:creationId xmlns="" xmlns:a16="http://schemas.microsoft.com/office/drawing/2014/main" id="{2D1F2F59-C47D-4F89-A3DD-00F860654409}"/>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2" name="任意多边形 55">
                    <a:extLst>
                      <a:ext uri="{FF2B5EF4-FFF2-40B4-BE49-F238E27FC236}">
                        <a16:creationId xmlns="" xmlns:a16="http://schemas.microsoft.com/office/drawing/2014/main" id="{CBAFCC23-66F2-49A3-9F48-C7BB0EDECB98}"/>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8" name="组合 112">
                  <a:extLst>
                    <a:ext uri="{FF2B5EF4-FFF2-40B4-BE49-F238E27FC236}">
                      <a16:creationId xmlns="" xmlns:a16="http://schemas.microsoft.com/office/drawing/2014/main" id="{4341E105-29B3-4FE7-8462-D3DEEEC53F90}"/>
                    </a:ext>
                  </a:extLst>
                </p:cNvPr>
                <p:cNvGrpSpPr>
                  <a:grpSpLocks/>
                </p:cNvGrpSpPr>
                <p:nvPr/>
              </p:nvGrpSpPr>
              <p:grpSpPr bwMode="auto">
                <a:xfrm>
                  <a:off x="7642275" y="-801840"/>
                  <a:ext cx="2773363" cy="1440922"/>
                  <a:chOff x="4338637" y="3622676"/>
                  <a:chExt cx="2773363" cy="1440922"/>
                </a:xfrm>
              </p:grpSpPr>
              <p:sp>
                <p:nvSpPr>
                  <p:cNvPr id="379" name="任意多边形 52">
                    <a:extLst>
                      <a:ext uri="{FF2B5EF4-FFF2-40B4-BE49-F238E27FC236}">
                        <a16:creationId xmlns="" xmlns:a16="http://schemas.microsoft.com/office/drawing/2014/main" id="{247FC654-8A6D-4A0D-A3F0-28C53339FE6D}"/>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0" name="任意多边形 53">
                    <a:extLst>
                      <a:ext uri="{FF2B5EF4-FFF2-40B4-BE49-F238E27FC236}">
                        <a16:creationId xmlns="" xmlns:a16="http://schemas.microsoft.com/office/drawing/2014/main" id="{0053EEAD-538B-4FAF-B6AE-2FC14F82C259}"/>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34" name="组合 121">
                <a:extLst>
                  <a:ext uri="{FF2B5EF4-FFF2-40B4-BE49-F238E27FC236}">
                    <a16:creationId xmlns="" xmlns:a16="http://schemas.microsoft.com/office/drawing/2014/main" id="{7B5B99DB-90C3-4502-B634-03044E7B4FF5}"/>
                  </a:ext>
                </a:extLst>
              </p:cNvPr>
              <p:cNvGrpSpPr>
                <a:grpSpLocks/>
              </p:cNvGrpSpPr>
              <p:nvPr/>
            </p:nvGrpSpPr>
            <p:grpSpPr bwMode="auto">
              <a:xfrm>
                <a:off x="1167595" y="656269"/>
                <a:ext cx="2724071" cy="2669454"/>
                <a:chOff x="13371766" y="-2490898"/>
                <a:chExt cx="5146323" cy="5043698"/>
              </a:xfrm>
            </p:grpSpPr>
            <p:grpSp>
              <p:nvGrpSpPr>
                <p:cNvPr id="335" name="组合 84">
                  <a:extLst>
                    <a:ext uri="{FF2B5EF4-FFF2-40B4-BE49-F238E27FC236}">
                      <a16:creationId xmlns="" xmlns:a16="http://schemas.microsoft.com/office/drawing/2014/main" id="{19DB5FF7-8420-42DE-8979-C5F40DAE4CB8}"/>
                    </a:ext>
                  </a:extLst>
                </p:cNvPr>
                <p:cNvGrpSpPr>
                  <a:grpSpLocks/>
                </p:cNvGrpSpPr>
                <p:nvPr/>
              </p:nvGrpSpPr>
              <p:grpSpPr bwMode="auto">
                <a:xfrm>
                  <a:off x="14041858" y="-2490898"/>
                  <a:ext cx="4476231" cy="4896641"/>
                  <a:chOff x="-131440" y="1532255"/>
                  <a:chExt cx="2379817" cy="2603331"/>
                </a:xfrm>
              </p:grpSpPr>
              <p:grpSp>
                <p:nvGrpSpPr>
                  <p:cNvPr id="353" name="组合 69">
                    <a:extLst>
                      <a:ext uri="{FF2B5EF4-FFF2-40B4-BE49-F238E27FC236}">
                        <a16:creationId xmlns="" xmlns:a16="http://schemas.microsoft.com/office/drawing/2014/main" id="{2D84602E-BAE7-4A5C-BF57-1DA038096FA6}"/>
                      </a:ext>
                    </a:extLst>
                  </p:cNvPr>
                  <p:cNvGrpSpPr>
                    <a:grpSpLocks/>
                  </p:cNvGrpSpPr>
                  <p:nvPr/>
                </p:nvGrpSpPr>
                <p:grpSpPr bwMode="auto">
                  <a:xfrm>
                    <a:off x="1063163" y="2072415"/>
                    <a:ext cx="1179452" cy="1050341"/>
                    <a:chOff x="2682875" y="2154503"/>
                    <a:chExt cx="1179452" cy="1050341"/>
                  </a:xfrm>
                </p:grpSpPr>
                <p:sp>
                  <p:nvSpPr>
                    <p:cNvPr id="369" name="任意多边形 42">
                      <a:extLst>
                        <a:ext uri="{FF2B5EF4-FFF2-40B4-BE49-F238E27FC236}">
                          <a16:creationId xmlns="" xmlns:a16="http://schemas.microsoft.com/office/drawing/2014/main" id="{45954CDD-5603-4584-B183-CCE700308AE6}"/>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0" name="任意多边形 43">
                      <a:extLst>
                        <a:ext uri="{FF2B5EF4-FFF2-40B4-BE49-F238E27FC236}">
                          <a16:creationId xmlns="" xmlns:a16="http://schemas.microsoft.com/office/drawing/2014/main" id="{69BE983A-03CE-41C5-A8E3-2F3F95E0885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4" name="组合 80">
                    <a:extLst>
                      <a:ext uri="{FF2B5EF4-FFF2-40B4-BE49-F238E27FC236}">
                        <a16:creationId xmlns="" xmlns:a16="http://schemas.microsoft.com/office/drawing/2014/main" id="{E235BB6B-1A63-411E-8BFA-DE57CA2099F9}"/>
                      </a:ext>
                    </a:extLst>
                  </p:cNvPr>
                  <p:cNvGrpSpPr>
                    <a:grpSpLocks/>
                  </p:cNvGrpSpPr>
                  <p:nvPr/>
                </p:nvGrpSpPr>
                <p:grpSpPr bwMode="auto">
                  <a:xfrm>
                    <a:off x="1078707" y="2993336"/>
                    <a:ext cx="1169670" cy="723690"/>
                    <a:chOff x="2895600" y="3487261"/>
                    <a:chExt cx="1169670" cy="723690"/>
                  </a:xfrm>
                </p:grpSpPr>
                <p:sp>
                  <p:nvSpPr>
                    <p:cNvPr id="367" name="任意多边形 40">
                      <a:extLst>
                        <a:ext uri="{FF2B5EF4-FFF2-40B4-BE49-F238E27FC236}">
                          <a16:creationId xmlns="" xmlns:a16="http://schemas.microsoft.com/office/drawing/2014/main" id="{CD26570E-C2B3-4AF4-8D3F-747EDE9D1097}"/>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8" name="任意多边形 41">
                      <a:extLst>
                        <a:ext uri="{FF2B5EF4-FFF2-40B4-BE49-F238E27FC236}">
                          <a16:creationId xmlns="" xmlns:a16="http://schemas.microsoft.com/office/drawing/2014/main" id="{D0DBCCBB-CA17-4619-AAF0-3F86E6DC9265}"/>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5" name="组合 82">
                    <a:extLst>
                      <a:ext uri="{FF2B5EF4-FFF2-40B4-BE49-F238E27FC236}">
                        <a16:creationId xmlns="" xmlns:a16="http://schemas.microsoft.com/office/drawing/2014/main" id="{238D4279-2601-4AD7-9BB9-47D10755C45D}"/>
                      </a:ext>
                    </a:extLst>
                  </p:cNvPr>
                  <p:cNvGrpSpPr>
                    <a:grpSpLocks/>
                  </p:cNvGrpSpPr>
                  <p:nvPr/>
                </p:nvGrpSpPr>
                <p:grpSpPr bwMode="auto">
                  <a:xfrm>
                    <a:off x="618349" y="3122458"/>
                    <a:ext cx="850535" cy="1013128"/>
                    <a:chOff x="4720449" y="4163858"/>
                    <a:chExt cx="850535" cy="1013128"/>
                  </a:xfrm>
                </p:grpSpPr>
                <p:sp>
                  <p:nvSpPr>
                    <p:cNvPr id="365" name="任意多边形 38">
                      <a:extLst>
                        <a:ext uri="{FF2B5EF4-FFF2-40B4-BE49-F238E27FC236}">
                          <a16:creationId xmlns="" xmlns:a16="http://schemas.microsoft.com/office/drawing/2014/main" id="{5170F062-DDE0-4781-80CC-C6FB7E15C1C4}"/>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6" name="任意多边形 39">
                      <a:extLst>
                        <a:ext uri="{FF2B5EF4-FFF2-40B4-BE49-F238E27FC236}">
                          <a16:creationId xmlns="" xmlns:a16="http://schemas.microsoft.com/office/drawing/2014/main" id="{25286C8F-4D81-4BEE-8F97-3552CCCCDF5C}"/>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6" name="组合 76">
                    <a:extLst>
                      <a:ext uri="{FF2B5EF4-FFF2-40B4-BE49-F238E27FC236}">
                        <a16:creationId xmlns="" xmlns:a16="http://schemas.microsoft.com/office/drawing/2014/main" id="{CED73696-0F9D-4EA5-9D9B-0E63EF932827}"/>
                      </a:ext>
                    </a:extLst>
                  </p:cNvPr>
                  <p:cNvGrpSpPr>
                    <a:grpSpLocks/>
                  </p:cNvGrpSpPr>
                  <p:nvPr/>
                </p:nvGrpSpPr>
                <p:grpSpPr bwMode="auto">
                  <a:xfrm>
                    <a:off x="-131440" y="2075280"/>
                    <a:ext cx="1172106" cy="1056965"/>
                    <a:chOff x="-1553840" y="2119273"/>
                    <a:chExt cx="1172106" cy="1056965"/>
                  </a:xfrm>
                </p:grpSpPr>
                <p:sp>
                  <p:nvSpPr>
                    <p:cNvPr id="363" name="Freeform 75_1" hidden="1">
                      <a:extLst>
                        <a:ext uri="{FF2B5EF4-FFF2-40B4-BE49-F238E27FC236}">
                          <a16:creationId xmlns="" xmlns:a16="http://schemas.microsoft.com/office/drawing/2014/main" id="{20AF4057-C102-46E8-81BC-D74BEB8CE69A}"/>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4" name="任意多边形 37">
                      <a:extLst>
                        <a:ext uri="{FF2B5EF4-FFF2-40B4-BE49-F238E27FC236}">
                          <a16:creationId xmlns="" xmlns:a16="http://schemas.microsoft.com/office/drawing/2014/main" id="{3A5C8390-342E-4787-AEA0-1E503E34E6A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7" name="组合 77">
                    <a:extLst>
                      <a:ext uri="{FF2B5EF4-FFF2-40B4-BE49-F238E27FC236}">
                        <a16:creationId xmlns="" xmlns:a16="http://schemas.microsoft.com/office/drawing/2014/main" id="{18CF46AC-A0F9-4632-B471-E7A78220C7D6}"/>
                      </a:ext>
                    </a:extLst>
                  </p:cNvPr>
                  <p:cNvGrpSpPr>
                    <a:grpSpLocks/>
                  </p:cNvGrpSpPr>
                  <p:nvPr/>
                </p:nvGrpSpPr>
                <p:grpSpPr bwMode="auto">
                  <a:xfrm>
                    <a:off x="-117221" y="2989912"/>
                    <a:ext cx="1172257" cy="735498"/>
                    <a:chOff x="227370" y="4232048"/>
                    <a:chExt cx="1172257" cy="735498"/>
                  </a:xfrm>
                </p:grpSpPr>
                <p:sp>
                  <p:nvSpPr>
                    <p:cNvPr id="361" name="任意多边形 34">
                      <a:extLst>
                        <a:ext uri="{FF2B5EF4-FFF2-40B4-BE49-F238E27FC236}">
                          <a16:creationId xmlns="" xmlns:a16="http://schemas.microsoft.com/office/drawing/2014/main" id="{1C445254-0966-4A3D-99F3-40076C4A452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2" name="任意多边形 35">
                      <a:extLst>
                        <a:ext uri="{FF2B5EF4-FFF2-40B4-BE49-F238E27FC236}">
                          <a16:creationId xmlns="" xmlns:a16="http://schemas.microsoft.com/office/drawing/2014/main" id="{E84AC3E4-FA7A-4EF5-9389-0718A48755EE}"/>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8" name="组合 68">
                    <a:extLst>
                      <a:ext uri="{FF2B5EF4-FFF2-40B4-BE49-F238E27FC236}">
                        <a16:creationId xmlns="" xmlns:a16="http://schemas.microsoft.com/office/drawing/2014/main" id="{F3BC7FC5-F7E6-4A3B-806A-7F713E788C35}"/>
                      </a:ext>
                    </a:extLst>
                  </p:cNvPr>
                  <p:cNvGrpSpPr>
                    <a:grpSpLocks/>
                  </p:cNvGrpSpPr>
                  <p:nvPr/>
                </p:nvGrpSpPr>
                <p:grpSpPr bwMode="auto">
                  <a:xfrm>
                    <a:off x="653667" y="1532255"/>
                    <a:ext cx="856733" cy="1585595"/>
                    <a:chOff x="2911092" y="1154430"/>
                    <a:chExt cx="856733" cy="1585595"/>
                  </a:xfrm>
                </p:grpSpPr>
                <p:sp>
                  <p:nvSpPr>
                    <p:cNvPr id="359" name="任意多边形 32">
                      <a:extLst>
                        <a:ext uri="{FF2B5EF4-FFF2-40B4-BE49-F238E27FC236}">
                          <a16:creationId xmlns="" xmlns:a16="http://schemas.microsoft.com/office/drawing/2014/main" id="{B9AC1782-6A32-450A-AAC3-013BFB95F270}"/>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0" name="任意多边形 33">
                      <a:extLst>
                        <a:ext uri="{FF2B5EF4-FFF2-40B4-BE49-F238E27FC236}">
                          <a16:creationId xmlns="" xmlns:a16="http://schemas.microsoft.com/office/drawing/2014/main" id="{F264BFAA-9210-48AB-BD7E-3A8EC2264560}"/>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36" name="组合 64">
                  <a:extLst>
                    <a:ext uri="{FF2B5EF4-FFF2-40B4-BE49-F238E27FC236}">
                      <a16:creationId xmlns="" xmlns:a16="http://schemas.microsoft.com/office/drawing/2014/main" id="{0FA2798B-833C-46CE-BFDA-D6909D613FA8}"/>
                    </a:ext>
                  </a:extLst>
                </p:cNvPr>
                <p:cNvGrpSpPr>
                  <a:grpSpLocks/>
                </p:cNvGrpSpPr>
                <p:nvPr/>
              </p:nvGrpSpPr>
              <p:grpSpPr bwMode="auto">
                <a:xfrm>
                  <a:off x="13371766" y="-568256"/>
                  <a:ext cx="3969643" cy="3121056"/>
                  <a:chOff x="-104553" y="2352286"/>
                  <a:chExt cx="3969643" cy="3121056"/>
                </a:xfrm>
              </p:grpSpPr>
              <p:sp>
                <p:nvSpPr>
                  <p:cNvPr id="351" name="椭圆 350">
                    <a:extLst>
                      <a:ext uri="{FF2B5EF4-FFF2-40B4-BE49-F238E27FC236}">
                        <a16:creationId xmlns="" xmlns:a16="http://schemas.microsoft.com/office/drawing/2014/main" id="{ABCEC94F-3E7B-4EB4-A00E-A6AD650476CB}"/>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2" name="椭圆 351">
                    <a:extLst>
                      <a:ext uri="{FF2B5EF4-FFF2-40B4-BE49-F238E27FC236}">
                        <a16:creationId xmlns="" xmlns:a16="http://schemas.microsoft.com/office/drawing/2014/main" id="{CD89CEEF-CDC6-40F5-B6DA-8B822B8A64F5}"/>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7" name="组合 40">
                  <a:extLst>
                    <a:ext uri="{FF2B5EF4-FFF2-40B4-BE49-F238E27FC236}">
                      <a16:creationId xmlns="" xmlns:a16="http://schemas.microsoft.com/office/drawing/2014/main" id="{AC68425C-D40A-432D-B5BD-E10E5E05B648}"/>
                    </a:ext>
                  </a:extLst>
                </p:cNvPr>
                <p:cNvGrpSpPr>
                  <a:grpSpLocks/>
                </p:cNvGrpSpPr>
                <p:nvPr/>
              </p:nvGrpSpPr>
              <p:grpSpPr bwMode="auto">
                <a:xfrm>
                  <a:off x="15232572" y="-1047421"/>
                  <a:ext cx="2124490" cy="2153566"/>
                  <a:chOff x="3971510" y="869821"/>
                  <a:chExt cx="2124490" cy="2153566"/>
                </a:xfrm>
              </p:grpSpPr>
              <p:grpSp>
                <p:nvGrpSpPr>
                  <p:cNvPr id="338" name="组合 19">
                    <a:extLst>
                      <a:ext uri="{FF2B5EF4-FFF2-40B4-BE49-F238E27FC236}">
                        <a16:creationId xmlns="" xmlns:a16="http://schemas.microsoft.com/office/drawing/2014/main" id="{7E7546DF-60DE-4004-A623-32664312058F}"/>
                      </a:ext>
                    </a:extLst>
                  </p:cNvPr>
                  <p:cNvGrpSpPr>
                    <a:grpSpLocks/>
                  </p:cNvGrpSpPr>
                  <p:nvPr/>
                </p:nvGrpSpPr>
                <p:grpSpPr bwMode="auto">
                  <a:xfrm>
                    <a:off x="5052827" y="904964"/>
                    <a:ext cx="1043173" cy="1547336"/>
                    <a:chOff x="8202642" y="1331438"/>
                    <a:chExt cx="1043173" cy="1547336"/>
                  </a:xfrm>
                </p:grpSpPr>
                <p:sp>
                  <p:nvSpPr>
                    <p:cNvPr id="349" name="任意多边形 22">
                      <a:extLst>
                        <a:ext uri="{FF2B5EF4-FFF2-40B4-BE49-F238E27FC236}">
                          <a16:creationId xmlns="" xmlns:a16="http://schemas.microsoft.com/office/drawing/2014/main" id="{D8191CB7-9FC0-41C8-83C8-6983F91C9455}"/>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0" name="任意多边形 23">
                      <a:extLst>
                        <a:ext uri="{FF2B5EF4-FFF2-40B4-BE49-F238E27FC236}">
                          <a16:creationId xmlns="" xmlns:a16="http://schemas.microsoft.com/office/drawing/2014/main" id="{7AE2F717-FD08-4DF5-BD8D-61E957F9FC85}"/>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9" name="组合 39">
                    <a:extLst>
                      <a:ext uri="{FF2B5EF4-FFF2-40B4-BE49-F238E27FC236}">
                        <a16:creationId xmlns="" xmlns:a16="http://schemas.microsoft.com/office/drawing/2014/main" id="{BEACDC1D-F4E1-4636-A1D2-1D8758B8030F}"/>
                      </a:ext>
                    </a:extLst>
                  </p:cNvPr>
                  <p:cNvGrpSpPr>
                    <a:grpSpLocks/>
                  </p:cNvGrpSpPr>
                  <p:nvPr/>
                </p:nvGrpSpPr>
                <p:grpSpPr bwMode="auto">
                  <a:xfrm>
                    <a:off x="4018410" y="869821"/>
                    <a:ext cx="1074500" cy="1569143"/>
                    <a:chOff x="4018410" y="869821"/>
                    <a:chExt cx="1074500" cy="1569143"/>
                  </a:xfrm>
                </p:grpSpPr>
                <p:sp>
                  <p:nvSpPr>
                    <p:cNvPr id="347" name="任意多边形 20">
                      <a:extLst>
                        <a:ext uri="{FF2B5EF4-FFF2-40B4-BE49-F238E27FC236}">
                          <a16:creationId xmlns="" xmlns:a16="http://schemas.microsoft.com/office/drawing/2014/main" id="{42FC1AD9-66F9-4639-BB62-0863B7A3A104}"/>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8" name="任意多边形 21">
                      <a:extLst>
                        <a:ext uri="{FF2B5EF4-FFF2-40B4-BE49-F238E27FC236}">
                          <a16:creationId xmlns="" xmlns:a16="http://schemas.microsoft.com/office/drawing/2014/main" id="{565E68D6-36E2-4DEE-84DC-5AD81EB05884}"/>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0" name="组合 23">
                    <a:extLst>
                      <a:ext uri="{FF2B5EF4-FFF2-40B4-BE49-F238E27FC236}">
                        <a16:creationId xmlns="" xmlns:a16="http://schemas.microsoft.com/office/drawing/2014/main" id="{68A27EE0-CD0F-4990-830E-685CD7A1FB87}"/>
                      </a:ext>
                    </a:extLst>
                  </p:cNvPr>
                  <p:cNvGrpSpPr>
                    <a:grpSpLocks/>
                  </p:cNvGrpSpPr>
                  <p:nvPr/>
                </p:nvGrpSpPr>
                <p:grpSpPr bwMode="auto">
                  <a:xfrm>
                    <a:off x="5048035" y="2175212"/>
                    <a:ext cx="1018726" cy="829528"/>
                    <a:chOff x="7348022" y="2790825"/>
                    <a:chExt cx="1018726" cy="829528"/>
                  </a:xfrm>
                </p:grpSpPr>
                <p:sp>
                  <p:nvSpPr>
                    <p:cNvPr id="345" name="任意多边形 18" hidden="1">
                      <a:extLst>
                        <a:ext uri="{FF2B5EF4-FFF2-40B4-BE49-F238E27FC236}">
                          <a16:creationId xmlns="" xmlns:a16="http://schemas.microsoft.com/office/drawing/2014/main" id="{A1AA8837-8BC0-4673-8FCA-C80453BFBFA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6" name="任意多边形 19">
                      <a:extLst>
                        <a:ext uri="{FF2B5EF4-FFF2-40B4-BE49-F238E27FC236}">
                          <a16:creationId xmlns="" xmlns:a16="http://schemas.microsoft.com/office/drawing/2014/main" id="{A3373061-EF94-4CBB-B682-E4BEF385F7A4}"/>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1" name="组合 33">
                    <a:extLst>
                      <a:ext uri="{FF2B5EF4-FFF2-40B4-BE49-F238E27FC236}">
                        <a16:creationId xmlns="" xmlns:a16="http://schemas.microsoft.com/office/drawing/2014/main" id="{1BA36EAE-F259-497C-88A8-D4C69E17458B}"/>
                      </a:ext>
                    </a:extLst>
                  </p:cNvPr>
                  <p:cNvGrpSpPr>
                    <a:grpSpLocks/>
                  </p:cNvGrpSpPr>
                  <p:nvPr/>
                </p:nvGrpSpPr>
                <p:grpSpPr bwMode="auto">
                  <a:xfrm>
                    <a:off x="3971510" y="2141238"/>
                    <a:ext cx="1066735" cy="882149"/>
                    <a:chOff x="8334175" y="1062762"/>
                    <a:chExt cx="1066735" cy="882149"/>
                  </a:xfrm>
                </p:grpSpPr>
                <p:sp>
                  <p:nvSpPr>
                    <p:cNvPr id="342" name="任意多边形 15">
                      <a:extLst>
                        <a:ext uri="{FF2B5EF4-FFF2-40B4-BE49-F238E27FC236}">
                          <a16:creationId xmlns="" xmlns:a16="http://schemas.microsoft.com/office/drawing/2014/main" id="{94831FC8-7136-4C67-969C-406B06483E0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3" name="任意多边形 16">
                      <a:extLst>
                        <a:ext uri="{FF2B5EF4-FFF2-40B4-BE49-F238E27FC236}">
                          <a16:creationId xmlns="" xmlns:a16="http://schemas.microsoft.com/office/drawing/2014/main" id="{5D528267-99D0-4FD2-8502-8A5C39945D14}"/>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4" name="任意多边形 17">
                      <a:extLst>
                        <a:ext uri="{FF2B5EF4-FFF2-40B4-BE49-F238E27FC236}">
                          <a16:creationId xmlns="" xmlns:a16="http://schemas.microsoft.com/office/drawing/2014/main" id="{21F79EF3-3067-4CA9-B4FD-23D36A63A34A}"/>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01" name="TextBox 1014">
            <a:extLst>
              <a:ext uri="{FF2B5EF4-FFF2-40B4-BE49-F238E27FC236}">
                <a16:creationId xmlns="" xmlns:a16="http://schemas.microsoft.com/office/drawing/2014/main" id="{067CFC6D-4D82-4BE4-9CC8-B19EE55C6538}"/>
              </a:ext>
            </a:extLst>
          </p:cNvPr>
          <p:cNvSpPr>
            <a:spLocks noChangeArrowheads="1"/>
          </p:cNvSpPr>
          <p:nvPr/>
        </p:nvSpPr>
        <p:spPr bwMode="auto">
          <a:xfrm>
            <a:off x="8028534" y="1277160"/>
            <a:ext cx="800219" cy="276999"/>
          </a:xfrm>
          <a:prstGeom prst="rect">
            <a:avLst/>
          </a:prstGeom>
          <a:noFill/>
          <a:ln>
            <a:noFill/>
          </a:ln>
          <a:extLst/>
        </p:spPr>
        <p:txBody>
          <a:bodyPr wrap="none">
            <a:spAutoFit/>
          </a:bodyPr>
          <a:lstStyle>
            <a:defPPr>
              <a:defRPr lang="zh-CN"/>
            </a:defPPr>
            <a:lvl1pPr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1pPr>
            <a:lvl2pPr marL="4572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2pPr>
            <a:lvl3pPr marL="9144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3pPr>
            <a:lvl4pPr marL="13716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4pPr>
            <a:lvl5pPr marL="1828800" algn="l" rtl="0" eaLnBrk="0" fontAlgn="base" hangingPunct="0">
              <a:spcBef>
                <a:spcPct val="0"/>
              </a:spcBef>
              <a:spcAft>
                <a:spcPct val="0"/>
              </a:spcAft>
              <a:buFont typeface="Arial" panose="020B0604020202020204" pitchFamily="34" charset="0"/>
              <a:defRPr kern="1200">
                <a:solidFill>
                  <a:schemeClr val="tx1"/>
                </a:solidFill>
                <a:latin typeface="Calibri" panose="020F050202020403020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charset="0"/>
                <a:ea typeface="宋体" panose="02010600030101010101" pitchFamily="2" charset="-122"/>
                <a:cs typeface="+mn-cs"/>
              </a:defRPr>
            </a:lvl9pPr>
          </a:lstStyle>
          <a:p>
            <a:pPr defTabSz="1219170">
              <a:defRPr/>
            </a:pPr>
            <a:r>
              <a:rPr lang="zh-CN" altLang="en-US" sz="1200" b="1" dirty="0">
                <a:solidFill>
                  <a:srgbClr val="639392"/>
                </a:solidFill>
                <a:latin typeface="微软雅黑" panose="020B0503020204020204" pitchFamily="34" charset="-122"/>
                <a:ea typeface="微软雅黑" panose="020B0503020204020204" pitchFamily="34" charset="-122"/>
                <a:sym typeface="Arial" panose="020B0604020202020204" pitchFamily="34" charset="0"/>
              </a:rPr>
              <a:t>添加标题</a:t>
            </a:r>
            <a:endParaRPr lang="zh-CN" altLang="en-US" sz="1600" b="1" dirty="0">
              <a:solidFill>
                <a:srgbClr val="639392"/>
              </a:solidFill>
            </a:endParaRPr>
          </a:p>
        </p:txBody>
      </p:sp>
      <p:sp>
        <p:nvSpPr>
          <p:cNvPr id="402" name="矩形 401">
            <a:extLst>
              <a:ext uri="{FF2B5EF4-FFF2-40B4-BE49-F238E27FC236}">
                <a16:creationId xmlns="" xmlns:a16="http://schemas.microsoft.com/office/drawing/2014/main" id="{A87C76A9-BE7A-436C-9573-1E475377781C}"/>
              </a:ext>
            </a:extLst>
          </p:cNvPr>
          <p:cNvSpPr/>
          <p:nvPr/>
        </p:nvSpPr>
        <p:spPr>
          <a:xfrm>
            <a:off x="8028534" y="1556441"/>
            <a:ext cx="1898664" cy="507831"/>
          </a:xfrm>
          <a:prstGeom prst="rect">
            <a:avLst/>
          </a:prstGeom>
        </p:spPr>
        <p:txBody>
          <a:bodyPr wrap="square">
            <a:spAutoFit/>
          </a:bodyPr>
          <a:lstStyle/>
          <a:p>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Tree>
    <p:extLst>
      <p:ext uri="{BB962C8B-B14F-4D97-AF65-F5344CB8AC3E}">
        <p14:creationId xmlns:p14="http://schemas.microsoft.com/office/powerpoint/2010/main" val="714198116"/>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76"/>
                                            </p:tgtEl>
                                            <p:attrNameLst>
                                              <p:attrName>style.visibility</p:attrName>
                                            </p:attrNameLst>
                                          </p:cBhvr>
                                          <p:to>
                                            <p:strVal val="visible"/>
                                          </p:to>
                                        </p:set>
                                        <p:animEffect transition="in" filter="fade">
                                          <p:cBhvr>
                                            <p:cTn id="7" dur="1000"/>
                                            <p:tgtEl>
                                              <p:spTgt spid="176"/>
                                            </p:tgtEl>
                                          </p:cBhvr>
                                        </p:animEffect>
                                        <p:anim calcmode="lin" valueType="num">
                                          <p:cBhvr>
                                            <p:cTn id="8" dur="1000" fill="hold"/>
                                            <p:tgtEl>
                                              <p:spTgt spid="176"/>
                                            </p:tgtEl>
                                            <p:attrNameLst>
                                              <p:attrName>ppt_x</p:attrName>
                                            </p:attrNameLst>
                                          </p:cBhvr>
                                          <p:tavLst>
                                            <p:tav tm="0">
                                              <p:val>
                                                <p:strVal val="#ppt_x"/>
                                              </p:val>
                                            </p:tav>
                                            <p:tav tm="100000">
                                              <p:val>
                                                <p:strVal val="#ppt_x"/>
                                              </p:val>
                                            </p:tav>
                                          </p:tavLst>
                                        </p:anim>
                                        <p:anim calcmode="lin" valueType="num">
                                          <p:cBhvr>
                                            <p:cTn id="9" dur="1000" fill="hold"/>
                                            <p:tgtEl>
                                              <p:spTgt spid="176"/>
                                            </p:tgtEl>
                                            <p:attrNameLst>
                                              <p:attrName>ppt_y</p:attrName>
                                            </p:attrNameLst>
                                          </p:cBhvr>
                                          <p:tavLst>
                                            <p:tav tm="0">
                                              <p:val>
                                                <p:strVal val="#ppt_y+.1"/>
                                              </p:val>
                                            </p:tav>
                                            <p:tav tm="100000">
                                              <p:val>
                                                <p:strVal val="#ppt_y"/>
                                              </p:val>
                                            </p:tav>
                                          </p:tavLst>
                                        </p:anim>
                                      </p:childTnLst>
                                    </p:cTn>
                                  </p:par>
                                  <p:par>
                                    <p:cTn id="10" presetID="47" presetClass="entr" presetSubtype="0" fill="hold" nodeType="withEffect">
                                      <p:stCondLst>
                                        <p:cond delay="200"/>
                                      </p:stCondLst>
                                      <p:childTnLst>
                                        <p:set>
                                          <p:cBhvr>
                                            <p:cTn id="11" dur="1" fill="hold">
                                              <p:stCondLst>
                                                <p:cond delay="0"/>
                                              </p:stCondLst>
                                            </p:cTn>
                                            <p:tgtEl>
                                              <p:spTgt spid="328"/>
                                            </p:tgtEl>
                                            <p:attrNameLst>
                                              <p:attrName>style.visibility</p:attrName>
                                            </p:attrNameLst>
                                          </p:cBhvr>
                                          <p:to>
                                            <p:strVal val="visible"/>
                                          </p:to>
                                        </p:set>
                                        <p:animEffect transition="in" filter="fade">
                                          <p:cBhvr>
                                            <p:cTn id="12" dur="1000"/>
                                            <p:tgtEl>
                                              <p:spTgt spid="328"/>
                                            </p:tgtEl>
                                          </p:cBhvr>
                                        </p:animEffect>
                                        <p:anim calcmode="lin" valueType="num">
                                          <p:cBhvr>
                                            <p:cTn id="13" dur="1000" fill="hold"/>
                                            <p:tgtEl>
                                              <p:spTgt spid="328"/>
                                            </p:tgtEl>
                                            <p:attrNameLst>
                                              <p:attrName>ppt_x</p:attrName>
                                            </p:attrNameLst>
                                          </p:cBhvr>
                                          <p:tavLst>
                                            <p:tav tm="0">
                                              <p:val>
                                                <p:strVal val="#ppt_x"/>
                                              </p:val>
                                            </p:tav>
                                            <p:tav tm="100000">
                                              <p:val>
                                                <p:strVal val="#ppt_x"/>
                                              </p:val>
                                            </p:tav>
                                          </p:tavLst>
                                        </p:anim>
                                        <p:anim calcmode="lin" valueType="num">
                                          <p:cBhvr>
                                            <p:cTn id="14" dur="1000" fill="hold"/>
                                            <p:tgtEl>
                                              <p:spTgt spid="328"/>
                                            </p:tgtEl>
                                            <p:attrNameLst>
                                              <p:attrName>ppt_y</p:attrName>
                                            </p:attrNameLst>
                                          </p:cBhvr>
                                          <p:tavLst>
                                            <p:tav tm="0">
                                              <p:val>
                                                <p:strVal val="#ppt_y-.1"/>
                                              </p:val>
                                            </p:tav>
                                            <p:tav tm="100000">
                                              <p:val>
                                                <p:strVal val="#ppt_y"/>
                                              </p:val>
                                            </p:tav>
                                          </p:tavLst>
                                        </p:anim>
                                      </p:childTnLst>
                                    </p:cTn>
                                  </p:par>
                                </p:childTnLst>
                              </p:cTn>
                            </p:par>
                            <p:par>
                              <p:cTn id="15" fill="hold">
                                <p:stCondLst>
                                  <p:cond delay="1200"/>
                                </p:stCondLst>
                                <p:childTnLst>
                                  <p:par>
                                    <p:cTn id="16" presetID="14" presetClass="entr" presetSubtype="10" fill="hold" nodeType="afterEffect">
                                      <p:stCondLst>
                                        <p:cond delay="0"/>
                                      </p:stCondLst>
                                      <p:childTnLst>
                                        <p:set>
                                          <p:cBhvr>
                                            <p:cTn id="17" dur="1" fill="hold">
                                              <p:stCondLst>
                                                <p:cond delay="0"/>
                                              </p:stCondLst>
                                            </p:cTn>
                                            <p:tgtEl>
                                              <p:spTgt spid="322"/>
                                            </p:tgtEl>
                                            <p:attrNameLst>
                                              <p:attrName>style.visibility</p:attrName>
                                            </p:attrNameLst>
                                          </p:cBhvr>
                                          <p:to>
                                            <p:strVal val="visible"/>
                                          </p:to>
                                        </p:set>
                                        <p:animEffect transition="in" filter="randombar(horizontal)">
                                          <p:cBhvr>
                                            <p:cTn id="18" dur="500"/>
                                            <p:tgtEl>
                                              <p:spTgt spid="322"/>
                                            </p:tgtEl>
                                          </p:cBhvr>
                                        </p:animEffect>
                                      </p:childTnLst>
                                    </p:cTn>
                                  </p:par>
                                </p:childTnLst>
                              </p:cTn>
                            </p:par>
                            <p:par>
                              <p:cTn id="19" fill="hold">
                                <p:stCondLst>
                                  <p:cond delay="1700"/>
                                </p:stCondLst>
                                <p:childTnLst>
                                  <p:par>
                                    <p:cTn id="20" presetID="2" presetClass="entr" presetSubtype="1" fill="hold" grpId="0" nodeType="afterEffect">
                                      <p:stCondLst>
                                        <p:cond delay="0"/>
                                      </p:stCondLst>
                                      <p:childTnLst>
                                        <p:set>
                                          <p:cBhvr>
                                            <p:cTn id="21" dur="1" fill="hold">
                                              <p:stCondLst>
                                                <p:cond delay="0"/>
                                              </p:stCondLst>
                                            </p:cTn>
                                            <p:tgtEl>
                                              <p:spTgt spid="323">
                                                <p:graphicEl>
                                                  <a:chart seriesIdx="-3" categoryIdx="-3" bldStep="gridLegend"/>
                                                </p:graphicEl>
                                              </p:spTgt>
                                            </p:tgtEl>
                                            <p:attrNameLst>
                                              <p:attrName>style.visibility</p:attrName>
                                            </p:attrNameLst>
                                          </p:cBhvr>
                                          <p:to>
                                            <p:strVal val="visible"/>
                                          </p:to>
                                        </p:set>
                                        <p:anim calcmode="lin" valueType="num">
                                          <p:cBhvr additive="base">
                                            <p:cTn id="22" dur="350" fill="hold"/>
                                            <p:tgtEl>
                                              <p:spTgt spid="323">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350" fill="hold"/>
                                            <p:tgtEl>
                                              <p:spTgt spid="323">
                                                <p:graphicEl>
                                                  <a:chart seriesIdx="-3" categoryIdx="-3" bldStep="gridLegend"/>
                                                </p:graphicEl>
                                              </p:spTgt>
                                            </p:tgtEl>
                                            <p:attrNameLst>
                                              <p:attrName>ppt_y</p:attrName>
                                            </p:attrNameLst>
                                          </p:cBhvr>
                                          <p:tavLst>
                                            <p:tav tm="0">
                                              <p:val>
                                                <p:strVal val="0-#ppt_h/2"/>
                                              </p:val>
                                            </p:tav>
                                            <p:tav tm="100000">
                                              <p:val>
                                                <p:strVal val="#ppt_y"/>
                                              </p:val>
                                            </p:tav>
                                          </p:tavLst>
                                        </p:anim>
                                      </p:childTnLst>
                                    </p:cTn>
                                  </p:par>
                                </p:childTnLst>
                              </p:cTn>
                            </p:par>
                            <p:par>
                              <p:cTn id="24" fill="hold">
                                <p:stCondLst>
                                  <p:cond delay="2050"/>
                                </p:stCondLst>
                                <p:childTnLst>
                                  <p:par>
                                    <p:cTn id="25" presetID="2" presetClass="entr" presetSubtype="1" fill="hold" grpId="0" nodeType="afterEffect">
                                      <p:stCondLst>
                                        <p:cond delay="0"/>
                                      </p:stCondLst>
                                      <p:childTnLst>
                                        <p:set>
                                          <p:cBhvr>
                                            <p:cTn id="26" dur="1" fill="hold">
                                              <p:stCondLst>
                                                <p:cond delay="0"/>
                                              </p:stCondLst>
                                            </p:cTn>
                                            <p:tgtEl>
                                              <p:spTgt spid="323">
                                                <p:graphicEl>
                                                  <a:chart seriesIdx="-4" categoryIdx="0" bldStep="category"/>
                                                </p:graphicEl>
                                              </p:spTgt>
                                            </p:tgtEl>
                                            <p:attrNameLst>
                                              <p:attrName>style.visibility</p:attrName>
                                            </p:attrNameLst>
                                          </p:cBhvr>
                                          <p:to>
                                            <p:strVal val="visible"/>
                                          </p:to>
                                        </p:set>
                                        <p:anim calcmode="lin" valueType="num">
                                          <p:cBhvr additive="base">
                                            <p:cTn id="27" dur="350" fill="hold"/>
                                            <p:tgtEl>
                                              <p:spTgt spid="323">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28" dur="350" fill="hold"/>
                                            <p:tgtEl>
                                              <p:spTgt spid="323">
                                                <p:graphicEl>
                                                  <a:chart seriesIdx="-4" categoryIdx="0" bldStep="category"/>
                                                </p:graphicEl>
                                              </p:spTgt>
                                            </p:tgtEl>
                                            <p:attrNameLst>
                                              <p:attrName>ppt_y</p:attrName>
                                            </p:attrNameLst>
                                          </p:cBhvr>
                                          <p:tavLst>
                                            <p:tav tm="0">
                                              <p:val>
                                                <p:strVal val="0-#ppt_h/2"/>
                                              </p:val>
                                            </p:tav>
                                            <p:tav tm="100000">
                                              <p:val>
                                                <p:strVal val="#ppt_y"/>
                                              </p:val>
                                            </p:tav>
                                          </p:tavLst>
                                        </p:anim>
                                      </p:childTnLst>
                                    </p:cTn>
                                  </p:par>
                                </p:childTnLst>
                              </p:cTn>
                            </p:par>
                            <p:par>
                              <p:cTn id="29" fill="hold">
                                <p:stCondLst>
                                  <p:cond delay="2400"/>
                                </p:stCondLst>
                                <p:childTnLst>
                                  <p:par>
                                    <p:cTn id="30" presetID="2" presetClass="entr" presetSubtype="1" fill="hold" grpId="0" nodeType="afterEffect">
                                      <p:stCondLst>
                                        <p:cond delay="0"/>
                                      </p:stCondLst>
                                      <p:childTnLst>
                                        <p:set>
                                          <p:cBhvr>
                                            <p:cTn id="31" dur="1" fill="hold">
                                              <p:stCondLst>
                                                <p:cond delay="0"/>
                                              </p:stCondLst>
                                            </p:cTn>
                                            <p:tgtEl>
                                              <p:spTgt spid="323">
                                                <p:graphicEl>
                                                  <a:chart seriesIdx="-4" categoryIdx="1" bldStep="category"/>
                                                </p:graphicEl>
                                              </p:spTgt>
                                            </p:tgtEl>
                                            <p:attrNameLst>
                                              <p:attrName>style.visibility</p:attrName>
                                            </p:attrNameLst>
                                          </p:cBhvr>
                                          <p:to>
                                            <p:strVal val="visible"/>
                                          </p:to>
                                        </p:set>
                                        <p:anim calcmode="lin" valueType="num">
                                          <p:cBhvr additive="base">
                                            <p:cTn id="32" dur="350" fill="hold"/>
                                            <p:tgtEl>
                                              <p:spTgt spid="323">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33" dur="350" fill="hold"/>
                                            <p:tgtEl>
                                              <p:spTgt spid="323">
                                                <p:graphicEl>
                                                  <a:chart seriesIdx="-4" categoryIdx="1" bldStep="category"/>
                                                </p:graphicEl>
                                              </p:spTgt>
                                            </p:tgtEl>
                                            <p:attrNameLst>
                                              <p:attrName>ppt_y</p:attrName>
                                            </p:attrNameLst>
                                          </p:cBhvr>
                                          <p:tavLst>
                                            <p:tav tm="0">
                                              <p:val>
                                                <p:strVal val="0-#ppt_h/2"/>
                                              </p:val>
                                            </p:tav>
                                            <p:tav tm="100000">
                                              <p:val>
                                                <p:strVal val="#ppt_y"/>
                                              </p:val>
                                            </p:tav>
                                          </p:tavLst>
                                        </p:anim>
                                      </p:childTnLst>
                                    </p:cTn>
                                  </p:par>
                                </p:childTnLst>
                              </p:cTn>
                            </p:par>
                            <p:par>
                              <p:cTn id="34" fill="hold">
                                <p:stCondLst>
                                  <p:cond delay="2750"/>
                                </p:stCondLst>
                                <p:childTnLst>
                                  <p:par>
                                    <p:cTn id="35" presetID="2" presetClass="entr" presetSubtype="1" fill="hold" grpId="0" nodeType="afterEffect">
                                      <p:stCondLst>
                                        <p:cond delay="0"/>
                                      </p:stCondLst>
                                      <p:childTnLst>
                                        <p:set>
                                          <p:cBhvr>
                                            <p:cTn id="36" dur="1" fill="hold">
                                              <p:stCondLst>
                                                <p:cond delay="0"/>
                                              </p:stCondLst>
                                            </p:cTn>
                                            <p:tgtEl>
                                              <p:spTgt spid="323">
                                                <p:graphicEl>
                                                  <a:chart seriesIdx="-4" categoryIdx="2" bldStep="category"/>
                                                </p:graphicEl>
                                              </p:spTgt>
                                            </p:tgtEl>
                                            <p:attrNameLst>
                                              <p:attrName>style.visibility</p:attrName>
                                            </p:attrNameLst>
                                          </p:cBhvr>
                                          <p:to>
                                            <p:strVal val="visible"/>
                                          </p:to>
                                        </p:set>
                                        <p:anim calcmode="lin" valueType="num">
                                          <p:cBhvr additive="base">
                                            <p:cTn id="37" dur="350" fill="hold"/>
                                            <p:tgtEl>
                                              <p:spTgt spid="323">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38" dur="350" fill="hold"/>
                                            <p:tgtEl>
                                              <p:spTgt spid="323">
                                                <p:graphicEl>
                                                  <a:chart seriesIdx="-4" categoryIdx="2" bldStep="category"/>
                                                </p:graphicEl>
                                              </p:spTgt>
                                            </p:tgtEl>
                                            <p:attrNameLst>
                                              <p:attrName>ppt_y</p:attrName>
                                            </p:attrNameLst>
                                          </p:cBhvr>
                                          <p:tavLst>
                                            <p:tav tm="0">
                                              <p:val>
                                                <p:strVal val="0-#ppt_h/2"/>
                                              </p:val>
                                            </p:tav>
                                            <p:tav tm="100000">
                                              <p:val>
                                                <p:strVal val="#ppt_y"/>
                                              </p:val>
                                            </p:tav>
                                          </p:tavLst>
                                        </p:anim>
                                      </p:childTnLst>
                                    </p:cTn>
                                  </p:par>
                                </p:childTnLst>
                              </p:cTn>
                            </p:par>
                            <p:par>
                              <p:cTn id="39" fill="hold">
                                <p:stCondLst>
                                  <p:cond delay="3100"/>
                                </p:stCondLst>
                                <p:childTnLst>
                                  <p:par>
                                    <p:cTn id="40" presetID="2" presetClass="entr" presetSubtype="1" fill="hold" grpId="0" nodeType="afterEffect">
                                      <p:stCondLst>
                                        <p:cond delay="0"/>
                                      </p:stCondLst>
                                      <p:childTnLst>
                                        <p:set>
                                          <p:cBhvr>
                                            <p:cTn id="41" dur="1" fill="hold">
                                              <p:stCondLst>
                                                <p:cond delay="0"/>
                                              </p:stCondLst>
                                            </p:cTn>
                                            <p:tgtEl>
                                              <p:spTgt spid="323">
                                                <p:graphicEl>
                                                  <a:chart seriesIdx="-4" categoryIdx="3" bldStep="category"/>
                                                </p:graphicEl>
                                              </p:spTgt>
                                            </p:tgtEl>
                                            <p:attrNameLst>
                                              <p:attrName>style.visibility</p:attrName>
                                            </p:attrNameLst>
                                          </p:cBhvr>
                                          <p:to>
                                            <p:strVal val="visible"/>
                                          </p:to>
                                        </p:set>
                                        <p:anim calcmode="lin" valueType="num">
                                          <p:cBhvr additive="base">
                                            <p:cTn id="42" dur="350" fill="hold"/>
                                            <p:tgtEl>
                                              <p:spTgt spid="323">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43" dur="350" fill="hold"/>
                                            <p:tgtEl>
                                              <p:spTgt spid="323">
                                                <p:graphicEl>
                                                  <a:chart seriesIdx="-4" categoryIdx="3" bldStep="category"/>
                                                </p:graphicEl>
                                              </p:spTgt>
                                            </p:tgtEl>
                                            <p:attrNameLst>
                                              <p:attrName>ppt_y</p:attrName>
                                            </p:attrNameLst>
                                          </p:cBhvr>
                                          <p:tavLst>
                                            <p:tav tm="0">
                                              <p:val>
                                                <p:strVal val="0-#ppt_h/2"/>
                                              </p:val>
                                            </p:tav>
                                            <p:tav tm="100000">
                                              <p:val>
                                                <p:strVal val="#ppt_y"/>
                                              </p:val>
                                            </p:tav>
                                          </p:tavLst>
                                        </p:anim>
                                      </p:childTnLst>
                                    </p:cTn>
                                  </p:par>
                                </p:childTnLst>
                              </p:cTn>
                            </p:par>
                            <p:par>
                              <p:cTn id="44" fill="hold">
                                <p:stCondLst>
                                  <p:cond delay="3450"/>
                                </p:stCondLst>
                                <p:childTnLst>
                                  <p:par>
                                    <p:cTn id="45" presetID="2" presetClass="entr" presetSubtype="1" fill="hold" grpId="0" nodeType="afterEffect" p14:presetBounceEnd="54000">
                                      <p:stCondLst>
                                        <p:cond delay="0"/>
                                      </p:stCondLst>
                                      <p:childTnLst>
                                        <p:set>
                                          <p:cBhvr>
                                            <p:cTn id="46" dur="1" fill="hold">
                                              <p:stCondLst>
                                                <p:cond delay="0"/>
                                              </p:stCondLst>
                                            </p:cTn>
                                            <p:tgtEl>
                                              <p:spTgt spid="324"/>
                                            </p:tgtEl>
                                            <p:attrNameLst>
                                              <p:attrName>style.visibility</p:attrName>
                                            </p:attrNameLst>
                                          </p:cBhvr>
                                          <p:to>
                                            <p:strVal val="visible"/>
                                          </p:to>
                                        </p:set>
                                        <p:anim calcmode="lin" valueType="num" p14:bounceEnd="54000">
                                          <p:cBhvr additive="base">
                                            <p:cTn id="47" dur="500" fill="hold"/>
                                            <p:tgtEl>
                                              <p:spTgt spid="324"/>
                                            </p:tgtEl>
                                            <p:attrNameLst>
                                              <p:attrName>ppt_x</p:attrName>
                                            </p:attrNameLst>
                                          </p:cBhvr>
                                          <p:tavLst>
                                            <p:tav tm="0">
                                              <p:val>
                                                <p:strVal val="#ppt_x"/>
                                              </p:val>
                                            </p:tav>
                                            <p:tav tm="100000">
                                              <p:val>
                                                <p:strVal val="#ppt_x"/>
                                              </p:val>
                                            </p:tav>
                                          </p:tavLst>
                                        </p:anim>
                                        <p:anim calcmode="lin" valueType="num" p14:bounceEnd="54000">
                                          <p:cBhvr additive="base">
                                            <p:cTn id="48" dur="500" fill="hold"/>
                                            <p:tgtEl>
                                              <p:spTgt spid="324"/>
                                            </p:tgtEl>
                                            <p:attrNameLst>
                                              <p:attrName>ppt_y</p:attrName>
                                            </p:attrNameLst>
                                          </p:cBhvr>
                                          <p:tavLst>
                                            <p:tav tm="0">
                                              <p:val>
                                                <p:strVal val="0-#ppt_h/2"/>
                                              </p:val>
                                            </p:tav>
                                            <p:tav tm="100000">
                                              <p:val>
                                                <p:strVal val="#ppt_y"/>
                                              </p:val>
                                            </p:tav>
                                          </p:tavLst>
                                        </p:anim>
                                      </p:childTnLst>
                                    </p:cTn>
                                  </p:par>
                                </p:childTnLst>
                              </p:cTn>
                            </p:par>
                            <p:par>
                              <p:cTn id="49" fill="hold">
                                <p:stCondLst>
                                  <p:cond delay="3950"/>
                                </p:stCondLst>
                                <p:childTnLst>
                                  <p:par>
                                    <p:cTn id="50" presetID="14" presetClass="entr" presetSubtype="10" fill="hold" grpId="0" nodeType="afterEffect">
                                      <p:stCondLst>
                                        <p:cond delay="0"/>
                                      </p:stCondLst>
                                      <p:childTnLst>
                                        <p:set>
                                          <p:cBhvr>
                                            <p:cTn id="51" dur="1" fill="hold">
                                              <p:stCondLst>
                                                <p:cond delay="0"/>
                                              </p:stCondLst>
                                            </p:cTn>
                                            <p:tgtEl>
                                              <p:spTgt spid="325"/>
                                            </p:tgtEl>
                                            <p:attrNameLst>
                                              <p:attrName>style.visibility</p:attrName>
                                            </p:attrNameLst>
                                          </p:cBhvr>
                                          <p:to>
                                            <p:strVal val="visible"/>
                                          </p:to>
                                        </p:set>
                                        <p:animEffect transition="in" filter="randombar(horizontal)">
                                          <p:cBhvr>
                                            <p:cTn id="52" dur="500"/>
                                            <p:tgtEl>
                                              <p:spTgt spid="325"/>
                                            </p:tgtEl>
                                          </p:cBhvr>
                                        </p:animEffect>
                                      </p:childTnLst>
                                    </p:cTn>
                                  </p:par>
                                </p:childTnLst>
                              </p:cTn>
                            </p:par>
                            <p:par>
                              <p:cTn id="53" fill="hold">
                                <p:stCondLst>
                                  <p:cond delay="4450"/>
                                </p:stCondLst>
                                <p:childTnLst>
                                  <p:par>
                                    <p:cTn id="54" presetID="2" presetClass="entr" presetSubtype="1" fill="hold" grpId="0" nodeType="afterEffect" p14:presetBounceEnd="54000">
                                      <p:stCondLst>
                                        <p:cond delay="0"/>
                                      </p:stCondLst>
                                      <p:childTnLst>
                                        <p:set>
                                          <p:cBhvr>
                                            <p:cTn id="55" dur="1" fill="hold">
                                              <p:stCondLst>
                                                <p:cond delay="0"/>
                                              </p:stCondLst>
                                            </p:cTn>
                                            <p:tgtEl>
                                              <p:spTgt spid="326"/>
                                            </p:tgtEl>
                                            <p:attrNameLst>
                                              <p:attrName>style.visibility</p:attrName>
                                            </p:attrNameLst>
                                          </p:cBhvr>
                                          <p:to>
                                            <p:strVal val="visible"/>
                                          </p:to>
                                        </p:set>
                                        <p:anim calcmode="lin" valueType="num" p14:bounceEnd="54000">
                                          <p:cBhvr additive="base">
                                            <p:cTn id="56" dur="500" fill="hold"/>
                                            <p:tgtEl>
                                              <p:spTgt spid="326"/>
                                            </p:tgtEl>
                                            <p:attrNameLst>
                                              <p:attrName>ppt_x</p:attrName>
                                            </p:attrNameLst>
                                          </p:cBhvr>
                                          <p:tavLst>
                                            <p:tav tm="0">
                                              <p:val>
                                                <p:strVal val="#ppt_x"/>
                                              </p:val>
                                            </p:tav>
                                            <p:tav tm="100000">
                                              <p:val>
                                                <p:strVal val="#ppt_x"/>
                                              </p:val>
                                            </p:tav>
                                          </p:tavLst>
                                        </p:anim>
                                        <p:anim calcmode="lin" valueType="num" p14:bounceEnd="54000">
                                          <p:cBhvr additive="base">
                                            <p:cTn id="57" dur="500" fill="hold"/>
                                            <p:tgtEl>
                                              <p:spTgt spid="326"/>
                                            </p:tgtEl>
                                            <p:attrNameLst>
                                              <p:attrName>ppt_y</p:attrName>
                                            </p:attrNameLst>
                                          </p:cBhvr>
                                          <p:tavLst>
                                            <p:tav tm="0">
                                              <p:val>
                                                <p:strVal val="0-#ppt_h/2"/>
                                              </p:val>
                                            </p:tav>
                                            <p:tav tm="100000">
                                              <p:val>
                                                <p:strVal val="#ppt_y"/>
                                              </p:val>
                                            </p:tav>
                                          </p:tavLst>
                                        </p:anim>
                                      </p:childTnLst>
                                    </p:cTn>
                                  </p:par>
                                </p:childTnLst>
                              </p:cTn>
                            </p:par>
                            <p:par>
                              <p:cTn id="58" fill="hold">
                                <p:stCondLst>
                                  <p:cond delay="4950"/>
                                </p:stCondLst>
                                <p:childTnLst>
                                  <p:par>
                                    <p:cTn id="59" presetID="14" presetClass="entr" presetSubtype="10" fill="hold" grpId="0" nodeType="afterEffect">
                                      <p:stCondLst>
                                        <p:cond delay="0"/>
                                      </p:stCondLst>
                                      <p:childTnLst>
                                        <p:set>
                                          <p:cBhvr>
                                            <p:cTn id="60" dur="1" fill="hold">
                                              <p:stCondLst>
                                                <p:cond delay="0"/>
                                              </p:stCondLst>
                                            </p:cTn>
                                            <p:tgtEl>
                                              <p:spTgt spid="327"/>
                                            </p:tgtEl>
                                            <p:attrNameLst>
                                              <p:attrName>style.visibility</p:attrName>
                                            </p:attrNameLst>
                                          </p:cBhvr>
                                          <p:to>
                                            <p:strVal val="visible"/>
                                          </p:to>
                                        </p:set>
                                        <p:animEffect transition="in" filter="randombar(horizontal)">
                                          <p:cBhvr>
                                            <p:cTn id="61" dur="500"/>
                                            <p:tgtEl>
                                              <p:spTgt spid="327"/>
                                            </p:tgtEl>
                                          </p:cBhvr>
                                        </p:animEffect>
                                      </p:childTnLst>
                                    </p:cTn>
                                  </p:par>
                                </p:childTnLst>
                              </p:cTn>
                            </p:par>
                            <p:par>
                              <p:cTn id="62" fill="hold">
                                <p:stCondLst>
                                  <p:cond delay="5450"/>
                                </p:stCondLst>
                                <p:childTnLst>
                                  <p:par>
                                    <p:cTn id="63" presetID="2" presetClass="entr" presetSubtype="1" fill="hold" grpId="0" nodeType="afterEffect" p14:presetBounceEnd="54000">
                                      <p:stCondLst>
                                        <p:cond delay="0"/>
                                      </p:stCondLst>
                                      <p:childTnLst>
                                        <p:set>
                                          <p:cBhvr>
                                            <p:cTn id="64" dur="1" fill="hold">
                                              <p:stCondLst>
                                                <p:cond delay="0"/>
                                              </p:stCondLst>
                                            </p:cTn>
                                            <p:tgtEl>
                                              <p:spTgt spid="401"/>
                                            </p:tgtEl>
                                            <p:attrNameLst>
                                              <p:attrName>style.visibility</p:attrName>
                                            </p:attrNameLst>
                                          </p:cBhvr>
                                          <p:to>
                                            <p:strVal val="visible"/>
                                          </p:to>
                                        </p:set>
                                        <p:anim calcmode="lin" valueType="num" p14:bounceEnd="54000">
                                          <p:cBhvr additive="base">
                                            <p:cTn id="65" dur="500" fill="hold"/>
                                            <p:tgtEl>
                                              <p:spTgt spid="401"/>
                                            </p:tgtEl>
                                            <p:attrNameLst>
                                              <p:attrName>ppt_x</p:attrName>
                                            </p:attrNameLst>
                                          </p:cBhvr>
                                          <p:tavLst>
                                            <p:tav tm="0">
                                              <p:val>
                                                <p:strVal val="#ppt_x"/>
                                              </p:val>
                                            </p:tav>
                                            <p:tav tm="100000">
                                              <p:val>
                                                <p:strVal val="#ppt_x"/>
                                              </p:val>
                                            </p:tav>
                                          </p:tavLst>
                                        </p:anim>
                                        <p:anim calcmode="lin" valueType="num" p14:bounceEnd="54000">
                                          <p:cBhvr additive="base">
                                            <p:cTn id="66" dur="500" fill="hold"/>
                                            <p:tgtEl>
                                              <p:spTgt spid="401"/>
                                            </p:tgtEl>
                                            <p:attrNameLst>
                                              <p:attrName>ppt_y</p:attrName>
                                            </p:attrNameLst>
                                          </p:cBhvr>
                                          <p:tavLst>
                                            <p:tav tm="0">
                                              <p:val>
                                                <p:strVal val="0-#ppt_h/2"/>
                                              </p:val>
                                            </p:tav>
                                            <p:tav tm="100000">
                                              <p:val>
                                                <p:strVal val="#ppt_y"/>
                                              </p:val>
                                            </p:tav>
                                          </p:tavLst>
                                        </p:anim>
                                      </p:childTnLst>
                                    </p:cTn>
                                  </p:par>
                                </p:childTnLst>
                              </p:cTn>
                            </p:par>
                            <p:par>
                              <p:cTn id="67" fill="hold">
                                <p:stCondLst>
                                  <p:cond delay="5950"/>
                                </p:stCondLst>
                                <p:childTnLst>
                                  <p:par>
                                    <p:cTn id="68" presetID="14" presetClass="entr" presetSubtype="10" fill="hold" grpId="0" nodeType="afterEffect">
                                      <p:stCondLst>
                                        <p:cond delay="0"/>
                                      </p:stCondLst>
                                      <p:childTnLst>
                                        <p:set>
                                          <p:cBhvr>
                                            <p:cTn id="69" dur="1" fill="hold">
                                              <p:stCondLst>
                                                <p:cond delay="0"/>
                                              </p:stCondLst>
                                            </p:cTn>
                                            <p:tgtEl>
                                              <p:spTgt spid="402"/>
                                            </p:tgtEl>
                                            <p:attrNameLst>
                                              <p:attrName>style.visibility</p:attrName>
                                            </p:attrNameLst>
                                          </p:cBhvr>
                                          <p:to>
                                            <p:strVal val="visible"/>
                                          </p:to>
                                        </p:set>
                                        <p:animEffect transition="in" filter="randombar(horizontal)">
                                          <p:cBhvr>
                                            <p:cTn id="70" dur="500"/>
                                            <p:tgtEl>
                                              <p:spTgt spid="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23" grpId="0">
            <p:bldSub>
              <a:bldChart bld="category"/>
            </p:bldSub>
          </p:bldGraphic>
          <p:bldP spid="324" grpId="0"/>
          <p:bldP spid="325" grpId="0"/>
          <p:bldP spid="326" grpId="0"/>
          <p:bldP spid="327" grpId="0"/>
          <p:bldP spid="401" grpId="0"/>
          <p:bldP spid="40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76"/>
                                            </p:tgtEl>
                                            <p:attrNameLst>
                                              <p:attrName>style.visibility</p:attrName>
                                            </p:attrNameLst>
                                          </p:cBhvr>
                                          <p:to>
                                            <p:strVal val="visible"/>
                                          </p:to>
                                        </p:set>
                                        <p:animEffect transition="in" filter="fade">
                                          <p:cBhvr>
                                            <p:cTn id="7" dur="1000"/>
                                            <p:tgtEl>
                                              <p:spTgt spid="176"/>
                                            </p:tgtEl>
                                          </p:cBhvr>
                                        </p:animEffect>
                                        <p:anim calcmode="lin" valueType="num">
                                          <p:cBhvr>
                                            <p:cTn id="8" dur="1000" fill="hold"/>
                                            <p:tgtEl>
                                              <p:spTgt spid="176"/>
                                            </p:tgtEl>
                                            <p:attrNameLst>
                                              <p:attrName>ppt_x</p:attrName>
                                            </p:attrNameLst>
                                          </p:cBhvr>
                                          <p:tavLst>
                                            <p:tav tm="0">
                                              <p:val>
                                                <p:strVal val="#ppt_x"/>
                                              </p:val>
                                            </p:tav>
                                            <p:tav tm="100000">
                                              <p:val>
                                                <p:strVal val="#ppt_x"/>
                                              </p:val>
                                            </p:tav>
                                          </p:tavLst>
                                        </p:anim>
                                        <p:anim calcmode="lin" valueType="num">
                                          <p:cBhvr>
                                            <p:cTn id="9" dur="1000" fill="hold"/>
                                            <p:tgtEl>
                                              <p:spTgt spid="176"/>
                                            </p:tgtEl>
                                            <p:attrNameLst>
                                              <p:attrName>ppt_y</p:attrName>
                                            </p:attrNameLst>
                                          </p:cBhvr>
                                          <p:tavLst>
                                            <p:tav tm="0">
                                              <p:val>
                                                <p:strVal val="#ppt_y+.1"/>
                                              </p:val>
                                            </p:tav>
                                            <p:tav tm="100000">
                                              <p:val>
                                                <p:strVal val="#ppt_y"/>
                                              </p:val>
                                            </p:tav>
                                          </p:tavLst>
                                        </p:anim>
                                      </p:childTnLst>
                                    </p:cTn>
                                  </p:par>
                                  <p:par>
                                    <p:cTn id="10" presetID="47" presetClass="entr" presetSubtype="0" fill="hold" nodeType="withEffect">
                                      <p:stCondLst>
                                        <p:cond delay="200"/>
                                      </p:stCondLst>
                                      <p:childTnLst>
                                        <p:set>
                                          <p:cBhvr>
                                            <p:cTn id="11" dur="1" fill="hold">
                                              <p:stCondLst>
                                                <p:cond delay="0"/>
                                              </p:stCondLst>
                                            </p:cTn>
                                            <p:tgtEl>
                                              <p:spTgt spid="328"/>
                                            </p:tgtEl>
                                            <p:attrNameLst>
                                              <p:attrName>style.visibility</p:attrName>
                                            </p:attrNameLst>
                                          </p:cBhvr>
                                          <p:to>
                                            <p:strVal val="visible"/>
                                          </p:to>
                                        </p:set>
                                        <p:animEffect transition="in" filter="fade">
                                          <p:cBhvr>
                                            <p:cTn id="12" dur="1000"/>
                                            <p:tgtEl>
                                              <p:spTgt spid="328"/>
                                            </p:tgtEl>
                                          </p:cBhvr>
                                        </p:animEffect>
                                        <p:anim calcmode="lin" valueType="num">
                                          <p:cBhvr>
                                            <p:cTn id="13" dur="1000" fill="hold"/>
                                            <p:tgtEl>
                                              <p:spTgt spid="328"/>
                                            </p:tgtEl>
                                            <p:attrNameLst>
                                              <p:attrName>ppt_x</p:attrName>
                                            </p:attrNameLst>
                                          </p:cBhvr>
                                          <p:tavLst>
                                            <p:tav tm="0">
                                              <p:val>
                                                <p:strVal val="#ppt_x"/>
                                              </p:val>
                                            </p:tav>
                                            <p:tav tm="100000">
                                              <p:val>
                                                <p:strVal val="#ppt_x"/>
                                              </p:val>
                                            </p:tav>
                                          </p:tavLst>
                                        </p:anim>
                                        <p:anim calcmode="lin" valueType="num">
                                          <p:cBhvr>
                                            <p:cTn id="14" dur="1000" fill="hold"/>
                                            <p:tgtEl>
                                              <p:spTgt spid="328"/>
                                            </p:tgtEl>
                                            <p:attrNameLst>
                                              <p:attrName>ppt_y</p:attrName>
                                            </p:attrNameLst>
                                          </p:cBhvr>
                                          <p:tavLst>
                                            <p:tav tm="0">
                                              <p:val>
                                                <p:strVal val="#ppt_y-.1"/>
                                              </p:val>
                                            </p:tav>
                                            <p:tav tm="100000">
                                              <p:val>
                                                <p:strVal val="#ppt_y"/>
                                              </p:val>
                                            </p:tav>
                                          </p:tavLst>
                                        </p:anim>
                                      </p:childTnLst>
                                    </p:cTn>
                                  </p:par>
                                </p:childTnLst>
                              </p:cTn>
                            </p:par>
                            <p:par>
                              <p:cTn id="15" fill="hold">
                                <p:stCondLst>
                                  <p:cond delay="1200"/>
                                </p:stCondLst>
                                <p:childTnLst>
                                  <p:par>
                                    <p:cTn id="16" presetID="14" presetClass="entr" presetSubtype="10" fill="hold" nodeType="afterEffect">
                                      <p:stCondLst>
                                        <p:cond delay="0"/>
                                      </p:stCondLst>
                                      <p:childTnLst>
                                        <p:set>
                                          <p:cBhvr>
                                            <p:cTn id="17" dur="1" fill="hold">
                                              <p:stCondLst>
                                                <p:cond delay="0"/>
                                              </p:stCondLst>
                                            </p:cTn>
                                            <p:tgtEl>
                                              <p:spTgt spid="322"/>
                                            </p:tgtEl>
                                            <p:attrNameLst>
                                              <p:attrName>style.visibility</p:attrName>
                                            </p:attrNameLst>
                                          </p:cBhvr>
                                          <p:to>
                                            <p:strVal val="visible"/>
                                          </p:to>
                                        </p:set>
                                        <p:animEffect transition="in" filter="randombar(horizontal)">
                                          <p:cBhvr>
                                            <p:cTn id="18" dur="500"/>
                                            <p:tgtEl>
                                              <p:spTgt spid="322"/>
                                            </p:tgtEl>
                                          </p:cBhvr>
                                        </p:animEffect>
                                      </p:childTnLst>
                                    </p:cTn>
                                  </p:par>
                                </p:childTnLst>
                              </p:cTn>
                            </p:par>
                            <p:par>
                              <p:cTn id="19" fill="hold">
                                <p:stCondLst>
                                  <p:cond delay="1700"/>
                                </p:stCondLst>
                                <p:childTnLst>
                                  <p:par>
                                    <p:cTn id="20" presetID="2" presetClass="entr" presetSubtype="1" fill="hold" grpId="0" nodeType="afterEffect">
                                      <p:stCondLst>
                                        <p:cond delay="0"/>
                                      </p:stCondLst>
                                      <p:childTnLst>
                                        <p:set>
                                          <p:cBhvr>
                                            <p:cTn id="21" dur="1" fill="hold">
                                              <p:stCondLst>
                                                <p:cond delay="0"/>
                                              </p:stCondLst>
                                            </p:cTn>
                                            <p:tgtEl>
                                              <p:spTgt spid="323">
                                                <p:graphicEl>
                                                  <a:chart seriesIdx="-3" categoryIdx="-3" bldStep="gridLegend"/>
                                                </p:graphicEl>
                                              </p:spTgt>
                                            </p:tgtEl>
                                            <p:attrNameLst>
                                              <p:attrName>style.visibility</p:attrName>
                                            </p:attrNameLst>
                                          </p:cBhvr>
                                          <p:to>
                                            <p:strVal val="visible"/>
                                          </p:to>
                                        </p:set>
                                        <p:anim calcmode="lin" valueType="num">
                                          <p:cBhvr additive="base">
                                            <p:cTn id="22" dur="350" fill="hold"/>
                                            <p:tgtEl>
                                              <p:spTgt spid="323">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350" fill="hold"/>
                                            <p:tgtEl>
                                              <p:spTgt spid="323">
                                                <p:graphicEl>
                                                  <a:chart seriesIdx="-3" categoryIdx="-3" bldStep="gridLegend"/>
                                                </p:graphicEl>
                                              </p:spTgt>
                                            </p:tgtEl>
                                            <p:attrNameLst>
                                              <p:attrName>ppt_y</p:attrName>
                                            </p:attrNameLst>
                                          </p:cBhvr>
                                          <p:tavLst>
                                            <p:tav tm="0">
                                              <p:val>
                                                <p:strVal val="0-#ppt_h/2"/>
                                              </p:val>
                                            </p:tav>
                                            <p:tav tm="100000">
                                              <p:val>
                                                <p:strVal val="#ppt_y"/>
                                              </p:val>
                                            </p:tav>
                                          </p:tavLst>
                                        </p:anim>
                                      </p:childTnLst>
                                    </p:cTn>
                                  </p:par>
                                </p:childTnLst>
                              </p:cTn>
                            </p:par>
                            <p:par>
                              <p:cTn id="24" fill="hold">
                                <p:stCondLst>
                                  <p:cond delay="2050"/>
                                </p:stCondLst>
                                <p:childTnLst>
                                  <p:par>
                                    <p:cTn id="25" presetID="2" presetClass="entr" presetSubtype="1" fill="hold" grpId="0" nodeType="afterEffect">
                                      <p:stCondLst>
                                        <p:cond delay="0"/>
                                      </p:stCondLst>
                                      <p:childTnLst>
                                        <p:set>
                                          <p:cBhvr>
                                            <p:cTn id="26" dur="1" fill="hold">
                                              <p:stCondLst>
                                                <p:cond delay="0"/>
                                              </p:stCondLst>
                                            </p:cTn>
                                            <p:tgtEl>
                                              <p:spTgt spid="323">
                                                <p:graphicEl>
                                                  <a:chart seriesIdx="-4" categoryIdx="0" bldStep="category"/>
                                                </p:graphicEl>
                                              </p:spTgt>
                                            </p:tgtEl>
                                            <p:attrNameLst>
                                              <p:attrName>style.visibility</p:attrName>
                                            </p:attrNameLst>
                                          </p:cBhvr>
                                          <p:to>
                                            <p:strVal val="visible"/>
                                          </p:to>
                                        </p:set>
                                        <p:anim calcmode="lin" valueType="num">
                                          <p:cBhvr additive="base">
                                            <p:cTn id="27" dur="350" fill="hold"/>
                                            <p:tgtEl>
                                              <p:spTgt spid="323">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28" dur="350" fill="hold"/>
                                            <p:tgtEl>
                                              <p:spTgt spid="323">
                                                <p:graphicEl>
                                                  <a:chart seriesIdx="-4" categoryIdx="0" bldStep="category"/>
                                                </p:graphicEl>
                                              </p:spTgt>
                                            </p:tgtEl>
                                            <p:attrNameLst>
                                              <p:attrName>ppt_y</p:attrName>
                                            </p:attrNameLst>
                                          </p:cBhvr>
                                          <p:tavLst>
                                            <p:tav tm="0">
                                              <p:val>
                                                <p:strVal val="0-#ppt_h/2"/>
                                              </p:val>
                                            </p:tav>
                                            <p:tav tm="100000">
                                              <p:val>
                                                <p:strVal val="#ppt_y"/>
                                              </p:val>
                                            </p:tav>
                                          </p:tavLst>
                                        </p:anim>
                                      </p:childTnLst>
                                    </p:cTn>
                                  </p:par>
                                </p:childTnLst>
                              </p:cTn>
                            </p:par>
                            <p:par>
                              <p:cTn id="29" fill="hold">
                                <p:stCondLst>
                                  <p:cond delay="2400"/>
                                </p:stCondLst>
                                <p:childTnLst>
                                  <p:par>
                                    <p:cTn id="30" presetID="2" presetClass="entr" presetSubtype="1" fill="hold" grpId="0" nodeType="afterEffect">
                                      <p:stCondLst>
                                        <p:cond delay="0"/>
                                      </p:stCondLst>
                                      <p:childTnLst>
                                        <p:set>
                                          <p:cBhvr>
                                            <p:cTn id="31" dur="1" fill="hold">
                                              <p:stCondLst>
                                                <p:cond delay="0"/>
                                              </p:stCondLst>
                                            </p:cTn>
                                            <p:tgtEl>
                                              <p:spTgt spid="323">
                                                <p:graphicEl>
                                                  <a:chart seriesIdx="-4" categoryIdx="1" bldStep="category"/>
                                                </p:graphicEl>
                                              </p:spTgt>
                                            </p:tgtEl>
                                            <p:attrNameLst>
                                              <p:attrName>style.visibility</p:attrName>
                                            </p:attrNameLst>
                                          </p:cBhvr>
                                          <p:to>
                                            <p:strVal val="visible"/>
                                          </p:to>
                                        </p:set>
                                        <p:anim calcmode="lin" valueType="num">
                                          <p:cBhvr additive="base">
                                            <p:cTn id="32" dur="350" fill="hold"/>
                                            <p:tgtEl>
                                              <p:spTgt spid="323">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33" dur="350" fill="hold"/>
                                            <p:tgtEl>
                                              <p:spTgt spid="323">
                                                <p:graphicEl>
                                                  <a:chart seriesIdx="-4" categoryIdx="1" bldStep="category"/>
                                                </p:graphicEl>
                                              </p:spTgt>
                                            </p:tgtEl>
                                            <p:attrNameLst>
                                              <p:attrName>ppt_y</p:attrName>
                                            </p:attrNameLst>
                                          </p:cBhvr>
                                          <p:tavLst>
                                            <p:tav tm="0">
                                              <p:val>
                                                <p:strVal val="0-#ppt_h/2"/>
                                              </p:val>
                                            </p:tav>
                                            <p:tav tm="100000">
                                              <p:val>
                                                <p:strVal val="#ppt_y"/>
                                              </p:val>
                                            </p:tav>
                                          </p:tavLst>
                                        </p:anim>
                                      </p:childTnLst>
                                    </p:cTn>
                                  </p:par>
                                </p:childTnLst>
                              </p:cTn>
                            </p:par>
                            <p:par>
                              <p:cTn id="34" fill="hold">
                                <p:stCondLst>
                                  <p:cond delay="2750"/>
                                </p:stCondLst>
                                <p:childTnLst>
                                  <p:par>
                                    <p:cTn id="35" presetID="2" presetClass="entr" presetSubtype="1" fill="hold" grpId="0" nodeType="afterEffect">
                                      <p:stCondLst>
                                        <p:cond delay="0"/>
                                      </p:stCondLst>
                                      <p:childTnLst>
                                        <p:set>
                                          <p:cBhvr>
                                            <p:cTn id="36" dur="1" fill="hold">
                                              <p:stCondLst>
                                                <p:cond delay="0"/>
                                              </p:stCondLst>
                                            </p:cTn>
                                            <p:tgtEl>
                                              <p:spTgt spid="323">
                                                <p:graphicEl>
                                                  <a:chart seriesIdx="-4" categoryIdx="2" bldStep="category"/>
                                                </p:graphicEl>
                                              </p:spTgt>
                                            </p:tgtEl>
                                            <p:attrNameLst>
                                              <p:attrName>style.visibility</p:attrName>
                                            </p:attrNameLst>
                                          </p:cBhvr>
                                          <p:to>
                                            <p:strVal val="visible"/>
                                          </p:to>
                                        </p:set>
                                        <p:anim calcmode="lin" valueType="num">
                                          <p:cBhvr additive="base">
                                            <p:cTn id="37" dur="350" fill="hold"/>
                                            <p:tgtEl>
                                              <p:spTgt spid="323">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38" dur="350" fill="hold"/>
                                            <p:tgtEl>
                                              <p:spTgt spid="323">
                                                <p:graphicEl>
                                                  <a:chart seriesIdx="-4" categoryIdx="2" bldStep="category"/>
                                                </p:graphicEl>
                                              </p:spTgt>
                                            </p:tgtEl>
                                            <p:attrNameLst>
                                              <p:attrName>ppt_y</p:attrName>
                                            </p:attrNameLst>
                                          </p:cBhvr>
                                          <p:tavLst>
                                            <p:tav tm="0">
                                              <p:val>
                                                <p:strVal val="0-#ppt_h/2"/>
                                              </p:val>
                                            </p:tav>
                                            <p:tav tm="100000">
                                              <p:val>
                                                <p:strVal val="#ppt_y"/>
                                              </p:val>
                                            </p:tav>
                                          </p:tavLst>
                                        </p:anim>
                                      </p:childTnLst>
                                    </p:cTn>
                                  </p:par>
                                </p:childTnLst>
                              </p:cTn>
                            </p:par>
                            <p:par>
                              <p:cTn id="39" fill="hold">
                                <p:stCondLst>
                                  <p:cond delay="3100"/>
                                </p:stCondLst>
                                <p:childTnLst>
                                  <p:par>
                                    <p:cTn id="40" presetID="2" presetClass="entr" presetSubtype="1" fill="hold" grpId="0" nodeType="afterEffect">
                                      <p:stCondLst>
                                        <p:cond delay="0"/>
                                      </p:stCondLst>
                                      <p:childTnLst>
                                        <p:set>
                                          <p:cBhvr>
                                            <p:cTn id="41" dur="1" fill="hold">
                                              <p:stCondLst>
                                                <p:cond delay="0"/>
                                              </p:stCondLst>
                                            </p:cTn>
                                            <p:tgtEl>
                                              <p:spTgt spid="323">
                                                <p:graphicEl>
                                                  <a:chart seriesIdx="-4" categoryIdx="3" bldStep="category"/>
                                                </p:graphicEl>
                                              </p:spTgt>
                                            </p:tgtEl>
                                            <p:attrNameLst>
                                              <p:attrName>style.visibility</p:attrName>
                                            </p:attrNameLst>
                                          </p:cBhvr>
                                          <p:to>
                                            <p:strVal val="visible"/>
                                          </p:to>
                                        </p:set>
                                        <p:anim calcmode="lin" valueType="num">
                                          <p:cBhvr additive="base">
                                            <p:cTn id="42" dur="350" fill="hold"/>
                                            <p:tgtEl>
                                              <p:spTgt spid="323">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43" dur="350" fill="hold"/>
                                            <p:tgtEl>
                                              <p:spTgt spid="323">
                                                <p:graphicEl>
                                                  <a:chart seriesIdx="-4" categoryIdx="3" bldStep="category"/>
                                                </p:graphicEl>
                                              </p:spTgt>
                                            </p:tgtEl>
                                            <p:attrNameLst>
                                              <p:attrName>ppt_y</p:attrName>
                                            </p:attrNameLst>
                                          </p:cBhvr>
                                          <p:tavLst>
                                            <p:tav tm="0">
                                              <p:val>
                                                <p:strVal val="0-#ppt_h/2"/>
                                              </p:val>
                                            </p:tav>
                                            <p:tav tm="100000">
                                              <p:val>
                                                <p:strVal val="#ppt_y"/>
                                              </p:val>
                                            </p:tav>
                                          </p:tavLst>
                                        </p:anim>
                                      </p:childTnLst>
                                    </p:cTn>
                                  </p:par>
                                </p:childTnLst>
                              </p:cTn>
                            </p:par>
                            <p:par>
                              <p:cTn id="44" fill="hold">
                                <p:stCondLst>
                                  <p:cond delay="3450"/>
                                </p:stCondLst>
                                <p:childTnLst>
                                  <p:par>
                                    <p:cTn id="45" presetID="2" presetClass="entr" presetSubtype="1" fill="hold" grpId="0" nodeType="afterEffect">
                                      <p:stCondLst>
                                        <p:cond delay="0"/>
                                      </p:stCondLst>
                                      <p:childTnLst>
                                        <p:set>
                                          <p:cBhvr>
                                            <p:cTn id="46" dur="1" fill="hold">
                                              <p:stCondLst>
                                                <p:cond delay="0"/>
                                              </p:stCondLst>
                                            </p:cTn>
                                            <p:tgtEl>
                                              <p:spTgt spid="324"/>
                                            </p:tgtEl>
                                            <p:attrNameLst>
                                              <p:attrName>style.visibility</p:attrName>
                                            </p:attrNameLst>
                                          </p:cBhvr>
                                          <p:to>
                                            <p:strVal val="visible"/>
                                          </p:to>
                                        </p:set>
                                        <p:anim calcmode="lin" valueType="num">
                                          <p:cBhvr additive="base">
                                            <p:cTn id="47" dur="500" fill="hold"/>
                                            <p:tgtEl>
                                              <p:spTgt spid="324"/>
                                            </p:tgtEl>
                                            <p:attrNameLst>
                                              <p:attrName>ppt_x</p:attrName>
                                            </p:attrNameLst>
                                          </p:cBhvr>
                                          <p:tavLst>
                                            <p:tav tm="0">
                                              <p:val>
                                                <p:strVal val="#ppt_x"/>
                                              </p:val>
                                            </p:tav>
                                            <p:tav tm="100000">
                                              <p:val>
                                                <p:strVal val="#ppt_x"/>
                                              </p:val>
                                            </p:tav>
                                          </p:tavLst>
                                        </p:anim>
                                        <p:anim calcmode="lin" valueType="num">
                                          <p:cBhvr additive="base">
                                            <p:cTn id="48" dur="500" fill="hold"/>
                                            <p:tgtEl>
                                              <p:spTgt spid="324"/>
                                            </p:tgtEl>
                                            <p:attrNameLst>
                                              <p:attrName>ppt_y</p:attrName>
                                            </p:attrNameLst>
                                          </p:cBhvr>
                                          <p:tavLst>
                                            <p:tav tm="0">
                                              <p:val>
                                                <p:strVal val="0-#ppt_h/2"/>
                                              </p:val>
                                            </p:tav>
                                            <p:tav tm="100000">
                                              <p:val>
                                                <p:strVal val="#ppt_y"/>
                                              </p:val>
                                            </p:tav>
                                          </p:tavLst>
                                        </p:anim>
                                      </p:childTnLst>
                                    </p:cTn>
                                  </p:par>
                                </p:childTnLst>
                              </p:cTn>
                            </p:par>
                            <p:par>
                              <p:cTn id="49" fill="hold">
                                <p:stCondLst>
                                  <p:cond delay="3950"/>
                                </p:stCondLst>
                                <p:childTnLst>
                                  <p:par>
                                    <p:cTn id="50" presetID="14" presetClass="entr" presetSubtype="10" fill="hold" grpId="0" nodeType="afterEffect">
                                      <p:stCondLst>
                                        <p:cond delay="0"/>
                                      </p:stCondLst>
                                      <p:childTnLst>
                                        <p:set>
                                          <p:cBhvr>
                                            <p:cTn id="51" dur="1" fill="hold">
                                              <p:stCondLst>
                                                <p:cond delay="0"/>
                                              </p:stCondLst>
                                            </p:cTn>
                                            <p:tgtEl>
                                              <p:spTgt spid="325"/>
                                            </p:tgtEl>
                                            <p:attrNameLst>
                                              <p:attrName>style.visibility</p:attrName>
                                            </p:attrNameLst>
                                          </p:cBhvr>
                                          <p:to>
                                            <p:strVal val="visible"/>
                                          </p:to>
                                        </p:set>
                                        <p:animEffect transition="in" filter="randombar(horizontal)">
                                          <p:cBhvr>
                                            <p:cTn id="52" dur="500"/>
                                            <p:tgtEl>
                                              <p:spTgt spid="325"/>
                                            </p:tgtEl>
                                          </p:cBhvr>
                                        </p:animEffect>
                                      </p:childTnLst>
                                    </p:cTn>
                                  </p:par>
                                </p:childTnLst>
                              </p:cTn>
                            </p:par>
                            <p:par>
                              <p:cTn id="53" fill="hold">
                                <p:stCondLst>
                                  <p:cond delay="4450"/>
                                </p:stCondLst>
                                <p:childTnLst>
                                  <p:par>
                                    <p:cTn id="54" presetID="2" presetClass="entr" presetSubtype="1" fill="hold" grpId="0" nodeType="afterEffect">
                                      <p:stCondLst>
                                        <p:cond delay="0"/>
                                      </p:stCondLst>
                                      <p:childTnLst>
                                        <p:set>
                                          <p:cBhvr>
                                            <p:cTn id="55" dur="1" fill="hold">
                                              <p:stCondLst>
                                                <p:cond delay="0"/>
                                              </p:stCondLst>
                                            </p:cTn>
                                            <p:tgtEl>
                                              <p:spTgt spid="326"/>
                                            </p:tgtEl>
                                            <p:attrNameLst>
                                              <p:attrName>style.visibility</p:attrName>
                                            </p:attrNameLst>
                                          </p:cBhvr>
                                          <p:to>
                                            <p:strVal val="visible"/>
                                          </p:to>
                                        </p:set>
                                        <p:anim calcmode="lin" valueType="num">
                                          <p:cBhvr additive="base">
                                            <p:cTn id="56" dur="500" fill="hold"/>
                                            <p:tgtEl>
                                              <p:spTgt spid="326"/>
                                            </p:tgtEl>
                                            <p:attrNameLst>
                                              <p:attrName>ppt_x</p:attrName>
                                            </p:attrNameLst>
                                          </p:cBhvr>
                                          <p:tavLst>
                                            <p:tav tm="0">
                                              <p:val>
                                                <p:strVal val="#ppt_x"/>
                                              </p:val>
                                            </p:tav>
                                            <p:tav tm="100000">
                                              <p:val>
                                                <p:strVal val="#ppt_x"/>
                                              </p:val>
                                            </p:tav>
                                          </p:tavLst>
                                        </p:anim>
                                        <p:anim calcmode="lin" valueType="num">
                                          <p:cBhvr additive="base">
                                            <p:cTn id="57" dur="500" fill="hold"/>
                                            <p:tgtEl>
                                              <p:spTgt spid="326"/>
                                            </p:tgtEl>
                                            <p:attrNameLst>
                                              <p:attrName>ppt_y</p:attrName>
                                            </p:attrNameLst>
                                          </p:cBhvr>
                                          <p:tavLst>
                                            <p:tav tm="0">
                                              <p:val>
                                                <p:strVal val="0-#ppt_h/2"/>
                                              </p:val>
                                            </p:tav>
                                            <p:tav tm="100000">
                                              <p:val>
                                                <p:strVal val="#ppt_y"/>
                                              </p:val>
                                            </p:tav>
                                          </p:tavLst>
                                        </p:anim>
                                      </p:childTnLst>
                                    </p:cTn>
                                  </p:par>
                                </p:childTnLst>
                              </p:cTn>
                            </p:par>
                            <p:par>
                              <p:cTn id="58" fill="hold">
                                <p:stCondLst>
                                  <p:cond delay="4950"/>
                                </p:stCondLst>
                                <p:childTnLst>
                                  <p:par>
                                    <p:cTn id="59" presetID="14" presetClass="entr" presetSubtype="10" fill="hold" grpId="0" nodeType="afterEffect">
                                      <p:stCondLst>
                                        <p:cond delay="0"/>
                                      </p:stCondLst>
                                      <p:childTnLst>
                                        <p:set>
                                          <p:cBhvr>
                                            <p:cTn id="60" dur="1" fill="hold">
                                              <p:stCondLst>
                                                <p:cond delay="0"/>
                                              </p:stCondLst>
                                            </p:cTn>
                                            <p:tgtEl>
                                              <p:spTgt spid="327"/>
                                            </p:tgtEl>
                                            <p:attrNameLst>
                                              <p:attrName>style.visibility</p:attrName>
                                            </p:attrNameLst>
                                          </p:cBhvr>
                                          <p:to>
                                            <p:strVal val="visible"/>
                                          </p:to>
                                        </p:set>
                                        <p:animEffect transition="in" filter="randombar(horizontal)">
                                          <p:cBhvr>
                                            <p:cTn id="61" dur="500"/>
                                            <p:tgtEl>
                                              <p:spTgt spid="327"/>
                                            </p:tgtEl>
                                          </p:cBhvr>
                                        </p:animEffect>
                                      </p:childTnLst>
                                    </p:cTn>
                                  </p:par>
                                </p:childTnLst>
                              </p:cTn>
                            </p:par>
                            <p:par>
                              <p:cTn id="62" fill="hold">
                                <p:stCondLst>
                                  <p:cond delay="5450"/>
                                </p:stCondLst>
                                <p:childTnLst>
                                  <p:par>
                                    <p:cTn id="63" presetID="2" presetClass="entr" presetSubtype="1" fill="hold" grpId="0" nodeType="afterEffect">
                                      <p:stCondLst>
                                        <p:cond delay="0"/>
                                      </p:stCondLst>
                                      <p:childTnLst>
                                        <p:set>
                                          <p:cBhvr>
                                            <p:cTn id="64" dur="1" fill="hold">
                                              <p:stCondLst>
                                                <p:cond delay="0"/>
                                              </p:stCondLst>
                                            </p:cTn>
                                            <p:tgtEl>
                                              <p:spTgt spid="401"/>
                                            </p:tgtEl>
                                            <p:attrNameLst>
                                              <p:attrName>style.visibility</p:attrName>
                                            </p:attrNameLst>
                                          </p:cBhvr>
                                          <p:to>
                                            <p:strVal val="visible"/>
                                          </p:to>
                                        </p:set>
                                        <p:anim calcmode="lin" valueType="num">
                                          <p:cBhvr additive="base">
                                            <p:cTn id="65" dur="500" fill="hold"/>
                                            <p:tgtEl>
                                              <p:spTgt spid="401"/>
                                            </p:tgtEl>
                                            <p:attrNameLst>
                                              <p:attrName>ppt_x</p:attrName>
                                            </p:attrNameLst>
                                          </p:cBhvr>
                                          <p:tavLst>
                                            <p:tav tm="0">
                                              <p:val>
                                                <p:strVal val="#ppt_x"/>
                                              </p:val>
                                            </p:tav>
                                            <p:tav tm="100000">
                                              <p:val>
                                                <p:strVal val="#ppt_x"/>
                                              </p:val>
                                            </p:tav>
                                          </p:tavLst>
                                        </p:anim>
                                        <p:anim calcmode="lin" valueType="num">
                                          <p:cBhvr additive="base">
                                            <p:cTn id="66" dur="500" fill="hold"/>
                                            <p:tgtEl>
                                              <p:spTgt spid="401"/>
                                            </p:tgtEl>
                                            <p:attrNameLst>
                                              <p:attrName>ppt_y</p:attrName>
                                            </p:attrNameLst>
                                          </p:cBhvr>
                                          <p:tavLst>
                                            <p:tav tm="0">
                                              <p:val>
                                                <p:strVal val="0-#ppt_h/2"/>
                                              </p:val>
                                            </p:tav>
                                            <p:tav tm="100000">
                                              <p:val>
                                                <p:strVal val="#ppt_y"/>
                                              </p:val>
                                            </p:tav>
                                          </p:tavLst>
                                        </p:anim>
                                      </p:childTnLst>
                                    </p:cTn>
                                  </p:par>
                                </p:childTnLst>
                              </p:cTn>
                            </p:par>
                            <p:par>
                              <p:cTn id="67" fill="hold">
                                <p:stCondLst>
                                  <p:cond delay="5950"/>
                                </p:stCondLst>
                                <p:childTnLst>
                                  <p:par>
                                    <p:cTn id="68" presetID="14" presetClass="entr" presetSubtype="10" fill="hold" grpId="0" nodeType="afterEffect">
                                      <p:stCondLst>
                                        <p:cond delay="0"/>
                                      </p:stCondLst>
                                      <p:childTnLst>
                                        <p:set>
                                          <p:cBhvr>
                                            <p:cTn id="69" dur="1" fill="hold">
                                              <p:stCondLst>
                                                <p:cond delay="0"/>
                                              </p:stCondLst>
                                            </p:cTn>
                                            <p:tgtEl>
                                              <p:spTgt spid="402"/>
                                            </p:tgtEl>
                                            <p:attrNameLst>
                                              <p:attrName>style.visibility</p:attrName>
                                            </p:attrNameLst>
                                          </p:cBhvr>
                                          <p:to>
                                            <p:strVal val="visible"/>
                                          </p:to>
                                        </p:set>
                                        <p:animEffect transition="in" filter="randombar(horizontal)">
                                          <p:cBhvr>
                                            <p:cTn id="70" dur="500"/>
                                            <p:tgtEl>
                                              <p:spTgt spid="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23" grpId="0">
            <p:bldSub>
              <a:bldChart bld="category"/>
            </p:bldSub>
          </p:bldGraphic>
          <p:bldP spid="324" grpId="0"/>
          <p:bldP spid="325" grpId="0"/>
          <p:bldP spid="326" grpId="0"/>
          <p:bldP spid="327" grpId="0"/>
          <p:bldP spid="401" grpId="0"/>
          <p:bldP spid="402" grpId="0"/>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6" name="组合 5">
            <a:extLst>
              <a:ext uri="{FF2B5EF4-FFF2-40B4-BE49-F238E27FC236}">
                <a16:creationId xmlns="" xmlns:a16="http://schemas.microsoft.com/office/drawing/2014/main" id="{D9B11033-8825-43DB-8B69-D55EFE9676C7}"/>
              </a:ext>
            </a:extLst>
          </p:cNvPr>
          <p:cNvGrpSpPr>
            <a:grpSpLocks/>
          </p:cNvGrpSpPr>
          <p:nvPr/>
        </p:nvGrpSpPr>
        <p:grpSpPr bwMode="auto">
          <a:xfrm>
            <a:off x="6233054" y="1871359"/>
            <a:ext cx="4667250" cy="4660900"/>
            <a:chOff x="412646" y="656269"/>
            <a:chExt cx="3839484" cy="3834791"/>
          </a:xfrm>
        </p:grpSpPr>
        <p:sp>
          <p:nvSpPr>
            <p:cNvPr id="237" name="椭圆 236">
              <a:extLst>
                <a:ext uri="{FF2B5EF4-FFF2-40B4-BE49-F238E27FC236}">
                  <a16:creationId xmlns="" xmlns:a16="http://schemas.microsoft.com/office/drawing/2014/main" id="{F2DB3C8E-D6BD-4145-A7DE-4F489CBB689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38" name="组合 237">
              <a:extLst>
                <a:ext uri="{FF2B5EF4-FFF2-40B4-BE49-F238E27FC236}">
                  <a16:creationId xmlns="" xmlns:a16="http://schemas.microsoft.com/office/drawing/2014/main" id="{6158A89F-A88C-4A2B-8329-C65761AC47F7}"/>
                </a:ext>
              </a:extLst>
            </p:cNvPr>
            <p:cNvGrpSpPr>
              <a:grpSpLocks/>
            </p:cNvGrpSpPr>
            <p:nvPr/>
          </p:nvGrpSpPr>
          <p:grpSpPr bwMode="auto">
            <a:xfrm>
              <a:off x="1167595" y="656269"/>
              <a:ext cx="3084535" cy="3065208"/>
              <a:chOff x="1167595" y="656269"/>
              <a:chExt cx="3084535" cy="3065208"/>
            </a:xfrm>
          </p:grpSpPr>
          <p:sp>
            <p:nvSpPr>
              <p:cNvPr id="239" name="椭圆 238">
                <a:extLst>
                  <a:ext uri="{FF2B5EF4-FFF2-40B4-BE49-F238E27FC236}">
                    <a16:creationId xmlns="" xmlns:a16="http://schemas.microsoft.com/office/drawing/2014/main" id="{DB093921-0117-4DFF-A67D-083FF23A90D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40" name="组合 126">
                <a:extLst>
                  <a:ext uri="{FF2B5EF4-FFF2-40B4-BE49-F238E27FC236}">
                    <a16:creationId xmlns="" xmlns:a16="http://schemas.microsoft.com/office/drawing/2014/main" id="{9E121373-B11C-46D6-8A86-FA5D16EE66FA}"/>
                  </a:ext>
                </a:extLst>
              </p:cNvPr>
              <p:cNvGrpSpPr>
                <a:grpSpLocks/>
              </p:cNvGrpSpPr>
              <p:nvPr/>
            </p:nvGrpSpPr>
            <p:grpSpPr bwMode="auto">
              <a:xfrm>
                <a:off x="1471763" y="905821"/>
                <a:ext cx="2545098" cy="2726591"/>
                <a:chOff x="5692632" y="2125830"/>
                <a:chExt cx="2582391" cy="2767159"/>
              </a:xfrm>
            </p:grpSpPr>
            <p:sp>
              <p:nvSpPr>
                <p:cNvPr id="303" name="任意多边形 68">
                  <a:extLst>
                    <a:ext uri="{FF2B5EF4-FFF2-40B4-BE49-F238E27FC236}">
                      <a16:creationId xmlns="" xmlns:a16="http://schemas.microsoft.com/office/drawing/2014/main" id="{2AB3A7D4-0831-4ED3-8017-39067821A606}"/>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4" name="任意多边形 69">
                  <a:extLst>
                    <a:ext uri="{FF2B5EF4-FFF2-40B4-BE49-F238E27FC236}">
                      <a16:creationId xmlns="" xmlns:a16="http://schemas.microsoft.com/office/drawing/2014/main" id="{5EA92DFE-9E19-4155-80A5-4941D9CCFA92}"/>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70">
                  <a:extLst>
                    <a:ext uri="{FF2B5EF4-FFF2-40B4-BE49-F238E27FC236}">
                      <a16:creationId xmlns="" xmlns:a16="http://schemas.microsoft.com/office/drawing/2014/main" id="{9E8698C5-4DA1-45B9-8224-38D486AC9470}"/>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6" name="任意多边形 71">
                  <a:extLst>
                    <a:ext uri="{FF2B5EF4-FFF2-40B4-BE49-F238E27FC236}">
                      <a16:creationId xmlns="" xmlns:a16="http://schemas.microsoft.com/office/drawing/2014/main" id="{F76B8733-97FB-41A5-BD7D-45B638FAB054}"/>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7" name="任意多边形 72">
                  <a:extLst>
                    <a:ext uri="{FF2B5EF4-FFF2-40B4-BE49-F238E27FC236}">
                      <a16:creationId xmlns="" xmlns:a16="http://schemas.microsoft.com/office/drawing/2014/main" id="{CD50E875-ABD9-491F-97B9-4EBF27DD4F69}"/>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8" name="任意多边形 73">
                  <a:extLst>
                    <a:ext uri="{FF2B5EF4-FFF2-40B4-BE49-F238E27FC236}">
                      <a16:creationId xmlns="" xmlns:a16="http://schemas.microsoft.com/office/drawing/2014/main" id="{B8734756-F6E6-4566-9A6C-F44CB094E2C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1" name="组合 122">
                <a:extLst>
                  <a:ext uri="{FF2B5EF4-FFF2-40B4-BE49-F238E27FC236}">
                    <a16:creationId xmlns="" xmlns:a16="http://schemas.microsoft.com/office/drawing/2014/main" id="{67FFF7D0-3352-4CDE-9F19-9DCE739543FE}"/>
                  </a:ext>
                </a:extLst>
              </p:cNvPr>
              <p:cNvGrpSpPr>
                <a:grpSpLocks/>
              </p:cNvGrpSpPr>
              <p:nvPr/>
            </p:nvGrpSpPr>
            <p:grpSpPr bwMode="auto">
              <a:xfrm>
                <a:off x="1238175" y="792388"/>
                <a:ext cx="3013955" cy="2929089"/>
                <a:chOff x="7642275" y="-3564091"/>
                <a:chExt cx="5694363" cy="5534842"/>
              </a:xfrm>
            </p:grpSpPr>
            <p:grpSp>
              <p:nvGrpSpPr>
                <p:cNvPr id="279" name="组合 108">
                  <a:extLst>
                    <a:ext uri="{FF2B5EF4-FFF2-40B4-BE49-F238E27FC236}">
                      <a16:creationId xmlns="" xmlns:a16="http://schemas.microsoft.com/office/drawing/2014/main" id="{4BC59E31-14BC-46B9-ACC0-0EA3297D2C4A}"/>
                    </a:ext>
                  </a:extLst>
                </p:cNvPr>
                <p:cNvGrpSpPr>
                  <a:grpSpLocks/>
                </p:cNvGrpSpPr>
                <p:nvPr/>
              </p:nvGrpSpPr>
              <p:grpSpPr bwMode="auto">
                <a:xfrm>
                  <a:off x="10568038" y="-2241539"/>
                  <a:ext cx="2768600" cy="1414311"/>
                  <a:chOff x="7264400" y="2182977"/>
                  <a:chExt cx="2768600" cy="1414311"/>
                </a:xfrm>
              </p:grpSpPr>
              <p:sp>
                <p:nvSpPr>
                  <p:cNvPr id="301" name="任意多边形 66">
                    <a:extLst>
                      <a:ext uri="{FF2B5EF4-FFF2-40B4-BE49-F238E27FC236}">
                        <a16:creationId xmlns="" xmlns:a16="http://schemas.microsoft.com/office/drawing/2014/main" id="{8B0F406C-15A9-4BBA-A894-9A2041C319A0}"/>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2" name="任意多边形 67">
                    <a:extLst>
                      <a:ext uri="{FF2B5EF4-FFF2-40B4-BE49-F238E27FC236}">
                        <a16:creationId xmlns="" xmlns:a16="http://schemas.microsoft.com/office/drawing/2014/main" id="{DC7D9753-7F58-4BD9-9E32-BA45B988A51E}"/>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0" name="组合 109">
                  <a:extLst>
                    <a:ext uri="{FF2B5EF4-FFF2-40B4-BE49-F238E27FC236}">
                      <a16:creationId xmlns="" xmlns:a16="http://schemas.microsoft.com/office/drawing/2014/main" id="{EF2496FC-3C1A-46AD-9906-F850ABCA209E}"/>
                    </a:ext>
                  </a:extLst>
                </p:cNvPr>
                <p:cNvGrpSpPr>
                  <a:grpSpLocks/>
                </p:cNvGrpSpPr>
                <p:nvPr/>
              </p:nvGrpSpPr>
              <p:grpSpPr bwMode="auto">
                <a:xfrm>
                  <a:off x="10555338" y="-792316"/>
                  <a:ext cx="2717800" cy="1467621"/>
                  <a:chOff x="7251700" y="3632200"/>
                  <a:chExt cx="2717800" cy="1467621"/>
                </a:xfrm>
              </p:grpSpPr>
              <p:sp>
                <p:nvSpPr>
                  <p:cNvPr id="299" name="任意多边形 64">
                    <a:extLst>
                      <a:ext uri="{FF2B5EF4-FFF2-40B4-BE49-F238E27FC236}">
                        <a16:creationId xmlns="" xmlns:a16="http://schemas.microsoft.com/office/drawing/2014/main" id="{09928202-51F1-4663-A41F-7B4C6E1E51C0}"/>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0" name="任意多边形 65">
                    <a:extLst>
                      <a:ext uri="{FF2B5EF4-FFF2-40B4-BE49-F238E27FC236}">
                        <a16:creationId xmlns="" xmlns:a16="http://schemas.microsoft.com/office/drawing/2014/main" id="{44F9A3B4-0297-4D05-90D5-384AE71093E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1" name="组合 110">
                  <a:extLst>
                    <a:ext uri="{FF2B5EF4-FFF2-40B4-BE49-F238E27FC236}">
                      <a16:creationId xmlns="" xmlns:a16="http://schemas.microsoft.com/office/drawing/2014/main" id="{30B92FF8-0DC4-4EC4-90F4-D0CC7C825CF4}"/>
                    </a:ext>
                  </a:extLst>
                </p:cNvPr>
                <p:cNvGrpSpPr>
                  <a:grpSpLocks/>
                </p:cNvGrpSpPr>
                <p:nvPr/>
              </p:nvGrpSpPr>
              <p:grpSpPr bwMode="auto">
                <a:xfrm>
                  <a:off x="10471931" y="-792316"/>
                  <a:ext cx="1523446" cy="2743380"/>
                  <a:chOff x="7168293" y="3632200"/>
                  <a:chExt cx="1523446" cy="2743380"/>
                </a:xfrm>
              </p:grpSpPr>
              <p:sp>
                <p:nvSpPr>
                  <p:cNvPr id="297" name="任意多边形 62">
                    <a:extLst>
                      <a:ext uri="{FF2B5EF4-FFF2-40B4-BE49-F238E27FC236}">
                        <a16:creationId xmlns="" xmlns:a16="http://schemas.microsoft.com/office/drawing/2014/main" id="{31A8ABF8-1FDC-4811-814E-58F0BB25D368}"/>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8" name="任意多边形 63">
                    <a:extLst>
                      <a:ext uri="{FF2B5EF4-FFF2-40B4-BE49-F238E27FC236}">
                        <a16:creationId xmlns="" xmlns:a16="http://schemas.microsoft.com/office/drawing/2014/main" id="{F6D293D3-D0BE-4888-A328-DBDA7E20CA0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2" name="组合 111">
                  <a:extLst>
                    <a:ext uri="{FF2B5EF4-FFF2-40B4-BE49-F238E27FC236}">
                      <a16:creationId xmlns="" xmlns:a16="http://schemas.microsoft.com/office/drawing/2014/main" id="{B80D7D16-E594-4F74-ACFD-0194B35BC057}"/>
                    </a:ext>
                  </a:extLst>
                </p:cNvPr>
                <p:cNvGrpSpPr>
                  <a:grpSpLocks/>
                </p:cNvGrpSpPr>
                <p:nvPr/>
              </p:nvGrpSpPr>
              <p:grpSpPr bwMode="auto">
                <a:xfrm>
                  <a:off x="8882232" y="-789141"/>
                  <a:ext cx="1567560" cy="2759892"/>
                  <a:chOff x="5578594" y="3635375"/>
                  <a:chExt cx="1567560" cy="2759892"/>
                </a:xfrm>
              </p:grpSpPr>
              <p:sp>
                <p:nvSpPr>
                  <p:cNvPr id="295" name="任意多边形 60">
                    <a:extLst>
                      <a:ext uri="{FF2B5EF4-FFF2-40B4-BE49-F238E27FC236}">
                        <a16:creationId xmlns="" xmlns:a16="http://schemas.microsoft.com/office/drawing/2014/main" id="{5E35FA01-7150-4894-AA56-F787250971FB}"/>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6" name="任意多边形 61">
                    <a:extLst>
                      <a:ext uri="{FF2B5EF4-FFF2-40B4-BE49-F238E27FC236}">
                        <a16:creationId xmlns="" xmlns:a16="http://schemas.microsoft.com/office/drawing/2014/main" id="{A2D6311F-ABFC-4EE0-9809-90CE996938F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99">
                  <a:extLst>
                    <a:ext uri="{FF2B5EF4-FFF2-40B4-BE49-F238E27FC236}">
                      <a16:creationId xmlns="" xmlns:a16="http://schemas.microsoft.com/office/drawing/2014/main" id="{711898B3-D11C-4FAE-910B-38E6CA9162C9}"/>
                    </a:ext>
                  </a:extLst>
                </p:cNvPr>
                <p:cNvGrpSpPr>
                  <a:grpSpLocks/>
                </p:cNvGrpSpPr>
                <p:nvPr/>
              </p:nvGrpSpPr>
              <p:grpSpPr bwMode="auto">
                <a:xfrm>
                  <a:off x="10504538" y="-3459330"/>
                  <a:ext cx="1556982" cy="2603514"/>
                  <a:chOff x="7200900" y="965186"/>
                  <a:chExt cx="1556982" cy="2603514"/>
                </a:xfrm>
              </p:grpSpPr>
              <p:sp>
                <p:nvSpPr>
                  <p:cNvPr id="293" name="任意多边形 58">
                    <a:extLst>
                      <a:ext uri="{FF2B5EF4-FFF2-40B4-BE49-F238E27FC236}">
                        <a16:creationId xmlns="" xmlns:a16="http://schemas.microsoft.com/office/drawing/2014/main" id="{33F29DAC-6C30-4A30-9D4B-46299D665CFB}"/>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4" name="任意多边形 59">
                    <a:extLst>
                      <a:ext uri="{FF2B5EF4-FFF2-40B4-BE49-F238E27FC236}">
                        <a16:creationId xmlns="" xmlns:a16="http://schemas.microsoft.com/office/drawing/2014/main" id="{9203AC53-D561-41E2-8622-4D088CAC6DD6}"/>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4" name="组合 98">
                  <a:extLst>
                    <a:ext uri="{FF2B5EF4-FFF2-40B4-BE49-F238E27FC236}">
                      <a16:creationId xmlns="" xmlns:a16="http://schemas.microsoft.com/office/drawing/2014/main" id="{AC892F77-82A8-42BB-BDF7-2A4D6250320F}"/>
                    </a:ext>
                  </a:extLst>
                </p:cNvPr>
                <p:cNvGrpSpPr>
                  <a:grpSpLocks/>
                </p:cNvGrpSpPr>
                <p:nvPr/>
              </p:nvGrpSpPr>
              <p:grpSpPr bwMode="auto">
                <a:xfrm>
                  <a:off x="9007760" y="-3564091"/>
                  <a:ext cx="1499035" cy="2673350"/>
                  <a:chOff x="5704122" y="860425"/>
                  <a:chExt cx="1499035" cy="2673350"/>
                </a:xfrm>
              </p:grpSpPr>
              <p:sp>
                <p:nvSpPr>
                  <p:cNvPr id="291" name="任意多边形 56">
                    <a:extLst>
                      <a:ext uri="{FF2B5EF4-FFF2-40B4-BE49-F238E27FC236}">
                        <a16:creationId xmlns="" xmlns:a16="http://schemas.microsoft.com/office/drawing/2014/main" id="{5F775696-DD27-4F82-827E-44CAC968C77F}"/>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2" name="任意多边形 57">
                    <a:extLst>
                      <a:ext uri="{FF2B5EF4-FFF2-40B4-BE49-F238E27FC236}">
                        <a16:creationId xmlns="" xmlns:a16="http://schemas.microsoft.com/office/drawing/2014/main" id="{F3B211C1-0957-4714-907E-D4C79CCF00FC}"/>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5" name="组合 113">
                  <a:extLst>
                    <a:ext uri="{FF2B5EF4-FFF2-40B4-BE49-F238E27FC236}">
                      <a16:creationId xmlns="" xmlns:a16="http://schemas.microsoft.com/office/drawing/2014/main" id="{B104E8DD-4165-4433-BF30-239B90EB995A}"/>
                    </a:ext>
                  </a:extLst>
                </p:cNvPr>
                <p:cNvGrpSpPr>
                  <a:grpSpLocks/>
                </p:cNvGrpSpPr>
                <p:nvPr/>
              </p:nvGrpSpPr>
              <p:grpSpPr bwMode="auto">
                <a:xfrm>
                  <a:off x="7685138" y="-2293489"/>
                  <a:ext cx="2743200" cy="1482122"/>
                  <a:chOff x="4381500" y="2131027"/>
                  <a:chExt cx="2743200" cy="1482122"/>
                </a:xfrm>
              </p:grpSpPr>
              <p:sp>
                <p:nvSpPr>
                  <p:cNvPr id="289" name="任意多边形 54">
                    <a:extLst>
                      <a:ext uri="{FF2B5EF4-FFF2-40B4-BE49-F238E27FC236}">
                        <a16:creationId xmlns="" xmlns:a16="http://schemas.microsoft.com/office/drawing/2014/main" id="{1EA332D2-D0F6-4071-853E-F72F58C618A4}"/>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0" name="任意多边形 55">
                    <a:extLst>
                      <a:ext uri="{FF2B5EF4-FFF2-40B4-BE49-F238E27FC236}">
                        <a16:creationId xmlns="" xmlns:a16="http://schemas.microsoft.com/office/drawing/2014/main" id="{DC4734D3-B1F7-4875-A17A-7FFCF47FEFDA}"/>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6" name="组合 112">
                  <a:extLst>
                    <a:ext uri="{FF2B5EF4-FFF2-40B4-BE49-F238E27FC236}">
                      <a16:creationId xmlns="" xmlns:a16="http://schemas.microsoft.com/office/drawing/2014/main" id="{3AAC58DF-95F1-49D8-9893-A13B8DAF84D0}"/>
                    </a:ext>
                  </a:extLst>
                </p:cNvPr>
                <p:cNvGrpSpPr>
                  <a:grpSpLocks/>
                </p:cNvGrpSpPr>
                <p:nvPr/>
              </p:nvGrpSpPr>
              <p:grpSpPr bwMode="auto">
                <a:xfrm>
                  <a:off x="7642275" y="-801840"/>
                  <a:ext cx="2773363" cy="1440922"/>
                  <a:chOff x="4338637" y="3622676"/>
                  <a:chExt cx="2773363" cy="1440922"/>
                </a:xfrm>
              </p:grpSpPr>
              <p:sp>
                <p:nvSpPr>
                  <p:cNvPr id="287" name="任意多边形 52">
                    <a:extLst>
                      <a:ext uri="{FF2B5EF4-FFF2-40B4-BE49-F238E27FC236}">
                        <a16:creationId xmlns="" xmlns:a16="http://schemas.microsoft.com/office/drawing/2014/main" id="{153AC0C1-9AAD-488B-B3FC-69109E2AD2BF}"/>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8" name="任意多边形 53">
                    <a:extLst>
                      <a:ext uri="{FF2B5EF4-FFF2-40B4-BE49-F238E27FC236}">
                        <a16:creationId xmlns="" xmlns:a16="http://schemas.microsoft.com/office/drawing/2014/main" id="{92A4155C-2534-420B-A905-0DB8700E5E60}"/>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42" name="组合 121">
                <a:extLst>
                  <a:ext uri="{FF2B5EF4-FFF2-40B4-BE49-F238E27FC236}">
                    <a16:creationId xmlns="" xmlns:a16="http://schemas.microsoft.com/office/drawing/2014/main" id="{244832FC-D637-4496-955B-EBF71DBB4FFB}"/>
                  </a:ext>
                </a:extLst>
              </p:cNvPr>
              <p:cNvGrpSpPr>
                <a:grpSpLocks/>
              </p:cNvGrpSpPr>
              <p:nvPr/>
            </p:nvGrpSpPr>
            <p:grpSpPr bwMode="auto">
              <a:xfrm>
                <a:off x="1167595" y="656269"/>
                <a:ext cx="2724071" cy="2669454"/>
                <a:chOff x="13371766" y="-2490898"/>
                <a:chExt cx="5146323" cy="5043698"/>
              </a:xfrm>
            </p:grpSpPr>
            <p:grpSp>
              <p:nvGrpSpPr>
                <p:cNvPr id="243" name="组合 84">
                  <a:extLst>
                    <a:ext uri="{FF2B5EF4-FFF2-40B4-BE49-F238E27FC236}">
                      <a16:creationId xmlns="" xmlns:a16="http://schemas.microsoft.com/office/drawing/2014/main" id="{8ACAC2D7-3C81-46AD-B286-27016513701E}"/>
                    </a:ext>
                  </a:extLst>
                </p:cNvPr>
                <p:cNvGrpSpPr>
                  <a:grpSpLocks/>
                </p:cNvGrpSpPr>
                <p:nvPr/>
              </p:nvGrpSpPr>
              <p:grpSpPr bwMode="auto">
                <a:xfrm>
                  <a:off x="14041858" y="-2490898"/>
                  <a:ext cx="4476231" cy="4896641"/>
                  <a:chOff x="-131440" y="1532255"/>
                  <a:chExt cx="2379817" cy="2603331"/>
                </a:xfrm>
              </p:grpSpPr>
              <p:grpSp>
                <p:nvGrpSpPr>
                  <p:cNvPr id="261" name="组合 69">
                    <a:extLst>
                      <a:ext uri="{FF2B5EF4-FFF2-40B4-BE49-F238E27FC236}">
                        <a16:creationId xmlns="" xmlns:a16="http://schemas.microsoft.com/office/drawing/2014/main" id="{E82E03F5-8147-4B3F-AA0A-73923AA80B9E}"/>
                      </a:ext>
                    </a:extLst>
                  </p:cNvPr>
                  <p:cNvGrpSpPr>
                    <a:grpSpLocks/>
                  </p:cNvGrpSpPr>
                  <p:nvPr/>
                </p:nvGrpSpPr>
                <p:grpSpPr bwMode="auto">
                  <a:xfrm>
                    <a:off x="1063163" y="2072415"/>
                    <a:ext cx="1179452" cy="1050341"/>
                    <a:chOff x="2682875" y="2154503"/>
                    <a:chExt cx="1179452" cy="1050341"/>
                  </a:xfrm>
                </p:grpSpPr>
                <p:sp>
                  <p:nvSpPr>
                    <p:cNvPr id="277" name="任意多边形 42">
                      <a:extLst>
                        <a:ext uri="{FF2B5EF4-FFF2-40B4-BE49-F238E27FC236}">
                          <a16:creationId xmlns="" xmlns:a16="http://schemas.microsoft.com/office/drawing/2014/main" id="{1301CDDA-5307-41CB-ADF5-B16F020A1912}"/>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8" name="任意多边形 43">
                      <a:extLst>
                        <a:ext uri="{FF2B5EF4-FFF2-40B4-BE49-F238E27FC236}">
                          <a16:creationId xmlns="" xmlns:a16="http://schemas.microsoft.com/office/drawing/2014/main" id="{203D58C1-C0DD-4CBE-A6BC-95B40A740E2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80">
                    <a:extLst>
                      <a:ext uri="{FF2B5EF4-FFF2-40B4-BE49-F238E27FC236}">
                        <a16:creationId xmlns="" xmlns:a16="http://schemas.microsoft.com/office/drawing/2014/main" id="{A7CB3C2E-B960-4C77-B052-080449EFABF1}"/>
                      </a:ext>
                    </a:extLst>
                  </p:cNvPr>
                  <p:cNvGrpSpPr>
                    <a:grpSpLocks/>
                  </p:cNvGrpSpPr>
                  <p:nvPr/>
                </p:nvGrpSpPr>
                <p:grpSpPr bwMode="auto">
                  <a:xfrm>
                    <a:off x="1078707" y="2993336"/>
                    <a:ext cx="1169670" cy="723690"/>
                    <a:chOff x="2895600" y="3487261"/>
                    <a:chExt cx="1169670" cy="723690"/>
                  </a:xfrm>
                </p:grpSpPr>
                <p:sp>
                  <p:nvSpPr>
                    <p:cNvPr id="275" name="任意多边形 40">
                      <a:extLst>
                        <a:ext uri="{FF2B5EF4-FFF2-40B4-BE49-F238E27FC236}">
                          <a16:creationId xmlns="" xmlns:a16="http://schemas.microsoft.com/office/drawing/2014/main" id="{577B5709-E9EE-4194-8FF4-A804C2F6BECD}"/>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6" name="任意多边形 41">
                      <a:extLst>
                        <a:ext uri="{FF2B5EF4-FFF2-40B4-BE49-F238E27FC236}">
                          <a16:creationId xmlns="" xmlns:a16="http://schemas.microsoft.com/office/drawing/2014/main" id="{846BA215-27AC-47CA-A26E-F2949345A648}"/>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3" name="组合 82">
                    <a:extLst>
                      <a:ext uri="{FF2B5EF4-FFF2-40B4-BE49-F238E27FC236}">
                        <a16:creationId xmlns="" xmlns:a16="http://schemas.microsoft.com/office/drawing/2014/main" id="{551648EB-3579-4254-8BDA-E4C5B0ED57C4}"/>
                      </a:ext>
                    </a:extLst>
                  </p:cNvPr>
                  <p:cNvGrpSpPr>
                    <a:grpSpLocks/>
                  </p:cNvGrpSpPr>
                  <p:nvPr/>
                </p:nvGrpSpPr>
                <p:grpSpPr bwMode="auto">
                  <a:xfrm>
                    <a:off x="618349" y="3122458"/>
                    <a:ext cx="850535" cy="1013128"/>
                    <a:chOff x="4720449" y="4163858"/>
                    <a:chExt cx="850535" cy="1013128"/>
                  </a:xfrm>
                </p:grpSpPr>
                <p:sp>
                  <p:nvSpPr>
                    <p:cNvPr id="273" name="任意多边形 38">
                      <a:extLst>
                        <a:ext uri="{FF2B5EF4-FFF2-40B4-BE49-F238E27FC236}">
                          <a16:creationId xmlns="" xmlns:a16="http://schemas.microsoft.com/office/drawing/2014/main" id="{B5135E3A-82BD-4220-A713-36F32AAFB6C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4" name="任意多边形 39">
                      <a:extLst>
                        <a:ext uri="{FF2B5EF4-FFF2-40B4-BE49-F238E27FC236}">
                          <a16:creationId xmlns="" xmlns:a16="http://schemas.microsoft.com/office/drawing/2014/main" id="{8ACC8805-3457-49EC-91B5-B940776D7F0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4" name="组合 76">
                    <a:extLst>
                      <a:ext uri="{FF2B5EF4-FFF2-40B4-BE49-F238E27FC236}">
                        <a16:creationId xmlns="" xmlns:a16="http://schemas.microsoft.com/office/drawing/2014/main" id="{357C3946-673F-4AA2-B6A6-AB21CBEDBE05}"/>
                      </a:ext>
                    </a:extLst>
                  </p:cNvPr>
                  <p:cNvGrpSpPr>
                    <a:grpSpLocks/>
                  </p:cNvGrpSpPr>
                  <p:nvPr/>
                </p:nvGrpSpPr>
                <p:grpSpPr bwMode="auto">
                  <a:xfrm>
                    <a:off x="-131440" y="2075280"/>
                    <a:ext cx="1172106" cy="1056965"/>
                    <a:chOff x="-1553840" y="2119273"/>
                    <a:chExt cx="1172106" cy="1056965"/>
                  </a:xfrm>
                </p:grpSpPr>
                <p:sp>
                  <p:nvSpPr>
                    <p:cNvPr id="271" name="Freeform 75_1" hidden="1">
                      <a:extLst>
                        <a:ext uri="{FF2B5EF4-FFF2-40B4-BE49-F238E27FC236}">
                          <a16:creationId xmlns="" xmlns:a16="http://schemas.microsoft.com/office/drawing/2014/main" id="{C2335F7A-EFDA-4D64-83BC-468D09C46B0C}"/>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2" name="任意多边形 37">
                      <a:extLst>
                        <a:ext uri="{FF2B5EF4-FFF2-40B4-BE49-F238E27FC236}">
                          <a16:creationId xmlns="" xmlns:a16="http://schemas.microsoft.com/office/drawing/2014/main" id="{94788875-52D4-4E17-B486-CA3711089718}"/>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5" name="组合 77">
                    <a:extLst>
                      <a:ext uri="{FF2B5EF4-FFF2-40B4-BE49-F238E27FC236}">
                        <a16:creationId xmlns="" xmlns:a16="http://schemas.microsoft.com/office/drawing/2014/main" id="{4D99B6F5-3E89-4DB1-933F-BE68BE2F34E0}"/>
                      </a:ext>
                    </a:extLst>
                  </p:cNvPr>
                  <p:cNvGrpSpPr>
                    <a:grpSpLocks/>
                  </p:cNvGrpSpPr>
                  <p:nvPr/>
                </p:nvGrpSpPr>
                <p:grpSpPr bwMode="auto">
                  <a:xfrm>
                    <a:off x="-117221" y="2989912"/>
                    <a:ext cx="1172257" cy="735498"/>
                    <a:chOff x="227370" y="4232048"/>
                    <a:chExt cx="1172257" cy="735498"/>
                  </a:xfrm>
                </p:grpSpPr>
                <p:sp>
                  <p:nvSpPr>
                    <p:cNvPr id="269" name="任意多边形 34">
                      <a:extLst>
                        <a:ext uri="{FF2B5EF4-FFF2-40B4-BE49-F238E27FC236}">
                          <a16:creationId xmlns="" xmlns:a16="http://schemas.microsoft.com/office/drawing/2014/main" id="{29BD6724-09D7-4720-A47B-B3E2826D0F92}"/>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0" name="任意多边形 35">
                      <a:extLst>
                        <a:ext uri="{FF2B5EF4-FFF2-40B4-BE49-F238E27FC236}">
                          <a16:creationId xmlns="" xmlns:a16="http://schemas.microsoft.com/office/drawing/2014/main" id="{C97D09E2-A3CD-4632-AA63-D4F6FB4BF481}"/>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6" name="组合 68">
                    <a:extLst>
                      <a:ext uri="{FF2B5EF4-FFF2-40B4-BE49-F238E27FC236}">
                        <a16:creationId xmlns="" xmlns:a16="http://schemas.microsoft.com/office/drawing/2014/main" id="{ABEED924-F646-4192-8080-BA0520E53C54}"/>
                      </a:ext>
                    </a:extLst>
                  </p:cNvPr>
                  <p:cNvGrpSpPr>
                    <a:grpSpLocks/>
                  </p:cNvGrpSpPr>
                  <p:nvPr/>
                </p:nvGrpSpPr>
                <p:grpSpPr bwMode="auto">
                  <a:xfrm>
                    <a:off x="653667" y="1532255"/>
                    <a:ext cx="856733" cy="1585595"/>
                    <a:chOff x="2911092" y="1154430"/>
                    <a:chExt cx="856733" cy="1585595"/>
                  </a:xfrm>
                </p:grpSpPr>
                <p:sp>
                  <p:nvSpPr>
                    <p:cNvPr id="267" name="任意多边形 32">
                      <a:extLst>
                        <a:ext uri="{FF2B5EF4-FFF2-40B4-BE49-F238E27FC236}">
                          <a16:creationId xmlns="" xmlns:a16="http://schemas.microsoft.com/office/drawing/2014/main" id="{4979EAF4-8CC5-4866-8496-72B030875B01}"/>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8" name="任意多边形 33">
                      <a:extLst>
                        <a:ext uri="{FF2B5EF4-FFF2-40B4-BE49-F238E27FC236}">
                          <a16:creationId xmlns="" xmlns:a16="http://schemas.microsoft.com/office/drawing/2014/main" id="{A044F529-BF0C-4B19-B3BE-AA40D1C0804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44" name="组合 64">
                  <a:extLst>
                    <a:ext uri="{FF2B5EF4-FFF2-40B4-BE49-F238E27FC236}">
                      <a16:creationId xmlns="" xmlns:a16="http://schemas.microsoft.com/office/drawing/2014/main" id="{430086FF-84D4-477D-BA75-1F52CC4B9C41}"/>
                    </a:ext>
                  </a:extLst>
                </p:cNvPr>
                <p:cNvGrpSpPr>
                  <a:grpSpLocks/>
                </p:cNvGrpSpPr>
                <p:nvPr/>
              </p:nvGrpSpPr>
              <p:grpSpPr bwMode="auto">
                <a:xfrm>
                  <a:off x="13371766" y="-568256"/>
                  <a:ext cx="3969643" cy="3121056"/>
                  <a:chOff x="-104553" y="2352286"/>
                  <a:chExt cx="3969643" cy="3121056"/>
                </a:xfrm>
              </p:grpSpPr>
              <p:sp>
                <p:nvSpPr>
                  <p:cNvPr id="259" name="椭圆 258">
                    <a:extLst>
                      <a:ext uri="{FF2B5EF4-FFF2-40B4-BE49-F238E27FC236}">
                        <a16:creationId xmlns="" xmlns:a16="http://schemas.microsoft.com/office/drawing/2014/main" id="{10AA9210-1607-4C4D-A6B9-AC2C9F1686D3}"/>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0" name="椭圆 259">
                    <a:extLst>
                      <a:ext uri="{FF2B5EF4-FFF2-40B4-BE49-F238E27FC236}">
                        <a16:creationId xmlns="" xmlns:a16="http://schemas.microsoft.com/office/drawing/2014/main" id="{BD74653D-34F3-49BA-85AA-DAF387E0946E}"/>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5" name="组合 40">
                  <a:extLst>
                    <a:ext uri="{FF2B5EF4-FFF2-40B4-BE49-F238E27FC236}">
                      <a16:creationId xmlns="" xmlns:a16="http://schemas.microsoft.com/office/drawing/2014/main" id="{34100648-1E55-4759-B867-D939BE6F0A26}"/>
                    </a:ext>
                  </a:extLst>
                </p:cNvPr>
                <p:cNvGrpSpPr>
                  <a:grpSpLocks/>
                </p:cNvGrpSpPr>
                <p:nvPr/>
              </p:nvGrpSpPr>
              <p:grpSpPr bwMode="auto">
                <a:xfrm>
                  <a:off x="15232572" y="-1047421"/>
                  <a:ext cx="2124490" cy="2153566"/>
                  <a:chOff x="3971510" y="869821"/>
                  <a:chExt cx="2124490" cy="2153566"/>
                </a:xfrm>
              </p:grpSpPr>
              <p:grpSp>
                <p:nvGrpSpPr>
                  <p:cNvPr id="246" name="组合 19">
                    <a:extLst>
                      <a:ext uri="{FF2B5EF4-FFF2-40B4-BE49-F238E27FC236}">
                        <a16:creationId xmlns="" xmlns:a16="http://schemas.microsoft.com/office/drawing/2014/main" id="{39BBE0FC-99DE-4800-8F0B-575106B188F9}"/>
                      </a:ext>
                    </a:extLst>
                  </p:cNvPr>
                  <p:cNvGrpSpPr>
                    <a:grpSpLocks/>
                  </p:cNvGrpSpPr>
                  <p:nvPr/>
                </p:nvGrpSpPr>
                <p:grpSpPr bwMode="auto">
                  <a:xfrm>
                    <a:off x="5052827" y="904964"/>
                    <a:ext cx="1043173" cy="1547336"/>
                    <a:chOff x="8202642" y="1331438"/>
                    <a:chExt cx="1043173" cy="1547336"/>
                  </a:xfrm>
                </p:grpSpPr>
                <p:sp>
                  <p:nvSpPr>
                    <p:cNvPr id="257" name="任意多边形 22">
                      <a:extLst>
                        <a:ext uri="{FF2B5EF4-FFF2-40B4-BE49-F238E27FC236}">
                          <a16:creationId xmlns="" xmlns:a16="http://schemas.microsoft.com/office/drawing/2014/main" id="{AD932056-7BCF-4F50-A8DC-2142B68B0F7D}"/>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8" name="任意多边形 23">
                      <a:extLst>
                        <a:ext uri="{FF2B5EF4-FFF2-40B4-BE49-F238E27FC236}">
                          <a16:creationId xmlns="" xmlns:a16="http://schemas.microsoft.com/office/drawing/2014/main" id="{B6215634-31BA-46E3-8189-ECCE28E50FBA}"/>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7" name="组合 39">
                    <a:extLst>
                      <a:ext uri="{FF2B5EF4-FFF2-40B4-BE49-F238E27FC236}">
                        <a16:creationId xmlns="" xmlns:a16="http://schemas.microsoft.com/office/drawing/2014/main" id="{84E68C4A-0278-4153-AC21-2A8817F67F0C}"/>
                      </a:ext>
                    </a:extLst>
                  </p:cNvPr>
                  <p:cNvGrpSpPr>
                    <a:grpSpLocks/>
                  </p:cNvGrpSpPr>
                  <p:nvPr/>
                </p:nvGrpSpPr>
                <p:grpSpPr bwMode="auto">
                  <a:xfrm>
                    <a:off x="4018410" y="869821"/>
                    <a:ext cx="1074500" cy="1569143"/>
                    <a:chOff x="4018410" y="869821"/>
                    <a:chExt cx="1074500" cy="1569143"/>
                  </a:xfrm>
                </p:grpSpPr>
                <p:sp>
                  <p:nvSpPr>
                    <p:cNvPr id="255" name="任意多边形 20">
                      <a:extLst>
                        <a:ext uri="{FF2B5EF4-FFF2-40B4-BE49-F238E27FC236}">
                          <a16:creationId xmlns="" xmlns:a16="http://schemas.microsoft.com/office/drawing/2014/main" id="{30875B78-67E3-411C-A695-DC0526C60CB5}"/>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6" name="任意多边形 21">
                      <a:extLst>
                        <a:ext uri="{FF2B5EF4-FFF2-40B4-BE49-F238E27FC236}">
                          <a16:creationId xmlns="" xmlns:a16="http://schemas.microsoft.com/office/drawing/2014/main" id="{63296C36-84FD-438D-A3E0-78D78D013ABD}"/>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8" name="组合 23">
                    <a:extLst>
                      <a:ext uri="{FF2B5EF4-FFF2-40B4-BE49-F238E27FC236}">
                        <a16:creationId xmlns="" xmlns:a16="http://schemas.microsoft.com/office/drawing/2014/main" id="{B5C361A2-AA9F-4639-8992-81B3CD5D2629}"/>
                      </a:ext>
                    </a:extLst>
                  </p:cNvPr>
                  <p:cNvGrpSpPr>
                    <a:grpSpLocks/>
                  </p:cNvGrpSpPr>
                  <p:nvPr/>
                </p:nvGrpSpPr>
                <p:grpSpPr bwMode="auto">
                  <a:xfrm>
                    <a:off x="5048035" y="2175212"/>
                    <a:ext cx="1018726" cy="829528"/>
                    <a:chOff x="7348022" y="2790825"/>
                    <a:chExt cx="1018726" cy="829528"/>
                  </a:xfrm>
                </p:grpSpPr>
                <p:sp>
                  <p:nvSpPr>
                    <p:cNvPr id="253" name="任意多边形 18" hidden="1">
                      <a:extLst>
                        <a:ext uri="{FF2B5EF4-FFF2-40B4-BE49-F238E27FC236}">
                          <a16:creationId xmlns="" xmlns:a16="http://schemas.microsoft.com/office/drawing/2014/main" id="{8389C280-D695-4BF6-8289-4D6CB9A6AA3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4" name="任意多边形 19">
                      <a:extLst>
                        <a:ext uri="{FF2B5EF4-FFF2-40B4-BE49-F238E27FC236}">
                          <a16:creationId xmlns="" xmlns:a16="http://schemas.microsoft.com/office/drawing/2014/main" id="{AD3C1282-82D0-4380-8C9C-8FE3A01BC000}"/>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9" name="组合 33">
                    <a:extLst>
                      <a:ext uri="{FF2B5EF4-FFF2-40B4-BE49-F238E27FC236}">
                        <a16:creationId xmlns="" xmlns:a16="http://schemas.microsoft.com/office/drawing/2014/main" id="{6C641820-8ABE-4628-B17E-924C9F2D20C4}"/>
                      </a:ext>
                    </a:extLst>
                  </p:cNvPr>
                  <p:cNvGrpSpPr>
                    <a:grpSpLocks/>
                  </p:cNvGrpSpPr>
                  <p:nvPr/>
                </p:nvGrpSpPr>
                <p:grpSpPr bwMode="auto">
                  <a:xfrm>
                    <a:off x="3971510" y="2141238"/>
                    <a:ext cx="1066735" cy="882149"/>
                    <a:chOff x="8334175" y="1062762"/>
                    <a:chExt cx="1066735" cy="882149"/>
                  </a:xfrm>
                </p:grpSpPr>
                <p:sp>
                  <p:nvSpPr>
                    <p:cNvPr id="250" name="任意多边形 15">
                      <a:extLst>
                        <a:ext uri="{FF2B5EF4-FFF2-40B4-BE49-F238E27FC236}">
                          <a16:creationId xmlns="" xmlns:a16="http://schemas.microsoft.com/office/drawing/2014/main" id="{63C3445E-86BE-4B2C-B5AA-52B066723E73}"/>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1" name="任意多边形 16">
                      <a:extLst>
                        <a:ext uri="{FF2B5EF4-FFF2-40B4-BE49-F238E27FC236}">
                          <a16:creationId xmlns="" xmlns:a16="http://schemas.microsoft.com/office/drawing/2014/main" id="{FAB3D38A-A88A-462F-94FC-F72D32544CE9}"/>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2" name="任意多边形 17">
                      <a:extLst>
                        <a:ext uri="{FF2B5EF4-FFF2-40B4-BE49-F238E27FC236}">
                          <a16:creationId xmlns="" xmlns:a16="http://schemas.microsoft.com/office/drawing/2014/main" id="{165BD9F8-77E8-4694-917B-208C30BF02C7}"/>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76" name="组合 75">
            <a:extLst>
              <a:ext uri="{FF2B5EF4-FFF2-40B4-BE49-F238E27FC236}">
                <a16:creationId xmlns="" xmlns:a16="http://schemas.microsoft.com/office/drawing/2014/main" id="{891D9BD0-77B4-4025-BDF1-8DDB816918CB}"/>
              </a:ext>
            </a:extLst>
          </p:cNvPr>
          <p:cNvGrpSpPr/>
          <p:nvPr/>
        </p:nvGrpSpPr>
        <p:grpSpPr>
          <a:xfrm>
            <a:off x="2723980" y="2396138"/>
            <a:ext cx="3879169" cy="480131"/>
            <a:chOff x="5636759" y="5268969"/>
            <a:chExt cx="3879169" cy="480131"/>
          </a:xfrm>
        </p:grpSpPr>
        <p:sp>
          <p:nvSpPr>
            <p:cNvPr id="77" name="文本框 76">
              <a:extLst>
                <a:ext uri="{FF2B5EF4-FFF2-40B4-BE49-F238E27FC236}">
                  <a16:creationId xmlns="" xmlns:a16="http://schemas.microsoft.com/office/drawing/2014/main" id="{D38C999F-6593-4C66-AFC3-01A637858369}"/>
                </a:ext>
              </a:extLst>
            </p:cNvPr>
            <p:cNvSpPr txBox="1"/>
            <p:nvPr/>
          </p:nvSpPr>
          <p:spPr>
            <a:xfrm>
              <a:off x="5636759" y="5268969"/>
              <a:ext cx="3879169" cy="480131"/>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一朵圣洁的雪莲花，悄悄的躺在雪山上</a:t>
              </a:r>
            </a:p>
            <a:p>
              <a:pPr algn="ctr">
                <a:lnSpc>
                  <a:spcPct val="120000"/>
                </a:lnSpc>
              </a:pPr>
              <a:endParaRPr lang="zh-CN" altLang="en-US" sz="1050" spc="400" dirty="0">
                <a:solidFill>
                  <a:schemeClr val="bg1"/>
                </a:solidFill>
                <a:latin typeface="造字工房悦黑体验版纤细体" pitchFamily="50" charset="-122"/>
                <a:ea typeface="造字工房悦黑体验版纤细体" pitchFamily="50" charset="-122"/>
              </a:endParaRPr>
            </a:p>
          </p:txBody>
        </p:sp>
        <p:sp>
          <p:nvSpPr>
            <p:cNvPr id="78" name="等腰三角形 77">
              <a:extLst>
                <a:ext uri="{FF2B5EF4-FFF2-40B4-BE49-F238E27FC236}">
                  <a16:creationId xmlns="" xmlns:a16="http://schemas.microsoft.com/office/drawing/2014/main" id="{AB8C2063-EC1B-47DA-9B94-C374C9F67FD2}"/>
                </a:ext>
              </a:extLst>
            </p:cNvPr>
            <p:cNvSpPr/>
            <p:nvPr/>
          </p:nvSpPr>
          <p:spPr>
            <a:xfrm rot="16200000">
              <a:off x="5742726" y="5336883"/>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79" name="组合 78">
            <a:extLst>
              <a:ext uri="{FF2B5EF4-FFF2-40B4-BE49-F238E27FC236}">
                <a16:creationId xmlns="" xmlns:a16="http://schemas.microsoft.com/office/drawing/2014/main" id="{EB9D2FDF-98A2-4613-BA73-F78D4C447079}"/>
              </a:ext>
            </a:extLst>
          </p:cNvPr>
          <p:cNvGrpSpPr/>
          <p:nvPr/>
        </p:nvGrpSpPr>
        <p:grpSpPr>
          <a:xfrm>
            <a:off x="2840711" y="2853338"/>
            <a:ext cx="4048188" cy="287002"/>
            <a:chOff x="5753490" y="5268969"/>
            <a:chExt cx="4048188" cy="287002"/>
          </a:xfrm>
        </p:grpSpPr>
        <p:sp>
          <p:nvSpPr>
            <p:cNvPr id="80" name="文本框 79">
              <a:extLst>
                <a:ext uri="{FF2B5EF4-FFF2-40B4-BE49-F238E27FC236}">
                  <a16:creationId xmlns="" xmlns:a16="http://schemas.microsoft.com/office/drawing/2014/main" id="{73E005F0-4D0C-4E73-97D2-EE428A4AA31E}"/>
                </a:ext>
              </a:extLst>
            </p:cNvPr>
            <p:cNvSpPr txBox="1"/>
            <p:nvPr/>
          </p:nvSpPr>
          <p:spPr>
            <a:xfrm>
              <a:off x="5922509" y="5268969"/>
              <a:ext cx="3879169" cy="287002"/>
            </a:xfrm>
            <a:prstGeom prst="rect">
              <a:avLst/>
            </a:prstGeom>
            <a:noFill/>
          </p:spPr>
          <p:txBody>
            <a:bodyPr wrap="square" rtlCol="0">
              <a:spAutoFit/>
            </a:bodyPr>
            <a:lstStyle/>
            <a:p>
              <a:pP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停驻在冰山上温婉期待</a:t>
              </a:r>
            </a:p>
          </p:txBody>
        </p:sp>
        <p:sp>
          <p:nvSpPr>
            <p:cNvPr id="81" name="等腰三角形 80">
              <a:extLst>
                <a:ext uri="{FF2B5EF4-FFF2-40B4-BE49-F238E27FC236}">
                  <a16:creationId xmlns="" xmlns:a16="http://schemas.microsoft.com/office/drawing/2014/main" id="{665BE040-591A-441B-A309-4331CB0B56C8}"/>
                </a:ext>
              </a:extLst>
            </p:cNvPr>
            <p:cNvSpPr/>
            <p:nvPr/>
          </p:nvSpPr>
          <p:spPr>
            <a:xfrm rot="16200000">
              <a:off x="5742726" y="5336883"/>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82" name="组合 81">
            <a:extLst>
              <a:ext uri="{FF2B5EF4-FFF2-40B4-BE49-F238E27FC236}">
                <a16:creationId xmlns="" xmlns:a16="http://schemas.microsoft.com/office/drawing/2014/main" id="{947E96D2-5B96-4210-BE24-9DABFCA3F5CB}"/>
              </a:ext>
            </a:extLst>
          </p:cNvPr>
          <p:cNvGrpSpPr/>
          <p:nvPr/>
        </p:nvGrpSpPr>
        <p:grpSpPr>
          <a:xfrm>
            <a:off x="2840711" y="3281963"/>
            <a:ext cx="4048188" cy="287002"/>
            <a:chOff x="5753490" y="5268969"/>
            <a:chExt cx="4048188" cy="287002"/>
          </a:xfrm>
        </p:grpSpPr>
        <p:sp>
          <p:nvSpPr>
            <p:cNvPr id="83" name="文本框 82">
              <a:extLst>
                <a:ext uri="{FF2B5EF4-FFF2-40B4-BE49-F238E27FC236}">
                  <a16:creationId xmlns="" xmlns:a16="http://schemas.microsoft.com/office/drawing/2014/main" id="{F6AE7B22-00C5-4487-BA26-BC32EB8C1E12}"/>
                </a:ext>
              </a:extLst>
            </p:cNvPr>
            <p:cNvSpPr txBox="1"/>
            <p:nvPr/>
          </p:nvSpPr>
          <p:spPr>
            <a:xfrm>
              <a:off x="5922509" y="5268969"/>
              <a:ext cx="3879169" cy="287002"/>
            </a:xfrm>
            <a:prstGeom prst="rect">
              <a:avLst/>
            </a:prstGeom>
            <a:noFill/>
          </p:spPr>
          <p:txBody>
            <a:bodyPr wrap="square" rtlCol="0">
              <a:spAutoFit/>
            </a:bodyPr>
            <a:lstStyle/>
            <a:p>
              <a:pP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花瓣做笺，柔情为墨，在唐诗宋词里飘荡</a:t>
              </a:r>
            </a:p>
          </p:txBody>
        </p:sp>
        <p:sp>
          <p:nvSpPr>
            <p:cNvPr id="84" name="等腰三角形 83">
              <a:extLst>
                <a:ext uri="{FF2B5EF4-FFF2-40B4-BE49-F238E27FC236}">
                  <a16:creationId xmlns="" xmlns:a16="http://schemas.microsoft.com/office/drawing/2014/main" id="{26FFE9ED-0B29-4132-8D77-82C13398727E}"/>
                </a:ext>
              </a:extLst>
            </p:cNvPr>
            <p:cNvSpPr/>
            <p:nvPr/>
          </p:nvSpPr>
          <p:spPr>
            <a:xfrm rot="16200000">
              <a:off x="5742726" y="5336883"/>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sp>
        <p:nvSpPr>
          <p:cNvPr id="85" name="空心弧 84">
            <a:extLst>
              <a:ext uri="{FF2B5EF4-FFF2-40B4-BE49-F238E27FC236}">
                <a16:creationId xmlns="" xmlns:a16="http://schemas.microsoft.com/office/drawing/2014/main" id="{2C596158-0BAD-4B55-8030-C4446D884F15}"/>
              </a:ext>
            </a:extLst>
          </p:cNvPr>
          <p:cNvSpPr/>
          <p:nvPr/>
        </p:nvSpPr>
        <p:spPr>
          <a:xfrm rot="16719436">
            <a:off x="1768554" y="3330555"/>
            <a:ext cx="1319993" cy="1319991"/>
          </a:xfrm>
          <a:prstGeom prst="blockArc">
            <a:avLst>
              <a:gd name="adj1" fmla="val 10267855"/>
              <a:gd name="adj2" fmla="val 21127157"/>
              <a:gd name="adj3" fmla="val 13589"/>
            </a:avLst>
          </a:prstGeom>
          <a:gradFill flip="none" rotWithShape="1">
            <a:gsLst>
              <a:gs pos="29000">
                <a:srgbClr val="D5E1DD"/>
              </a:gs>
              <a:gs pos="100000">
                <a:srgbClr val="E8EFEF">
                  <a:alpha val="62000"/>
                </a:srgbClr>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86" name="空心弧 85">
            <a:extLst>
              <a:ext uri="{FF2B5EF4-FFF2-40B4-BE49-F238E27FC236}">
                <a16:creationId xmlns="" xmlns:a16="http://schemas.microsoft.com/office/drawing/2014/main" id="{9B9E29F8-112C-4655-B9D4-F647A1FFA69B}"/>
              </a:ext>
            </a:extLst>
          </p:cNvPr>
          <p:cNvSpPr/>
          <p:nvPr/>
        </p:nvSpPr>
        <p:spPr>
          <a:xfrm rot="16719436">
            <a:off x="1333717" y="2893643"/>
            <a:ext cx="2171692" cy="2171692"/>
          </a:xfrm>
          <a:prstGeom prst="blockArc">
            <a:avLst>
              <a:gd name="adj1" fmla="val 7647324"/>
              <a:gd name="adj2" fmla="val 21029867"/>
              <a:gd name="adj3" fmla="val 9000"/>
            </a:avLst>
          </a:prstGeom>
          <a:gradFill flip="none" rotWithShape="1">
            <a:gsLst>
              <a:gs pos="29000">
                <a:srgbClr val="D5E1DD"/>
              </a:gs>
              <a:gs pos="100000">
                <a:srgbClr val="E8EFEF">
                  <a:alpha val="62000"/>
                </a:srgbClr>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87" name="空心弧 86">
            <a:extLst>
              <a:ext uri="{FF2B5EF4-FFF2-40B4-BE49-F238E27FC236}">
                <a16:creationId xmlns="" xmlns:a16="http://schemas.microsoft.com/office/drawing/2014/main" id="{8C986143-5E0A-4C75-9AF5-14531D8F2707}"/>
              </a:ext>
            </a:extLst>
          </p:cNvPr>
          <p:cNvSpPr/>
          <p:nvPr/>
        </p:nvSpPr>
        <p:spPr>
          <a:xfrm rot="16719436">
            <a:off x="924164" y="2475245"/>
            <a:ext cx="3031086" cy="3031086"/>
          </a:xfrm>
          <a:prstGeom prst="blockArc">
            <a:avLst>
              <a:gd name="adj1" fmla="val 4886347"/>
              <a:gd name="adj2" fmla="val 20914923"/>
              <a:gd name="adj3" fmla="val 6761"/>
            </a:avLst>
          </a:prstGeom>
          <a:gradFill flip="none" rotWithShape="1">
            <a:gsLst>
              <a:gs pos="29000">
                <a:srgbClr val="D5E1DD"/>
              </a:gs>
              <a:gs pos="100000">
                <a:srgbClr val="E8EFEF">
                  <a:alpha val="62000"/>
                </a:srgbClr>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nvGrpSpPr>
          <p:cNvPr id="88" name="组合 5">
            <a:extLst>
              <a:ext uri="{FF2B5EF4-FFF2-40B4-BE49-F238E27FC236}">
                <a16:creationId xmlns="" xmlns:a16="http://schemas.microsoft.com/office/drawing/2014/main" id="{713E5F7E-D0F3-4D86-B712-7ACE567C92D2}"/>
              </a:ext>
            </a:extLst>
          </p:cNvPr>
          <p:cNvGrpSpPr>
            <a:grpSpLocks/>
          </p:cNvGrpSpPr>
          <p:nvPr/>
        </p:nvGrpSpPr>
        <p:grpSpPr bwMode="auto">
          <a:xfrm>
            <a:off x="6233054" y="1871359"/>
            <a:ext cx="4667250" cy="4660900"/>
            <a:chOff x="412646" y="656269"/>
            <a:chExt cx="3839484" cy="3834791"/>
          </a:xfrm>
        </p:grpSpPr>
        <p:sp>
          <p:nvSpPr>
            <p:cNvPr id="89" name="椭圆 88">
              <a:extLst>
                <a:ext uri="{FF2B5EF4-FFF2-40B4-BE49-F238E27FC236}">
                  <a16:creationId xmlns="" xmlns:a16="http://schemas.microsoft.com/office/drawing/2014/main" id="{A9EB1246-F75A-4457-AF9C-A6369F16E07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0" name="组合 89">
              <a:extLst>
                <a:ext uri="{FF2B5EF4-FFF2-40B4-BE49-F238E27FC236}">
                  <a16:creationId xmlns="" xmlns:a16="http://schemas.microsoft.com/office/drawing/2014/main" id="{29C1DEB8-2C1C-432F-ACEE-E595894AB698}"/>
                </a:ext>
              </a:extLst>
            </p:cNvPr>
            <p:cNvGrpSpPr>
              <a:grpSpLocks/>
            </p:cNvGrpSpPr>
            <p:nvPr/>
          </p:nvGrpSpPr>
          <p:grpSpPr bwMode="auto">
            <a:xfrm>
              <a:off x="1167595" y="656269"/>
              <a:ext cx="3084535" cy="3065208"/>
              <a:chOff x="1167595" y="656269"/>
              <a:chExt cx="3084535" cy="3065208"/>
            </a:xfrm>
          </p:grpSpPr>
          <p:sp>
            <p:nvSpPr>
              <p:cNvPr id="91" name="椭圆 90">
                <a:extLst>
                  <a:ext uri="{FF2B5EF4-FFF2-40B4-BE49-F238E27FC236}">
                    <a16:creationId xmlns="" xmlns:a16="http://schemas.microsoft.com/office/drawing/2014/main" id="{AFC808DA-265D-4648-948A-2063382B997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2" name="组合 126">
                <a:extLst>
                  <a:ext uri="{FF2B5EF4-FFF2-40B4-BE49-F238E27FC236}">
                    <a16:creationId xmlns="" xmlns:a16="http://schemas.microsoft.com/office/drawing/2014/main" id="{4CA6ED50-2F8B-46C5-AC39-DD7CA8819085}"/>
                  </a:ext>
                </a:extLst>
              </p:cNvPr>
              <p:cNvGrpSpPr>
                <a:grpSpLocks/>
              </p:cNvGrpSpPr>
              <p:nvPr/>
            </p:nvGrpSpPr>
            <p:grpSpPr bwMode="auto">
              <a:xfrm>
                <a:off x="1471763" y="905821"/>
                <a:ext cx="2545098" cy="2726591"/>
                <a:chOff x="5692632" y="2125830"/>
                <a:chExt cx="2582391" cy="2767159"/>
              </a:xfrm>
            </p:grpSpPr>
            <p:sp>
              <p:nvSpPr>
                <p:cNvPr id="155" name="任意多边形 68">
                  <a:extLst>
                    <a:ext uri="{FF2B5EF4-FFF2-40B4-BE49-F238E27FC236}">
                      <a16:creationId xmlns="" xmlns:a16="http://schemas.microsoft.com/office/drawing/2014/main" id="{D9DFA804-2912-409E-B270-6210661F49A4}"/>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69">
                  <a:extLst>
                    <a:ext uri="{FF2B5EF4-FFF2-40B4-BE49-F238E27FC236}">
                      <a16:creationId xmlns="" xmlns:a16="http://schemas.microsoft.com/office/drawing/2014/main" id="{9CF78534-3F27-458C-82CA-47D151D84B8A}"/>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70">
                  <a:extLst>
                    <a:ext uri="{FF2B5EF4-FFF2-40B4-BE49-F238E27FC236}">
                      <a16:creationId xmlns="" xmlns:a16="http://schemas.microsoft.com/office/drawing/2014/main" id="{4D31CB23-753A-4670-94E3-68E0C990EB08}"/>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71">
                  <a:extLst>
                    <a:ext uri="{FF2B5EF4-FFF2-40B4-BE49-F238E27FC236}">
                      <a16:creationId xmlns="" xmlns:a16="http://schemas.microsoft.com/office/drawing/2014/main" id="{F2968F90-2B8C-40BF-8F85-339003788D9B}"/>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72">
                  <a:extLst>
                    <a:ext uri="{FF2B5EF4-FFF2-40B4-BE49-F238E27FC236}">
                      <a16:creationId xmlns="" xmlns:a16="http://schemas.microsoft.com/office/drawing/2014/main" id="{1807CDB8-96D0-4EBF-8327-56983B72154C}"/>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0" name="任意多边形 73">
                  <a:extLst>
                    <a:ext uri="{FF2B5EF4-FFF2-40B4-BE49-F238E27FC236}">
                      <a16:creationId xmlns="" xmlns:a16="http://schemas.microsoft.com/office/drawing/2014/main" id="{E59B86AF-D4BE-4742-ACF3-BF565E7DBAFF}"/>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3" name="组合 122">
                <a:extLst>
                  <a:ext uri="{FF2B5EF4-FFF2-40B4-BE49-F238E27FC236}">
                    <a16:creationId xmlns="" xmlns:a16="http://schemas.microsoft.com/office/drawing/2014/main" id="{8B6DA7AB-A9EE-4673-A1E8-54E7CAFC3835}"/>
                  </a:ext>
                </a:extLst>
              </p:cNvPr>
              <p:cNvGrpSpPr>
                <a:grpSpLocks/>
              </p:cNvGrpSpPr>
              <p:nvPr/>
            </p:nvGrpSpPr>
            <p:grpSpPr bwMode="auto">
              <a:xfrm>
                <a:off x="1238175" y="792388"/>
                <a:ext cx="3013955" cy="2929089"/>
                <a:chOff x="7642275" y="-3564091"/>
                <a:chExt cx="5694363" cy="5534842"/>
              </a:xfrm>
            </p:grpSpPr>
            <p:grpSp>
              <p:nvGrpSpPr>
                <p:cNvPr id="131" name="组合 108">
                  <a:extLst>
                    <a:ext uri="{FF2B5EF4-FFF2-40B4-BE49-F238E27FC236}">
                      <a16:creationId xmlns="" xmlns:a16="http://schemas.microsoft.com/office/drawing/2014/main" id="{7E42C16D-AFE8-4FA2-BE54-1253D36C8110}"/>
                    </a:ext>
                  </a:extLst>
                </p:cNvPr>
                <p:cNvGrpSpPr>
                  <a:grpSpLocks/>
                </p:cNvGrpSpPr>
                <p:nvPr/>
              </p:nvGrpSpPr>
              <p:grpSpPr bwMode="auto">
                <a:xfrm>
                  <a:off x="10568038" y="-2241539"/>
                  <a:ext cx="2768600" cy="1414311"/>
                  <a:chOff x="7264400" y="2182977"/>
                  <a:chExt cx="2768600" cy="1414311"/>
                </a:xfrm>
              </p:grpSpPr>
              <p:sp>
                <p:nvSpPr>
                  <p:cNvPr id="153" name="任意多边形 66">
                    <a:extLst>
                      <a:ext uri="{FF2B5EF4-FFF2-40B4-BE49-F238E27FC236}">
                        <a16:creationId xmlns="" xmlns:a16="http://schemas.microsoft.com/office/drawing/2014/main" id="{076FFA9D-4A0A-458B-8D77-CBDF7508F6FE}"/>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4" name="任意多边形 67">
                    <a:extLst>
                      <a:ext uri="{FF2B5EF4-FFF2-40B4-BE49-F238E27FC236}">
                        <a16:creationId xmlns="" xmlns:a16="http://schemas.microsoft.com/office/drawing/2014/main" id="{BB7DFFB0-0ACC-4F23-80DF-245C576BCC6D}"/>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109">
                  <a:extLst>
                    <a:ext uri="{FF2B5EF4-FFF2-40B4-BE49-F238E27FC236}">
                      <a16:creationId xmlns="" xmlns:a16="http://schemas.microsoft.com/office/drawing/2014/main" id="{458D64A2-9F88-4594-A2D4-F19710079C67}"/>
                    </a:ext>
                  </a:extLst>
                </p:cNvPr>
                <p:cNvGrpSpPr>
                  <a:grpSpLocks/>
                </p:cNvGrpSpPr>
                <p:nvPr/>
              </p:nvGrpSpPr>
              <p:grpSpPr bwMode="auto">
                <a:xfrm>
                  <a:off x="10555338" y="-792316"/>
                  <a:ext cx="2717800" cy="1467621"/>
                  <a:chOff x="7251700" y="3632200"/>
                  <a:chExt cx="2717800" cy="1467621"/>
                </a:xfrm>
              </p:grpSpPr>
              <p:sp>
                <p:nvSpPr>
                  <p:cNvPr id="151" name="任意多边形 64">
                    <a:extLst>
                      <a:ext uri="{FF2B5EF4-FFF2-40B4-BE49-F238E27FC236}">
                        <a16:creationId xmlns="" xmlns:a16="http://schemas.microsoft.com/office/drawing/2014/main" id="{BA09960A-8688-4618-B725-8C57D9D37DC3}"/>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2" name="任意多边形 65">
                    <a:extLst>
                      <a:ext uri="{FF2B5EF4-FFF2-40B4-BE49-F238E27FC236}">
                        <a16:creationId xmlns="" xmlns:a16="http://schemas.microsoft.com/office/drawing/2014/main" id="{FEFD82D6-3797-48FF-9ACE-32B0C7912EDF}"/>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10">
                  <a:extLst>
                    <a:ext uri="{FF2B5EF4-FFF2-40B4-BE49-F238E27FC236}">
                      <a16:creationId xmlns="" xmlns:a16="http://schemas.microsoft.com/office/drawing/2014/main" id="{E1A5DA68-81B7-4D2D-8595-FC0D456B0FC8}"/>
                    </a:ext>
                  </a:extLst>
                </p:cNvPr>
                <p:cNvGrpSpPr>
                  <a:grpSpLocks/>
                </p:cNvGrpSpPr>
                <p:nvPr/>
              </p:nvGrpSpPr>
              <p:grpSpPr bwMode="auto">
                <a:xfrm>
                  <a:off x="10471931" y="-792316"/>
                  <a:ext cx="1523446" cy="2743380"/>
                  <a:chOff x="7168293" y="3632200"/>
                  <a:chExt cx="1523446" cy="2743380"/>
                </a:xfrm>
              </p:grpSpPr>
              <p:sp>
                <p:nvSpPr>
                  <p:cNvPr id="149" name="任意多边形 62">
                    <a:extLst>
                      <a:ext uri="{FF2B5EF4-FFF2-40B4-BE49-F238E27FC236}">
                        <a16:creationId xmlns="" xmlns:a16="http://schemas.microsoft.com/office/drawing/2014/main" id="{901CCA0F-CAD3-4416-8040-C9462B431F6B}"/>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0" name="任意多边形 63">
                    <a:extLst>
                      <a:ext uri="{FF2B5EF4-FFF2-40B4-BE49-F238E27FC236}">
                        <a16:creationId xmlns="" xmlns:a16="http://schemas.microsoft.com/office/drawing/2014/main" id="{AD66DF47-78DC-40E2-91F8-C72F81CD68B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111">
                  <a:extLst>
                    <a:ext uri="{FF2B5EF4-FFF2-40B4-BE49-F238E27FC236}">
                      <a16:creationId xmlns="" xmlns:a16="http://schemas.microsoft.com/office/drawing/2014/main" id="{E0F66BB9-80DF-4C75-8B4C-3AC0654E833D}"/>
                    </a:ext>
                  </a:extLst>
                </p:cNvPr>
                <p:cNvGrpSpPr>
                  <a:grpSpLocks/>
                </p:cNvGrpSpPr>
                <p:nvPr/>
              </p:nvGrpSpPr>
              <p:grpSpPr bwMode="auto">
                <a:xfrm>
                  <a:off x="8882232" y="-789141"/>
                  <a:ext cx="1567560" cy="2759892"/>
                  <a:chOff x="5578594" y="3635375"/>
                  <a:chExt cx="1567560" cy="2759892"/>
                </a:xfrm>
              </p:grpSpPr>
              <p:sp>
                <p:nvSpPr>
                  <p:cNvPr id="147" name="任意多边形 60">
                    <a:extLst>
                      <a:ext uri="{FF2B5EF4-FFF2-40B4-BE49-F238E27FC236}">
                        <a16:creationId xmlns="" xmlns:a16="http://schemas.microsoft.com/office/drawing/2014/main" id="{4E635779-1BB7-4979-A0DC-C1B9DC712822}"/>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8" name="任意多边形 61">
                    <a:extLst>
                      <a:ext uri="{FF2B5EF4-FFF2-40B4-BE49-F238E27FC236}">
                        <a16:creationId xmlns="" xmlns:a16="http://schemas.microsoft.com/office/drawing/2014/main" id="{C9528884-ABB3-4AC0-B481-75ACA7BB5EAB}"/>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5" name="组合 99">
                  <a:extLst>
                    <a:ext uri="{FF2B5EF4-FFF2-40B4-BE49-F238E27FC236}">
                      <a16:creationId xmlns="" xmlns:a16="http://schemas.microsoft.com/office/drawing/2014/main" id="{D2FACFC1-52FB-43C9-8BAD-1383FE5B7AB9}"/>
                    </a:ext>
                  </a:extLst>
                </p:cNvPr>
                <p:cNvGrpSpPr>
                  <a:grpSpLocks/>
                </p:cNvGrpSpPr>
                <p:nvPr/>
              </p:nvGrpSpPr>
              <p:grpSpPr bwMode="auto">
                <a:xfrm>
                  <a:off x="10504538" y="-3459330"/>
                  <a:ext cx="1556982" cy="2603514"/>
                  <a:chOff x="7200900" y="965186"/>
                  <a:chExt cx="1556982" cy="2603514"/>
                </a:xfrm>
              </p:grpSpPr>
              <p:sp>
                <p:nvSpPr>
                  <p:cNvPr id="145" name="任意多边形 58">
                    <a:extLst>
                      <a:ext uri="{FF2B5EF4-FFF2-40B4-BE49-F238E27FC236}">
                        <a16:creationId xmlns="" xmlns:a16="http://schemas.microsoft.com/office/drawing/2014/main" id="{1BB7F4E4-2F3F-46BA-B568-19E6C04961B6}"/>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59">
                    <a:extLst>
                      <a:ext uri="{FF2B5EF4-FFF2-40B4-BE49-F238E27FC236}">
                        <a16:creationId xmlns="" xmlns:a16="http://schemas.microsoft.com/office/drawing/2014/main" id="{625303D2-ACD8-486F-B86B-FDFF487B9E28}"/>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6" name="组合 98">
                  <a:extLst>
                    <a:ext uri="{FF2B5EF4-FFF2-40B4-BE49-F238E27FC236}">
                      <a16:creationId xmlns="" xmlns:a16="http://schemas.microsoft.com/office/drawing/2014/main" id="{F10527B1-8F20-421D-B369-94819DE6A930}"/>
                    </a:ext>
                  </a:extLst>
                </p:cNvPr>
                <p:cNvGrpSpPr>
                  <a:grpSpLocks/>
                </p:cNvGrpSpPr>
                <p:nvPr/>
              </p:nvGrpSpPr>
              <p:grpSpPr bwMode="auto">
                <a:xfrm>
                  <a:off x="9007760" y="-3564091"/>
                  <a:ext cx="1499035" cy="2673350"/>
                  <a:chOff x="5704122" y="860425"/>
                  <a:chExt cx="1499035" cy="2673350"/>
                </a:xfrm>
              </p:grpSpPr>
              <p:sp>
                <p:nvSpPr>
                  <p:cNvPr id="143" name="任意多边形 56">
                    <a:extLst>
                      <a:ext uri="{FF2B5EF4-FFF2-40B4-BE49-F238E27FC236}">
                        <a16:creationId xmlns="" xmlns:a16="http://schemas.microsoft.com/office/drawing/2014/main" id="{FE3C8B5C-D91A-4713-A94B-62E14DAA5D61}"/>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4" name="任意多边形 57">
                    <a:extLst>
                      <a:ext uri="{FF2B5EF4-FFF2-40B4-BE49-F238E27FC236}">
                        <a16:creationId xmlns="" xmlns:a16="http://schemas.microsoft.com/office/drawing/2014/main" id="{FA072C0C-702E-4FB7-B805-676BCEB52A6E}"/>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7" name="组合 113">
                  <a:extLst>
                    <a:ext uri="{FF2B5EF4-FFF2-40B4-BE49-F238E27FC236}">
                      <a16:creationId xmlns="" xmlns:a16="http://schemas.microsoft.com/office/drawing/2014/main" id="{AB9CF96D-CB66-45C5-ADAC-B38DA3966F73}"/>
                    </a:ext>
                  </a:extLst>
                </p:cNvPr>
                <p:cNvGrpSpPr>
                  <a:grpSpLocks/>
                </p:cNvGrpSpPr>
                <p:nvPr/>
              </p:nvGrpSpPr>
              <p:grpSpPr bwMode="auto">
                <a:xfrm>
                  <a:off x="7685138" y="-2293489"/>
                  <a:ext cx="2743200" cy="1482122"/>
                  <a:chOff x="4381500" y="2131027"/>
                  <a:chExt cx="2743200" cy="1482122"/>
                </a:xfrm>
              </p:grpSpPr>
              <p:sp>
                <p:nvSpPr>
                  <p:cNvPr id="141" name="任意多边形 54">
                    <a:extLst>
                      <a:ext uri="{FF2B5EF4-FFF2-40B4-BE49-F238E27FC236}">
                        <a16:creationId xmlns="" xmlns:a16="http://schemas.microsoft.com/office/drawing/2014/main" id="{0096D30C-0770-419D-9779-BE56C8EA5F5C}"/>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2" name="任意多边形 55">
                    <a:extLst>
                      <a:ext uri="{FF2B5EF4-FFF2-40B4-BE49-F238E27FC236}">
                        <a16:creationId xmlns="" xmlns:a16="http://schemas.microsoft.com/office/drawing/2014/main" id="{696303CC-F2A0-417E-B42E-FCBC6D233CD1}"/>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8" name="组合 112">
                  <a:extLst>
                    <a:ext uri="{FF2B5EF4-FFF2-40B4-BE49-F238E27FC236}">
                      <a16:creationId xmlns="" xmlns:a16="http://schemas.microsoft.com/office/drawing/2014/main" id="{7F4B8E42-88BE-4F26-9E87-9236474B00CA}"/>
                    </a:ext>
                  </a:extLst>
                </p:cNvPr>
                <p:cNvGrpSpPr>
                  <a:grpSpLocks/>
                </p:cNvGrpSpPr>
                <p:nvPr/>
              </p:nvGrpSpPr>
              <p:grpSpPr bwMode="auto">
                <a:xfrm>
                  <a:off x="7642275" y="-801840"/>
                  <a:ext cx="2773363" cy="1440922"/>
                  <a:chOff x="4338637" y="3622676"/>
                  <a:chExt cx="2773363" cy="1440922"/>
                </a:xfrm>
              </p:grpSpPr>
              <p:sp>
                <p:nvSpPr>
                  <p:cNvPr id="139" name="任意多边形 52">
                    <a:extLst>
                      <a:ext uri="{FF2B5EF4-FFF2-40B4-BE49-F238E27FC236}">
                        <a16:creationId xmlns="" xmlns:a16="http://schemas.microsoft.com/office/drawing/2014/main" id="{C75A8E36-84A8-4822-807C-B66CC88B7E26}"/>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53">
                    <a:extLst>
                      <a:ext uri="{FF2B5EF4-FFF2-40B4-BE49-F238E27FC236}">
                        <a16:creationId xmlns="" xmlns:a16="http://schemas.microsoft.com/office/drawing/2014/main" id="{2D2E1FD2-4AC9-48E3-94EA-FA82868DA16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4" name="组合 121">
                <a:extLst>
                  <a:ext uri="{FF2B5EF4-FFF2-40B4-BE49-F238E27FC236}">
                    <a16:creationId xmlns="" xmlns:a16="http://schemas.microsoft.com/office/drawing/2014/main" id="{386F2932-332C-4CBB-9613-7E81CA4F7416}"/>
                  </a:ext>
                </a:extLst>
              </p:cNvPr>
              <p:cNvGrpSpPr>
                <a:grpSpLocks/>
              </p:cNvGrpSpPr>
              <p:nvPr/>
            </p:nvGrpSpPr>
            <p:grpSpPr bwMode="auto">
              <a:xfrm>
                <a:off x="1167595" y="656269"/>
                <a:ext cx="2724071" cy="2669454"/>
                <a:chOff x="13371766" y="-2490898"/>
                <a:chExt cx="5146323" cy="5043698"/>
              </a:xfrm>
            </p:grpSpPr>
            <p:grpSp>
              <p:nvGrpSpPr>
                <p:cNvPr id="95" name="组合 84">
                  <a:extLst>
                    <a:ext uri="{FF2B5EF4-FFF2-40B4-BE49-F238E27FC236}">
                      <a16:creationId xmlns="" xmlns:a16="http://schemas.microsoft.com/office/drawing/2014/main" id="{8275B6D9-72D2-42B5-A373-C80821970A29}"/>
                    </a:ext>
                  </a:extLst>
                </p:cNvPr>
                <p:cNvGrpSpPr>
                  <a:grpSpLocks/>
                </p:cNvGrpSpPr>
                <p:nvPr/>
              </p:nvGrpSpPr>
              <p:grpSpPr bwMode="auto">
                <a:xfrm>
                  <a:off x="14041858" y="-2490898"/>
                  <a:ext cx="4476231" cy="4896641"/>
                  <a:chOff x="-131440" y="1532255"/>
                  <a:chExt cx="2379817" cy="2603331"/>
                </a:xfrm>
              </p:grpSpPr>
              <p:grpSp>
                <p:nvGrpSpPr>
                  <p:cNvPr id="113" name="组合 69">
                    <a:extLst>
                      <a:ext uri="{FF2B5EF4-FFF2-40B4-BE49-F238E27FC236}">
                        <a16:creationId xmlns="" xmlns:a16="http://schemas.microsoft.com/office/drawing/2014/main" id="{9BE9D0EA-77C6-4224-B84E-8D7D04935E58}"/>
                      </a:ext>
                    </a:extLst>
                  </p:cNvPr>
                  <p:cNvGrpSpPr>
                    <a:grpSpLocks/>
                  </p:cNvGrpSpPr>
                  <p:nvPr/>
                </p:nvGrpSpPr>
                <p:grpSpPr bwMode="auto">
                  <a:xfrm>
                    <a:off x="1063163" y="2072415"/>
                    <a:ext cx="1179452" cy="1050341"/>
                    <a:chOff x="2682875" y="2154503"/>
                    <a:chExt cx="1179452" cy="1050341"/>
                  </a:xfrm>
                </p:grpSpPr>
                <p:sp>
                  <p:nvSpPr>
                    <p:cNvPr id="129" name="任意多边形 42">
                      <a:extLst>
                        <a:ext uri="{FF2B5EF4-FFF2-40B4-BE49-F238E27FC236}">
                          <a16:creationId xmlns="" xmlns:a16="http://schemas.microsoft.com/office/drawing/2014/main" id="{2F7D49E1-16D6-4ECA-82C4-B96B2767B170}"/>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0" name="任意多边形 43">
                      <a:extLst>
                        <a:ext uri="{FF2B5EF4-FFF2-40B4-BE49-F238E27FC236}">
                          <a16:creationId xmlns="" xmlns:a16="http://schemas.microsoft.com/office/drawing/2014/main" id="{73A00294-C913-467D-9B6A-D10EADA7FBB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80">
                    <a:extLst>
                      <a:ext uri="{FF2B5EF4-FFF2-40B4-BE49-F238E27FC236}">
                        <a16:creationId xmlns="" xmlns:a16="http://schemas.microsoft.com/office/drawing/2014/main" id="{885E84A9-4599-401D-9D82-30FFC7C6DBFF}"/>
                      </a:ext>
                    </a:extLst>
                  </p:cNvPr>
                  <p:cNvGrpSpPr>
                    <a:grpSpLocks/>
                  </p:cNvGrpSpPr>
                  <p:nvPr/>
                </p:nvGrpSpPr>
                <p:grpSpPr bwMode="auto">
                  <a:xfrm>
                    <a:off x="1078707" y="2993336"/>
                    <a:ext cx="1169670" cy="723690"/>
                    <a:chOff x="2895600" y="3487261"/>
                    <a:chExt cx="1169670" cy="723690"/>
                  </a:xfrm>
                </p:grpSpPr>
                <p:sp>
                  <p:nvSpPr>
                    <p:cNvPr id="127" name="任意多边形 40">
                      <a:extLst>
                        <a:ext uri="{FF2B5EF4-FFF2-40B4-BE49-F238E27FC236}">
                          <a16:creationId xmlns="" xmlns:a16="http://schemas.microsoft.com/office/drawing/2014/main" id="{14CB314B-46FC-4F19-8D9F-8DBC94C8914E}"/>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8" name="任意多边形 41">
                      <a:extLst>
                        <a:ext uri="{FF2B5EF4-FFF2-40B4-BE49-F238E27FC236}">
                          <a16:creationId xmlns="" xmlns:a16="http://schemas.microsoft.com/office/drawing/2014/main" id="{4839F8DD-3DE4-4735-918C-386D2AB5EBAD}"/>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82">
                    <a:extLst>
                      <a:ext uri="{FF2B5EF4-FFF2-40B4-BE49-F238E27FC236}">
                        <a16:creationId xmlns="" xmlns:a16="http://schemas.microsoft.com/office/drawing/2014/main" id="{37361912-A6E4-4225-8CD7-EE181562320C}"/>
                      </a:ext>
                    </a:extLst>
                  </p:cNvPr>
                  <p:cNvGrpSpPr>
                    <a:grpSpLocks/>
                  </p:cNvGrpSpPr>
                  <p:nvPr/>
                </p:nvGrpSpPr>
                <p:grpSpPr bwMode="auto">
                  <a:xfrm>
                    <a:off x="618349" y="3122458"/>
                    <a:ext cx="850535" cy="1013128"/>
                    <a:chOff x="4720449" y="4163858"/>
                    <a:chExt cx="850535" cy="1013128"/>
                  </a:xfrm>
                </p:grpSpPr>
                <p:sp>
                  <p:nvSpPr>
                    <p:cNvPr id="125" name="任意多边形 38">
                      <a:extLst>
                        <a:ext uri="{FF2B5EF4-FFF2-40B4-BE49-F238E27FC236}">
                          <a16:creationId xmlns="" xmlns:a16="http://schemas.microsoft.com/office/drawing/2014/main" id="{EE83F80D-57E9-4C30-9533-DE6D4B99792A}"/>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6" name="任意多边形 39">
                      <a:extLst>
                        <a:ext uri="{FF2B5EF4-FFF2-40B4-BE49-F238E27FC236}">
                          <a16:creationId xmlns="" xmlns:a16="http://schemas.microsoft.com/office/drawing/2014/main" id="{2B2D66A2-0376-4B0E-BA96-C5906A5C5DC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6" name="组合 76">
                    <a:extLst>
                      <a:ext uri="{FF2B5EF4-FFF2-40B4-BE49-F238E27FC236}">
                        <a16:creationId xmlns="" xmlns:a16="http://schemas.microsoft.com/office/drawing/2014/main" id="{6873C490-FBDD-41E6-A505-B51E9DBA504A}"/>
                      </a:ext>
                    </a:extLst>
                  </p:cNvPr>
                  <p:cNvGrpSpPr>
                    <a:grpSpLocks/>
                  </p:cNvGrpSpPr>
                  <p:nvPr/>
                </p:nvGrpSpPr>
                <p:grpSpPr bwMode="auto">
                  <a:xfrm>
                    <a:off x="-131440" y="2075280"/>
                    <a:ext cx="1172106" cy="1056965"/>
                    <a:chOff x="-1553840" y="2119273"/>
                    <a:chExt cx="1172106" cy="1056965"/>
                  </a:xfrm>
                </p:grpSpPr>
                <p:sp>
                  <p:nvSpPr>
                    <p:cNvPr id="123" name="Freeform 75_1" hidden="1">
                      <a:extLst>
                        <a:ext uri="{FF2B5EF4-FFF2-40B4-BE49-F238E27FC236}">
                          <a16:creationId xmlns="" xmlns:a16="http://schemas.microsoft.com/office/drawing/2014/main" id="{302C968E-35FC-49A9-BCCE-24E3EA4667C0}"/>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任意多边形 37">
                      <a:extLst>
                        <a:ext uri="{FF2B5EF4-FFF2-40B4-BE49-F238E27FC236}">
                          <a16:creationId xmlns="" xmlns:a16="http://schemas.microsoft.com/office/drawing/2014/main" id="{D9657D55-90D5-4372-892E-15C1B2682EBC}"/>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7" name="组合 77">
                    <a:extLst>
                      <a:ext uri="{FF2B5EF4-FFF2-40B4-BE49-F238E27FC236}">
                        <a16:creationId xmlns="" xmlns:a16="http://schemas.microsoft.com/office/drawing/2014/main" id="{73146856-F38F-4855-99D3-E147EFFE2277}"/>
                      </a:ext>
                    </a:extLst>
                  </p:cNvPr>
                  <p:cNvGrpSpPr>
                    <a:grpSpLocks/>
                  </p:cNvGrpSpPr>
                  <p:nvPr/>
                </p:nvGrpSpPr>
                <p:grpSpPr bwMode="auto">
                  <a:xfrm>
                    <a:off x="-117221" y="2989912"/>
                    <a:ext cx="1172257" cy="735498"/>
                    <a:chOff x="227370" y="4232048"/>
                    <a:chExt cx="1172257" cy="735498"/>
                  </a:xfrm>
                </p:grpSpPr>
                <p:sp>
                  <p:nvSpPr>
                    <p:cNvPr id="121" name="任意多边形 34">
                      <a:extLst>
                        <a:ext uri="{FF2B5EF4-FFF2-40B4-BE49-F238E27FC236}">
                          <a16:creationId xmlns="" xmlns:a16="http://schemas.microsoft.com/office/drawing/2014/main" id="{BA8FA62C-6B39-4FB1-895E-FB710572845E}"/>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35">
                      <a:extLst>
                        <a:ext uri="{FF2B5EF4-FFF2-40B4-BE49-F238E27FC236}">
                          <a16:creationId xmlns="" xmlns:a16="http://schemas.microsoft.com/office/drawing/2014/main" id="{CB8D62F1-6853-4EC2-9EF1-4B2E27B07FA8}"/>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8" name="组合 68">
                    <a:extLst>
                      <a:ext uri="{FF2B5EF4-FFF2-40B4-BE49-F238E27FC236}">
                        <a16:creationId xmlns="" xmlns:a16="http://schemas.microsoft.com/office/drawing/2014/main" id="{FFB66CB9-AB7F-477C-A4C7-40177B4D3AD8}"/>
                      </a:ext>
                    </a:extLst>
                  </p:cNvPr>
                  <p:cNvGrpSpPr>
                    <a:grpSpLocks/>
                  </p:cNvGrpSpPr>
                  <p:nvPr/>
                </p:nvGrpSpPr>
                <p:grpSpPr bwMode="auto">
                  <a:xfrm>
                    <a:off x="653667" y="1532255"/>
                    <a:ext cx="856733" cy="1585595"/>
                    <a:chOff x="2911092" y="1154430"/>
                    <a:chExt cx="856733" cy="1585595"/>
                  </a:xfrm>
                </p:grpSpPr>
                <p:sp>
                  <p:nvSpPr>
                    <p:cNvPr id="119" name="任意多边形 32">
                      <a:extLst>
                        <a:ext uri="{FF2B5EF4-FFF2-40B4-BE49-F238E27FC236}">
                          <a16:creationId xmlns="" xmlns:a16="http://schemas.microsoft.com/office/drawing/2014/main" id="{C102F8C5-6E5E-4058-90C1-14B8062C8C69}"/>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0" name="任意多边形 33">
                      <a:extLst>
                        <a:ext uri="{FF2B5EF4-FFF2-40B4-BE49-F238E27FC236}">
                          <a16:creationId xmlns="" xmlns:a16="http://schemas.microsoft.com/office/drawing/2014/main" id="{EE657D27-4375-472C-8D49-FD70618D564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6" name="组合 64">
                  <a:extLst>
                    <a:ext uri="{FF2B5EF4-FFF2-40B4-BE49-F238E27FC236}">
                      <a16:creationId xmlns="" xmlns:a16="http://schemas.microsoft.com/office/drawing/2014/main" id="{D0CB8C6D-EDBA-4602-A51B-A6342F93F5C4}"/>
                    </a:ext>
                  </a:extLst>
                </p:cNvPr>
                <p:cNvGrpSpPr>
                  <a:grpSpLocks/>
                </p:cNvGrpSpPr>
                <p:nvPr/>
              </p:nvGrpSpPr>
              <p:grpSpPr bwMode="auto">
                <a:xfrm>
                  <a:off x="13371766" y="-568256"/>
                  <a:ext cx="3969643" cy="3121056"/>
                  <a:chOff x="-104553" y="2352286"/>
                  <a:chExt cx="3969643" cy="3121056"/>
                </a:xfrm>
              </p:grpSpPr>
              <p:sp>
                <p:nvSpPr>
                  <p:cNvPr id="111" name="椭圆 110">
                    <a:extLst>
                      <a:ext uri="{FF2B5EF4-FFF2-40B4-BE49-F238E27FC236}">
                        <a16:creationId xmlns="" xmlns:a16="http://schemas.microsoft.com/office/drawing/2014/main" id="{CE5D4906-8633-4775-8BEB-F43AAA6921C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2" name="椭圆 111">
                    <a:extLst>
                      <a:ext uri="{FF2B5EF4-FFF2-40B4-BE49-F238E27FC236}">
                        <a16:creationId xmlns="" xmlns:a16="http://schemas.microsoft.com/office/drawing/2014/main" id="{BE5671FB-708A-4AA0-94C5-8F986DA97C3E}"/>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7" name="组合 40">
                  <a:extLst>
                    <a:ext uri="{FF2B5EF4-FFF2-40B4-BE49-F238E27FC236}">
                      <a16:creationId xmlns="" xmlns:a16="http://schemas.microsoft.com/office/drawing/2014/main" id="{02C293FF-EE57-42FA-AFDC-1B40C0C8C590}"/>
                    </a:ext>
                  </a:extLst>
                </p:cNvPr>
                <p:cNvGrpSpPr>
                  <a:grpSpLocks/>
                </p:cNvGrpSpPr>
                <p:nvPr/>
              </p:nvGrpSpPr>
              <p:grpSpPr bwMode="auto">
                <a:xfrm>
                  <a:off x="15232572" y="-1047421"/>
                  <a:ext cx="2124490" cy="2153566"/>
                  <a:chOff x="3971510" y="869821"/>
                  <a:chExt cx="2124490" cy="2153566"/>
                </a:xfrm>
              </p:grpSpPr>
              <p:grpSp>
                <p:nvGrpSpPr>
                  <p:cNvPr id="98" name="组合 19">
                    <a:extLst>
                      <a:ext uri="{FF2B5EF4-FFF2-40B4-BE49-F238E27FC236}">
                        <a16:creationId xmlns="" xmlns:a16="http://schemas.microsoft.com/office/drawing/2014/main" id="{52210706-2113-4D21-9C72-55DEEB46304F}"/>
                      </a:ext>
                    </a:extLst>
                  </p:cNvPr>
                  <p:cNvGrpSpPr>
                    <a:grpSpLocks/>
                  </p:cNvGrpSpPr>
                  <p:nvPr/>
                </p:nvGrpSpPr>
                <p:grpSpPr bwMode="auto">
                  <a:xfrm>
                    <a:off x="5052827" y="904964"/>
                    <a:ext cx="1043173" cy="1547336"/>
                    <a:chOff x="8202642" y="1331438"/>
                    <a:chExt cx="1043173" cy="1547336"/>
                  </a:xfrm>
                </p:grpSpPr>
                <p:sp>
                  <p:nvSpPr>
                    <p:cNvPr id="109" name="任意多边形 22">
                      <a:extLst>
                        <a:ext uri="{FF2B5EF4-FFF2-40B4-BE49-F238E27FC236}">
                          <a16:creationId xmlns="" xmlns:a16="http://schemas.microsoft.com/office/drawing/2014/main" id="{1CAF04C7-4494-44FA-A73D-8C091BA18F35}"/>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0" name="任意多边形 23">
                      <a:extLst>
                        <a:ext uri="{FF2B5EF4-FFF2-40B4-BE49-F238E27FC236}">
                          <a16:creationId xmlns="" xmlns:a16="http://schemas.microsoft.com/office/drawing/2014/main" id="{CFE165CC-F5E1-406D-BCE7-6DCC50E085CF}"/>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9" name="组合 39">
                    <a:extLst>
                      <a:ext uri="{FF2B5EF4-FFF2-40B4-BE49-F238E27FC236}">
                        <a16:creationId xmlns="" xmlns:a16="http://schemas.microsoft.com/office/drawing/2014/main" id="{456B9BD6-0C91-495B-B946-0DFD499ABC0E}"/>
                      </a:ext>
                    </a:extLst>
                  </p:cNvPr>
                  <p:cNvGrpSpPr>
                    <a:grpSpLocks/>
                  </p:cNvGrpSpPr>
                  <p:nvPr/>
                </p:nvGrpSpPr>
                <p:grpSpPr bwMode="auto">
                  <a:xfrm>
                    <a:off x="4018410" y="869821"/>
                    <a:ext cx="1074500" cy="1569143"/>
                    <a:chOff x="4018410" y="869821"/>
                    <a:chExt cx="1074500" cy="1569143"/>
                  </a:xfrm>
                </p:grpSpPr>
                <p:sp>
                  <p:nvSpPr>
                    <p:cNvPr id="107" name="任意多边形 20">
                      <a:extLst>
                        <a:ext uri="{FF2B5EF4-FFF2-40B4-BE49-F238E27FC236}">
                          <a16:creationId xmlns="" xmlns:a16="http://schemas.microsoft.com/office/drawing/2014/main" id="{CE6212C3-CF03-4252-A4F3-19B75B8B75D4}"/>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8" name="任意多边形 21">
                      <a:extLst>
                        <a:ext uri="{FF2B5EF4-FFF2-40B4-BE49-F238E27FC236}">
                          <a16:creationId xmlns="" xmlns:a16="http://schemas.microsoft.com/office/drawing/2014/main" id="{B521DAA3-F00B-4C9E-965A-CB8256100AEF}"/>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0" name="组合 23">
                    <a:extLst>
                      <a:ext uri="{FF2B5EF4-FFF2-40B4-BE49-F238E27FC236}">
                        <a16:creationId xmlns="" xmlns:a16="http://schemas.microsoft.com/office/drawing/2014/main" id="{BA8FB261-AC5E-45FC-B199-094FD4B076B6}"/>
                      </a:ext>
                    </a:extLst>
                  </p:cNvPr>
                  <p:cNvGrpSpPr>
                    <a:grpSpLocks/>
                  </p:cNvGrpSpPr>
                  <p:nvPr/>
                </p:nvGrpSpPr>
                <p:grpSpPr bwMode="auto">
                  <a:xfrm>
                    <a:off x="5048035" y="2175212"/>
                    <a:ext cx="1018726" cy="829528"/>
                    <a:chOff x="7348022" y="2790825"/>
                    <a:chExt cx="1018726" cy="829528"/>
                  </a:xfrm>
                </p:grpSpPr>
                <p:sp>
                  <p:nvSpPr>
                    <p:cNvPr id="105" name="任意多边形 18" hidden="1">
                      <a:extLst>
                        <a:ext uri="{FF2B5EF4-FFF2-40B4-BE49-F238E27FC236}">
                          <a16:creationId xmlns="" xmlns:a16="http://schemas.microsoft.com/office/drawing/2014/main" id="{E41634C6-3D8A-4901-8517-145F211963F8}"/>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6" name="任意多边形 19">
                      <a:extLst>
                        <a:ext uri="{FF2B5EF4-FFF2-40B4-BE49-F238E27FC236}">
                          <a16:creationId xmlns="" xmlns:a16="http://schemas.microsoft.com/office/drawing/2014/main" id="{B88CE973-F2F0-49CA-843C-F3C2378F24E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1" name="组合 33">
                    <a:extLst>
                      <a:ext uri="{FF2B5EF4-FFF2-40B4-BE49-F238E27FC236}">
                        <a16:creationId xmlns="" xmlns:a16="http://schemas.microsoft.com/office/drawing/2014/main" id="{CCEE07E4-2D95-481E-9BB8-5FC65A917C9D}"/>
                      </a:ext>
                    </a:extLst>
                  </p:cNvPr>
                  <p:cNvGrpSpPr>
                    <a:grpSpLocks/>
                  </p:cNvGrpSpPr>
                  <p:nvPr/>
                </p:nvGrpSpPr>
                <p:grpSpPr bwMode="auto">
                  <a:xfrm>
                    <a:off x="3971510" y="2141238"/>
                    <a:ext cx="1066735" cy="882149"/>
                    <a:chOff x="8334175" y="1062762"/>
                    <a:chExt cx="1066735" cy="882149"/>
                  </a:xfrm>
                </p:grpSpPr>
                <p:sp>
                  <p:nvSpPr>
                    <p:cNvPr id="102" name="任意多边形 15">
                      <a:extLst>
                        <a:ext uri="{FF2B5EF4-FFF2-40B4-BE49-F238E27FC236}">
                          <a16:creationId xmlns="" xmlns:a16="http://schemas.microsoft.com/office/drawing/2014/main" id="{C2BDD2DF-1A70-4C18-8663-237CD483EE6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3" name="任意多边形 16">
                      <a:extLst>
                        <a:ext uri="{FF2B5EF4-FFF2-40B4-BE49-F238E27FC236}">
                          <a16:creationId xmlns="" xmlns:a16="http://schemas.microsoft.com/office/drawing/2014/main" id="{83214F4A-EA56-43CE-A01E-D4ED75BFAEC1}"/>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4" name="任意多边形 17">
                      <a:extLst>
                        <a:ext uri="{FF2B5EF4-FFF2-40B4-BE49-F238E27FC236}">
                          <a16:creationId xmlns="" xmlns:a16="http://schemas.microsoft.com/office/drawing/2014/main" id="{1C5F6729-A1EC-4081-8350-A7EE00EE94B1}"/>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62" name="组合 5">
            <a:extLst>
              <a:ext uri="{FF2B5EF4-FFF2-40B4-BE49-F238E27FC236}">
                <a16:creationId xmlns="" xmlns:a16="http://schemas.microsoft.com/office/drawing/2014/main" id="{84C7CD82-5686-413E-A487-94D247FB1DF1}"/>
              </a:ext>
            </a:extLst>
          </p:cNvPr>
          <p:cNvGrpSpPr>
            <a:grpSpLocks/>
          </p:cNvGrpSpPr>
          <p:nvPr/>
        </p:nvGrpSpPr>
        <p:grpSpPr bwMode="auto">
          <a:xfrm>
            <a:off x="6233054" y="1871359"/>
            <a:ext cx="4667250" cy="4660900"/>
            <a:chOff x="412646" y="656269"/>
            <a:chExt cx="3839484" cy="3834791"/>
          </a:xfrm>
        </p:grpSpPr>
        <p:sp>
          <p:nvSpPr>
            <p:cNvPr id="163" name="椭圆 162">
              <a:extLst>
                <a:ext uri="{FF2B5EF4-FFF2-40B4-BE49-F238E27FC236}">
                  <a16:creationId xmlns="" xmlns:a16="http://schemas.microsoft.com/office/drawing/2014/main" id="{477D8AC9-5EEB-478A-94FF-2496ADECD7B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5" name="组合 164">
              <a:extLst>
                <a:ext uri="{FF2B5EF4-FFF2-40B4-BE49-F238E27FC236}">
                  <a16:creationId xmlns="" xmlns:a16="http://schemas.microsoft.com/office/drawing/2014/main" id="{D3FDA684-1D8F-4E1A-A30E-8AE2714094F7}"/>
                </a:ext>
              </a:extLst>
            </p:cNvPr>
            <p:cNvGrpSpPr>
              <a:grpSpLocks/>
            </p:cNvGrpSpPr>
            <p:nvPr/>
          </p:nvGrpSpPr>
          <p:grpSpPr bwMode="auto">
            <a:xfrm>
              <a:off x="1167595" y="656269"/>
              <a:ext cx="3084535" cy="3065208"/>
              <a:chOff x="1167595" y="656269"/>
              <a:chExt cx="3084535" cy="3065208"/>
            </a:xfrm>
          </p:grpSpPr>
          <p:sp>
            <p:nvSpPr>
              <p:cNvPr id="166" name="椭圆 165">
                <a:extLst>
                  <a:ext uri="{FF2B5EF4-FFF2-40B4-BE49-F238E27FC236}">
                    <a16:creationId xmlns="" xmlns:a16="http://schemas.microsoft.com/office/drawing/2014/main" id="{8CE0368E-395B-4E08-AA3A-9221BB2E0042}"/>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7" name="组合 126">
                <a:extLst>
                  <a:ext uri="{FF2B5EF4-FFF2-40B4-BE49-F238E27FC236}">
                    <a16:creationId xmlns="" xmlns:a16="http://schemas.microsoft.com/office/drawing/2014/main" id="{A1F88A00-BA71-4B6E-B44A-62AEB8DB1305}"/>
                  </a:ext>
                </a:extLst>
              </p:cNvPr>
              <p:cNvGrpSpPr>
                <a:grpSpLocks/>
              </p:cNvGrpSpPr>
              <p:nvPr/>
            </p:nvGrpSpPr>
            <p:grpSpPr bwMode="auto">
              <a:xfrm>
                <a:off x="1471763" y="905821"/>
                <a:ext cx="2545098" cy="2726591"/>
                <a:chOff x="5692632" y="2125830"/>
                <a:chExt cx="2582391" cy="2767159"/>
              </a:xfrm>
            </p:grpSpPr>
            <p:sp>
              <p:nvSpPr>
                <p:cNvPr id="230" name="任意多边形 68">
                  <a:extLst>
                    <a:ext uri="{FF2B5EF4-FFF2-40B4-BE49-F238E27FC236}">
                      <a16:creationId xmlns="" xmlns:a16="http://schemas.microsoft.com/office/drawing/2014/main" id="{F85AADE4-DB0C-462B-A819-8BA6627A40E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1" name="任意多边形 69">
                  <a:extLst>
                    <a:ext uri="{FF2B5EF4-FFF2-40B4-BE49-F238E27FC236}">
                      <a16:creationId xmlns="" xmlns:a16="http://schemas.microsoft.com/office/drawing/2014/main" id="{63EB31B7-AC1D-46B1-BAB2-0AE3C63FD13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70">
                  <a:extLst>
                    <a:ext uri="{FF2B5EF4-FFF2-40B4-BE49-F238E27FC236}">
                      <a16:creationId xmlns="" xmlns:a16="http://schemas.microsoft.com/office/drawing/2014/main" id="{7D391C78-C30F-47AC-85BF-7544ED1F38F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3" name="任意多边形 71">
                  <a:extLst>
                    <a:ext uri="{FF2B5EF4-FFF2-40B4-BE49-F238E27FC236}">
                      <a16:creationId xmlns="" xmlns:a16="http://schemas.microsoft.com/office/drawing/2014/main" id="{5B8977B3-4E85-42E7-AD09-413486825177}"/>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4" name="任意多边形 72">
                  <a:extLst>
                    <a:ext uri="{FF2B5EF4-FFF2-40B4-BE49-F238E27FC236}">
                      <a16:creationId xmlns="" xmlns:a16="http://schemas.microsoft.com/office/drawing/2014/main" id="{B97D2F18-C263-46BD-9BAC-7E7414C6C3FF}"/>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5" name="任意多边形 73">
                  <a:extLst>
                    <a:ext uri="{FF2B5EF4-FFF2-40B4-BE49-F238E27FC236}">
                      <a16:creationId xmlns="" xmlns:a16="http://schemas.microsoft.com/office/drawing/2014/main" id="{9FC5B0AC-D359-45CF-8A6D-33003E1DD43B}"/>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8" name="组合 122">
                <a:extLst>
                  <a:ext uri="{FF2B5EF4-FFF2-40B4-BE49-F238E27FC236}">
                    <a16:creationId xmlns="" xmlns:a16="http://schemas.microsoft.com/office/drawing/2014/main" id="{3495D203-5EEB-4B20-B1EE-44E6399C04FB}"/>
                  </a:ext>
                </a:extLst>
              </p:cNvPr>
              <p:cNvGrpSpPr>
                <a:grpSpLocks/>
              </p:cNvGrpSpPr>
              <p:nvPr/>
            </p:nvGrpSpPr>
            <p:grpSpPr bwMode="auto">
              <a:xfrm>
                <a:off x="1238175" y="792388"/>
                <a:ext cx="3013955" cy="2929089"/>
                <a:chOff x="7642275" y="-3564091"/>
                <a:chExt cx="5694363" cy="5534842"/>
              </a:xfrm>
            </p:grpSpPr>
            <p:grpSp>
              <p:nvGrpSpPr>
                <p:cNvPr id="206" name="组合 108">
                  <a:extLst>
                    <a:ext uri="{FF2B5EF4-FFF2-40B4-BE49-F238E27FC236}">
                      <a16:creationId xmlns="" xmlns:a16="http://schemas.microsoft.com/office/drawing/2014/main" id="{CE6F6FB8-7A2D-4D4A-8833-8A7F9AF187D0}"/>
                    </a:ext>
                  </a:extLst>
                </p:cNvPr>
                <p:cNvGrpSpPr>
                  <a:grpSpLocks/>
                </p:cNvGrpSpPr>
                <p:nvPr/>
              </p:nvGrpSpPr>
              <p:grpSpPr bwMode="auto">
                <a:xfrm>
                  <a:off x="10568038" y="-2241539"/>
                  <a:ext cx="2768600" cy="1414311"/>
                  <a:chOff x="7264400" y="2182977"/>
                  <a:chExt cx="2768600" cy="1414311"/>
                </a:xfrm>
              </p:grpSpPr>
              <p:sp>
                <p:nvSpPr>
                  <p:cNvPr id="228" name="任意多边形 66">
                    <a:extLst>
                      <a:ext uri="{FF2B5EF4-FFF2-40B4-BE49-F238E27FC236}">
                        <a16:creationId xmlns="" xmlns:a16="http://schemas.microsoft.com/office/drawing/2014/main" id="{7D808253-75AC-473C-8FE4-409CFC64053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9" name="任意多边形 67">
                    <a:extLst>
                      <a:ext uri="{FF2B5EF4-FFF2-40B4-BE49-F238E27FC236}">
                        <a16:creationId xmlns="" xmlns:a16="http://schemas.microsoft.com/office/drawing/2014/main" id="{F14B12FA-D497-4C20-9124-8EC22E82214C}"/>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7" name="组合 109">
                  <a:extLst>
                    <a:ext uri="{FF2B5EF4-FFF2-40B4-BE49-F238E27FC236}">
                      <a16:creationId xmlns="" xmlns:a16="http://schemas.microsoft.com/office/drawing/2014/main" id="{3253011C-AFDE-4D5E-8E3A-D06BD7732FF6}"/>
                    </a:ext>
                  </a:extLst>
                </p:cNvPr>
                <p:cNvGrpSpPr>
                  <a:grpSpLocks/>
                </p:cNvGrpSpPr>
                <p:nvPr/>
              </p:nvGrpSpPr>
              <p:grpSpPr bwMode="auto">
                <a:xfrm>
                  <a:off x="10555338" y="-792316"/>
                  <a:ext cx="2717800" cy="1467621"/>
                  <a:chOff x="7251700" y="3632200"/>
                  <a:chExt cx="2717800" cy="1467621"/>
                </a:xfrm>
              </p:grpSpPr>
              <p:sp>
                <p:nvSpPr>
                  <p:cNvPr id="226" name="任意多边形 64">
                    <a:extLst>
                      <a:ext uri="{FF2B5EF4-FFF2-40B4-BE49-F238E27FC236}">
                        <a16:creationId xmlns="" xmlns:a16="http://schemas.microsoft.com/office/drawing/2014/main" id="{4E760784-8E67-4503-A374-D9FD3C7F9E1A}"/>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7" name="任意多边形 65">
                    <a:extLst>
                      <a:ext uri="{FF2B5EF4-FFF2-40B4-BE49-F238E27FC236}">
                        <a16:creationId xmlns="" xmlns:a16="http://schemas.microsoft.com/office/drawing/2014/main" id="{0FD444F4-15C8-49ED-AEB0-D7957ECC1E7A}"/>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8" name="组合 110">
                  <a:extLst>
                    <a:ext uri="{FF2B5EF4-FFF2-40B4-BE49-F238E27FC236}">
                      <a16:creationId xmlns="" xmlns:a16="http://schemas.microsoft.com/office/drawing/2014/main" id="{50CBDA51-9A18-463F-9E9B-5A93D1B18997}"/>
                    </a:ext>
                  </a:extLst>
                </p:cNvPr>
                <p:cNvGrpSpPr>
                  <a:grpSpLocks/>
                </p:cNvGrpSpPr>
                <p:nvPr/>
              </p:nvGrpSpPr>
              <p:grpSpPr bwMode="auto">
                <a:xfrm>
                  <a:off x="10471931" y="-792316"/>
                  <a:ext cx="1523446" cy="2743380"/>
                  <a:chOff x="7168293" y="3632200"/>
                  <a:chExt cx="1523446" cy="2743380"/>
                </a:xfrm>
              </p:grpSpPr>
              <p:sp>
                <p:nvSpPr>
                  <p:cNvPr id="224" name="任意多边形 62">
                    <a:extLst>
                      <a:ext uri="{FF2B5EF4-FFF2-40B4-BE49-F238E27FC236}">
                        <a16:creationId xmlns="" xmlns:a16="http://schemas.microsoft.com/office/drawing/2014/main" id="{ECC9BA68-B4A6-4716-97A4-EC0250114EC7}"/>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5" name="任意多边形 63">
                    <a:extLst>
                      <a:ext uri="{FF2B5EF4-FFF2-40B4-BE49-F238E27FC236}">
                        <a16:creationId xmlns="" xmlns:a16="http://schemas.microsoft.com/office/drawing/2014/main" id="{AC3DAD6E-D746-4655-8C49-E617CC4CF76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9" name="组合 111">
                  <a:extLst>
                    <a:ext uri="{FF2B5EF4-FFF2-40B4-BE49-F238E27FC236}">
                      <a16:creationId xmlns="" xmlns:a16="http://schemas.microsoft.com/office/drawing/2014/main" id="{CB8BA80B-312C-43EB-ABAC-B441C63103E3}"/>
                    </a:ext>
                  </a:extLst>
                </p:cNvPr>
                <p:cNvGrpSpPr>
                  <a:grpSpLocks/>
                </p:cNvGrpSpPr>
                <p:nvPr/>
              </p:nvGrpSpPr>
              <p:grpSpPr bwMode="auto">
                <a:xfrm>
                  <a:off x="8882232" y="-789141"/>
                  <a:ext cx="1567560" cy="2759892"/>
                  <a:chOff x="5578594" y="3635375"/>
                  <a:chExt cx="1567560" cy="2759892"/>
                </a:xfrm>
              </p:grpSpPr>
              <p:sp>
                <p:nvSpPr>
                  <p:cNvPr id="222" name="任意多边形 60">
                    <a:extLst>
                      <a:ext uri="{FF2B5EF4-FFF2-40B4-BE49-F238E27FC236}">
                        <a16:creationId xmlns="" xmlns:a16="http://schemas.microsoft.com/office/drawing/2014/main" id="{E0EABDCA-B32E-456A-88E1-6DEFE9079BC2}"/>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3" name="任意多边形 61">
                    <a:extLst>
                      <a:ext uri="{FF2B5EF4-FFF2-40B4-BE49-F238E27FC236}">
                        <a16:creationId xmlns="" xmlns:a16="http://schemas.microsoft.com/office/drawing/2014/main" id="{9B39C2E0-B0AC-484F-A7CB-50654DBCEF6E}"/>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0" name="组合 99">
                  <a:extLst>
                    <a:ext uri="{FF2B5EF4-FFF2-40B4-BE49-F238E27FC236}">
                      <a16:creationId xmlns="" xmlns:a16="http://schemas.microsoft.com/office/drawing/2014/main" id="{2050965C-96DE-4F43-A6E7-0B1FDF738667}"/>
                    </a:ext>
                  </a:extLst>
                </p:cNvPr>
                <p:cNvGrpSpPr>
                  <a:grpSpLocks/>
                </p:cNvGrpSpPr>
                <p:nvPr/>
              </p:nvGrpSpPr>
              <p:grpSpPr bwMode="auto">
                <a:xfrm>
                  <a:off x="10504538" y="-3459330"/>
                  <a:ext cx="1556982" cy="2603514"/>
                  <a:chOff x="7200900" y="965186"/>
                  <a:chExt cx="1556982" cy="2603514"/>
                </a:xfrm>
              </p:grpSpPr>
              <p:sp>
                <p:nvSpPr>
                  <p:cNvPr id="220" name="任意多边形 58">
                    <a:extLst>
                      <a:ext uri="{FF2B5EF4-FFF2-40B4-BE49-F238E27FC236}">
                        <a16:creationId xmlns="" xmlns:a16="http://schemas.microsoft.com/office/drawing/2014/main" id="{F0171336-DCD2-4B1F-BB09-611010BB2795}"/>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1" name="任意多边形 59">
                    <a:extLst>
                      <a:ext uri="{FF2B5EF4-FFF2-40B4-BE49-F238E27FC236}">
                        <a16:creationId xmlns="" xmlns:a16="http://schemas.microsoft.com/office/drawing/2014/main" id="{95D5D82B-219E-4DFD-AC47-C4599C36707C}"/>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1" name="组合 98">
                  <a:extLst>
                    <a:ext uri="{FF2B5EF4-FFF2-40B4-BE49-F238E27FC236}">
                      <a16:creationId xmlns="" xmlns:a16="http://schemas.microsoft.com/office/drawing/2014/main" id="{5700A311-8056-444A-B8E5-6B4A2653E718}"/>
                    </a:ext>
                  </a:extLst>
                </p:cNvPr>
                <p:cNvGrpSpPr>
                  <a:grpSpLocks/>
                </p:cNvGrpSpPr>
                <p:nvPr/>
              </p:nvGrpSpPr>
              <p:grpSpPr bwMode="auto">
                <a:xfrm>
                  <a:off x="9007760" y="-3564091"/>
                  <a:ext cx="1499035" cy="2673350"/>
                  <a:chOff x="5704122" y="860425"/>
                  <a:chExt cx="1499035" cy="2673350"/>
                </a:xfrm>
              </p:grpSpPr>
              <p:sp>
                <p:nvSpPr>
                  <p:cNvPr id="218" name="任意多边形 56">
                    <a:extLst>
                      <a:ext uri="{FF2B5EF4-FFF2-40B4-BE49-F238E27FC236}">
                        <a16:creationId xmlns="" xmlns:a16="http://schemas.microsoft.com/office/drawing/2014/main" id="{F688C1F2-BEB7-4512-AAF9-780ACC4D9071}"/>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9" name="任意多边形 57">
                    <a:extLst>
                      <a:ext uri="{FF2B5EF4-FFF2-40B4-BE49-F238E27FC236}">
                        <a16:creationId xmlns="" xmlns:a16="http://schemas.microsoft.com/office/drawing/2014/main" id="{D5AF1541-23F2-4CF3-AC19-7DE94143F918}"/>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2" name="组合 113">
                  <a:extLst>
                    <a:ext uri="{FF2B5EF4-FFF2-40B4-BE49-F238E27FC236}">
                      <a16:creationId xmlns="" xmlns:a16="http://schemas.microsoft.com/office/drawing/2014/main" id="{5BA19CA3-7433-43F1-99A9-C4616EED0975}"/>
                    </a:ext>
                  </a:extLst>
                </p:cNvPr>
                <p:cNvGrpSpPr>
                  <a:grpSpLocks/>
                </p:cNvGrpSpPr>
                <p:nvPr/>
              </p:nvGrpSpPr>
              <p:grpSpPr bwMode="auto">
                <a:xfrm>
                  <a:off x="7685138" y="-2293489"/>
                  <a:ext cx="2743200" cy="1482122"/>
                  <a:chOff x="4381500" y="2131027"/>
                  <a:chExt cx="2743200" cy="1482122"/>
                </a:xfrm>
              </p:grpSpPr>
              <p:sp>
                <p:nvSpPr>
                  <p:cNvPr id="216" name="任意多边形 54">
                    <a:extLst>
                      <a:ext uri="{FF2B5EF4-FFF2-40B4-BE49-F238E27FC236}">
                        <a16:creationId xmlns="" xmlns:a16="http://schemas.microsoft.com/office/drawing/2014/main" id="{82AA548C-1805-4479-9DDB-9467E80AAF30}"/>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55">
                    <a:extLst>
                      <a:ext uri="{FF2B5EF4-FFF2-40B4-BE49-F238E27FC236}">
                        <a16:creationId xmlns="" xmlns:a16="http://schemas.microsoft.com/office/drawing/2014/main" id="{6AEE0173-B85C-4C0A-AC6A-FEECDBC9356A}"/>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3" name="组合 112">
                  <a:extLst>
                    <a:ext uri="{FF2B5EF4-FFF2-40B4-BE49-F238E27FC236}">
                      <a16:creationId xmlns="" xmlns:a16="http://schemas.microsoft.com/office/drawing/2014/main" id="{98285FE0-9698-4992-AFA0-1CA9B0813209}"/>
                    </a:ext>
                  </a:extLst>
                </p:cNvPr>
                <p:cNvGrpSpPr>
                  <a:grpSpLocks/>
                </p:cNvGrpSpPr>
                <p:nvPr/>
              </p:nvGrpSpPr>
              <p:grpSpPr bwMode="auto">
                <a:xfrm>
                  <a:off x="7642275" y="-801840"/>
                  <a:ext cx="2773363" cy="1440922"/>
                  <a:chOff x="4338637" y="3622676"/>
                  <a:chExt cx="2773363" cy="1440922"/>
                </a:xfrm>
              </p:grpSpPr>
              <p:sp>
                <p:nvSpPr>
                  <p:cNvPr id="214" name="任意多边形 52">
                    <a:extLst>
                      <a:ext uri="{FF2B5EF4-FFF2-40B4-BE49-F238E27FC236}">
                        <a16:creationId xmlns="" xmlns:a16="http://schemas.microsoft.com/office/drawing/2014/main" id="{CAA9A1A8-B1FA-48BD-95AE-161C8ABA040C}"/>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53">
                    <a:extLst>
                      <a:ext uri="{FF2B5EF4-FFF2-40B4-BE49-F238E27FC236}">
                        <a16:creationId xmlns="" xmlns:a16="http://schemas.microsoft.com/office/drawing/2014/main" id="{FAEAFC24-E7DF-4A1E-981D-D1ABDC0C740D}"/>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9" name="组合 121">
                <a:extLst>
                  <a:ext uri="{FF2B5EF4-FFF2-40B4-BE49-F238E27FC236}">
                    <a16:creationId xmlns="" xmlns:a16="http://schemas.microsoft.com/office/drawing/2014/main" id="{C22A1816-B8F0-4DE0-AB81-25200151FC1A}"/>
                  </a:ext>
                </a:extLst>
              </p:cNvPr>
              <p:cNvGrpSpPr>
                <a:grpSpLocks/>
              </p:cNvGrpSpPr>
              <p:nvPr/>
            </p:nvGrpSpPr>
            <p:grpSpPr bwMode="auto">
              <a:xfrm>
                <a:off x="1167595" y="656269"/>
                <a:ext cx="2724071" cy="2669454"/>
                <a:chOff x="13371766" y="-2490898"/>
                <a:chExt cx="5146323" cy="5043698"/>
              </a:xfrm>
            </p:grpSpPr>
            <p:grpSp>
              <p:nvGrpSpPr>
                <p:cNvPr id="170" name="组合 84">
                  <a:extLst>
                    <a:ext uri="{FF2B5EF4-FFF2-40B4-BE49-F238E27FC236}">
                      <a16:creationId xmlns="" xmlns:a16="http://schemas.microsoft.com/office/drawing/2014/main" id="{9E781B06-57D7-4DCA-8DCD-449BC806A3D8}"/>
                    </a:ext>
                  </a:extLst>
                </p:cNvPr>
                <p:cNvGrpSpPr>
                  <a:grpSpLocks/>
                </p:cNvGrpSpPr>
                <p:nvPr/>
              </p:nvGrpSpPr>
              <p:grpSpPr bwMode="auto">
                <a:xfrm>
                  <a:off x="14041858" y="-2490898"/>
                  <a:ext cx="4476231" cy="4896641"/>
                  <a:chOff x="-131440" y="1532255"/>
                  <a:chExt cx="2379817" cy="2603331"/>
                </a:xfrm>
              </p:grpSpPr>
              <p:grpSp>
                <p:nvGrpSpPr>
                  <p:cNvPr id="188" name="组合 69">
                    <a:extLst>
                      <a:ext uri="{FF2B5EF4-FFF2-40B4-BE49-F238E27FC236}">
                        <a16:creationId xmlns="" xmlns:a16="http://schemas.microsoft.com/office/drawing/2014/main" id="{1692B7C7-B0A3-4150-B1AD-2B332853A97A}"/>
                      </a:ext>
                    </a:extLst>
                  </p:cNvPr>
                  <p:cNvGrpSpPr>
                    <a:grpSpLocks/>
                  </p:cNvGrpSpPr>
                  <p:nvPr/>
                </p:nvGrpSpPr>
                <p:grpSpPr bwMode="auto">
                  <a:xfrm>
                    <a:off x="1063163" y="2072415"/>
                    <a:ext cx="1179452" cy="1050341"/>
                    <a:chOff x="2682875" y="2154503"/>
                    <a:chExt cx="1179452" cy="1050341"/>
                  </a:xfrm>
                </p:grpSpPr>
                <p:sp>
                  <p:nvSpPr>
                    <p:cNvPr id="204" name="任意多边形 42">
                      <a:extLst>
                        <a:ext uri="{FF2B5EF4-FFF2-40B4-BE49-F238E27FC236}">
                          <a16:creationId xmlns="" xmlns:a16="http://schemas.microsoft.com/office/drawing/2014/main" id="{E0275D50-F21A-49EA-9407-443CD9C946FB}"/>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5" name="任意多边形 43">
                      <a:extLst>
                        <a:ext uri="{FF2B5EF4-FFF2-40B4-BE49-F238E27FC236}">
                          <a16:creationId xmlns="" xmlns:a16="http://schemas.microsoft.com/office/drawing/2014/main" id="{60260998-A696-46AF-9586-FCFD681897E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9" name="组合 80">
                    <a:extLst>
                      <a:ext uri="{FF2B5EF4-FFF2-40B4-BE49-F238E27FC236}">
                        <a16:creationId xmlns="" xmlns:a16="http://schemas.microsoft.com/office/drawing/2014/main" id="{7D2238A3-CE45-4977-AC96-7B0E25C08218}"/>
                      </a:ext>
                    </a:extLst>
                  </p:cNvPr>
                  <p:cNvGrpSpPr>
                    <a:grpSpLocks/>
                  </p:cNvGrpSpPr>
                  <p:nvPr/>
                </p:nvGrpSpPr>
                <p:grpSpPr bwMode="auto">
                  <a:xfrm>
                    <a:off x="1078707" y="2993336"/>
                    <a:ext cx="1169670" cy="723690"/>
                    <a:chOff x="2895600" y="3487261"/>
                    <a:chExt cx="1169670" cy="723690"/>
                  </a:xfrm>
                </p:grpSpPr>
                <p:sp>
                  <p:nvSpPr>
                    <p:cNvPr id="202" name="任意多边形 40">
                      <a:extLst>
                        <a:ext uri="{FF2B5EF4-FFF2-40B4-BE49-F238E27FC236}">
                          <a16:creationId xmlns="" xmlns:a16="http://schemas.microsoft.com/office/drawing/2014/main" id="{14071E5D-C59B-48B5-B6F2-5E03D554D267}"/>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3" name="任意多边形 41">
                      <a:extLst>
                        <a:ext uri="{FF2B5EF4-FFF2-40B4-BE49-F238E27FC236}">
                          <a16:creationId xmlns="" xmlns:a16="http://schemas.microsoft.com/office/drawing/2014/main" id="{C1E37F48-83D4-4E72-AEC9-1E73B9885B24}"/>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0" name="组合 82">
                    <a:extLst>
                      <a:ext uri="{FF2B5EF4-FFF2-40B4-BE49-F238E27FC236}">
                        <a16:creationId xmlns="" xmlns:a16="http://schemas.microsoft.com/office/drawing/2014/main" id="{160EF93D-655A-4AC0-A88B-DBB5FA5461BB}"/>
                      </a:ext>
                    </a:extLst>
                  </p:cNvPr>
                  <p:cNvGrpSpPr>
                    <a:grpSpLocks/>
                  </p:cNvGrpSpPr>
                  <p:nvPr/>
                </p:nvGrpSpPr>
                <p:grpSpPr bwMode="auto">
                  <a:xfrm>
                    <a:off x="618349" y="3122458"/>
                    <a:ext cx="850535" cy="1013128"/>
                    <a:chOff x="4720449" y="4163858"/>
                    <a:chExt cx="850535" cy="1013128"/>
                  </a:xfrm>
                </p:grpSpPr>
                <p:sp>
                  <p:nvSpPr>
                    <p:cNvPr id="200" name="任意多边形 38">
                      <a:extLst>
                        <a:ext uri="{FF2B5EF4-FFF2-40B4-BE49-F238E27FC236}">
                          <a16:creationId xmlns="" xmlns:a16="http://schemas.microsoft.com/office/drawing/2014/main" id="{CDDD641E-94C3-4DD7-9CF6-82CD33540BF0}"/>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1" name="任意多边形 39">
                      <a:extLst>
                        <a:ext uri="{FF2B5EF4-FFF2-40B4-BE49-F238E27FC236}">
                          <a16:creationId xmlns="" xmlns:a16="http://schemas.microsoft.com/office/drawing/2014/main" id="{8BF377FF-B1C3-4ABD-A10B-A6147BF8A4D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1" name="组合 76">
                    <a:extLst>
                      <a:ext uri="{FF2B5EF4-FFF2-40B4-BE49-F238E27FC236}">
                        <a16:creationId xmlns="" xmlns:a16="http://schemas.microsoft.com/office/drawing/2014/main" id="{AE995AF6-AAE5-4E1E-8781-C58FEE231FD2}"/>
                      </a:ext>
                    </a:extLst>
                  </p:cNvPr>
                  <p:cNvGrpSpPr>
                    <a:grpSpLocks/>
                  </p:cNvGrpSpPr>
                  <p:nvPr/>
                </p:nvGrpSpPr>
                <p:grpSpPr bwMode="auto">
                  <a:xfrm>
                    <a:off x="-131440" y="2075280"/>
                    <a:ext cx="1172106" cy="1056965"/>
                    <a:chOff x="-1553840" y="2119273"/>
                    <a:chExt cx="1172106" cy="1056965"/>
                  </a:xfrm>
                </p:grpSpPr>
                <p:sp>
                  <p:nvSpPr>
                    <p:cNvPr id="198" name="Freeform 75_1" hidden="1">
                      <a:extLst>
                        <a:ext uri="{FF2B5EF4-FFF2-40B4-BE49-F238E27FC236}">
                          <a16:creationId xmlns="" xmlns:a16="http://schemas.microsoft.com/office/drawing/2014/main" id="{219279FC-F1E4-4B9A-BF09-C64BF0B4C7DB}"/>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9" name="任意多边形 37">
                      <a:extLst>
                        <a:ext uri="{FF2B5EF4-FFF2-40B4-BE49-F238E27FC236}">
                          <a16:creationId xmlns="" xmlns:a16="http://schemas.microsoft.com/office/drawing/2014/main" id="{D16C8ED6-53C0-4B1F-90AB-5DA0386C02B2}"/>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2" name="组合 77">
                    <a:extLst>
                      <a:ext uri="{FF2B5EF4-FFF2-40B4-BE49-F238E27FC236}">
                        <a16:creationId xmlns="" xmlns:a16="http://schemas.microsoft.com/office/drawing/2014/main" id="{8ED7BCD0-210A-4975-BAAC-BFD921131242}"/>
                      </a:ext>
                    </a:extLst>
                  </p:cNvPr>
                  <p:cNvGrpSpPr>
                    <a:grpSpLocks/>
                  </p:cNvGrpSpPr>
                  <p:nvPr/>
                </p:nvGrpSpPr>
                <p:grpSpPr bwMode="auto">
                  <a:xfrm>
                    <a:off x="-117221" y="2989912"/>
                    <a:ext cx="1172257" cy="735498"/>
                    <a:chOff x="227370" y="4232048"/>
                    <a:chExt cx="1172257" cy="735498"/>
                  </a:xfrm>
                </p:grpSpPr>
                <p:sp>
                  <p:nvSpPr>
                    <p:cNvPr id="196" name="任意多边形 34">
                      <a:extLst>
                        <a:ext uri="{FF2B5EF4-FFF2-40B4-BE49-F238E27FC236}">
                          <a16:creationId xmlns="" xmlns:a16="http://schemas.microsoft.com/office/drawing/2014/main" id="{BE677949-FD8E-4BC4-ACEF-166B433E493F}"/>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7" name="任意多边形 35">
                      <a:extLst>
                        <a:ext uri="{FF2B5EF4-FFF2-40B4-BE49-F238E27FC236}">
                          <a16:creationId xmlns="" xmlns:a16="http://schemas.microsoft.com/office/drawing/2014/main" id="{38F2D26D-AC1C-423F-BF5E-53057539216A}"/>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3" name="组合 68">
                    <a:extLst>
                      <a:ext uri="{FF2B5EF4-FFF2-40B4-BE49-F238E27FC236}">
                        <a16:creationId xmlns="" xmlns:a16="http://schemas.microsoft.com/office/drawing/2014/main" id="{5934576C-2F8B-4154-A5A4-ED50CF395BDB}"/>
                      </a:ext>
                    </a:extLst>
                  </p:cNvPr>
                  <p:cNvGrpSpPr>
                    <a:grpSpLocks/>
                  </p:cNvGrpSpPr>
                  <p:nvPr/>
                </p:nvGrpSpPr>
                <p:grpSpPr bwMode="auto">
                  <a:xfrm>
                    <a:off x="653667" y="1532255"/>
                    <a:ext cx="856733" cy="1585595"/>
                    <a:chOff x="2911092" y="1154430"/>
                    <a:chExt cx="856733" cy="1585595"/>
                  </a:xfrm>
                </p:grpSpPr>
                <p:sp>
                  <p:nvSpPr>
                    <p:cNvPr id="194" name="任意多边形 32">
                      <a:extLst>
                        <a:ext uri="{FF2B5EF4-FFF2-40B4-BE49-F238E27FC236}">
                          <a16:creationId xmlns="" xmlns:a16="http://schemas.microsoft.com/office/drawing/2014/main" id="{65F590EF-EF56-493B-A138-AE6E05EA3870}"/>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5" name="任意多边形 33">
                      <a:extLst>
                        <a:ext uri="{FF2B5EF4-FFF2-40B4-BE49-F238E27FC236}">
                          <a16:creationId xmlns="" xmlns:a16="http://schemas.microsoft.com/office/drawing/2014/main" id="{474594F6-5826-4B21-BBC8-F82BBF57E7D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71" name="组合 64">
                  <a:extLst>
                    <a:ext uri="{FF2B5EF4-FFF2-40B4-BE49-F238E27FC236}">
                      <a16:creationId xmlns="" xmlns:a16="http://schemas.microsoft.com/office/drawing/2014/main" id="{C68658CF-5F30-4FAF-8F12-94EEEA796418}"/>
                    </a:ext>
                  </a:extLst>
                </p:cNvPr>
                <p:cNvGrpSpPr>
                  <a:grpSpLocks/>
                </p:cNvGrpSpPr>
                <p:nvPr/>
              </p:nvGrpSpPr>
              <p:grpSpPr bwMode="auto">
                <a:xfrm>
                  <a:off x="13371766" y="-568256"/>
                  <a:ext cx="3969643" cy="3121056"/>
                  <a:chOff x="-104553" y="2352286"/>
                  <a:chExt cx="3969643" cy="3121056"/>
                </a:xfrm>
              </p:grpSpPr>
              <p:sp>
                <p:nvSpPr>
                  <p:cNvPr id="186" name="椭圆 185">
                    <a:extLst>
                      <a:ext uri="{FF2B5EF4-FFF2-40B4-BE49-F238E27FC236}">
                        <a16:creationId xmlns="" xmlns:a16="http://schemas.microsoft.com/office/drawing/2014/main" id="{13BE4A42-19B4-487D-A6C5-4213AF0C755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7" name="椭圆 186">
                    <a:extLst>
                      <a:ext uri="{FF2B5EF4-FFF2-40B4-BE49-F238E27FC236}">
                        <a16:creationId xmlns="" xmlns:a16="http://schemas.microsoft.com/office/drawing/2014/main" id="{403F5134-8A4D-48B9-B226-9C55DFF43698}"/>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2" name="组合 40">
                  <a:extLst>
                    <a:ext uri="{FF2B5EF4-FFF2-40B4-BE49-F238E27FC236}">
                      <a16:creationId xmlns="" xmlns:a16="http://schemas.microsoft.com/office/drawing/2014/main" id="{DD77F3B5-3537-4DF6-836E-EEA016906B31}"/>
                    </a:ext>
                  </a:extLst>
                </p:cNvPr>
                <p:cNvGrpSpPr>
                  <a:grpSpLocks/>
                </p:cNvGrpSpPr>
                <p:nvPr/>
              </p:nvGrpSpPr>
              <p:grpSpPr bwMode="auto">
                <a:xfrm>
                  <a:off x="15232572" y="-1047421"/>
                  <a:ext cx="2124490" cy="2153566"/>
                  <a:chOff x="3971510" y="869821"/>
                  <a:chExt cx="2124490" cy="2153566"/>
                </a:xfrm>
              </p:grpSpPr>
              <p:grpSp>
                <p:nvGrpSpPr>
                  <p:cNvPr id="173" name="组合 19">
                    <a:extLst>
                      <a:ext uri="{FF2B5EF4-FFF2-40B4-BE49-F238E27FC236}">
                        <a16:creationId xmlns="" xmlns:a16="http://schemas.microsoft.com/office/drawing/2014/main" id="{C9E2A1D8-E51B-4514-A0EE-1899FB171BE7}"/>
                      </a:ext>
                    </a:extLst>
                  </p:cNvPr>
                  <p:cNvGrpSpPr>
                    <a:grpSpLocks/>
                  </p:cNvGrpSpPr>
                  <p:nvPr/>
                </p:nvGrpSpPr>
                <p:grpSpPr bwMode="auto">
                  <a:xfrm>
                    <a:off x="5052827" y="904964"/>
                    <a:ext cx="1043173" cy="1547336"/>
                    <a:chOff x="8202642" y="1331438"/>
                    <a:chExt cx="1043173" cy="1547336"/>
                  </a:xfrm>
                </p:grpSpPr>
                <p:sp>
                  <p:nvSpPr>
                    <p:cNvPr id="184" name="任意多边形 22">
                      <a:extLst>
                        <a:ext uri="{FF2B5EF4-FFF2-40B4-BE49-F238E27FC236}">
                          <a16:creationId xmlns="" xmlns:a16="http://schemas.microsoft.com/office/drawing/2014/main" id="{C132E4CF-3EE7-4429-892B-E853D1F21E0B}"/>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5" name="任意多边形 23">
                      <a:extLst>
                        <a:ext uri="{FF2B5EF4-FFF2-40B4-BE49-F238E27FC236}">
                          <a16:creationId xmlns="" xmlns:a16="http://schemas.microsoft.com/office/drawing/2014/main" id="{010B3987-C0BB-43E2-A0FE-7804BC623A83}"/>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4" name="组合 39">
                    <a:extLst>
                      <a:ext uri="{FF2B5EF4-FFF2-40B4-BE49-F238E27FC236}">
                        <a16:creationId xmlns="" xmlns:a16="http://schemas.microsoft.com/office/drawing/2014/main" id="{E45DABD3-1ED7-492C-8574-BE94B1DA1DB1}"/>
                      </a:ext>
                    </a:extLst>
                  </p:cNvPr>
                  <p:cNvGrpSpPr>
                    <a:grpSpLocks/>
                  </p:cNvGrpSpPr>
                  <p:nvPr/>
                </p:nvGrpSpPr>
                <p:grpSpPr bwMode="auto">
                  <a:xfrm>
                    <a:off x="4018410" y="869821"/>
                    <a:ext cx="1074500" cy="1569143"/>
                    <a:chOff x="4018410" y="869821"/>
                    <a:chExt cx="1074500" cy="1569143"/>
                  </a:xfrm>
                </p:grpSpPr>
                <p:sp>
                  <p:nvSpPr>
                    <p:cNvPr id="182" name="任意多边形 20">
                      <a:extLst>
                        <a:ext uri="{FF2B5EF4-FFF2-40B4-BE49-F238E27FC236}">
                          <a16:creationId xmlns="" xmlns:a16="http://schemas.microsoft.com/office/drawing/2014/main" id="{B598B8D5-A5FE-4A71-B6A7-151FD36504E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3" name="任意多边形 21">
                      <a:extLst>
                        <a:ext uri="{FF2B5EF4-FFF2-40B4-BE49-F238E27FC236}">
                          <a16:creationId xmlns="" xmlns:a16="http://schemas.microsoft.com/office/drawing/2014/main" id="{C89C27AC-D07D-42BE-AF14-3E697C909F38}"/>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5" name="组合 23">
                    <a:extLst>
                      <a:ext uri="{FF2B5EF4-FFF2-40B4-BE49-F238E27FC236}">
                        <a16:creationId xmlns="" xmlns:a16="http://schemas.microsoft.com/office/drawing/2014/main" id="{D05CFEC8-205D-463E-821F-CA263D3639C2}"/>
                      </a:ext>
                    </a:extLst>
                  </p:cNvPr>
                  <p:cNvGrpSpPr>
                    <a:grpSpLocks/>
                  </p:cNvGrpSpPr>
                  <p:nvPr/>
                </p:nvGrpSpPr>
                <p:grpSpPr bwMode="auto">
                  <a:xfrm>
                    <a:off x="5048035" y="2175212"/>
                    <a:ext cx="1018726" cy="829528"/>
                    <a:chOff x="7348022" y="2790825"/>
                    <a:chExt cx="1018726" cy="829528"/>
                  </a:xfrm>
                </p:grpSpPr>
                <p:sp>
                  <p:nvSpPr>
                    <p:cNvPr id="180" name="任意多边形 18" hidden="1">
                      <a:extLst>
                        <a:ext uri="{FF2B5EF4-FFF2-40B4-BE49-F238E27FC236}">
                          <a16:creationId xmlns="" xmlns:a16="http://schemas.microsoft.com/office/drawing/2014/main" id="{392518E9-ADDF-4B2F-99BD-CF1CAB02B19B}"/>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1" name="任意多边形 19">
                      <a:extLst>
                        <a:ext uri="{FF2B5EF4-FFF2-40B4-BE49-F238E27FC236}">
                          <a16:creationId xmlns="" xmlns:a16="http://schemas.microsoft.com/office/drawing/2014/main" id="{60743A15-560E-4429-9AA5-EDD67B4924EB}"/>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6" name="组合 33">
                    <a:extLst>
                      <a:ext uri="{FF2B5EF4-FFF2-40B4-BE49-F238E27FC236}">
                        <a16:creationId xmlns="" xmlns:a16="http://schemas.microsoft.com/office/drawing/2014/main" id="{31F391F8-B3E4-48DB-BDF5-A81B609879A6}"/>
                      </a:ext>
                    </a:extLst>
                  </p:cNvPr>
                  <p:cNvGrpSpPr>
                    <a:grpSpLocks/>
                  </p:cNvGrpSpPr>
                  <p:nvPr/>
                </p:nvGrpSpPr>
                <p:grpSpPr bwMode="auto">
                  <a:xfrm>
                    <a:off x="3971510" y="2141238"/>
                    <a:ext cx="1066735" cy="882149"/>
                    <a:chOff x="8334175" y="1062762"/>
                    <a:chExt cx="1066735" cy="882149"/>
                  </a:xfrm>
                </p:grpSpPr>
                <p:sp>
                  <p:nvSpPr>
                    <p:cNvPr id="177" name="任意多边形 15">
                      <a:extLst>
                        <a:ext uri="{FF2B5EF4-FFF2-40B4-BE49-F238E27FC236}">
                          <a16:creationId xmlns="" xmlns:a16="http://schemas.microsoft.com/office/drawing/2014/main" id="{D2E1357C-8418-47D8-A73E-70551FC97F31}"/>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8" name="任意多边形 16">
                      <a:extLst>
                        <a:ext uri="{FF2B5EF4-FFF2-40B4-BE49-F238E27FC236}">
                          <a16:creationId xmlns="" xmlns:a16="http://schemas.microsoft.com/office/drawing/2014/main" id="{4283F5F0-E4B7-405B-B19B-A71C817D3164}"/>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9" name="任意多边形 17">
                      <a:extLst>
                        <a:ext uri="{FF2B5EF4-FFF2-40B4-BE49-F238E27FC236}">
                          <a16:creationId xmlns="" xmlns:a16="http://schemas.microsoft.com/office/drawing/2014/main" id="{06285C09-A300-4497-AA14-60436FB57AC2}"/>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309" name="图片 308">
            <a:extLst>
              <a:ext uri="{FF2B5EF4-FFF2-40B4-BE49-F238E27FC236}">
                <a16:creationId xmlns="" xmlns:a16="http://schemas.microsoft.com/office/drawing/2014/main" id="{5017DA03-16A8-49DA-9B6B-351A58D11EF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spTree>
    <p:extLst>
      <p:ext uri="{BB962C8B-B14F-4D97-AF65-F5344CB8AC3E}">
        <p14:creationId xmlns:p14="http://schemas.microsoft.com/office/powerpoint/2010/main" val="322026722"/>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50000" autoRev="1" fill="hold" nodeType="withEffect">
                                  <p:stCondLst>
                                    <p:cond delay="0"/>
                                  </p:stCondLst>
                                  <p:childTnLst>
                                    <p:animMotion origin="layout" path="M -3.75E-6 -2.59259E-6 L -3.75E-6 0.03496 " pathEditMode="relative" rAng="0" ptsTypes="AA">
                                      <p:cBhvr>
                                        <p:cTn id="6" dur="2600" fill="hold"/>
                                        <p:tgtEl>
                                          <p:spTgt spid="88"/>
                                        </p:tgtEl>
                                        <p:attrNameLst>
                                          <p:attrName>ppt_x</p:attrName>
                                          <p:attrName>ppt_y</p:attrName>
                                        </p:attrNameLst>
                                      </p:cBhvr>
                                      <p:rCtr x="0" y="1736"/>
                                    </p:animMotion>
                                  </p:childTnLst>
                                </p:cTn>
                              </p:par>
                              <p:par>
                                <p:cTn id="7" presetID="49" presetClass="entr" presetSubtype="0" decel="100000" fill="hold" grpId="0" nodeType="withEffect">
                                  <p:stCondLst>
                                    <p:cond delay="0"/>
                                  </p:stCondLst>
                                  <p:childTnLst>
                                    <p:set>
                                      <p:cBhvr>
                                        <p:cTn id="8" dur="1" fill="hold">
                                          <p:stCondLst>
                                            <p:cond delay="0"/>
                                          </p:stCondLst>
                                        </p:cTn>
                                        <p:tgtEl>
                                          <p:spTgt spid="85"/>
                                        </p:tgtEl>
                                        <p:attrNameLst>
                                          <p:attrName>style.visibility</p:attrName>
                                        </p:attrNameLst>
                                      </p:cBhvr>
                                      <p:to>
                                        <p:strVal val="visible"/>
                                      </p:to>
                                    </p:set>
                                    <p:anim calcmode="lin" valueType="num">
                                      <p:cBhvr>
                                        <p:cTn id="9" dur="350" fill="hold"/>
                                        <p:tgtEl>
                                          <p:spTgt spid="85"/>
                                        </p:tgtEl>
                                        <p:attrNameLst>
                                          <p:attrName>ppt_w</p:attrName>
                                        </p:attrNameLst>
                                      </p:cBhvr>
                                      <p:tavLst>
                                        <p:tav tm="0">
                                          <p:val>
                                            <p:fltVal val="0"/>
                                          </p:val>
                                        </p:tav>
                                        <p:tav tm="100000">
                                          <p:val>
                                            <p:strVal val="#ppt_w"/>
                                          </p:val>
                                        </p:tav>
                                      </p:tavLst>
                                    </p:anim>
                                    <p:anim calcmode="lin" valueType="num">
                                      <p:cBhvr>
                                        <p:cTn id="10" dur="350" fill="hold"/>
                                        <p:tgtEl>
                                          <p:spTgt spid="85"/>
                                        </p:tgtEl>
                                        <p:attrNameLst>
                                          <p:attrName>ppt_h</p:attrName>
                                        </p:attrNameLst>
                                      </p:cBhvr>
                                      <p:tavLst>
                                        <p:tav tm="0">
                                          <p:val>
                                            <p:fltVal val="0"/>
                                          </p:val>
                                        </p:tav>
                                        <p:tav tm="100000">
                                          <p:val>
                                            <p:strVal val="#ppt_h"/>
                                          </p:val>
                                        </p:tav>
                                      </p:tavLst>
                                    </p:anim>
                                    <p:anim calcmode="lin" valueType="num">
                                      <p:cBhvr>
                                        <p:cTn id="11" dur="350" fill="hold"/>
                                        <p:tgtEl>
                                          <p:spTgt spid="85"/>
                                        </p:tgtEl>
                                        <p:attrNameLst>
                                          <p:attrName>style.rotation</p:attrName>
                                        </p:attrNameLst>
                                      </p:cBhvr>
                                      <p:tavLst>
                                        <p:tav tm="0">
                                          <p:val>
                                            <p:fltVal val="360"/>
                                          </p:val>
                                        </p:tav>
                                        <p:tav tm="100000">
                                          <p:val>
                                            <p:fltVal val="0"/>
                                          </p:val>
                                        </p:tav>
                                      </p:tavLst>
                                    </p:anim>
                                    <p:animEffect transition="in" filter="fade">
                                      <p:cBhvr>
                                        <p:cTn id="12" dur="350"/>
                                        <p:tgtEl>
                                          <p:spTgt spid="85"/>
                                        </p:tgtEl>
                                      </p:cBhvr>
                                    </p:animEffect>
                                  </p:childTnLst>
                                </p:cTn>
                              </p:par>
                              <p:par>
                                <p:cTn id="13" presetID="49" presetClass="entr" presetSubtype="0" decel="100000" fill="hold" grpId="0" nodeType="withEffect">
                                  <p:stCondLst>
                                    <p:cond delay="150"/>
                                  </p:stCondLst>
                                  <p:childTnLst>
                                    <p:set>
                                      <p:cBhvr>
                                        <p:cTn id="14" dur="1" fill="hold">
                                          <p:stCondLst>
                                            <p:cond delay="0"/>
                                          </p:stCondLst>
                                        </p:cTn>
                                        <p:tgtEl>
                                          <p:spTgt spid="86"/>
                                        </p:tgtEl>
                                        <p:attrNameLst>
                                          <p:attrName>style.visibility</p:attrName>
                                        </p:attrNameLst>
                                      </p:cBhvr>
                                      <p:to>
                                        <p:strVal val="visible"/>
                                      </p:to>
                                    </p:set>
                                    <p:anim calcmode="lin" valueType="num">
                                      <p:cBhvr>
                                        <p:cTn id="15" dur="350" fill="hold"/>
                                        <p:tgtEl>
                                          <p:spTgt spid="86"/>
                                        </p:tgtEl>
                                        <p:attrNameLst>
                                          <p:attrName>ppt_w</p:attrName>
                                        </p:attrNameLst>
                                      </p:cBhvr>
                                      <p:tavLst>
                                        <p:tav tm="0">
                                          <p:val>
                                            <p:fltVal val="0"/>
                                          </p:val>
                                        </p:tav>
                                        <p:tav tm="100000">
                                          <p:val>
                                            <p:strVal val="#ppt_w"/>
                                          </p:val>
                                        </p:tav>
                                      </p:tavLst>
                                    </p:anim>
                                    <p:anim calcmode="lin" valueType="num">
                                      <p:cBhvr>
                                        <p:cTn id="16" dur="350" fill="hold"/>
                                        <p:tgtEl>
                                          <p:spTgt spid="86"/>
                                        </p:tgtEl>
                                        <p:attrNameLst>
                                          <p:attrName>ppt_h</p:attrName>
                                        </p:attrNameLst>
                                      </p:cBhvr>
                                      <p:tavLst>
                                        <p:tav tm="0">
                                          <p:val>
                                            <p:fltVal val="0"/>
                                          </p:val>
                                        </p:tav>
                                        <p:tav tm="100000">
                                          <p:val>
                                            <p:strVal val="#ppt_h"/>
                                          </p:val>
                                        </p:tav>
                                      </p:tavLst>
                                    </p:anim>
                                    <p:anim calcmode="lin" valueType="num">
                                      <p:cBhvr>
                                        <p:cTn id="17" dur="350" fill="hold"/>
                                        <p:tgtEl>
                                          <p:spTgt spid="86"/>
                                        </p:tgtEl>
                                        <p:attrNameLst>
                                          <p:attrName>style.rotation</p:attrName>
                                        </p:attrNameLst>
                                      </p:cBhvr>
                                      <p:tavLst>
                                        <p:tav tm="0">
                                          <p:val>
                                            <p:fltVal val="360"/>
                                          </p:val>
                                        </p:tav>
                                        <p:tav tm="100000">
                                          <p:val>
                                            <p:fltVal val="0"/>
                                          </p:val>
                                        </p:tav>
                                      </p:tavLst>
                                    </p:anim>
                                    <p:animEffect transition="in" filter="fade">
                                      <p:cBhvr>
                                        <p:cTn id="18" dur="350"/>
                                        <p:tgtEl>
                                          <p:spTgt spid="86"/>
                                        </p:tgtEl>
                                      </p:cBhvr>
                                    </p:animEffect>
                                  </p:childTnLst>
                                </p:cTn>
                              </p:par>
                              <p:par>
                                <p:cTn id="19" presetID="49" presetClass="entr" presetSubtype="0" decel="100000" fill="hold" grpId="0" nodeType="withEffect">
                                  <p:stCondLst>
                                    <p:cond delay="300"/>
                                  </p:stCondLst>
                                  <p:childTnLst>
                                    <p:set>
                                      <p:cBhvr>
                                        <p:cTn id="20" dur="1" fill="hold">
                                          <p:stCondLst>
                                            <p:cond delay="0"/>
                                          </p:stCondLst>
                                        </p:cTn>
                                        <p:tgtEl>
                                          <p:spTgt spid="87"/>
                                        </p:tgtEl>
                                        <p:attrNameLst>
                                          <p:attrName>style.visibility</p:attrName>
                                        </p:attrNameLst>
                                      </p:cBhvr>
                                      <p:to>
                                        <p:strVal val="visible"/>
                                      </p:to>
                                    </p:set>
                                    <p:anim calcmode="lin" valueType="num">
                                      <p:cBhvr>
                                        <p:cTn id="21" dur="350" fill="hold"/>
                                        <p:tgtEl>
                                          <p:spTgt spid="87"/>
                                        </p:tgtEl>
                                        <p:attrNameLst>
                                          <p:attrName>ppt_w</p:attrName>
                                        </p:attrNameLst>
                                      </p:cBhvr>
                                      <p:tavLst>
                                        <p:tav tm="0">
                                          <p:val>
                                            <p:fltVal val="0"/>
                                          </p:val>
                                        </p:tav>
                                        <p:tav tm="100000">
                                          <p:val>
                                            <p:strVal val="#ppt_w"/>
                                          </p:val>
                                        </p:tav>
                                      </p:tavLst>
                                    </p:anim>
                                    <p:anim calcmode="lin" valueType="num">
                                      <p:cBhvr>
                                        <p:cTn id="22" dur="350" fill="hold"/>
                                        <p:tgtEl>
                                          <p:spTgt spid="87"/>
                                        </p:tgtEl>
                                        <p:attrNameLst>
                                          <p:attrName>ppt_h</p:attrName>
                                        </p:attrNameLst>
                                      </p:cBhvr>
                                      <p:tavLst>
                                        <p:tav tm="0">
                                          <p:val>
                                            <p:fltVal val="0"/>
                                          </p:val>
                                        </p:tav>
                                        <p:tav tm="100000">
                                          <p:val>
                                            <p:strVal val="#ppt_h"/>
                                          </p:val>
                                        </p:tav>
                                      </p:tavLst>
                                    </p:anim>
                                    <p:anim calcmode="lin" valueType="num">
                                      <p:cBhvr>
                                        <p:cTn id="23" dur="350" fill="hold"/>
                                        <p:tgtEl>
                                          <p:spTgt spid="87"/>
                                        </p:tgtEl>
                                        <p:attrNameLst>
                                          <p:attrName>style.rotation</p:attrName>
                                        </p:attrNameLst>
                                      </p:cBhvr>
                                      <p:tavLst>
                                        <p:tav tm="0">
                                          <p:val>
                                            <p:fltVal val="360"/>
                                          </p:val>
                                        </p:tav>
                                        <p:tav tm="100000">
                                          <p:val>
                                            <p:fltVal val="0"/>
                                          </p:val>
                                        </p:tav>
                                      </p:tavLst>
                                    </p:anim>
                                    <p:animEffect transition="in" filter="fade">
                                      <p:cBhvr>
                                        <p:cTn id="24" dur="350"/>
                                        <p:tgtEl>
                                          <p:spTgt spid="87"/>
                                        </p:tgtEl>
                                      </p:cBhvr>
                                    </p:animEffect>
                                  </p:childTnLst>
                                </p:cTn>
                              </p:par>
                              <p:par>
                                <p:cTn id="25" presetID="2" presetClass="entr" presetSubtype="2" decel="66000" fill="hold" nodeType="withEffect">
                                  <p:stCondLst>
                                    <p:cond delay="350"/>
                                  </p:stCondLst>
                                  <p:childTnLst>
                                    <p:set>
                                      <p:cBhvr>
                                        <p:cTn id="26" dur="1" fill="hold">
                                          <p:stCondLst>
                                            <p:cond delay="0"/>
                                          </p:stCondLst>
                                        </p:cTn>
                                        <p:tgtEl>
                                          <p:spTgt spid="76"/>
                                        </p:tgtEl>
                                        <p:attrNameLst>
                                          <p:attrName>style.visibility</p:attrName>
                                        </p:attrNameLst>
                                      </p:cBhvr>
                                      <p:to>
                                        <p:strVal val="visible"/>
                                      </p:to>
                                    </p:set>
                                    <p:anim calcmode="lin" valueType="num">
                                      <p:cBhvr additive="base">
                                        <p:cTn id="27" dur="500" fill="hold"/>
                                        <p:tgtEl>
                                          <p:spTgt spid="76"/>
                                        </p:tgtEl>
                                        <p:attrNameLst>
                                          <p:attrName>ppt_x</p:attrName>
                                        </p:attrNameLst>
                                      </p:cBhvr>
                                      <p:tavLst>
                                        <p:tav tm="0">
                                          <p:val>
                                            <p:strVal val="1+#ppt_w/2"/>
                                          </p:val>
                                        </p:tav>
                                        <p:tav tm="100000">
                                          <p:val>
                                            <p:strVal val="#ppt_x"/>
                                          </p:val>
                                        </p:tav>
                                      </p:tavLst>
                                    </p:anim>
                                    <p:anim calcmode="lin" valueType="num">
                                      <p:cBhvr additive="base">
                                        <p:cTn id="28" dur="500" fill="hold"/>
                                        <p:tgtEl>
                                          <p:spTgt spid="76"/>
                                        </p:tgtEl>
                                        <p:attrNameLst>
                                          <p:attrName>ppt_y</p:attrName>
                                        </p:attrNameLst>
                                      </p:cBhvr>
                                      <p:tavLst>
                                        <p:tav tm="0">
                                          <p:val>
                                            <p:strVal val="#ppt_y"/>
                                          </p:val>
                                        </p:tav>
                                        <p:tav tm="100000">
                                          <p:val>
                                            <p:strVal val="#ppt_y"/>
                                          </p:val>
                                        </p:tav>
                                      </p:tavLst>
                                    </p:anim>
                                  </p:childTnLst>
                                </p:cTn>
                              </p:par>
                              <p:par>
                                <p:cTn id="29" presetID="2" presetClass="entr" presetSubtype="2" decel="66000" fill="hold" nodeType="withEffect">
                                  <p:stCondLst>
                                    <p:cond delay="45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500" fill="hold"/>
                                        <p:tgtEl>
                                          <p:spTgt spid="79"/>
                                        </p:tgtEl>
                                        <p:attrNameLst>
                                          <p:attrName>ppt_x</p:attrName>
                                        </p:attrNameLst>
                                      </p:cBhvr>
                                      <p:tavLst>
                                        <p:tav tm="0">
                                          <p:val>
                                            <p:strVal val="1+#ppt_w/2"/>
                                          </p:val>
                                        </p:tav>
                                        <p:tav tm="100000">
                                          <p:val>
                                            <p:strVal val="#ppt_x"/>
                                          </p:val>
                                        </p:tav>
                                      </p:tavLst>
                                    </p:anim>
                                    <p:anim calcmode="lin" valueType="num">
                                      <p:cBhvr additive="base">
                                        <p:cTn id="32" dur="500" fill="hold"/>
                                        <p:tgtEl>
                                          <p:spTgt spid="79"/>
                                        </p:tgtEl>
                                        <p:attrNameLst>
                                          <p:attrName>ppt_y</p:attrName>
                                        </p:attrNameLst>
                                      </p:cBhvr>
                                      <p:tavLst>
                                        <p:tav tm="0">
                                          <p:val>
                                            <p:strVal val="#ppt_y"/>
                                          </p:val>
                                        </p:tav>
                                        <p:tav tm="100000">
                                          <p:val>
                                            <p:strVal val="#ppt_y"/>
                                          </p:val>
                                        </p:tav>
                                      </p:tavLst>
                                    </p:anim>
                                  </p:childTnLst>
                                </p:cTn>
                              </p:par>
                              <p:par>
                                <p:cTn id="33" presetID="2" presetClass="entr" presetSubtype="2" decel="66000" fill="hold" nodeType="withEffect">
                                  <p:stCondLst>
                                    <p:cond delay="550"/>
                                  </p:stCondLst>
                                  <p:childTnLst>
                                    <p:set>
                                      <p:cBhvr>
                                        <p:cTn id="34" dur="1" fill="hold">
                                          <p:stCondLst>
                                            <p:cond delay="0"/>
                                          </p:stCondLst>
                                        </p:cTn>
                                        <p:tgtEl>
                                          <p:spTgt spid="82"/>
                                        </p:tgtEl>
                                        <p:attrNameLst>
                                          <p:attrName>style.visibility</p:attrName>
                                        </p:attrNameLst>
                                      </p:cBhvr>
                                      <p:to>
                                        <p:strVal val="visible"/>
                                      </p:to>
                                    </p:set>
                                    <p:anim calcmode="lin" valueType="num">
                                      <p:cBhvr additive="base">
                                        <p:cTn id="35" dur="500" fill="hold"/>
                                        <p:tgtEl>
                                          <p:spTgt spid="82"/>
                                        </p:tgtEl>
                                        <p:attrNameLst>
                                          <p:attrName>ppt_x</p:attrName>
                                        </p:attrNameLst>
                                      </p:cBhvr>
                                      <p:tavLst>
                                        <p:tav tm="0">
                                          <p:val>
                                            <p:strVal val="1+#ppt_w/2"/>
                                          </p:val>
                                        </p:tav>
                                        <p:tav tm="100000">
                                          <p:val>
                                            <p:strVal val="#ppt_x"/>
                                          </p:val>
                                        </p:tav>
                                      </p:tavLst>
                                    </p:anim>
                                    <p:anim calcmode="lin" valueType="num">
                                      <p:cBhvr additive="base">
                                        <p:cTn id="36" dur="500" fill="hold"/>
                                        <p:tgtEl>
                                          <p:spTgt spid="82"/>
                                        </p:tgtEl>
                                        <p:attrNameLst>
                                          <p:attrName>ppt_y</p:attrName>
                                        </p:attrNameLst>
                                      </p:cBhvr>
                                      <p:tavLst>
                                        <p:tav tm="0">
                                          <p:val>
                                            <p:strVal val="#ppt_y"/>
                                          </p:val>
                                        </p:tav>
                                        <p:tav tm="100000">
                                          <p:val>
                                            <p:strVal val="#ppt_y"/>
                                          </p:val>
                                        </p:tav>
                                      </p:tavLst>
                                    </p:anim>
                                  </p:childTnLst>
                                </p:cTn>
                              </p:par>
                              <p:par>
                                <p:cTn id="37" presetID="42" presetClass="path" presetSubtype="0" repeatCount="indefinite" decel="50000" autoRev="1" fill="hold" nodeType="withEffect">
                                  <p:stCondLst>
                                    <p:cond delay="0"/>
                                  </p:stCondLst>
                                  <p:childTnLst>
                                    <p:animMotion origin="layout" path="M -4.16667E-6 -1.48148E-6 L -4.16667E-6 0.03496 " pathEditMode="relative" rAng="0" ptsTypes="AA">
                                      <p:cBhvr>
                                        <p:cTn id="38" dur="2600" fill="hold"/>
                                        <p:tgtEl>
                                          <p:spTgt spid="162"/>
                                        </p:tgtEl>
                                        <p:attrNameLst>
                                          <p:attrName>ppt_x</p:attrName>
                                          <p:attrName>ppt_y</p:attrName>
                                        </p:attrNameLst>
                                      </p:cBhvr>
                                      <p:rCtr x="0" y="1736"/>
                                    </p:animMotion>
                                  </p:childTnLst>
                                </p:cTn>
                              </p:par>
                              <p:par>
                                <p:cTn id="39" presetID="42" presetClass="path" presetSubtype="0" repeatCount="indefinite" decel="50000" autoRev="1" fill="hold" nodeType="withEffect">
                                  <p:stCondLst>
                                    <p:cond delay="0"/>
                                  </p:stCondLst>
                                  <p:childTnLst>
                                    <p:animMotion origin="layout" path="M -4.16667E-6 -1.48148E-6 L -4.16667E-6 0.03496 " pathEditMode="relative" rAng="0" ptsTypes="AA">
                                      <p:cBhvr>
                                        <p:cTn id="40" dur="2600" fill="hold"/>
                                        <p:tgtEl>
                                          <p:spTgt spid="236"/>
                                        </p:tgtEl>
                                        <p:attrNameLst>
                                          <p:attrName>ppt_x</p:attrName>
                                          <p:attrName>ppt_y</p:attrName>
                                        </p:attrNameLst>
                                      </p:cBhvr>
                                      <p:rCtr x="0" y="1736"/>
                                    </p:animMotion>
                                  </p:childTnLst>
                                </p:cTn>
                              </p:par>
                            </p:childTnLst>
                          </p:cTn>
                        </p:par>
                        <p:par>
                          <p:cTn id="41" fill="hold">
                            <p:stCondLst>
                              <p:cond delay="5200"/>
                            </p:stCondLst>
                            <p:childTnLst>
                              <p:par>
                                <p:cTn id="42" presetID="14" presetClass="entr" presetSubtype="10" fill="hold" nodeType="afterEffect">
                                  <p:stCondLst>
                                    <p:cond delay="0"/>
                                  </p:stCondLst>
                                  <p:childTnLst>
                                    <p:set>
                                      <p:cBhvr>
                                        <p:cTn id="43" dur="1" fill="hold">
                                          <p:stCondLst>
                                            <p:cond delay="0"/>
                                          </p:stCondLst>
                                        </p:cTn>
                                        <p:tgtEl>
                                          <p:spTgt spid="309"/>
                                        </p:tgtEl>
                                        <p:attrNameLst>
                                          <p:attrName>style.visibility</p:attrName>
                                        </p:attrNameLst>
                                      </p:cBhvr>
                                      <p:to>
                                        <p:strVal val="visible"/>
                                      </p:to>
                                    </p:set>
                                    <p:animEffect transition="in" filter="randombar(horizontal)">
                                      <p:cBhvr>
                                        <p:cTn id="44" dur="500"/>
                                        <p:tgtEl>
                                          <p:spTgt spid="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86" grpId="0" animBg="1"/>
      <p:bldP spid="8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76" name="Rectangle 4047">
            <a:extLst>
              <a:ext uri="{FF2B5EF4-FFF2-40B4-BE49-F238E27FC236}">
                <a16:creationId xmlns="" xmlns:a16="http://schemas.microsoft.com/office/drawing/2014/main" id="{C7C40975-0BF9-4AD1-AF27-8DCAF031476C}"/>
              </a:ext>
            </a:extLst>
          </p:cNvPr>
          <p:cNvSpPr>
            <a:spLocks noChangeArrowheads="1"/>
          </p:cNvSpPr>
          <p:nvPr/>
        </p:nvSpPr>
        <p:spPr bwMode="auto">
          <a:xfrm>
            <a:off x="2218664" y="2113122"/>
            <a:ext cx="8461369" cy="174776"/>
          </a:xfrm>
          <a:prstGeom prst="rect">
            <a:avLst/>
          </a:prstGeom>
          <a:solidFill>
            <a:schemeClr val="bg1">
              <a:alpha val="79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latin typeface="+mn-lt"/>
              <a:ea typeface="+mn-ea"/>
            </a:endParaRPr>
          </a:p>
        </p:txBody>
      </p:sp>
      <p:sp>
        <p:nvSpPr>
          <p:cNvPr id="77" name="Rectangle 4118">
            <a:extLst>
              <a:ext uri="{FF2B5EF4-FFF2-40B4-BE49-F238E27FC236}">
                <a16:creationId xmlns="" xmlns:a16="http://schemas.microsoft.com/office/drawing/2014/main" id="{D57F267C-D548-4603-8D01-8DC8FC311BC8}"/>
              </a:ext>
            </a:extLst>
          </p:cNvPr>
          <p:cNvSpPr>
            <a:spLocks noChangeArrowheads="1"/>
          </p:cNvSpPr>
          <p:nvPr/>
        </p:nvSpPr>
        <p:spPr bwMode="auto">
          <a:xfrm>
            <a:off x="2218658" y="2665037"/>
            <a:ext cx="8461369" cy="165575"/>
          </a:xfrm>
          <a:prstGeom prst="rect">
            <a:avLst/>
          </a:prstGeom>
          <a:solidFill>
            <a:schemeClr val="bg1">
              <a:alpha val="79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78" name="Rectangle 4120">
            <a:extLst>
              <a:ext uri="{FF2B5EF4-FFF2-40B4-BE49-F238E27FC236}">
                <a16:creationId xmlns="" xmlns:a16="http://schemas.microsoft.com/office/drawing/2014/main" id="{431058A1-F3A5-46B1-B9A7-48EE5BEE63AE}"/>
              </a:ext>
            </a:extLst>
          </p:cNvPr>
          <p:cNvSpPr>
            <a:spLocks noChangeArrowheads="1"/>
          </p:cNvSpPr>
          <p:nvPr/>
        </p:nvSpPr>
        <p:spPr bwMode="auto">
          <a:xfrm>
            <a:off x="2218658" y="3216953"/>
            <a:ext cx="8461369" cy="165575"/>
          </a:xfrm>
          <a:prstGeom prst="rect">
            <a:avLst/>
          </a:prstGeom>
          <a:solidFill>
            <a:schemeClr val="bg1">
              <a:alpha val="79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79" name="Rectangle 4122">
            <a:extLst>
              <a:ext uri="{FF2B5EF4-FFF2-40B4-BE49-F238E27FC236}">
                <a16:creationId xmlns="" xmlns:a16="http://schemas.microsoft.com/office/drawing/2014/main" id="{65E699B9-E089-415A-8C00-AA172B5768C0}"/>
              </a:ext>
            </a:extLst>
          </p:cNvPr>
          <p:cNvSpPr>
            <a:spLocks noChangeArrowheads="1"/>
          </p:cNvSpPr>
          <p:nvPr/>
        </p:nvSpPr>
        <p:spPr bwMode="auto">
          <a:xfrm>
            <a:off x="2218658" y="3778064"/>
            <a:ext cx="8461369" cy="165575"/>
          </a:xfrm>
          <a:prstGeom prst="rect">
            <a:avLst/>
          </a:prstGeom>
          <a:solidFill>
            <a:schemeClr val="bg1">
              <a:alpha val="79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80" name="Rectangle 4124">
            <a:extLst>
              <a:ext uri="{FF2B5EF4-FFF2-40B4-BE49-F238E27FC236}">
                <a16:creationId xmlns="" xmlns:a16="http://schemas.microsoft.com/office/drawing/2014/main" id="{17CF3CA5-77CD-43F2-ADFA-98A6E46D5751}"/>
              </a:ext>
            </a:extLst>
          </p:cNvPr>
          <p:cNvSpPr>
            <a:spLocks noChangeArrowheads="1"/>
          </p:cNvSpPr>
          <p:nvPr/>
        </p:nvSpPr>
        <p:spPr bwMode="auto">
          <a:xfrm>
            <a:off x="2218658" y="4320783"/>
            <a:ext cx="8461369" cy="165575"/>
          </a:xfrm>
          <a:prstGeom prst="rect">
            <a:avLst/>
          </a:prstGeom>
          <a:solidFill>
            <a:schemeClr val="bg1">
              <a:alpha val="79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81" name="Freeform 4117">
            <a:extLst>
              <a:ext uri="{FF2B5EF4-FFF2-40B4-BE49-F238E27FC236}">
                <a16:creationId xmlns="" xmlns:a16="http://schemas.microsoft.com/office/drawing/2014/main" id="{1612B08A-EB6A-458F-8154-557E0F2F9E8D}"/>
              </a:ext>
            </a:extLst>
          </p:cNvPr>
          <p:cNvSpPr>
            <a:spLocks/>
          </p:cNvSpPr>
          <p:nvPr/>
        </p:nvSpPr>
        <p:spPr bwMode="auto">
          <a:xfrm>
            <a:off x="2117059" y="2113122"/>
            <a:ext cx="5665439" cy="174776"/>
          </a:xfrm>
          <a:custGeom>
            <a:avLst/>
            <a:gdLst>
              <a:gd name="T0" fmla="*/ 2147483646 w 480"/>
              <a:gd name="T1" fmla="*/ 2147483646 h 15"/>
              <a:gd name="T2" fmla="*/ 2147483646 w 480"/>
              <a:gd name="T3" fmla="*/ 2147483646 h 15"/>
              <a:gd name="T4" fmla="*/ 2147483646 w 480"/>
              <a:gd name="T5" fmla="*/ 2147483646 h 15"/>
              <a:gd name="T6" fmla="*/ 0 w 480"/>
              <a:gd name="T7" fmla="*/ 2147483646 h 15"/>
              <a:gd name="T8" fmla="*/ 0 w 480"/>
              <a:gd name="T9" fmla="*/ 2147483646 h 15"/>
              <a:gd name="T10" fmla="*/ 2147483646 w 480"/>
              <a:gd name="T11" fmla="*/ 0 h 15"/>
              <a:gd name="T12" fmla="*/ 2147483646 w 480"/>
              <a:gd name="T13" fmla="*/ 0 h 15"/>
              <a:gd name="T14" fmla="*/ 2147483646 w 480"/>
              <a:gd name="T15" fmla="*/ 2147483646 h 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0" h="15">
                <a:moveTo>
                  <a:pt x="480" y="8"/>
                </a:moveTo>
                <a:cubicBezTo>
                  <a:pt x="480" y="11"/>
                  <a:pt x="477" y="15"/>
                  <a:pt x="474" y="15"/>
                </a:cubicBezTo>
                <a:cubicBezTo>
                  <a:pt x="6" y="15"/>
                  <a:pt x="6" y="15"/>
                  <a:pt x="6" y="15"/>
                </a:cubicBezTo>
                <a:cubicBezTo>
                  <a:pt x="3" y="15"/>
                  <a:pt x="0" y="11"/>
                  <a:pt x="0" y="8"/>
                </a:cubicBezTo>
                <a:cubicBezTo>
                  <a:pt x="0" y="8"/>
                  <a:pt x="0" y="8"/>
                  <a:pt x="0" y="8"/>
                </a:cubicBezTo>
                <a:cubicBezTo>
                  <a:pt x="0" y="4"/>
                  <a:pt x="3" y="0"/>
                  <a:pt x="6" y="0"/>
                </a:cubicBezTo>
                <a:cubicBezTo>
                  <a:pt x="474" y="0"/>
                  <a:pt x="474" y="0"/>
                  <a:pt x="474" y="0"/>
                </a:cubicBezTo>
                <a:cubicBezTo>
                  <a:pt x="477" y="0"/>
                  <a:pt x="480" y="4"/>
                  <a:pt x="480" y="8"/>
                </a:cubicBezTo>
                <a:close/>
              </a:path>
            </a:pathLst>
          </a:custGeom>
          <a:gradFill flip="none" rotWithShape="1">
            <a:gsLst>
              <a:gs pos="29000">
                <a:srgbClr val="D5E1DD"/>
              </a:gs>
              <a:gs pos="100000">
                <a:srgbClr val="E8EFEF">
                  <a:alpha val="62000"/>
                </a:srgbClr>
              </a:gs>
            </a:gsLst>
            <a:lin ang="18900000" scaled="1"/>
            <a:tileRect/>
          </a:gradFill>
          <a:ln w="12700">
            <a:noFill/>
          </a:ln>
          <a:effectLst>
            <a:outerShdw blurRad="50800" dist="38100" dir="8100000" algn="tr" rotWithShape="0">
              <a:srgbClr val="79A4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sp>
        <p:nvSpPr>
          <p:cNvPr id="82" name="Freeform 4119">
            <a:extLst>
              <a:ext uri="{FF2B5EF4-FFF2-40B4-BE49-F238E27FC236}">
                <a16:creationId xmlns="" xmlns:a16="http://schemas.microsoft.com/office/drawing/2014/main" id="{9C4E64C7-FD47-4672-A8E9-A0345458D49D}"/>
              </a:ext>
            </a:extLst>
          </p:cNvPr>
          <p:cNvSpPr>
            <a:spLocks/>
          </p:cNvSpPr>
          <p:nvPr/>
        </p:nvSpPr>
        <p:spPr bwMode="auto">
          <a:xfrm>
            <a:off x="2117059" y="2665037"/>
            <a:ext cx="5187187" cy="165575"/>
          </a:xfrm>
          <a:custGeom>
            <a:avLst/>
            <a:gdLst>
              <a:gd name="T0" fmla="*/ 2147483646 w 440"/>
              <a:gd name="T1" fmla="*/ 2147483646 h 14"/>
              <a:gd name="T2" fmla="*/ 2147483646 w 440"/>
              <a:gd name="T3" fmla="*/ 2147483646 h 14"/>
              <a:gd name="T4" fmla="*/ 2147483646 w 440"/>
              <a:gd name="T5" fmla="*/ 2147483646 h 14"/>
              <a:gd name="T6" fmla="*/ 0 w 440"/>
              <a:gd name="T7" fmla="*/ 2147483646 h 14"/>
              <a:gd name="T8" fmla="*/ 0 w 440"/>
              <a:gd name="T9" fmla="*/ 2147483646 h 14"/>
              <a:gd name="T10" fmla="*/ 2147483646 w 440"/>
              <a:gd name="T11" fmla="*/ 0 h 14"/>
              <a:gd name="T12" fmla="*/ 2147483646 w 440"/>
              <a:gd name="T13" fmla="*/ 0 h 14"/>
              <a:gd name="T14" fmla="*/ 2147483646 w 440"/>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0" h="14">
                <a:moveTo>
                  <a:pt x="440" y="7"/>
                </a:moveTo>
                <a:cubicBezTo>
                  <a:pt x="440" y="11"/>
                  <a:pt x="437" y="14"/>
                  <a:pt x="434" y="14"/>
                </a:cubicBezTo>
                <a:cubicBezTo>
                  <a:pt x="6" y="14"/>
                  <a:pt x="6" y="14"/>
                  <a:pt x="6" y="14"/>
                </a:cubicBezTo>
                <a:cubicBezTo>
                  <a:pt x="2" y="14"/>
                  <a:pt x="0" y="11"/>
                  <a:pt x="0" y="7"/>
                </a:cubicBezTo>
                <a:cubicBezTo>
                  <a:pt x="0" y="7"/>
                  <a:pt x="0" y="7"/>
                  <a:pt x="0" y="7"/>
                </a:cubicBezTo>
                <a:cubicBezTo>
                  <a:pt x="0" y="3"/>
                  <a:pt x="2" y="0"/>
                  <a:pt x="6" y="0"/>
                </a:cubicBezTo>
                <a:cubicBezTo>
                  <a:pt x="434" y="0"/>
                  <a:pt x="434" y="0"/>
                  <a:pt x="434" y="0"/>
                </a:cubicBezTo>
                <a:cubicBezTo>
                  <a:pt x="437" y="0"/>
                  <a:pt x="440" y="3"/>
                  <a:pt x="440" y="7"/>
                </a:cubicBezTo>
                <a:close/>
              </a:path>
            </a:pathLst>
          </a:custGeom>
          <a:gradFill flip="none" rotWithShape="1">
            <a:gsLst>
              <a:gs pos="29000">
                <a:srgbClr val="D5E1DD"/>
              </a:gs>
              <a:gs pos="100000">
                <a:srgbClr val="E8EFEF">
                  <a:alpha val="62000"/>
                </a:srgbClr>
              </a:gs>
            </a:gsLst>
            <a:lin ang="18900000" scaled="1"/>
            <a:tileRect/>
          </a:gradFill>
          <a:ln w="12700">
            <a:noFill/>
          </a:ln>
          <a:effectLst>
            <a:outerShdw blurRad="50800" dist="38100" dir="8100000" algn="tr" rotWithShape="0">
              <a:srgbClr val="79A4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latin typeface="+mn-lt"/>
              <a:ea typeface="+mn-ea"/>
            </a:endParaRPr>
          </a:p>
        </p:txBody>
      </p:sp>
      <p:sp>
        <p:nvSpPr>
          <p:cNvPr id="83" name="Freeform 4121">
            <a:extLst>
              <a:ext uri="{FF2B5EF4-FFF2-40B4-BE49-F238E27FC236}">
                <a16:creationId xmlns="" xmlns:a16="http://schemas.microsoft.com/office/drawing/2014/main" id="{990C808D-4029-446F-9307-AFBD98A7EC0F}"/>
              </a:ext>
            </a:extLst>
          </p:cNvPr>
          <p:cNvSpPr>
            <a:spLocks/>
          </p:cNvSpPr>
          <p:nvPr/>
        </p:nvSpPr>
        <p:spPr bwMode="auto">
          <a:xfrm>
            <a:off x="2117059" y="3216953"/>
            <a:ext cx="3007468" cy="165575"/>
          </a:xfrm>
          <a:custGeom>
            <a:avLst/>
            <a:gdLst>
              <a:gd name="T0" fmla="*/ 2147483646 w 255"/>
              <a:gd name="T1" fmla="*/ 2147483646 h 14"/>
              <a:gd name="T2" fmla="*/ 2147483646 w 255"/>
              <a:gd name="T3" fmla="*/ 2147483646 h 14"/>
              <a:gd name="T4" fmla="*/ 2147483646 w 255"/>
              <a:gd name="T5" fmla="*/ 2147483646 h 14"/>
              <a:gd name="T6" fmla="*/ 0 w 255"/>
              <a:gd name="T7" fmla="*/ 2147483646 h 14"/>
              <a:gd name="T8" fmla="*/ 0 w 255"/>
              <a:gd name="T9" fmla="*/ 2147483646 h 14"/>
              <a:gd name="T10" fmla="*/ 2147483646 w 255"/>
              <a:gd name="T11" fmla="*/ 0 h 14"/>
              <a:gd name="T12" fmla="*/ 2147483646 w 255"/>
              <a:gd name="T13" fmla="*/ 0 h 14"/>
              <a:gd name="T14" fmla="*/ 2147483646 w 255"/>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5" h="14">
                <a:moveTo>
                  <a:pt x="255" y="7"/>
                </a:moveTo>
                <a:cubicBezTo>
                  <a:pt x="255" y="11"/>
                  <a:pt x="253" y="14"/>
                  <a:pt x="252" y="14"/>
                </a:cubicBezTo>
                <a:cubicBezTo>
                  <a:pt x="3" y="14"/>
                  <a:pt x="3" y="14"/>
                  <a:pt x="3" y="14"/>
                </a:cubicBezTo>
                <a:cubicBezTo>
                  <a:pt x="1" y="14"/>
                  <a:pt x="0" y="11"/>
                  <a:pt x="0" y="7"/>
                </a:cubicBezTo>
                <a:cubicBezTo>
                  <a:pt x="0" y="7"/>
                  <a:pt x="0" y="7"/>
                  <a:pt x="0" y="7"/>
                </a:cubicBezTo>
                <a:cubicBezTo>
                  <a:pt x="0" y="3"/>
                  <a:pt x="1" y="0"/>
                  <a:pt x="3" y="0"/>
                </a:cubicBezTo>
                <a:cubicBezTo>
                  <a:pt x="252" y="0"/>
                  <a:pt x="252" y="0"/>
                  <a:pt x="252" y="0"/>
                </a:cubicBezTo>
                <a:cubicBezTo>
                  <a:pt x="253" y="0"/>
                  <a:pt x="255" y="3"/>
                  <a:pt x="255" y="7"/>
                </a:cubicBezTo>
                <a:close/>
              </a:path>
            </a:pathLst>
          </a:custGeom>
          <a:gradFill flip="none" rotWithShape="1">
            <a:gsLst>
              <a:gs pos="29000">
                <a:srgbClr val="D5E1DD"/>
              </a:gs>
              <a:gs pos="100000">
                <a:srgbClr val="E8EFEF">
                  <a:alpha val="62000"/>
                </a:srgbClr>
              </a:gs>
            </a:gsLst>
            <a:lin ang="18900000" scaled="1"/>
            <a:tileRect/>
          </a:gradFill>
          <a:ln w="12700">
            <a:noFill/>
          </a:ln>
          <a:effectLst>
            <a:outerShdw blurRad="50800" dist="38100" dir="8100000" algn="tr" rotWithShape="0">
              <a:srgbClr val="79A4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latin typeface="+mn-lt"/>
              <a:ea typeface="+mn-ea"/>
            </a:endParaRPr>
          </a:p>
        </p:txBody>
      </p:sp>
      <p:sp>
        <p:nvSpPr>
          <p:cNvPr id="84" name="Freeform 4123">
            <a:extLst>
              <a:ext uri="{FF2B5EF4-FFF2-40B4-BE49-F238E27FC236}">
                <a16:creationId xmlns="" xmlns:a16="http://schemas.microsoft.com/office/drawing/2014/main" id="{1A5405CD-8F13-4671-8788-4C9E0D59525C}"/>
              </a:ext>
            </a:extLst>
          </p:cNvPr>
          <p:cNvSpPr>
            <a:spLocks/>
          </p:cNvSpPr>
          <p:nvPr/>
        </p:nvSpPr>
        <p:spPr bwMode="auto">
          <a:xfrm>
            <a:off x="2117059" y="3778064"/>
            <a:ext cx="6502381" cy="165575"/>
          </a:xfrm>
          <a:custGeom>
            <a:avLst/>
            <a:gdLst>
              <a:gd name="T0" fmla="*/ 2147483646 w 551"/>
              <a:gd name="T1" fmla="*/ 2147483646 h 14"/>
              <a:gd name="T2" fmla="*/ 2147483646 w 551"/>
              <a:gd name="T3" fmla="*/ 2147483646 h 14"/>
              <a:gd name="T4" fmla="*/ 2147483646 w 551"/>
              <a:gd name="T5" fmla="*/ 2147483646 h 14"/>
              <a:gd name="T6" fmla="*/ 0 w 551"/>
              <a:gd name="T7" fmla="*/ 2147483646 h 14"/>
              <a:gd name="T8" fmla="*/ 0 w 551"/>
              <a:gd name="T9" fmla="*/ 2147483646 h 14"/>
              <a:gd name="T10" fmla="*/ 2147483646 w 551"/>
              <a:gd name="T11" fmla="*/ 0 h 14"/>
              <a:gd name="T12" fmla="*/ 2147483646 w 551"/>
              <a:gd name="T13" fmla="*/ 0 h 14"/>
              <a:gd name="T14" fmla="*/ 2147483646 w 551"/>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51" h="14">
                <a:moveTo>
                  <a:pt x="551" y="7"/>
                </a:moveTo>
                <a:cubicBezTo>
                  <a:pt x="551" y="11"/>
                  <a:pt x="548" y="14"/>
                  <a:pt x="544" y="14"/>
                </a:cubicBezTo>
                <a:cubicBezTo>
                  <a:pt x="7" y="14"/>
                  <a:pt x="7" y="14"/>
                  <a:pt x="7" y="14"/>
                </a:cubicBezTo>
                <a:cubicBezTo>
                  <a:pt x="3" y="14"/>
                  <a:pt x="0" y="11"/>
                  <a:pt x="0" y="7"/>
                </a:cubicBezTo>
                <a:cubicBezTo>
                  <a:pt x="0" y="7"/>
                  <a:pt x="0" y="7"/>
                  <a:pt x="0" y="7"/>
                </a:cubicBezTo>
                <a:cubicBezTo>
                  <a:pt x="0" y="3"/>
                  <a:pt x="3" y="0"/>
                  <a:pt x="7" y="0"/>
                </a:cubicBezTo>
                <a:cubicBezTo>
                  <a:pt x="544" y="0"/>
                  <a:pt x="544" y="0"/>
                  <a:pt x="544" y="0"/>
                </a:cubicBezTo>
                <a:cubicBezTo>
                  <a:pt x="548" y="0"/>
                  <a:pt x="551" y="3"/>
                  <a:pt x="551" y="7"/>
                </a:cubicBezTo>
                <a:close/>
              </a:path>
            </a:pathLst>
          </a:custGeom>
          <a:gradFill flip="none" rotWithShape="1">
            <a:gsLst>
              <a:gs pos="29000">
                <a:srgbClr val="D5E1DD"/>
              </a:gs>
              <a:gs pos="100000">
                <a:srgbClr val="E8EFEF">
                  <a:alpha val="62000"/>
                </a:srgbClr>
              </a:gs>
            </a:gsLst>
            <a:lin ang="18900000" scaled="1"/>
            <a:tileRect/>
          </a:gradFill>
          <a:ln w="12700">
            <a:noFill/>
          </a:ln>
          <a:effectLst>
            <a:outerShdw blurRad="50800" dist="38100" dir="8100000" algn="tr" rotWithShape="0">
              <a:srgbClr val="79A4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latin typeface="+mn-lt"/>
              <a:ea typeface="+mn-ea"/>
            </a:endParaRPr>
          </a:p>
        </p:txBody>
      </p:sp>
      <p:sp>
        <p:nvSpPr>
          <p:cNvPr id="85" name="Freeform 4125">
            <a:extLst>
              <a:ext uri="{FF2B5EF4-FFF2-40B4-BE49-F238E27FC236}">
                <a16:creationId xmlns="" xmlns:a16="http://schemas.microsoft.com/office/drawing/2014/main" id="{60835793-29C0-4462-9FE4-B4DBEDDA574C}"/>
              </a:ext>
            </a:extLst>
          </p:cNvPr>
          <p:cNvSpPr>
            <a:spLocks/>
          </p:cNvSpPr>
          <p:nvPr/>
        </p:nvSpPr>
        <p:spPr bwMode="auto">
          <a:xfrm>
            <a:off x="2117059" y="4320783"/>
            <a:ext cx="3917982" cy="165575"/>
          </a:xfrm>
          <a:custGeom>
            <a:avLst/>
            <a:gdLst>
              <a:gd name="T0" fmla="*/ 2147483646 w 332"/>
              <a:gd name="T1" fmla="*/ 2147483646 h 14"/>
              <a:gd name="T2" fmla="*/ 2147483646 w 332"/>
              <a:gd name="T3" fmla="*/ 2147483646 h 14"/>
              <a:gd name="T4" fmla="*/ 2147483646 w 332"/>
              <a:gd name="T5" fmla="*/ 2147483646 h 14"/>
              <a:gd name="T6" fmla="*/ 0 w 332"/>
              <a:gd name="T7" fmla="*/ 2147483646 h 14"/>
              <a:gd name="T8" fmla="*/ 0 w 332"/>
              <a:gd name="T9" fmla="*/ 2147483646 h 14"/>
              <a:gd name="T10" fmla="*/ 2147483646 w 332"/>
              <a:gd name="T11" fmla="*/ 0 h 14"/>
              <a:gd name="T12" fmla="*/ 2147483646 w 332"/>
              <a:gd name="T13" fmla="*/ 0 h 14"/>
              <a:gd name="T14" fmla="*/ 2147483646 w 332"/>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32" h="14">
                <a:moveTo>
                  <a:pt x="332" y="7"/>
                </a:moveTo>
                <a:cubicBezTo>
                  <a:pt x="332" y="11"/>
                  <a:pt x="330" y="14"/>
                  <a:pt x="328" y="14"/>
                </a:cubicBezTo>
                <a:cubicBezTo>
                  <a:pt x="4" y="14"/>
                  <a:pt x="4" y="14"/>
                  <a:pt x="4" y="14"/>
                </a:cubicBezTo>
                <a:cubicBezTo>
                  <a:pt x="2" y="14"/>
                  <a:pt x="0" y="11"/>
                  <a:pt x="0" y="7"/>
                </a:cubicBezTo>
                <a:cubicBezTo>
                  <a:pt x="0" y="7"/>
                  <a:pt x="0" y="7"/>
                  <a:pt x="0" y="7"/>
                </a:cubicBezTo>
                <a:cubicBezTo>
                  <a:pt x="0" y="3"/>
                  <a:pt x="2" y="0"/>
                  <a:pt x="4" y="0"/>
                </a:cubicBezTo>
                <a:cubicBezTo>
                  <a:pt x="328" y="0"/>
                  <a:pt x="328" y="0"/>
                  <a:pt x="328" y="0"/>
                </a:cubicBezTo>
                <a:cubicBezTo>
                  <a:pt x="330" y="0"/>
                  <a:pt x="332" y="3"/>
                  <a:pt x="332" y="7"/>
                </a:cubicBezTo>
                <a:close/>
              </a:path>
            </a:pathLst>
          </a:custGeom>
          <a:gradFill flip="none" rotWithShape="1">
            <a:gsLst>
              <a:gs pos="29000">
                <a:srgbClr val="D5E1DD"/>
              </a:gs>
              <a:gs pos="100000">
                <a:srgbClr val="E8EFEF">
                  <a:alpha val="62000"/>
                </a:srgbClr>
              </a:gs>
            </a:gsLst>
            <a:lin ang="18900000" scaled="1"/>
            <a:tileRect/>
          </a:gradFill>
          <a:ln w="12700">
            <a:noFill/>
          </a:ln>
          <a:effectLst>
            <a:outerShdw blurRad="50800" dist="38100" dir="8100000" algn="tr" rotWithShape="0">
              <a:srgbClr val="79A4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latin typeface="+mn-lt"/>
              <a:ea typeface="+mn-ea"/>
            </a:endParaRPr>
          </a:p>
        </p:txBody>
      </p:sp>
      <p:grpSp>
        <p:nvGrpSpPr>
          <p:cNvPr id="86" name="组合 85">
            <a:extLst>
              <a:ext uri="{FF2B5EF4-FFF2-40B4-BE49-F238E27FC236}">
                <a16:creationId xmlns="" xmlns:a16="http://schemas.microsoft.com/office/drawing/2014/main" id="{5EE7341C-B706-4BD2-9700-1223F8C3B52C}"/>
              </a:ext>
            </a:extLst>
          </p:cNvPr>
          <p:cNvGrpSpPr/>
          <p:nvPr/>
        </p:nvGrpSpPr>
        <p:grpSpPr>
          <a:xfrm>
            <a:off x="-155885" y="2057431"/>
            <a:ext cx="3244850" cy="286232"/>
            <a:chOff x="6271078" y="5268969"/>
            <a:chExt cx="3244850" cy="286232"/>
          </a:xfrm>
        </p:grpSpPr>
        <p:sp>
          <p:nvSpPr>
            <p:cNvPr id="87" name="文本框 86">
              <a:extLst>
                <a:ext uri="{FF2B5EF4-FFF2-40B4-BE49-F238E27FC236}">
                  <a16:creationId xmlns="" xmlns:a16="http://schemas.microsoft.com/office/drawing/2014/main" id="{57E07C48-564B-459F-B688-9DB97809919F}"/>
                </a:ext>
              </a:extLst>
            </p:cNvPr>
            <p:cNvSpPr txBox="1"/>
            <p:nvPr/>
          </p:nvSpPr>
          <p:spPr>
            <a:xfrm>
              <a:off x="6271078" y="5268969"/>
              <a:ext cx="3244850" cy="286232"/>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项目一</a:t>
              </a:r>
            </a:p>
          </p:txBody>
        </p:sp>
        <p:sp>
          <p:nvSpPr>
            <p:cNvPr id="88" name="等腰三角形 87">
              <a:extLst>
                <a:ext uri="{FF2B5EF4-FFF2-40B4-BE49-F238E27FC236}">
                  <a16:creationId xmlns="" xmlns:a16="http://schemas.microsoft.com/office/drawing/2014/main" id="{AB7D03CC-109E-45F0-B76B-F05CA22017E7}"/>
                </a:ext>
              </a:extLst>
            </p:cNvPr>
            <p:cNvSpPr/>
            <p:nvPr/>
          </p:nvSpPr>
          <p:spPr>
            <a:xfrm rot="5400000">
              <a:off x="8314476" y="5341645"/>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89" name="组合 88">
            <a:extLst>
              <a:ext uri="{FF2B5EF4-FFF2-40B4-BE49-F238E27FC236}">
                <a16:creationId xmlns="" xmlns:a16="http://schemas.microsoft.com/office/drawing/2014/main" id="{6F318AE6-C808-4D13-AE4F-1B947BFEEEC2}"/>
              </a:ext>
            </a:extLst>
          </p:cNvPr>
          <p:cNvGrpSpPr/>
          <p:nvPr/>
        </p:nvGrpSpPr>
        <p:grpSpPr>
          <a:xfrm>
            <a:off x="-108260" y="2652517"/>
            <a:ext cx="3197225" cy="286232"/>
            <a:chOff x="6318703" y="5268969"/>
            <a:chExt cx="3197225" cy="286232"/>
          </a:xfrm>
        </p:grpSpPr>
        <p:sp>
          <p:nvSpPr>
            <p:cNvPr id="90" name="文本框 89">
              <a:extLst>
                <a:ext uri="{FF2B5EF4-FFF2-40B4-BE49-F238E27FC236}">
                  <a16:creationId xmlns="" xmlns:a16="http://schemas.microsoft.com/office/drawing/2014/main" id="{04DFEE2A-4BEA-423E-9DDA-784766077944}"/>
                </a:ext>
              </a:extLst>
            </p:cNvPr>
            <p:cNvSpPr txBox="1"/>
            <p:nvPr/>
          </p:nvSpPr>
          <p:spPr>
            <a:xfrm>
              <a:off x="6318703" y="5268969"/>
              <a:ext cx="3197225" cy="286232"/>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项目二</a:t>
              </a:r>
            </a:p>
          </p:txBody>
        </p:sp>
        <p:sp>
          <p:nvSpPr>
            <p:cNvPr id="91" name="等腰三角形 90">
              <a:extLst>
                <a:ext uri="{FF2B5EF4-FFF2-40B4-BE49-F238E27FC236}">
                  <a16:creationId xmlns="" xmlns:a16="http://schemas.microsoft.com/office/drawing/2014/main" id="{A0C5B5AC-DF3B-4882-862A-397C9FBC4577}"/>
                </a:ext>
              </a:extLst>
            </p:cNvPr>
            <p:cNvSpPr/>
            <p:nvPr/>
          </p:nvSpPr>
          <p:spPr>
            <a:xfrm rot="5400000">
              <a:off x="8314476" y="5341645"/>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92" name="组合 91">
            <a:extLst>
              <a:ext uri="{FF2B5EF4-FFF2-40B4-BE49-F238E27FC236}">
                <a16:creationId xmlns="" xmlns:a16="http://schemas.microsoft.com/office/drawing/2014/main" id="{48C10260-3E23-40F2-8551-0892B895C595}"/>
              </a:ext>
            </a:extLst>
          </p:cNvPr>
          <p:cNvGrpSpPr/>
          <p:nvPr/>
        </p:nvGrpSpPr>
        <p:grpSpPr>
          <a:xfrm>
            <a:off x="-98735" y="3147817"/>
            <a:ext cx="3187700" cy="286232"/>
            <a:chOff x="6328228" y="5268969"/>
            <a:chExt cx="3187700" cy="286232"/>
          </a:xfrm>
        </p:grpSpPr>
        <p:sp>
          <p:nvSpPr>
            <p:cNvPr id="93" name="文本框 92">
              <a:extLst>
                <a:ext uri="{FF2B5EF4-FFF2-40B4-BE49-F238E27FC236}">
                  <a16:creationId xmlns="" xmlns:a16="http://schemas.microsoft.com/office/drawing/2014/main" id="{B9EEE19E-8883-4BA9-875C-BC10A7B610F3}"/>
                </a:ext>
              </a:extLst>
            </p:cNvPr>
            <p:cNvSpPr txBox="1"/>
            <p:nvPr/>
          </p:nvSpPr>
          <p:spPr>
            <a:xfrm>
              <a:off x="6328228" y="5268969"/>
              <a:ext cx="3187700" cy="286232"/>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项目三</a:t>
              </a:r>
            </a:p>
          </p:txBody>
        </p:sp>
        <p:sp>
          <p:nvSpPr>
            <p:cNvPr id="94" name="等腰三角形 93">
              <a:extLst>
                <a:ext uri="{FF2B5EF4-FFF2-40B4-BE49-F238E27FC236}">
                  <a16:creationId xmlns="" xmlns:a16="http://schemas.microsoft.com/office/drawing/2014/main" id="{BDF1221B-D66B-4A60-8B79-3A23BA9E8B1A}"/>
                </a:ext>
              </a:extLst>
            </p:cNvPr>
            <p:cNvSpPr/>
            <p:nvPr/>
          </p:nvSpPr>
          <p:spPr>
            <a:xfrm rot="5400000">
              <a:off x="8314476" y="5341645"/>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95" name="组合 94">
            <a:extLst>
              <a:ext uri="{FF2B5EF4-FFF2-40B4-BE49-F238E27FC236}">
                <a16:creationId xmlns="" xmlns:a16="http://schemas.microsoft.com/office/drawing/2014/main" id="{D5B79BDA-B3EA-4E35-B6CB-3C64BE62A71E}"/>
              </a:ext>
            </a:extLst>
          </p:cNvPr>
          <p:cNvGrpSpPr/>
          <p:nvPr/>
        </p:nvGrpSpPr>
        <p:grpSpPr>
          <a:xfrm>
            <a:off x="-108260" y="3733831"/>
            <a:ext cx="3197225" cy="286232"/>
            <a:chOff x="6318703" y="5268969"/>
            <a:chExt cx="3197225" cy="286232"/>
          </a:xfrm>
        </p:grpSpPr>
        <p:sp>
          <p:nvSpPr>
            <p:cNvPr id="96" name="文本框 95">
              <a:extLst>
                <a:ext uri="{FF2B5EF4-FFF2-40B4-BE49-F238E27FC236}">
                  <a16:creationId xmlns="" xmlns:a16="http://schemas.microsoft.com/office/drawing/2014/main" id="{56505F5E-DA04-4CA4-B584-662562F81FED}"/>
                </a:ext>
              </a:extLst>
            </p:cNvPr>
            <p:cNvSpPr txBox="1"/>
            <p:nvPr/>
          </p:nvSpPr>
          <p:spPr>
            <a:xfrm>
              <a:off x="6318703" y="5268969"/>
              <a:ext cx="3197225" cy="286232"/>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项目四</a:t>
              </a:r>
            </a:p>
          </p:txBody>
        </p:sp>
        <p:sp>
          <p:nvSpPr>
            <p:cNvPr id="97" name="等腰三角形 96">
              <a:extLst>
                <a:ext uri="{FF2B5EF4-FFF2-40B4-BE49-F238E27FC236}">
                  <a16:creationId xmlns="" xmlns:a16="http://schemas.microsoft.com/office/drawing/2014/main" id="{C71DFC5E-EDCD-49E0-8D15-9C2B743ABCA3}"/>
                </a:ext>
              </a:extLst>
            </p:cNvPr>
            <p:cNvSpPr/>
            <p:nvPr/>
          </p:nvSpPr>
          <p:spPr>
            <a:xfrm rot="5400000">
              <a:off x="8314476" y="5341645"/>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98" name="组合 97">
            <a:extLst>
              <a:ext uri="{FF2B5EF4-FFF2-40B4-BE49-F238E27FC236}">
                <a16:creationId xmlns="" xmlns:a16="http://schemas.microsoft.com/office/drawing/2014/main" id="{B5268D54-219E-47C4-9DEF-B48D696C7F2F}"/>
              </a:ext>
            </a:extLst>
          </p:cNvPr>
          <p:cNvGrpSpPr/>
          <p:nvPr/>
        </p:nvGrpSpPr>
        <p:grpSpPr>
          <a:xfrm>
            <a:off x="-117785" y="4257706"/>
            <a:ext cx="3206750" cy="286232"/>
            <a:chOff x="6309178" y="5268969"/>
            <a:chExt cx="3206750" cy="286232"/>
          </a:xfrm>
        </p:grpSpPr>
        <p:sp>
          <p:nvSpPr>
            <p:cNvPr id="99" name="文本框 98">
              <a:extLst>
                <a:ext uri="{FF2B5EF4-FFF2-40B4-BE49-F238E27FC236}">
                  <a16:creationId xmlns="" xmlns:a16="http://schemas.microsoft.com/office/drawing/2014/main" id="{D3B01897-6F64-4BFF-8B28-53E789157619}"/>
                </a:ext>
              </a:extLst>
            </p:cNvPr>
            <p:cNvSpPr txBox="1"/>
            <p:nvPr/>
          </p:nvSpPr>
          <p:spPr>
            <a:xfrm>
              <a:off x="6309178" y="5268969"/>
              <a:ext cx="3206750" cy="286232"/>
            </a:xfrm>
            <a:prstGeom prst="rect">
              <a:avLst/>
            </a:prstGeom>
            <a:noFill/>
          </p:spPr>
          <p:txBody>
            <a:bodyPr wrap="square" rtlCol="0">
              <a:spAutoFit/>
            </a:bodyPr>
            <a:lstStyle/>
            <a:p>
              <a:pPr algn="ctr">
                <a:lnSpc>
                  <a:spcPct val="120000"/>
                </a:lnSpc>
              </a:pPr>
              <a:r>
                <a:rPr lang="zh-CN" altLang="en-US" sz="1050" spc="400" dirty="0">
                  <a:solidFill>
                    <a:schemeClr val="bg1"/>
                  </a:solidFill>
                  <a:latin typeface="造字工房悦黑体验版纤细体" pitchFamily="50" charset="-122"/>
                  <a:ea typeface="造字工房悦黑体验版纤细体" pitchFamily="50" charset="-122"/>
                </a:rPr>
                <a:t>项目伍</a:t>
              </a:r>
            </a:p>
          </p:txBody>
        </p:sp>
        <p:sp>
          <p:nvSpPr>
            <p:cNvPr id="100" name="等腰三角形 99">
              <a:extLst>
                <a:ext uri="{FF2B5EF4-FFF2-40B4-BE49-F238E27FC236}">
                  <a16:creationId xmlns="" xmlns:a16="http://schemas.microsoft.com/office/drawing/2014/main" id="{1FBA2267-80DB-421C-8C33-90B740D2AA7D}"/>
                </a:ext>
              </a:extLst>
            </p:cNvPr>
            <p:cNvSpPr/>
            <p:nvPr/>
          </p:nvSpPr>
          <p:spPr>
            <a:xfrm rot="5400000">
              <a:off x="8314476" y="5341645"/>
              <a:ext cx="156084" cy="134556"/>
            </a:xfrm>
            <a:prstGeom prst="triangle">
              <a:avLst/>
            </a:prstGeom>
            <a:gradFill flip="none" rotWithShape="1">
              <a:gsLst>
                <a:gs pos="29000">
                  <a:srgbClr val="D5E1DD"/>
                </a:gs>
                <a:gs pos="100000">
                  <a:srgbClr val="E8EFEF"/>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0000"/>
                </a:solidFill>
              </a:endParaRPr>
            </a:p>
          </p:txBody>
        </p:sp>
      </p:grpSp>
      <p:grpSp>
        <p:nvGrpSpPr>
          <p:cNvPr id="101" name="组合 5">
            <a:extLst>
              <a:ext uri="{FF2B5EF4-FFF2-40B4-BE49-F238E27FC236}">
                <a16:creationId xmlns="" xmlns:a16="http://schemas.microsoft.com/office/drawing/2014/main" id="{CE6EA424-F826-4E63-BC17-8DAD1252C568}"/>
              </a:ext>
            </a:extLst>
          </p:cNvPr>
          <p:cNvGrpSpPr>
            <a:grpSpLocks/>
          </p:cNvGrpSpPr>
          <p:nvPr/>
        </p:nvGrpSpPr>
        <p:grpSpPr bwMode="auto">
          <a:xfrm>
            <a:off x="4699625" y="5250061"/>
            <a:ext cx="920216" cy="918964"/>
            <a:chOff x="412646" y="656269"/>
            <a:chExt cx="3839484" cy="3834791"/>
          </a:xfrm>
        </p:grpSpPr>
        <p:sp>
          <p:nvSpPr>
            <p:cNvPr id="102" name="椭圆 101">
              <a:extLst>
                <a:ext uri="{FF2B5EF4-FFF2-40B4-BE49-F238E27FC236}">
                  <a16:creationId xmlns="" xmlns:a16="http://schemas.microsoft.com/office/drawing/2014/main" id="{0826C082-FD62-42C5-B33A-02BE122404E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3" name="组合 102">
              <a:extLst>
                <a:ext uri="{FF2B5EF4-FFF2-40B4-BE49-F238E27FC236}">
                  <a16:creationId xmlns="" xmlns:a16="http://schemas.microsoft.com/office/drawing/2014/main" id="{A026E5BB-F422-4B26-AEEF-20DCEFBCA21F}"/>
                </a:ext>
              </a:extLst>
            </p:cNvPr>
            <p:cNvGrpSpPr>
              <a:grpSpLocks/>
            </p:cNvGrpSpPr>
            <p:nvPr/>
          </p:nvGrpSpPr>
          <p:grpSpPr bwMode="auto">
            <a:xfrm>
              <a:off x="1167595" y="656269"/>
              <a:ext cx="3084535" cy="3065208"/>
              <a:chOff x="1167595" y="656269"/>
              <a:chExt cx="3084535" cy="3065208"/>
            </a:xfrm>
          </p:grpSpPr>
          <p:sp>
            <p:nvSpPr>
              <p:cNvPr id="104" name="椭圆 103">
                <a:extLst>
                  <a:ext uri="{FF2B5EF4-FFF2-40B4-BE49-F238E27FC236}">
                    <a16:creationId xmlns="" xmlns:a16="http://schemas.microsoft.com/office/drawing/2014/main" id="{C4FCB3E0-D781-4F01-AF7D-DF5A2001AC25}"/>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5" name="组合 126">
                <a:extLst>
                  <a:ext uri="{FF2B5EF4-FFF2-40B4-BE49-F238E27FC236}">
                    <a16:creationId xmlns="" xmlns:a16="http://schemas.microsoft.com/office/drawing/2014/main" id="{C17BF31E-9B30-4355-9004-611556CEF34C}"/>
                  </a:ext>
                </a:extLst>
              </p:cNvPr>
              <p:cNvGrpSpPr>
                <a:grpSpLocks/>
              </p:cNvGrpSpPr>
              <p:nvPr/>
            </p:nvGrpSpPr>
            <p:grpSpPr bwMode="auto">
              <a:xfrm>
                <a:off x="1471763" y="905821"/>
                <a:ext cx="2545098" cy="2726591"/>
                <a:chOff x="5692632" y="2125830"/>
                <a:chExt cx="2582391" cy="2767159"/>
              </a:xfrm>
            </p:grpSpPr>
            <p:sp>
              <p:nvSpPr>
                <p:cNvPr id="169" name="任意多边形 68">
                  <a:extLst>
                    <a:ext uri="{FF2B5EF4-FFF2-40B4-BE49-F238E27FC236}">
                      <a16:creationId xmlns="" xmlns:a16="http://schemas.microsoft.com/office/drawing/2014/main" id="{718317D7-8D1A-4894-BA8A-DD165EFA964E}"/>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0" name="任意多边形 69">
                  <a:extLst>
                    <a:ext uri="{FF2B5EF4-FFF2-40B4-BE49-F238E27FC236}">
                      <a16:creationId xmlns="" xmlns:a16="http://schemas.microsoft.com/office/drawing/2014/main" id="{D54A1E71-FCD3-4A7D-B87B-1A146069BC53}"/>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1" name="任意多边形 70">
                  <a:extLst>
                    <a:ext uri="{FF2B5EF4-FFF2-40B4-BE49-F238E27FC236}">
                      <a16:creationId xmlns="" xmlns:a16="http://schemas.microsoft.com/office/drawing/2014/main" id="{6F84A919-B241-4D23-98CF-866CF0AE292D}"/>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2" name="任意多边形 71">
                  <a:extLst>
                    <a:ext uri="{FF2B5EF4-FFF2-40B4-BE49-F238E27FC236}">
                      <a16:creationId xmlns="" xmlns:a16="http://schemas.microsoft.com/office/drawing/2014/main" id="{34F6576E-46D0-4B23-AEDD-3F68C65BBDC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72">
                  <a:extLst>
                    <a:ext uri="{FF2B5EF4-FFF2-40B4-BE49-F238E27FC236}">
                      <a16:creationId xmlns="" xmlns:a16="http://schemas.microsoft.com/office/drawing/2014/main" id="{6864DAD9-5FEB-46F2-82C1-4B94EA6AC76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4" name="任意多边形 73">
                  <a:extLst>
                    <a:ext uri="{FF2B5EF4-FFF2-40B4-BE49-F238E27FC236}">
                      <a16:creationId xmlns="" xmlns:a16="http://schemas.microsoft.com/office/drawing/2014/main" id="{26527E2D-C623-44C3-969F-E1E314E5CAA1}"/>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6" name="组合 122">
                <a:extLst>
                  <a:ext uri="{FF2B5EF4-FFF2-40B4-BE49-F238E27FC236}">
                    <a16:creationId xmlns="" xmlns:a16="http://schemas.microsoft.com/office/drawing/2014/main" id="{C0CC572C-3132-4877-BE95-C2EE244EC7B6}"/>
                  </a:ext>
                </a:extLst>
              </p:cNvPr>
              <p:cNvGrpSpPr>
                <a:grpSpLocks/>
              </p:cNvGrpSpPr>
              <p:nvPr/>
            </p:nvGrpSpPr>
            <p:grpSpPr bwMode="auto">
              <a:xfrm>
                <a:off x="1238175" y="792388"/>
                <a:ext cx="3013955" cy="2929089"/>
                <a:chOff x="7642275" y="-3564091"/>
                <a:chExt cx="5694363" cy="5534842"/>
              </a:xfrm>
            </p:grpSpPr>
            <p:grpSp>
              <p:nvGrpSpPr>
                <p:cNvPr id="144" name="组合 108">
                  <a:extLst>
                    <a:ext uri="{FF2B5EF4-FFF2-40B4-BE49-F238E27FC236}">
                      <a16:creationId xmlns="" xmlns:a16="http://schemas.microsoft.com/office/drawing/2014/main" id="{69C0D6C2-01E6-438D-9E7B-6269A7F1A4DF}"/>
                    </a:ext>
                  </a:extLst>
                </p:cNvPr>
                <p:cNvGrpSpPr>
                  <a:grpSpLocks/>
                </p:cNvGrpSpPr>
                <p:nvPr/>
              </p:nvGrpSpPr>
              <p:grpSpPr bwMode="auto">
                <a:xfrm>
                  <a:off x="10568038" y="-2241539"/>
                  <a:ext cx="2768600" cy="1414311"/>
                  <a:chOff x="7264400" y="2182977"/>
                  <a:chExt cx="2768600" cy="1414311"/>
                </a:xfrm>
              </p:grpSpPr>
              <p:sp>
                <p:nvSpPr>
                  <p:cNvPr id="167" name="任意多边形 66">
                    <a:extLst>
                      <a:ext uri="{FF2B5EF4-FFF2-40B4-BE49-F238E27FC236}">
                        <a16:creationId xmlns="" xmlns:a16="http://schemas.microsoft.com/office/drawing/2014/main" id="{1AFA7A27-5EB5-415A-96E1-BC3EC0FF1D78}"/>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8" name="任意多边形 67">
                    <a:extLst>
                      <a:ext uri="{FF2B5EF4-FFF2-40B4-BE49-F238E27FC236}">
                        <a16:creationId xmlns="" xmlns:a16="http://schemas.microsoft.com/office/drawing/2014/main" id="{7426D514-397E-4F44-AC39-6069FCC307CE}"/>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5" name="组合 109">
                  <a:extLst>
                    <a:ext uri="{FF2B5EF4-FFF2-40B4-BE49-F238E27FC236}">
                      <a16:creationId xmlns="" xmlns:a16="http://schemas.microsoft.com/office/drawing/2014/main" id="{1D84DA11-EA36-420C-9937-5D72812374C6}"/>
                    </a:ext>
                  </a:extLst>
                </p:cNvPr>
                <p:cNvGrpSpPr>
                  <a:grpSpLocks/>
                </p:cNvGrpSpPr>
                <p:nvPr/>
              </p:nvGrpSpPr>
              <p:grpSpPr bwMode="auto">
                <a:xfrm>
                  <a:off x="10555338" y="-792316"/>
                  <a:ext cx="2717800" cy="1467621"/>
                  <a:chOff x="7251700" y="3632200"/>
                  <a:chExt cx="2717800" cy="1467621"/>
                </a:xfrm>
              </p:grpSpPr>
              <p:sp>
                <p:nvSpPr>
                  <p:cNvPr id="165" name="任意多边形 64">
                    <a:extLst>
                      <a:ext uri="{FF2B5EF4-FFF2-40B4-BE49-F238E27FC236}">
                        <a16:creationId xmlns="" xmlns:a16="http://schemas.microsoft.com/office/drawing/2014/main" id="{F91D75D4-4E9D-4518-9414-EDDBAB6E929D}"/>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6" name="任意多边形 65">
                    <a:extLst>
                      <a:ext uri="{FF2B5EF4-FFF2-40B4-BE49-F238E27FC236}">
                        <a16:creationId xmlns="" xmlns:a16="http://schemas.microsoft.com/office/drawing/2014/main" id="{A0CF5A20-C425-43AB-AACF-EF3BCA972F69}"/>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6" name="组合 110">
                  <a:extLst>
                    <a:ext uri="{FF2B5EF4-FFF2-40B4-BE49-F238E27FC236}">
                      <a16:creationId xmlns="" xmlns:a16="http://schemas.microsoft.com/office/drawing/2014/main" id="{5796691B-8563-4F86-BE52-9A8986295AEE}"/>
                    </a:ext>
                  </a:extLst>
                </p:cNvPr>
                <p:cNvGrpSpPr>
                  <a:grpSpLocks/>
                </p:cNvGrpSpPr>
                <p:nvPr/>
              </p:nvGrpSpPr>
              <p:grpSpPr bwMode="auto">
                <a:xfrm>
                  <a:off x="10471931" y="-792316"/>
                  <a:ext cx="1523446" cy="2743380"/>
                  <a:chOff x="7168293" y="3632200"/>
                  <a:chExt cx="1523446" cy="2743380"/>
                </a:xfrm>
              </p:grpSpPr>
              <p:sp>
                <p:nvSpPr>
                  <p:cNvPr id="162" name="任意多边形 62">
                    <a:extLst>
                      <a:ext uri="{FF2B5EF4-FFF2-40B4-BE49-F238E27FC236}">
                        <a16:creationId xmlns="" xmlns:a16="http://schemas.microsoft.com/office/drawing/2014/main" id="{7CE927E8-DD02-43CA-8DDB-84D1872DD640}"/>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3" name="任意多边形 63">
                    <a:extLst>
                      <a:ext uri="{FF2B5EF4-FFF2-40B4-BE49-F238E27FC236}">
                        <a16:creationId xmlns="" xmlns:a16="http://schemas.microsoft.com/office/drawing/2014/main" id="{69C17385-C00B-4442-B82D-1967F98CE6EF}"/>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7" name="组合 111">
                  <a:extLst>
                    <a:ext uri="{FF2B5EF4-FFF2-40B4-BE49-F238E27FC236}">
                      <a16:creationId xmlns="" xmlns:a16="http://schemas.microsoft.com/office/drawing/2014/main" id="{0E8C5153-E020-4858-8CC2-6D9ED7716312}"/>
                    </a:ext>
                  </a:extLst>
                </p:cNvPr>
                <p:cNvGrpSpPr>
                  <a:grpSpLocks/>
                </p:cNvGrpSpPr>
                <p:nvPr/>
              </p:nvGrpSpPr>
              <p:grpSpPr bwMode="auto">
                <a:xfrm>
                  <a:off x="8882232" y="-789141"/>
                  <a:ext cx="1567560" cy="2759892"/>
                  <a:chOff x="5578594" y="3635375"/>
                  <a:chExt cx="1567560" cy="2759892"/>
                </a:xfrm>
              </p:grpSpPr>
              <p:sp>
                <p:nvSpPr>
                  <p:cNvPr id="160" name="任意多边形 60">
                    <a:extLst>
                      <a:ext uri="{FF2B5EF4-FFF2-40B4-BE49-F238E27FC236}">
                        <a16:creationId xmlns="" xmlns:a16="http://schemas.microsoft.com/office/drawing/2014/main" id="{47D3EF18-5095-4301-8325-DA8EEFB262D6}"/>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1" name="任意多边形 61">
                    <a:extLst>
                      <a:ext uri="{FF2B5EF4-FFF2-40B4-BE49-F238E27FC236}">
                        <a16:creationId xmlns="" xmlns:a16="http://schemas.microsoft.com/office/drawing/2014/main" id="{07B13192-E837-469C-96A9-F8BCDDFA6C7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8" name="组合 99">
                  <a:extLst>
                    <a:ext uri="{FF2B5EF4-FFF2-40B4-BE49-F238E27FC236}">
                      <a16:creationId xmlns="" xmlns:a16="http://schemas.microsoft.com/office/drawing/2014/main" id="{21B6D4D2-262B-4D01-82FB-ED65196B27C1}"/>
                    </a:ext>
                  </a:extLst>
                </p:cNvPr>
                <p:cNvGrpSpPr>
                  <a:grpSpLocks/>
                </p:cNvGrpSpPr>
                <p:nvPr/>
              </p:nvGrpSpPr>
              <p:grpSpPr bwMode="auto">
                <a:xfrm>
                  <a:off x="10504538" y="-3459330"/>
                  <a:ext cx="1556982" cy="2603514"/>
                  <a:chOff x="7200900" y="965186"/>
                  <a:chExt cx="1556982" cy="2603514"/>
                </a:xfrm>
              </p:grpSpPr>
              <p:sp>
                <p:nvSpPr>
                  <p:cNvPr id="158" name="任意多边形 58">
                    <a:extLst>
                      <a:ext uri="{FF2B5EF4-FFF2-40B4-BE49-F238E27FC236}">
                        <a16:creationId xmlns="" xmlns:a16="http://schemas.microsoft.com/office/drawing/2014/main" id="{7DB50820-8C12-4C86-B7D7-78D6BE6F7065}"/>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59">
                    <a:extLst>
                      <a:ext uri="{FF2B5EF4-FFF2-40B4-BE49-F238E27FC236}">
                        <a16:creationId xmlns="" xmlns:a16="http://schemas.microsoft.com/office/drawing/2014/main" id="{74E9DE64-7F74-47B0-8F2C-7C230D6338C0}"/>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9" name="组合 98">
                  <a:extLst>
                    <a:ext uri="{FF2B5EF4-FFF2-40B4-BE49-F238E27FC236}">
                      <a16:creationId xmlns="" xmlns:a16="http://schemas.microsoft.com/office/drawing/2014/main" id="{A5838E77-4D3E-4D39-8AFF-A232C2F072BF}"/>
                    </a:ext>
                  </a:extLst>
                </p:cNvPr>
                <p:cNvGrpSpPr>
                  <a:grpSpLocks/>
                </p:cNvGrpSpPr>
                <p:nvPr/>
              </p:nvGrpSpPr>
              <p:grpSpPr bwMode="auto">
                <a:xfrm>
                  <a:off x="9007760" y="-3564091"/>
                  <a:ext cx="1499035" cy="2673350"/>
                  <a:chOff x="5704122" y="860425"/>
                  <a:chExt cx="1499035" cy="2673350"/>
                </a:xfrm>
              </p:grpSpPr>
              <p:sp>
                <p:nvSpPr>
                  <p:cNvPr id="156" name="任意多边形 56">
                    <a:extLst>
                      <a:ext uri="{FF2B5EF4-FFF2-40B4-BE49-F238E27FC236}">
                        <a16:creationId xmlns="" xmlns:a16="http://schemas.microsoft.com/office/drawing/2014/main" id="{06559D83-1EF4-4D1F-8F36-ACB91D23B6C5}"/>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57">
                    <a:extLst>
                      <a:ext uri="{FF2B5EF4-FFF2-40B4-BE49-F238E27FC236}">
                        <a16:creationId xmlns="" xmlns:a16="http://schemas.microsoft.com/office/drawing/2014/main" id="{2BDAFC41-0872-470F-9DC1-82211CC78281}"/>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0" name="组合 113">
                  <a:extLst>
                    <a:ext uri="{FF2B5EF4-FFF2-40B4-BE49-F238E27FC236}">
                      <a16:creationId xmlns="" xmlns:a16="http://schemas.microsoft.com/office/drawing/2014/main" id="{D0C96EC1-A343-4A43-B7B3-A46E85081370}"/>
                    </a:ext>
                  </a:extLst>
                </p:cNvPr>
                <p:cNvGrpSpPr>
                  <a:grpSpLocks/>
                </p:cNvGrpSpPr>
                <p:nvPr/>
              </p:nvGrpSpPr>
              <p:grpSpPr bwMode="auto">
                <a:xfrm>
                  <a:off x="7685138" y="-2293489"/>
                  <a:ext cx="2743200" cy="1482122"/>
                  <a:chOff x="4381500" y="2131027"/>
                  <a:chExt cx="2743200" cy="1482122"/>
                </a:xfrm>
              </p:grpSpPr>
              <p:sp>
                <p:nvSpPr>
                  <p:cNvPr id="154" name="任意多边形 54">
                    <a:extLst>
                      <a:ext uri="{FF2B5EF4-FFF2-40B4-BE49-F238E27FC236}">
                        <a16:creationId xmlns="" xmlns:a16="http://schemas.microsoft.com/office/drawing/2014/main" id="{D7419D65-4B73-450F-A0B5-2EDBFCAFB9D7}"/>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55">
                    <a:extLst>
                      <a:ext uri="{FF2B5EF4-FFF2-40B4-BE49-F238E27FC236}">
                        <a16:creationId xmlns="" xmlns:a16="http://schemas.microsoft.com/office/drawing/2014/main" id="{907A967E-A5AC-4E6B-AB7F-16A102D41EBD}"/>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1" name="组合 112">
                  <a:extLst>
                    <a:ext uri="{FF2B5EF4-FFF2-40B4-BE49-F238E27FC236}">
                      <a16:creationId xmlns="" xmlns:a16="http://schemas.microsoft.com/office/drawing/2014/main" id="{D8B1CD97-A097-42BA-8422-B466CBAEF08D}"/>
                    </a:ext>
                  </a:extLst>
                </p:cNvPr>
                <p:cNvGrpSpPr>
                  <a:grpSpLocks/>
                </p:cNvGrpSpPr>
                <p:nvPr/>
              </p:nvGrpSpPr>
              <p:grpSpPr bwMode="auto">
                <a:xfrm>
                  <a:off x="7642275" y="-801840"/>
                  <a:ext cx="2773363" cy="1440922"/>
                  <a:chOff x="4338637" y="3622676"/>
                  <a:chExt cx="2773363" cy="1440922"/>
                </a:xfrm>
              </p:grpSpPr>
              <p:sp>
                <p:nvSpPr>
                  <p:cNvPr id="152" name="任意多边形 52">
                    <a:extLst>
                      <a:ext uri="{FF2B5EF4-FFF2-40B4-BE49-F238E27FC236}">
                        <a16:creationId xmlns="" xmlns:a16="http://schemas.microsoft.com/office/drawing/2014/main" id="{255B54FB-459C-4FBC-90E4-303033E0035C}"/>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53">
                    <a:extLst>
                      <a:ext uri="{FF2B5EF4-FFF2-40B4-BE49-F238E27FC236}">
                        <a16:creationId xmlns="" xmlns:a16="http://schemas.microsoft.com/office/drawing/2014/main" id="{90A97479-13E7-429D-9925-C4635CFDB4CF}"/>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7" name="组合 121">
                <a:extLst>
                  <a:ext uri="{FF2B5EF4-FFF2-40B4-BE49-F238E27FC236}">
                    <a16:creationId xmlns="" xmlns:a16="http://schemas.microsoft.com/office/drawing/2014/main" id="{1FCE09A4-44E3-46D2-8E76-B42DA3908757}"/>
                  </a:ext>
                </a:extLst>
              </p:cNvPr>
              <p:cNvGrpSpPr>
                <a:grpSpLocks/>
              </p:cNvGrpSpPr>
              <p:nvPr/>
            </p:nvGrpSpPr>
            <p:grpSpPr bwMode="auto">
              <a:xfrm>
                <a:off x="1167595" y="656269"/>
                <a:ext cx="2724071" cy="2669454"/>
                <a:chOff x="13371766" y="-2490898"/>
                <a:chExt cx="5146323" cy="5043698"/>
              </a:xfrm>
            </p:grpSpPr>
            <p:grpSp>
              <p:nvGrpSpPr>
                <p:cNvPr id="108" name="组合 84">
                  <a:extLst>
                    <a:ext uri="{FF2B5EF4-FFF2-40B4-BE49-F238E27FC236}">
                      <a16:creationId xmlns="" xmlns:a16="http://schemas.microsoft.com/office/drawing/2014/main" id="{493972E4-368B-484B-91B5-2A8899ECC208}"/>
                    </a:ext>
                  </a:extLst>
                </p:cNvPr>
                <p:cNvGrpSpPr>
                  <a:grpSpLocks/>
                </p:cNvGrpSpPr>
                <p:nvPr/>
              </p:nvGrpSpPr>
              <p:grpSpPr bwMode="auto">
                <a:xfrm>
                  <a:off x="14041858" y="-2490898"/>
                  <a:ext cx="4476231" cy="4896641"/>
                  <a:chOff x="-131440" y="1532255"/>
                  <a:chExt cx="2379817" cy="2603331"/>
                </a:xfrm>
              </p:grpSpPr>
              <p:grpSp>
                <p:nvGrpSpPr>
                  <p:cNvPr id="126" name="组合 69">
                    <a:extLst>
                      <a:ext uri="{FF2B5EF4-FFF2-40B4-BE49-F238E27FC236}">
                        <a16:creationId xmlns="" xmlns:a16="http://schemas.microsoft.com/office/drawing/2014/main" id="{F67E7910-8034-47D0-B249-96BB9CDB370F}"/>
                      </a:ext>
                    </a:extLst>
                  </p:cNvPr>
                  <p:cNvGrpSpPr>
                    <a:grpSpLocks/>
                  </p:cNvGrpSpPr>
                  <p:nvPr/>
                </p:nvGrpSpPr>
                <p:grpSpPr bwMode="auto">
                  <a:xfrm>
                    <a:off x="1063163" y="2072415"/>
                    <a:ext cx="1179452" cy="1050341"/>
                    <a:chOff x="2682875" y="2154503"/>
                    <a:chExt cx="1179452" cy="1050341"/>
                  </a:xfrm>
                </p:grpSpPr>
                <p:sp>
                  <p:nvSpPr>
                    <p:cNvPr id="142" name="任意多边形 42">
                      <a:extLst>
                        <a:ext uri="{FF2B5EF4-FFF2-40B4-BE49-F238E27FC236}">
                          <a16:creationId xmlns="" xmlns:a16="http://schemas.microsoft.com/office/drawing/2014/main" id="{F5112845-BEEF-4067-8FF5-FC9CFC12651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43">
                      <a:extLst>
                        <a:ext uri="{FF2B5EF4-FFF2-40B4-BE49-F238E27FC236}">
                          <a16:creationId xmlns="" xmlns:a16="http://schemas.microsoft.com/office/drawing/2014/main" id="{F8BF4C49-C0ED-4D89-B826-38F7930B8DE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7" name="组合 80">
                    <a:extLst>
                      <a:ext uri="{FF2B5EF4-FFF2-40B4-BE49-F238E27FC236}">
                        <a16:creationId xmlns="" xmlns:a16="http://schemas.microsoft.com/office/drawing/2014/main" id="{237C1350-BAE2-4843-AB4F-0654A822AD70}"/>
                      </a:ext>
                    </a:extLst>
                  </p:cNvPr>
                  <p:cNvGrpSpPr>
                    <a:grpSpLocks/>
                  </p:cNvGrpSpPr>
                  <p:nvPr/>
                </p:nvGrpSpPr>
                <p:grpSpPr bwMode="auto">
                  <a:xfrm>
                    <a:off x="1078707" y="2993336"/>
                    <a:ext cx="1169670" cy="723690"/>
                    <a:chOff x="2895600" y="3487261"/>
                    <a:chExt cx="1169670" cy="723690"/>
                  </a:xfrm>
                </p:grpSpPr>
                <p:sp>
                  <p:nvSpPr>
                    <p:cNvPr id="140" name="任意多边形 40">
                      <a:extLst>
                        <a:ext uri="{FF2B5EF4-FFF2-40B4-BE49-F238E27FC236}">
                          <a16:creationId xmlns="" xmlns:a16="http://schemas.microsoft.com/office/drawing/2014/main" id="{B65404BC-AF9A-4757-A2EC-5045ABA33F6E}"/>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41">
                      <a:extLst>
                        <a:ext uri="{FF2B5EF4-FFF2-40B4-BE49-F238E27FC236}">
                          <a16:creationId xmlns="" xmlns:a16="http://schemas.microsoft.com/office/drawing/2014/main" id="{7624558C-DB3F-4BC8-95F6-8F66597B687F}"/>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8" name="组合 82">
                    <a:extLst>
                      <a:ext uri="{FF2B5EF4-FFF2-40B4-BE49-F238E27FC236}">
                        <a16:creationId xmlns="" xmlns:a16="http://schemas.microsoft.com/office/drawing/2014/main" id="{D6B5E3F2-F930-443F-B0F6-FC04E38DB38B}"/>
                      </a:ext>
                    </a:extLst>
                  </p:cNvPr>
                  <p:cNvGrpSpPr>
                    <a:grpSpLocks/>
                  </p:cNvGrpSpPr>
                  <p:nvPr/>
                </p:nvGrpSpPr>
                <p:grpSpPr bwMode="auto">
                  <a:xfrm>
                    <a:off x="618349" y="3122458"/>
                    <a:ext cx="850535" cy="1013128"/>
                    <a:chOff x="4720449" y="4163858"/>
                    <a:chExt cx="850535" cy="1013128"/>
                  </a:xfrm>
                </p:grpSpPr>
                <p:sp>
                  <p:nvSpPr>
                    <p:cNvPr id="138" name="任意多边形 38">
                      <a:extLst>
                        <a:ext uri="{FF2B5EF4-FFF2-40B4-BE49-F238E27FC236}">
                          <a16:creationId xmlns="" xmlns:a16="http://schemas.microsoft.com/office/drawing/2014/main" id="{2A8ECE67-ED91-4552-B3D0-C618B04D7ABC}"/>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39">
                      <a:extLst>
                        <a:ext uri="{FF2B5EF4-FFF2-40B4-BE49-F238E27FC236}">
                          <a16:creationId xmlns="" xmlns:a16="http://schemas.microsoft.com/office/drawing/2014/main" id="{F0638566-8FB3-42E2-93D6-93ED9DB256AA}"/>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76">
                    <a:extLst>
                      <a:ext uri="{FF2B5EF4-FFF2-40B4-BE49-F238E27FC236}">
                        <a16:creationId xmlns="" xmlns:a16="http://schemas.microsoft.com/office/drawing/2014/main" id="{EC0A094A-0124-4D3C-88F1-2CB67642A1C2}"/>
                      </a:ext>
                    </a:extLst>
                  </p:cNvPr>
                  <p:cNvGrpSpPr>
                    <a:grpSpLocks/>
                  </p:cNvGrpSpPr>
                  <p:nvPr/>
                </p:nvGrpSpPr>
                <p:grpSpPr bwMode="auto">
                  <a:xfrm>
                    <a:off x="-131440" y="2075280"/>
                    <a:ext cx="1172106" cy="1056965"/>
                    <a:chOff x="-1553840" y="2119273"/>
                    <a:chExt cx="1172106" cy="1056965"/>
                  </a:xfrm>
                </p:grpSpPr>
                <p:sp>
                  <p:nvSpPr>
                    <p:cNvPr id="136" name="Freeform 75_1" hidden="1">
                      <a:extLst>
                        <a:ext uri="{FF2B5EF4-FFF2-40B4-BE49-F238E27FC236}">
                          <a16:creationId xmlns="" xmlns:a16="http://schemas.microsoft.com/office/drawing/2014/main" id="{81C023E5-B207-4E32-9F27-71BB70E591FF}"/>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7" name="任意多边形 37">
                      <a:extLst>
                        <a:ext uri="{FF2B5EF4-FFF2-40B4-BE49-F238E27FC236}">
                          <a16:creationId xmlns="" xmlns:a16="http://schemas.microsoft.com/office/drawing/2014/main" id="{D7061F32-DF9A-4E38-964C-9E3F15DEB56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77">
                    <a:extLst>
                      <a:ext uri="{FF2B5EF4-FFF2-40B4-BE49-F238E27FC236}">
                        <a16:creationId xmlns="" xmlns:a16="http://schemas.microsoft.com/office/drawing/2014/main" id="{DAEAE097-761B-4E47-9890-4D8D988ABE41}"/>
                      </a:ext>
                    </a:extLst>
                  </p:cNvPr>
                  <p:cNvGrpSpPr>
                    <a:grpSpLocks/>
                  </p:cNvGrpSpPr>
                  <p:nvPr/>
                </p:nvGrpSpPr>
                <p:grpSpPr bwMode="auto">
                  <a:xfrm>
                    <a:off x="-117221" y="2989912"/>
                    <a:ext cx="1172257" cy="735498"/>
                    <a:chOff x="227370" y="4232048"/>
                    <a:chExt cx="1172257" cy="735498"/>
                  </a:xfrm>
                </p:grpSpPr>
                <p:sp>
                  <p:nvSpPr>
                    <p:cNvPr id="134" name="任意多边形 34">
                      <a:extLst>
                        <a:ext uri="{FF2B5EF4-FFF2-40B4-BE49-F238E27FC236}">
                          <a16:creationId xmlns="" xmlns:a16="http://schemas.microsoft.com/office/drawing/2014/main" id="{114F94F5-5E1A-4FAD-8DF4-1CCFC0DC43A0}"/>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5" name="任意多边形 35">
                      <a:extLst>
                        <a:ext uri="{FF2B5EF4-FFF2-40B4-BE49-F238E27FC236}">
                          <a16:creationId xmlns="" xmlns:a16="http://schemas.microsoft.com/office/drawing/2014/main" id="{2335D991-F2B8-4418-8BB2-29F162FA2995}"/>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68">
                    <a:extLst>
                      <a:ext uri="{FF2B5EF4-FFF2-40B4-BE49-F238E27FC236}">
                        <a16:creationId xmlns="" xmlns:a16="http://schemas.microsoft.com/office/drawing/2014/main" id="{77EEF2DA-31A5-470C-B1C1-19BB2DA2076F}"/>
                      </a:ext>
                    </a:extLst>
                  </p:cNvPr>
                  <p:cNvGrpSpPr>
                    <a:grpSpLocks/>
                  </p:cNvGrpSpPr>
                  <p:nvPr/>
                </p:nvGrpSpPr>
                <p:grpSpPr bwMode="auto">
                  <a:xfrm>
                    <a:off x="653667" y="1532255"/>
                    <a:ext cx="856733" cy="1585595"/>
                    <a:chOff x="2911092" y="1154430"/>
                    <a:chExt cx="856733" cy="1585595"/>
                  </a:xfrm>
                </p:grpSpPr>
                <p:sp>
                  <p:nvSpPr>
                    <p:cNvPr id="132" name="任意多边形 32">
                      <a:extLst>
                        <a:ext uri="{FF2B5EF4-FFF2-40B4-BE49-F238E27FC236}">
                          <a16:creationId xmlns="" xmlns:a16="http://schemas.microsoft.com/office/drawing/2014/main" id="{F4DF5E9D-8C60-45D6-8BF1-FFC9BBADF230}"/>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3" name="任意多边形 33">
                      <a:extLst>
                        <a:ext uri="{FF2B5EF4-FFF2-40B4-BE49-F238E27FC236}">
                          <a16:creationId xmlns="" xmlns:a16="http://schemas.microsoft.com/office/drawing/2014/main" id="{F9641425-8C01-4A95-AEB5-0FAC727E64C3}"/>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9" name="组合 64">
                  <a:extLst>
                    <a:ext uri="{FF2B5EF4-FFF2-40B4-BE49-F238E27FC236}">
                      <a16:creationId xmlns="" xmlns:a16="http://schemas.microsoft.com/office/drawing/2014/main" id="{57282866-1286-4938-BA70-3A2151131163}"/>
                    </a:ext>
                  </a:extLst>
                </p:cNvPr>
                <p:cNvGrpSpPr>
                  <a:grpSpLocks/>
                </p:cNvGrpSpPr>
                <p:nvPr/>
              </p:nvGrpSpPr>
              <p:grpSpPr bwMode="auto">
                <a:xfrm>
                  <a:off x="13371766" y="-568256"/>
                  <a:ext cx="3969643" cy="3121056"/>
                  <a:chOff x="-104553" y="2352286"/>
                  <a:chExt cx="3969643" cy="3121056"/>
                </a:xfrm>
              </p:grpSpPr>
              <p:sp>
                <p:nvSpPr>
                  <p:cNvPr id="124" name="椭圆 123">
                    <a:extLst>
                      <a:ext uri="{FF2B5EF4-FFF2-40B4-BE49-F238E27FC236}">
                        <a16:creationId xmlns="" xmlns:a16="http://schemas.microsoft.com/office/drawing/2014/main" id="{621E69A9-AA11-4D35-8A4F-DA7CBD1E9A26}"/>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椭圆 124">
                    <a:extLst>
                      <a:ext uri="{FF2B5EF4-FFF2-40B4-BE49-F238E27FC236}">
                        <a16:creationId xmlns="" xmlns:a16="http://schemas.microsoft.com/office/drawing/2014/main" id="{300D4AC7-CE1B-453E-8D74-5C31B235C6DD}"/>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0" name="组合 40">
                  <a:extLst>
                    <a:ext uri="{FF2B5EF4-FFF2-40B4-BE49-F238E27FC236}">
                      <a16:creationId xmlns="" xmlns:a16="http://schemas.microsoft.com/office/drawing/2014/main" id="{5A26B126-F3C0-4D80-82DC-7CAEB85E074C}"/>
                    </a:ext>
                  </a:extLst>
                </p:cNvPr>
                <p:cNvGrpSpPr>
                  <a:grpSpLocks/>
                </p:cNvGrpSpPr>
                <p:nvPr/>
              </p:nvGrpSpPr>
              <p:grpSpPr bwMode="auto">
                <a:xfrm>
                  <a:off x="15232572" y="-1047421"/>
                  <a:ext cx="2124490" cy="2153566"/>
                  <a:chOff x="3971510" y="869821"/>
                  <a:chExt cx="2124490" cy="2153566"/>
                </a:xfrm>
              </p:grpSpPr>
              <p:grpSp>
                <p:nvGrpSpPr>
                  <p:cNvPr id="111" name="组合 19">
                    <a:extLst>
                      <a:ext uri="{FF2B5EF4-FFF2-40B4-BE49-F238E27FC236}">
                        <a16:creationId xmlns="" xmlns:a16="http://schemas.microsoft.com/office/drawing/2014/main" id="{DC2E86AC-CE4C-40D1-8176-64336C114239}"/>
                      </a:ext>
                    </a:extLst>
                  </p:cNvPr>
                  <p:cNvGrpSpPr>
                    <a:grpSpLocks/>
                  </p:cNvGrpSpPr>
                  <p:nvPr/>
                </p:nvGrpSpPr>
                <p:grpSpPr bwMode="auto">
                  <a:xfrm>
                    <a:off x="5052827" y="904964"/>
                    <a:ext cx="1043173" cy="1547336"/>
                    <a:chOff x="8202642" y="1331438"/>
                    <a:chExt cx="1043173" cy="1547336"/>
                  </a:xfrm>
                </p:grpSpPr>
                <p:sp>
                  <p:nvSpPr>
                    <p:cNvPr id="122" name="任意多边形 22">
                      <a:extLst>
                        <a:ext uri="{FF2B5EF4-FFF2-40B4-BE49-F238E27FC236}">
                          <a16:creationId xmlns="" xmlns:a16="http://schemas.microsoft.com/office/drawing/2014/main" id="{FFAC2ECA-F620-4745-9B5D-09ADC64364A7}"/>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23">
                      <a:extLst>
                        <a:ext uri="{FF2B5EF4-FFF2-40B4-BE49-F238E27FC236}">
                          <a16:creationId xmlns="" xmlns:a16="http://schemas.microsoft.com/office/drawing/2014/main" id="{BEC40834-1C55-4170-A5A5-E6F0A456AFB4}"/>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2" name="组合 39">
                    <a:extLst>
                      <a:ext uri="{FF2B5EF4-FFF2-40B4-BE49-F238E27FC236}">
                        <a16:creationId xmlns="" xmlns:a16="http://schemas.microsoft.com/office/drawing/2014/main" id="{CC89382C-81BB-4540-B925-3CA5431963AD}"/>
                      </a:ext>
                    </a:extLst>
                  </p:cNvPr>
                  <p:cNvGrpSpPr>
                    <a:grpSpLocks/>
                  </p:cNvGrpSpPr>
                  <p:nvPr/>
                </p:nvGrpSpPr>
                <p:grpSpPr bwMode="auto">
                  <a:xfrm>
                    <a:off x="4018410" y="869821"/>
                    <a:ext cx="1074500" cy="1569143"/>
                    <a:chOff x="4018410" y="869821"/>
                    <a:chExt cx="1074500" cy="1569143"/>
                  </a:xfrm>
                </p:grpSpPr>
                <p:sp>
                  <p:nvSpPr>
                    <p:cNvPr id="120" name="任意多边形 20">
                      <a:extLst>
                        <a:ext uri="{FF2B5EF4-FFF2-40B4-BE49-F238E27FC236}">
                          <a16:creationId xmlns="" xmlns:a16="http://schemas.microsoft.com/office/drawing/2014/main" id="{70830EF9-F17E-47D6-BF8E-0A3AE41C9787}"/>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21">
                      <a:extLst>
                        <a:ext uri="{FF2B5EF4-FFF2-40B4-BE49-F238E27FC236}">
                          <a16:creationId xmlns="" xmlns:a16="http://schemas.microsoft.com/office/drawing/2014/main" id="{109C3F3B-76F5-47B6-8415-EEE50D60B0F4}"/>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23">
                    <a:extLst>
                      <a:ext uri="{FF2B5EF4-FFF2-40B4-BE49-F238E27FC236}">
                        <a16:creationId xmlns="" xmlns:a16="http://schemas.microsoft.com/office/drawing/2014/main" id="{75B743DC-6C85-4659-BBAD-E679889A22A0}"/>
                      </a:ext>
                    </a:extLst>
                  </p:cNvPr>
                  <p:cNvGrpSpPr>
                    <a:grpSpLocks/>
                  </p:cNvGrpSpPr>
                  <p:nvPr/>
                </p:nvGrpSpPr>
                <p:grpSpPr bwMode="auto">
                  <a:xfrm>
                    <a:off x="5048035" y="2175212"/>
                    <a:ext cx="1018726" cy="829528"/>
                    <a:chOff x="7348022" y="2790825"/>
                    <a:chExt cx="1018726" cy="829528"/>
                  </a:xfrm>
                </p:grpSpPr>
                <p:sp>
                  <p:nvSpPr>
                    <p:cNvPr id="118" name="任意多边形 18" hidden="1">
                      <a:extLst>
                        <a:ext uri="{FF2B5EF4-FFF2-40B4-BE49-F238E27FC236}">
                          <a16:creationId xmlns="" xmlns:a16="http://schemas.microsoft.com/office/drawing/2014/main" id="{9D800CDB-9D62-49D5-A85D-7B7C48C518D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19">
                      <a:extLst>
                        <a:ext uri="{FF2B5EF4-FFF2-40B4-BE49-F238E27FC236}">
                          <a16:creationId xmlns="" xmlns:a16="http://schemas.microsoft.com/office/drawing/2014/main" id="{265BBB34-98B0-4661-B661-D0F441F4707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33">
                    <a:extLst>
                      <a:ext uri="{FF2B5EF4-FFF2-40B4-BE49-F238E27FC236}">
                        <a16:creationId xmlns="" xmlns:a16="http://schemas.microsoft.com/office/drawing/2014/main" id="{D5311276-1E11-4C39-AE46-956A2BC0244B}"/>
                      </a:ext>
                    </a:extLst>
                  </p:cNvPr>
                  <p:cNvGrpSpPr>
                    <a:grpSpLocks/>
                  </p:cNvGrpSpPr>
                  <p:nvPr/>
                </p:nvGrpSpPr>
                <p:grpSpPr bwMode="auto">
                  <a:xfrm>
                    <a:off x="3971510" y="2141238"/>
                    <a:ext cx="1066735" cy="882149"/>
                    <a:chOff x="8334175" y="1062762"/>
                    <a:chExt cx="1066735" cy="882149"/>
                  </a:xfrm>
                </p:grpSpPr>
                <p:sp>
                  <p:nvSpPr>
                    <p:cNvPr id="115" name="任意多边形 15">
                      <a:extLst>
                        <a:ext uri="{FF2B5EF4-FFF2-40B4-BE49-F238E27FC236}">
                          <a16:creationId xmlns="" xmlns:a16="http://schemas.microsoft.com/office/drawing/2014/main" id="{C0CECA6C-DC33-4990-A952-2872C146BBF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6" name="任意多边形 16">
                      <a:extLst>
                        <a:ext uri="{FF2B5EF4-FFF2-40B4-BE49-F238E27FC236}">
                          <a16:creationId xmlns="" xmlns:a16="http://schemas.microsoft.com/office/drawing/2014/main" id="{823DF68D-5680-45E6-A429-DF4BCDFE5011}"/>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7" name="任意多边形 17">
                      <a:extLst>
                        <a:ext uri="{FF2B5EF4-FFF2-40B4-BE49-F238E27FC236}">
                          <a16:creationId xmlns="" xmlns:a16="http://schemas.microsoft.com/office/drawing/2014/main" id="{F58058F8-6F3E-4855-BB22-AA550E34CC3C}"/>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75" name="组合 5">
            <a:extLst>
              <a:ext uri="{FF2B5EF4-FFF2-40B4-BE49-F238E27FC236}">
                <a16:creationId xmlns="" xmlns:a16="http://schemas.microsoft.com/office/drawing/2014/main" id="{A08A2440-0709-43CA-9CAA-2CFA192AD94D}"/>
              </a:ext>
            </a:extLst>
          </p:cNvPr>
          <p:cNvGrpSpPr>
            <a:grpSpLocks/>
          </p:cNvGrpSpPr>
          <p:nvPr/>
        </p:nvGrpSpPr>
        <p:grpSpPr bwMode="auto">
          <a:xfrm>
            <a:off x="8472670" y="5250061"/>
            <a:ext cx="920216" cy="918964"/>
            <a:chOff x="412646" y="656269"/>
            <a:chExt cx="3839484" cy="3834791"/>
          </a:xfrm>
        </p:grpSpPr>
        <p:sp>
          <p:nvSpPr>
            <p:cNvPr id="176" name="椭圆 175">
              <a:extLst>
                <a:ext uri="{FF2B5EF4-FFF2-40B4-BE49-F238E27FC236}">
                  <a16:creationId xmlns="" xmlns:a16="http://schemas.microsoft.com/office/drawing/2014/main" id="{29D592DD-82F6-4AE9-BC5B-A02A2B3A9104}"/>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77" name="组合 176">
              <a:extLst>
                <a:ext uri="{FF2B5EF4-FFF2-40B4-BE49-F238E27FC236}">
                  <a16:creationId xmlns="" xmlns:a16="http://schemas.microsoft.com/office/drawing/2014/main" id="{A11188D0-5F78-4701-977D-5AE453F4D84E}"/>
                </a:ext>
              </a:extLst>
            </p:cNvPr>
            <p:cNvGrpSpPr>
              <a:grpSpLocks/>
            </p:cNvGrpSpPr>
            <p:nvPr/>
          </p:nvGrpSpPr>
          <p:grpSpPr bwMode="auto">
            <a:xfrm>
              <a:off x="1167595" y="656269"/>
              <a:ext cx="3084535" cy="3065208"/>
              <a:chOff x="1167595" y="656269"/>
              <a:chExt cx="3084535" cy="3065208"/>
            </a:xfrm>
          </p:grpSpPr>
          <p:sp>
            <p:nvSpPr>
              <p:cNvPr id="178" name="椭圆 177">
                <a:extLst>
                  <a:ext uri="{FF2B5EF4-FFF2-40B4-BE49-F238E27FC236}">
                    <a16:creationId xmlns="" xmlns:a16="http://schemas.microsoft.com/office/drawing/2014/main" id="{231A448B-19E8-4E15-9AFE-5097F5EE2573}"/>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79" name="组合 126">
                <a:extLst>
                  <a:ext uri="{FF2B5EF4-FFF2-40B4-BE49-F238E27FC236}">
                    <a16:creationId xmlns="" xmlns:a16="http://schemas.microsoft.com/office/drawing/2014/main" id="{7251D5E7-A288-4A4F-89F7-12069996DE76}"/>
                  </a:ext>
                </a:extLst>
              </p:cNvPr>
              <p:cNvGrpSpPr>
                <a:grpSpLocks/>
              </p:cNvGrpSpPr>
              <p:nvPr/>
            </p:nvGrpSpPr>
            <p:grpSpPr bwMode="auto">
              <a:xfrm>
                <a:off x="1471763" y="905821"/>
                <a:ext cx="2545098" cy="2726591"/>
                <a:chOff x="5692632" y="2125830"/>
                <a:chExt cx="2582391" cy="2767159"/>
              </a:xfrm>
            </p:grpSpPr>
            <p:sp>
              <p:nvSpPr>
                <p:cNvPr id="242" name="任意多边形 68">
                  <a:extLst>
                    <a:ext uri="{FF2B5EF4-FFF2-40B4-BE49-F238E27FC236}">
                      <a16:creationId xmlns="" xmlns:a16="http://schemas.microsoft.com/office/drawing/2014/main" id="{21C0C4E0-83C3-43BF-99DB-CEABC0A0EDCB}"/>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3" name="任意多边形 69">
                  <a:extLst>
                    <a:ext uri="{FF2B5EF4-FFF2-40B4-BE49-F238E27FC236}">
                      <a16:creationId xmlns="" xmlns:a16="http://schemas.microsoft.com/office/drawing/2014/main" id="{5170C948-D3C8-42AB-9881-FF55AF294A3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70">
                  <a:extLst>
                    <a:ext uri="{FF2B5EF4-FFF2-40B4-BE49-F238E27FC236}">
                      <a16:creationId xmlns="" xmlns:a16="http://schemas.microsoft.com/office/drawing/2014/main" id="{C74D9FE0-43D6-4C01-9992-5FE23A52260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5" name="任意多边形 71">
                  <a:extLst>
                    <a:ext uri="{FF2B5EF4-FFF2-40B4-BE49-F238E27FC236}">
                      <a16:creationId xmlns="" xmlns:a16="http://schemas.microsoft.com/office/drawing/2014/main" id="{512FC9D0-07F0-4BDB-827E-416F104E1AEB}"/>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72">
                  <a:extLst>
                    <a:ext uri="{FF2B5EF4-FFF2-40B4-BE49-F238E27FC236}">
                      <a16:creationId xmlns="" xmlns:a16="http://schemas.microsoft.com/office/drawing/2014/main" id="{016BFBD3-44CE-46D0-BE15-AECFE61E8BB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7" name="任意多边形 73">
                  <a:extLst>
                    <a:ext uri="{FF2B5EF4-FFF2-40B4-BE49-F238E27FC236}">
                      <a16:creationId xmlns="" xmlns:a16="http://schemas.microsoft.com/office/drawing/2014/main" id="{885B776C-E563-4023-A8E4-C822C8CAB78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0" name="组合 122">
                <a:extLst>
                  <a:ext uri="{FF2B5EF4-FFF2-40B4-BE49-F238E27FC236}">
                    <a16:creationId xmlns="" xmlns:a16="http://schemas.microsoft.com/office/drawing/2014/main" id="{B72A23D6-4BC1-4B2E-9994-F216C119E6B6}"/>
                  </a:ext>
                </a:extLst>
              </p:cNvPr>
              <p:cNvGrpSpPr>
                <a:grpSpLocks/>
              </p:cNvGrpSpPr>
              <p:nvPr/>
            </p:nvGrpSpPr>
            <p:grpSpPr bwMode="auto">
              <a:xfrm>
                <a:off x="1238175" y="792388"/>
                <a:ext cx="3013955" cy="2929089"/>
                <a:chOff x="7642275" y="-3564091"/>
                <a:chExt cx="5694363" cy="5534842"/>
              </a:xfrm>
            </p:grpSpPr>
            <p:grpSp>
              <p:nvGrpSpPr>
                <p:cNvPr id="218" name="组合 108">
                  <a:extLst>
                    <a:ext uri="{FF2B5EF4-FFF2-40B4-BE49-F238E27FC236}">
                      <a16:creationId xmlns="" xmlns:a16="http://schemas.microsoft.com/office/drawing/2014/main" id="{2E3E5877-E9B8-486D-BCCD-C9212A4533C8}"/>
                    </a:ext>
                  </a:extLst>
                </p:cNvPr>
                <p:cNvGrpSpPr>
                  <a:grpSpLocks/>
                </p:cNvGrpSpPr>
                <p:nvPr/>
              </p:nvGrpSpPr>
              <p:grpSpPr bwMode="auto">
                <a:xfrm>
                  <a:off x="10568038" y="-2241539"/>
                  <a:ext cx="2768600" cy="1414311"/>
                  <a:chOff x="7264400" y="2182977"/>
                  <a:chExt cx="2768600" cy="1414311"/>
                </a:xfrm>
              </p:grpSpPr>
              <p:sp>
                <p:nvSpPr>
                  <p:cNvPr id="240" name="任意多边形 66">
                    <a:extLst>
                      <a:ext uri="{FF2B5EF4-FFF2-40B4-BE49-F238E27FC236}">
                        <a16:creationId xmlns="" xmlns:a16="http://schemas.microsoft.com/office/drawing/2014/main" id="{52D4CEAB-75BC-4D27-8295-8292D1130493}"/>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1" name="任意多边形 67">
                    <a:extLst>
                      <a:ext uri="{FF2B5EF4-FFF2-40B4-BE49-F238E27FC236}">
                        <a16:creationId xmlns="" xmlns:a16="http://schemas.microsoft.com/office/drawing/2014/main" id="{1DD3333D-9305-44F1-B535-A2A1261788BA}"/>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9" name="组合 109">
                  <a:extLst>
                    <a:ext uri="{FF2B5EF4-FFF2-40B4-BE49-F238E27FC236}">
                      <a16:creationId xmlns="" xmlns:a16="http://schemas.microsoft.com/office/drawing/2014/main" id="{B6126443-AD1D-4466-A62B-4EE467C23DA3}"/>
                    </a:ext>
                  </a:extLst>
                </p:cNvPr>
                <p:cNvGrpSpPr>
                  <a:grpSpLocks/>
                </p:cNvGrpSpPr>
                <p:nvPr/>
              </p:nvGrpSpPr>
              <p:grpSpPr bwMode="auto">
                <a:xfrm>
                  <a:off x="10555338" y="-792316"/>
                  <a:ext cx="2717800" cy="1467621"/>
                  <a:chOff x="7251700" y="3632200"/>
                  <a:chExt cx="2717800" cy="1467621"/>
                </a:xfrm>
              </p:grpSpPr>
              <p:sp>
                <p:nvSpPr>
                  <p:cNvPr id="238" name="任意多边形 64">
                    <a:extLst>
                      <a:ext uri="{FF2B5EF4-FFF2-40B4-BE49-F238E27FC236}">
                        <a16:creationId xmlns="" xmlns:a16="http://schemas.microsoft.com/office/drawing/2014/main" id="{FCE6EA2B-12EC-4F8D-901A-91DD76489391}"/>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9" name="任意多边形 65">
                    <a:extLst>
                      <a:ext uri="{FF2B5EF4-FFF2-40B4-BE49-F238E27FC236}">
                        <a16:creationId xmlns="" xmlns:a16="http://schemas.microsoft.com/office/drawing/2014/main" id="{DCC22D6F-FDCE-4579-90EB-02A9EA5F2A33}"/>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0" name="组合 110">
                  <a:extLst>
                    <a:ext uri="{FF2B5EF4-FFF2-40B4-BE49-F238E27FC236}">
                      <a16:creationId xmlns="" xmlns:a16="http://schemas.microsoft.com/office/drawing/2014/main" id="{FA5AEDE6-FECB-469B-B200-0CFB6AAE6BFE}"/>
                    </a:ext>
                  </a:extLst>
                </p:cNvPr>
                <p:cNvGrpSpPr>
                  <a:grpSpLocks/>
                </p:cNvGrpSpPr>
                <p:nvPr/>
              </p:nvGrpSpPr>
              <p:grpSpPr bwMode="auto">
                <a:xfrm>
                  <a:off x="10471931" y="-792316"/>
                  <a:ext cx="1523446" cy="2743380"/>
                  <a:chOff x="7168293" y="3632200"/>
                  <a:chExt cx="1523446" cy="2743380"/>
                </a:xfrm>
              </p:grpSpPr>
              <p:sp>
                <p:nvSpPr>
                  <p:cNvPr id="236" name="任意多边形 62">
                    <a:extLst>
                      <a:ext uri="{FF2B5EF4-FFF2-40B4-BE49-F238E27FC236}">
                        <a16:creationId xmlns="" xmlns:a16="http://schemas.microsoft.com/office/drawing/2014/main" id="{B107615F-D0AE-415B-AE7C-25777B198B3B}"/>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7" name="任意多边形 63">
                    <a:extLst>
                      <a:ext uri="{FF2B5EF4-FFF2-40B4-BE49-F238E27FC236}">
                        <a16:creationId xmlns="" xmlns:a16="http://schemas.microsoft.com/office/drawing/2014/main" id="{C0FE603B-F73E-4005-8BA9-094566971881}"/>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1" name="组合 111">
                  <a:extLst>
                    <a:ext uri="{FF2B5EF4-FFF2-40B4-BE49-F238E27FC236}">
                      <a16:creationId xmlns="" xmlns:a16="http://schemas.microsoft.com/office/drawing/2014/main" id="{89B0EE96-BD5E-4AF3-8341-DDB378101CE6}"/>
                    </a:ext>
                  </a:extLst>
                </p:cNvPr>
                <p:cNvGrpSpPr>
                  <a:grpSpLocks/>
                </p:cNvGrpSpPr>
                <p:nvPr/>
              </p:nvGrpSpPr>
              <p:grpSpPr bwMode="auto">
                <a:xfrm>
                  <a:off x="8882232" y="-789141"/>
                  <a:ext cx="1567560" cy="2759892"/>
                  <a:chOff x="5578594" y="3635375"/>
                  <a:chExt cx="1567560" cy="2759892"/>
                </a:xfrm>
              </p:grpSpPr>
              <p:sp>
                <p:nvSpPr>
                  <p:cNvPr id="234" name="任意多边形 60">
                    <a:extLst>
                      <a:ext uri="{FF2B5EF4-FFF2-40B4-BE49-F238E27FC236}">
                        <a16:creationId xmlns="" xmlns:a16="http://schemas.microsoft.com/office/drawing/2014/main" id="{3E8A5A67-9DCD-4357-B8F5-2F537E52CD15}"/>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5" name="任意多边形 61">
                    <a:extLst>
                      <a:ext uri="{FF2B5EF4-FFF2-40B4-BE49-F238E27FC236}">
                        <a16:creationId xmlns="" xmlns:a16="http://schemas.microsoft.com/office/drawing/2014/main" id="{BC6513CE-9BAD-43A2-915E-40FAC81BEE7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2" name="组合 99">
                  <a:extLst>
                    <a:ext uri="{FF2B5EF4-FFF2-40B4-BE49-F238E27FC236}">
                      <a16:creationId xmlns="" xmlns:a16="http://schemas.microsoft.com/office/drawing/2014/main" id="{275A65FB-51E9-453F-ABB3-30B6B6092BDE}"/>
                    </a:ext>
                  </a:extLst>
                </p:cNvPr>
                <p:cNvGrpSpPr>
                  <a:grpSpLocks/>
                </p:cNvGrpSpPr>
                <p:nvPr/>
              </p:nvGrpSpPr>
              <p:grpSpPr bwMode="auto">
                <a:xfrm>
                  <a:off x="10504538" y="-3459330"/>
                  <a:ext cx="1556982" cy="2603514"/>
                  <a:chOff x="7200900" y="965186"/>
                  <a:chExt cx="1556982" cy="2603514"/>
                </a:xfrm>
              </p:grpSpPr>
              <p:sp>
                <p:nvSpPr>
                  <p:cNvPr id="232" name="任意多边形 58">
                    <a:extLst>
                      <a:ext uri="{FF2B5EF4-FFF2-40B4-BE49-F238E27FC236}">
                        <a16:creationId xmlns="" xmlns:a16="http://schemas.microsoft.com/office/drawing/2014/main" id="{4BF2C5FB-91E3-4108-AE7F-744C245EB090}"/>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3" name="任意多边形 59">
                    <a:extLst>
                      <a:ext uri="{FF2B5EF4-FFF2-40B4-BE49-F238E27FC236}">
                        <a16:creationId xmlns="" xmlns:a16="http://schemas.microsoft.com/office/drawing/2014/main" id="{2AF4C0D6-A313-4D6E-9158-02678C41681A}"/>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98">
                  <a:extLst>
                    <a:ext uri="{FF2B5EF4-FFF2-40B4-BE49-F238E27FC236}">
                      <a16:creationId xmlns="" xmlns:a16="http://schemas.microsoft.com/office/drawing/2014/main" id="{C8DAE74E-6D4B-4061-B382-40A3DCEAFA35}"/>
                    </a:ext>
                  </a:extLst>
                </p:cNvPr>
                <p:cNvGrpSpPr>
                  <a:grpSpLocks/>
                </p:cNvGrpSpPr>
                <p:nvPr/>
              </p:nvGrpSpPr>
              <p:grpSpPr bwMode="auto">
                <a:xfrm>
                  <a:off x="9007760" y="-3564091"/>
                  <a:ext cx="1499035" cy="2673350"/>
                  <a:chOff x="5704122" y="860425"/>
                  <a:chExt cx="1499035" cy="2673350"/>
                </a:xfrm>
              </p:grpSpPr>
              <p:sp>
                <p:nvSpPr>
                  <p:cNvPr id="230" name="任意多边形 56">
                    <a:extLst>
                      <a:ext uri="{FF2B5EF4-FFF2-40B4-BE49-F238E27FC236}">
                        <a16:creationId xmlns="" xmlns:a16="http://schemas.microsoft.com/office/drawing/2014/main" id="{C839A222-95AD-4798-9036-2A61732CAE4A}"/>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1" name="任意多边形 57">
                    <a:extLst>
                      <a:ext uri="{FF2B5EF4-FFF2-40B4-BE49-F238E27FC236}">
                        <a16:creationId xmlns="" xmlns:a16="http://schemas.microsoft.com/office/drawing/2014/main" id="{8C12812B-F39A-483B-B9F7-AC61ABC27AE1}"/>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4" name="组合 113">
                  <a:extLst>
                    <a:ext uri="{FF2B5EF4-FFF2-40B4-BE49-F238E27FC236}">
                      <a16:creationId xmlns="" xmlns:a16="http://schemas.microsoft.com/office/drawing/2014/main" id="{929F25AB-A6B2-4A61-97D9-6F3EFF734004}"/>
                    </a:ext>
                  </a:extLst>
                </p:cNvPr>
                <p:cNvGrpSpPr>
                  <a:grpSpLocks/>
                </p:cNvGrpSpPr>
                <p:nvPr/>
              </p:nvGrpSpPr>
              <p:grpSpPr bwMode="auto">
                <a:xfrm>
                  <a:off x="7685138" y="-2293489"/>
                  <a:ext cx="2743200" cy="1482122"/>
                  <a:chOff x="4381500" y="2131027"/>
                  <a:chExt cx="2743200" cy="1482122"/>
                </a:xfrm>
              </p:grpSpPr>
              <p:sp>
                <p:nvSpPr>
                  <p:cNvPr id="228" name="任意多边形 54">
                    <a:extLst>
                      <a:ext uri="{FF2B5EF4-FFF2-40B4-BE49-F238E27FC236}">
                        <a16:creationId xmlns="" xmlns:a16="http://schemas.microsoft.com/office/drawing/2014/main" id="{C751A915-D712-4181-9522-CE4C441617A5}"/>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9" name="任意多边形 55">
                    <a:extLst>
                      <a:ext uri="{FF2B5EF4-FFF2-40B4-BE49-F238E27FC236}">
                        <a16:creationId xmlns="" xmlns:a16="http://schemas.microsoft.com/office/drawing/2014/main" id="{4A475944-3F0E-4090-B95D-C710DEF720C0}"/>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5" name="组合 112">
                  <a:extLst>
                    <a:ext uri="{FF2B5EF4-FFF2-40B4-BE49-F238E27FC236}">
                      <a16:creationId xmlns="" xmlns:a16="http://schemas.microsoft.com/office/drawing/2014/main" id="{E81C61F9-C583-4AF6-B0DE-C98268CCC65B}"/>
                    </a:ext>
                  </a:extLst>
                </p:cNvPr>
                <p:cNvGrpSpPr>
                  <a:grpSpLocks/>
                </p:cNvGrpSpPr>
                <p:nvPr/>
              </p:nvGrpSpPr>
              <p:grpSpPr bwMode="auto">
                <a:xfrm>
                  <a:off x="7642275" y="-801840"/>
                  <a:ext cx="2773363" cy="1440922"/>
                  <a:chOff x="4338637" y="3622676"/>
                  <a:chExt cx="2773363" cy="1440922"/>
                </a:xfrm>
              </p:grpSpPr>
              <p:sp>
                <p:nvSpPr>
                  <p:cNvPr id="226" name="任意多边形 52">
                    <a:extLst>
                      <a:ext uri="{FF2B5EF4-FFF2-40B4-BE49-F238E27FC236}">
                        <a16:creationId xmlns="" xmlns:a16="http://schemas.microsoft.com/office/drawing/2014/main" id="{5F76493E-2DEA-4F85-8603-43987BB1AE72}"/>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7" name="任意多边形 53">
                    <a:extLst>
                      <a:ext uri="{FF2B5EF4-FFF2-40B4-BE49-F238E27FC236}">
                        <a16:creationId xmlns="" xmlns:a16="http://schemas.microsoft.com/office/drawing/2014/main" id="{C2CC12F9-2263-4C11-BD8F-A0461192737D}"/>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1" name="组合 121">
                <a:extLst>
                  <a:ext uri="{FF2B5EF4-FFF2-40B4-BE49-F238E27FC236}">
                    <a16:creationId xmlns="" xmlns:a16="http://schemas.microsoft.com/office/drawing/2014/main" id="{EA612508-B8D1-4172-94B0-A163E3D8EF25}"/>
                  </a:ext>
                </a:extLst>
              </p:cNvPr>
              <p:cNvGrpSpPr>
                <a:grpSpLocks/>
              </p:cNvGrpSpPr>
              <p:nvPr/>
            </p:nvGrpSpPr>
            <p:grpSpPr bwMode="auto">
              <a:xfrm>
                <a:off x="1167595" y="656269"/>
                <a:ext cx="2724071" cy="2669454"/>
                <a:chOff x="13371766" y="-2490898"/>
                <a:chExt cx="5146323" cy="5043698"/>
              </a:xfrm>
            </p:grpSpPr>
            <p:grpSp>
              <p:nvGrpSpPr>
                <p:cNvPr id="182" name="组合 84">
                  <a:extLst>
                    <a:ext uri="{FF2B5EF4-FFF2-40B4-BE49-F238E27FC236}">
                      <a16:creationId xmlns="" xmlns:a16="http://schemas.microsoft.com/office/drawing/2014/main" id="{E83C943A-4DA3-4064-B599-FE73D8872811}"/>
                    </a:ext>
                  </a:extLst>
                </p:cNvPr>
                <p:cNvGrpSpPr>
                  <a:grpSpLocks/>
                </p:cNvGrpSpPr>
                <p:nvPr/>
              </p:nvGrpSpPr>
              <p:grpSpPr bwMode="auto">
                <a:xfrm>
                  <a:off x="14041858" y="-2490898"/>
                  <a:ext cx="4476231" cy="4896641"/>
                  <a:chOff x="-131440" y="1532255"/>
                  <a:chExt cx="2379817" cy="2603331"/>
                </a:xfrm>
              </p:grpSpPr>
              <p:grpSp>
                <p:nvGrpSpPr>
                  <p:cNvPr id="200" name="组合 69">
                    <a:extLst>
                      <a:ext uri="{FF2B5EF4-FFF2-40B4-BE49-F238E27FC236}">
                        <a16:creationId xmlns="" xmlns:a16="http://schemas.microsoft.com/office/drawing/2014/main" id="{FEB0F58B-EED4-437C-B4ED-56F49637C7FD}"/>
                      </a:ext>
                    </a:extLst>
                  </p:cNvPr>
                  <p:cNvGrpSpPr>
                    <a:grpSpLocks/>
                  </p:cNvGrpSpPr>
                  <p:nvPr/>
                </p:nvGrpSpPr>
                <p:grpSpPr bwMode="auto">
                  <a:xfrm>
                    <a:off x="1063163" y="2072415"/>
                    <a:ext cx="1179452" cy="1050341"/>
                    <a:chOff x="2682875" y="2154503"/>
                    <a:chExt cx="1179452" cy="1050341"/>
                  </a:xfrm>
                </p:grpSpPr>
                <p:sp>
                  <p:nvSpPr>
                    <p:cNvPr id="216" name="任意多边形 42">
                      <a:extLst>
                        <a:ext uri="{FF2B5EF4-FFF2-40B4-BE49-F238E27FC236}">
                          <a16:creationId xmlns="" xmlns:a16="http://schemas.microsoft.com/office/drawing/2014/main" id="{E6D44DB8-B5F9-4FB7-A565-FD2BDF97D469}"/>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43">
                      <a:extLst>
                        <a:ext uri="{FF2B5EF4-FFF2-40B4-BE49-F238E27FC236}">
                          <a16:creationId xmlns="" xmlns:a16="http://schemas.microsoft.com/office/drawing/2014/main" id="{78199D66-C49F-41E2-85E3-D02C436978C9}"/>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1" name="组合 80">
                    <a:extLst>
                      <a:ext uri="{FF2B5EF4-FFF2-40B4-BE49-F238E27FC236}">
                        <a16:creationId xmlns="" xmlns:a16="http://schemas.microsoft.com/office/drawing/2014/main" id="{5582000B-7230-4DBF-BEA7-F9E663D6F2A3}"/>
                      </a:ext>
                    </a:extLst>
                  </p:cNvPr>
                  <p:cNvGrpSpPr>
                    <a:grpSpLocks/>
                  </p:cNvGrpSpPr>
                  <p:nvPr/>
                </p:nvGrpSpPr>
                <p:grpSpPr bwMode="auto">
                  <a:xfrm>
                    <a:off x="1078707" y="2993336"/>
                    <a:ext cx="1169670" cy="723690"/>
                    <a:chOff x="2895600" y="3487261"/>
                    <a:chExt cx="1169670" cy="723690"/>
                  </a:xfrm>
                </p:grpSpPr>
                <p:sp>
                  <p:nvSpPr>
                    <p:cNvPr id="214" name="任意多边形 40">
                      <a:extLst>
                        <a:ext uri="{FF2B5EF4-FFF2-40B4-BE49-F238E27FC236}">
                          <a16:creationId xmlns="" xmlns:a16="http://schemas.microsoft.com/office/drawing/2014/main" id="{DB3499C9-D05A-479F-8F37-701E2C37AD8C}"/>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41">
                      <a:extLst>
                        <a:ext uri="{FF2B5EF4-FFF2-40B4-BE49-F238E27FC236}">
                          <a16:creationId xmlns="" xmlns:a16="http://schemas.microsoft.com/office/drawing/2014/main" id="{AB271600-E7FC-43CE-A14E-0BCBD4FBF58F}"/>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2" name="组合 82">
                    <a:extLst>
                      <a:ext uri="{FF2B5EF4-FFF2-40B4-BE49-F238E27FC236}">
                        <a16:creationId xmlns="" xmlns:a16="http://schemas.microsoft.com/office/drawing/2014/main" id="{EF819652-7AE7-4B72-BC9A-E71E1F7E4143}"/>
                      </a:ext>
                    </a:extLst>
                  </p:cNvPr>
                  <p:cNvGrpSpPr>
                    <a:grpSpLocks/>
                  </p:cNvGrpSpPr>
                  <p:nvPr/>
                </p:nvGrpSpPr>
                <p:grpSpPr bwMode="auto">
                  <a:xfrm>
                    <a:off x="618349" y="3122458"/>
                    <a:ext cx="850535" cy="1013128"/>
                    <a:chOff x="4720449" y="4163858"/>
                    <a:chExt cx="850535" cy="1013128"/>
                  </a:xfrm>
                </p:grpSpPr>
                <p:sp>
                  <p:nvSpPr>
                    <p:cNvPr id="212" name="任意多边形 38">
                      <a:extLst>
                        <a:ext uri="{FF2B5EF4-FFF2-40B4-BE49-F238E27FC236}">
                          <a16:creationId xmlns="" xmlns:a16="http://schemas.microsoft.com/office/drawing/2014/main" id="{A0DC4160-7B9A-431B-B42C-648E9F8AC6B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3" name="任意多边形 39">
                      <a:extLst>
                        <a:ext uri="{FF2B5EF4-FFF2-40B4-BE49-F238E27FC236}">
                          <a16:creationId xmlns="" xmlns:a16="http://schemas.microsoft.com/office/drawing/2014/main" id="{DF15D48C-15D5-4BB2-84F7-A1BF28B45D5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3" name="组合 76">
                    <a:extLst>
                      <a:ext uri="{FF2B5EF4-FFF2-40B4-BE49-F238E27FC236}">
                        <a16:creationId xmlns="" xmlns:a16="http://schemas.microsoft.com/office/drawing/2014/main" id="{7E1C3945-CACB-4AAE-92ED-5DBC839462BF}"/>
                      </a:ext>
                    </a:extLst>
                  </p:cNvPr>
                  <p:cNvGrpSpPr>
                    <a:grpSpLocks/>
                  </p:cNvGrpSpPr>
                  <p:nvPr/>
                </p:nvGrpSpPr>
                <p:grpSpPr bwMode="auto">
                  <a:xfrm>
                    <a:off x="-131440" y="2075280"/>
                    <a:ext cx="1172106" cy="1056965"/>
                    <a:chOff x="-1553840" y="2119273"/>
                    <a:chExt cx="1172106" cy="1056965"/>
                  </a:xfrm>
                </p:grpSpPr>
                <p:sp>
                  <p:nvSpPr>
                    <p:cNvPr id="210" name="Freeform 75_1" hidden="1">
                      <a:extLst>
                        <a:ext uri="{FF2B5EF4-FFF2-40B4-BE49-F238E27FC236}">
                          <a16:creationId xmlns="" xmlns:a16="http://schemas.microsoft.com/office/drawing/2014/main" id="{CE6B049B-1A49-4D51-A4A7-8A2049A0133D}"/>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1" name="任意多边形 37">
                      <a:extLst>
                        <a:ext uri="{FF2B5EF4-FFF2-40B4-BE49-F238E27FC236}">
                          <a16:creationId xmlns="" xmlns:a16="http://schemas.microsoft.com/office/drawing/2014/main" id="{0882729E-F0A7-4735-B101-B2E632429DAD}"/>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77">
                    <a:extLst>
                      <a:ext uri="{FF2B5EF4-FFF2-40B4-BE49-F238E27FC236}">
                        <a16:creationId xmlns="" xmlns:a16="http://schemas.microsoft.com/office/drawing/2014/main" id="{30F9880F-91F9-4380-80CF-34B7148E2A1F}"/>
                      </a:ext>
                    </a:extLst>
                  </p:cNvPr>
                  <p:cNvGrpSpPr>
                    <a:grpSpLocks/>
                  </p:cNvGrpSpPr>
                  <p:nvPr/>
                </p:nvGrpSpPr>
                <p:grpSpPr bwMode="auto">
                  <a:xfrm>
                    <a:off x="-117221" y="2989912"/>
                    <a:ext cx="1172257" cy="735498"/>
                    <a:chOff x="227370" y="4232048"/>
                    <a:chExt cx="1172257" cy="735498"/>
                  </a:xfrm>
                </p:grpSpPr>
                <p:sp>
                  <p:nvSpPr>
                    <p:cNvPr id="208" name="任意多边形 34">
                      <a:extLst>
                        <a:ext uri="{FF2B5EF4-FFF2-40B4-BE49-F238E27FC236}">
                          <a16:creationId xmlns="" xmlns:a16="http://schemas.microsoft.com/office/drawing/2014/main" id="{A7614ADB-F644-456C-87D4-C1F8270BBDA6}"/>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9" name="任意多边形 35">
                      <a:extLst>
                        <a:ext uri="{FF2B5EF4-FFF2-40B4-BE49-F238E27FC236}">
                          <a16:creationId xmlns="" xmlns:a16="http://schemas.microsoft.com/office/drawing/2014/main" id="{7A79B285-F983-4A7B-BBCF-C35B4E2078D6}"/>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68">
                    <a:extLst>
                      <a:ext uri="{FF2B5EF4-FFF2-40B4-BE49-F238E27FC236}">
                        <a16:creationId xmlns="" xmlns:a16="http://schemas.microsoft.com/office/drawing/2014/main" id="{17C75F26-F1B9-4A11-B243-0F27D4EC7675}"/>
                      </a:ext>
                    </a:extLst>
                  </p:cNvPr>
                  <p:cNvGrpSpPr>
                    <a:grpSpLocks/>
                  </p:cNvGrpSpPr>
                  <p:nvPr/>
                </p:nvGrpSpPr>
                <p:grpSpPr bwMode="auto">
                  <a:xfrm>
                    <a:off x="653667" y="1532255"/>
                    <a:ext cx="856733" cy="1585595"/>
                    <a:chOff x="2911092" y="1154430"/>
                    <a:chExt cx="856733" cy="1585595"/>
                  </a:xfrm>
                </p:grpSpPr>
                <p:sp>
                  <p:nvSpPr>
                    <p:cNvPr id="206" name="任意多边形 32">
                      <a:extLst>
                        <a:ext uri="{FF2B5EF4-FFF2-40B4-BE49-F238E27FC236}">
                          <a16:creationId xmlns="" xmlns:a16="http://schemas.microsoft.com/office/drawing/2014/main" id="{53D59919-33DF-49A4-ABBA-28AA9D7CEA74}"/>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7" name="任意多边形 33">
                      <a:extLst>
                        <a:ext uri="{FF2B5EF4-FFF2-40B4-BE49-F238E27FC236}">
                          <a16:creationId xmlns="" xmlns:a16="http://schemas.microsoft.com/office/drawing/2014/main" id="{D296D0B5-B179-47DB-B04C-87FFC001A4AC}"/>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3" name="组合 64">
                  <a:extLst>
                    <a:ext uri="{FF2B5EF4-FFF2-40B4-BE49-F238E27FC236}">
                      <a16:creationId xmlns="" xmlns:a16="http://schemas.microsoft.com/office/drawing/2014/main" id="{1459D613-18BC-4691-89AD-8A339F846939}"/>
                    </a:ext>
                  </a:extLst>
                </p:cNvPr>
                <p:cNvGrpSpPr>
                  <a:grpSpLocks/>
                </p:cNvGrpSpPr>
                <p:nvPr/>
              </p:nvGrpSpPr>
              <p:grpSpPr bwMode="auto">
                <a:xfrm>
                  <a:off x="13371766" y="-568256"/>
                  <a:ext cx="3969643" cy="3121056"/>
                  <a:chOff x="-104553" y="2352286"/>
                  <a:chExt cx="3969643" cy="3121056"/>
                </a:xfrm>
              </p:grpSpPr>
              <p:sp>
                <p:nvSpPr>
                  <p:cNvPr id="198" name="椭圆 197">
                    <a:extLst>
                      <a:ext uri="{FF2B5EF4-FFF2-40B4-BE49-F238E27FC236}">
                        <a16:creationId xmlns="" xmlns:a16="http://schemas.microsoft.com/office/drawing/2014/main" id="{103191A2-44A9-4B44-BAA0-24117AED14CD}"/>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9" name="椭圆 198">
                    <a:extLst>
                      <a:ext uri="{FF2B5EF4-FFF2-40B4-BE49-F238E27FC236}">
                        <a16:creationId xmlns="" xmlns:a16="http://schemas.microsoft.com/office/drawing/2014/main" id="{A2E47139-476D-49D0-8286-947DEDBED68D}"/>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4" name="组合 40">
                  <a:extLst>
                    <a:ext uri="{FF2B5EF4-FFF2-40B4-BE49-F238E27FC236}">
                      <a16:creationId xmlns="" xmlns:a16="http://schemas.microsoft.com/office/drawing/2014/main" id="{68BEB3BB-8F2D-43CC-A831-6A303DD36D7A}"/>
                    </a:ext>
                  </a:extLst>
                </p:cNvPr>
                <p:cNvGrpSpPr>
                  <a:grpSpLocks/>
                </p:cNvGrpSpPr>
                <p:nvPr/>
              </p:nvGrpSpPr>
              <p:grpSpPr bwMode="auto">
                <a:xfrm>
                  <a:off x="15232572" y="-1047421"/>
                  <a:ext cx="2124490" cy="2153566"/>
                  <a:chOff x="3971510" y="869821"/>
                  <a:chExt cx="2124490" cy="2153566"/>
                </a:xfrm>
              </p:grpSpPr>
              <p:grpSp>
                <p:nvGrpSpPr>
                  <p:cNvPr id="185" name="组合 19">
                    <a:extLst>
                      <a:ext uri="{FF2B5EF4-FFF2-40B4-BE49-F238E27FC236}">
                        <a16:creationId xmlns="" xmlns:a16="http://schemas.microsoft.com/office/drawing/2014/main" id="{E4FAE42A-A967-4C59-9D07-15A396A9B5F3}"/>
                      </a:ext>
                    </a:extLst>
                  </p:cNvPr>
                  <p:cNvGrpSpPr>
                    <a:grpSpLocks/>
                  </p:cNvGrpSpPr>
                  <p:nvPr/>
                </p:nvGrpSpPr>
                <p:grpSpPr bwMode="auto">
                  <a:xfrm>
                    <a:off x="5052827" y="904964"/>
                    <a:ext cx="1043173" cy="1547336"/>
                    <a:chOff x="8202642" y="1331438"/>
                    <a:chExt cx="1043173" cy="1547336"/>
                  </a:xfrm>
                </p:grpSpPr>
                <p:sp>
                  <p:nvSpPr>
                    <p:cNvPr id="196" name="任意多边形 22">
                      <a:extLst>
                        <a:ext uri="{FF2B5EF4-FFF2-40B4-BE49-F238E27FC236}">
                          <a16:creationId xmlns="" xmlns:a16="http://schemas.microsoft.com/office/drawing/2014/main" id="{6CA7F8DA-E12E-4205-A2AF-1F17EA2C9EC4}"/>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7" name="任意多边形 23">
                      <a:extLst>
                        <a:ext uri="{FF2B5EF4-FFF2-40B4-BE49-F238E27FC236}">
                          <a16:creationId xmlns="" xmlns:a16="http://schemas.microsoft.com/office/drawing/2014/main" id="{0997A42C-DB21-472F-A9E9-717442E1B4F8}"/>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6" name="组合 39">
                    <a:extLst>
                      <a:ext uri="{FF2B5EF4-FFF2-40B4-BE49-F238E27FC236}">
                        <a16:creationId xmlns="" xmlns:a16="http://schemas.microsoft.com/office/drawing/2014/main" id="{750B1D08-3461-4155-A9CA-ECF36F509EC5}"/>
                      </a:ext>
                    </a:extLst>
                  </p:cNvPr>
                  <p:cNvGrpSpPr>
                    <a:grpSpLocks/>
                  </p:cNvGrpSpPr>
                  <p:nvPr/>
                </p:nvGrpSpPr>
                <p:grpSpPr bwMode="auto">
                  <a:xfrm>
                    <a:off x="4018410" y="869821"/>
                    <a:ext cx="1074500" cy="1569143"/>
                    <a:chOff x="4018410" y="869821"/>
                    <a:chExt cx="1074500" cy="1569143"/>
                  </a:xfrm>
                </p:grpSpPr>
                <p:sp>
                  <p:nvSpPr>
                    <p:cNvPr id="194" name="任意多边形 20">
                      <a:extLst>
                        <a:ext uri="{FF2B5EF4-FFF2-40B4-BE49-F238E27FC236}">
                          <a16:creationId xmlns="" xmlns:a16="http://schemas.microsoft.com/office/drawing/2014/main" id="{C94BAE3C-FD17-4754-A836-5610FCE3F339}"/>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5" name="任意多边形 21">
                      <a:extLst>
                        <a:ext uri="{FF2B5EF4-FFF2-40B4-BE49-F238E27FC236}">
                          <a16:creationId xmlns="" xmlns:a16="http://schemas.microsoft.com/office/drawing/2014/main" id="{FCB1179C-6C70-47E7-8508-FBF48F83A1B1}"/>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23">
                    <a:extLst>
                      <a:ext uri="{FF2B5EF4-FFF2-40B4-BE49-F238E27FC236}">
                        <a16:creationId xmlns="" xmlns:a16="http://schemas.microsoft.com/office/drawing/2014/main" id="{35ED8C44-C3AA-4DA9-85EF-6967B7DED8E8}"/>
                      </a:ext>
                    </a:extLst>
                  </p:cNvPr>
                  <p:cNvGrpSpPr>
                    <a:grpSpLocks/>
                  </p:cNvGrpSpPr>
                  <p:nvPr/>
                </p:nvGrpSpPr>
                <p:grpSpPr bwMode="auto">
                  <a:xfrm>
                    <a:off x="5048035" y="2175212"/>
                    <a:ext cx="1018726" cy="829528"/>
                    <a:chOff x="7348022" y="2790825"/>
                    <a:chExt cx="1018726" cy="829528"/>
                  </a:xfrm>
                </p:grpSpPr>
                <p:sp>
                  <p:nvSpPr>
                    <p:cNvPr id="192" name="任意多边形 18" hidden="1">
                      <a:extLst>
                        <a:ext uri="{FF2B5EF4-FFF2-40B4-BE49-F238E27FC236}">
                          <a16:creationId xmlns="" xmlns:a16="http://schemas.microsoft.com/office/drawing/2014/main" id="{8AB92CBD-19A2-4472-BC92-CFC6C4FF58B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3" name="任意多边形 19">
                      <a:extLst>
                        <a:ext uri="{FF2B5EF4-FFF2-40B4-BE49-F238E27FC236}">
                          <a16:creationId xmlns="" xmlns:a16="http://schemas.microsoft.com/office/drawing/2014/main" id="{357AFA98-81DE-442D-A777-B79EF507857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33">
                    <a:extLst>
                      <a:ext uri="{FF2B5EF4-FFF2-40B4-BE49-F238E27FC236}">
                        <a16:creationId xmlns="" xmlns:a16="http://schemas.microsoft.com/office/drawing/2014/main" id="{55FA1278-D058-4F99-8890-3D528636722C}"/>
                      </a:ext>
                    </a:extLst>
                  </p:cNvPr>
                  <p:cNvGrpSpPr>
                    <a:grpSpLocks/>
                  </p:cNvGrpSpPr>
                  <p:nvPr/>
                </p:nvGrpSpPr>
                <p:grpSpPr bwMode="auto">
                  <a:xfrm>
                    <a:off x="3971510" y="2141238"/>
                    <a:ext cx="1066735" cy="882149"/>
                    <a:chOff x="8334175" y="1062762"/>
                    <a:chExt cx="1066735" cy="882149"/>
                  </a:xfrm>
                </p:grpSpPr>
                <p:sp>
                  <p:nvSpPr>
                    <p:cNvPr id="189" name="任意多边形 15">
                      <a:extLst>
                        <a:ext uri="{FF2B5EF4-FFF2-40B4-BE49-F238E27FC236}">
                          <a16:creationId xmlns="" xmlns:a16="http://schemas.microsoft.com/office/drawing/2014/main" id="{7CC6CC13-A35D-426D-9FBC-5FF5152DFFCE}"/>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0" name="任意多边形 16">
                      <a:extLst>
                        <a:ext uri="{FF2B5EF4-FFF2-40B4-BE49-F238E27FC236}">
                          <a16:creationId xmlns="" xmlns:a16="http://schemas.microsoft.com/office/drawing/2014/main" id="{BDEADE92-327F-4B2A-B8C1-1B10B331726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1" name="任意多边形 17">
                      <a:extLst>
                        <a:ext uri="{FF2B5EF4-FFF2-40B4-BE49-F238E27FC236}">
                          <a16:creationId xmlns="" xmlns:a16="http://schemas.microsoft.com/office/drawing/2014/main" id="{D1D6521F-F68F-4A7E-9B42-2B8BCFA0E37D}"/>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48" name="组合 5">
            <a:extLst>
              <a:ext uri="{FF2B5EF4-FFF2-40B4-BE49-F238E27FC236}">
                <a16:creationId xmlns="" xmlns:a16="http://schemas.microsoft.com/office/drawing/2014/main" id="{79DD99FD-3A70-4A30-8937-91E4156C7C87}"/>
              </a:ext>
            </a:extLst>
          </p:cNvPr>
          <p:cNvGrpSpPr>
            <a:grpSpLocks/>
          </p:cNvGrpSpPr>
          <p:nvPr/>
        </p:nvGrpSpPr>
        <p:grpSpPr bwMode="auto">
          <a:xfrm>
            <a:off x="926581" y="5250061"/>
            <a:ext cx="920216" cy="918964"/>
            <a:chOff x="412646" y="656269"/>
            <a:chExt cx="3839484" cy="3834791"/>
          </a:xfrm>
        </p:grpSpPr>
        <p:sp>
          <p:nvSpPr>
            <p:cNvPr id="249" name="椭圆 248">
              <a:extLst>
                <a:ext uri="{FF2B5EF4-FFF2-40B4-BE49-F238E27FC236}">
                  <a16:creationId xmlns="" xmlns:a16="http://schemas.microsoft.com/office/drawing/2014/main" id="{69A5E7EC-5D03-4E69-9588-7AC093599934}"/>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0" name="组合 249">
              <a:extLst>
                <a:ext uri="{FF2B5EF4-FFF2-40B4-BE49-F238E27FC236}">
                  <a16:creationId xmlns="" xmlns:a16="http://schemas.microsoft.com/office/drawing/2014/main" id="{A8F22F76-A54B-413F-94EA-6758965F2BA5}"/>
                </a:ext>
              </a:extLst>
            </p:cNvPr>
            <p:cNvGrpSpPr>
              <a:grpSpLocks/>
            </p:cNvGrpSpPr>
            <p:nvPr/>
          </p:nvGrpSpPr>
          <p:grpSpPr bwMode="auto">
            <a:xfrm>
              <a:off x="1167595" y="656269"/>
              <a:ext cx="3084535" cy="3065208"/>
              <a:chOff x="1167595" y="656269"/>
              <a:chExt cx="3084535" cy="3065208"/>
            </a:xfrm>
          </p:grpSpPr>
          <p:sp>
            <p:nvSpPr>
              <p:cNvPr id="251" name="椭圆 250">
                <a:extLst>
                  <a:ext uri="{FF2B5EF4-FFF2-40B4-BE49-F238E27FC236}">
                    <a16:creationId xmlns="" xmlns:a16="http://schemas.microsoft.com/office/drawing/2014/main" id="{FE2C77D2-139E-4B55-8E37-E20BA87566B6}"/>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2" name="组合 126">
                <a:extLst>
                  <a:ext uri="{FF2B5EF4-FFF2-40B4-BE49-F238E27FC236}">
                    <a16:creationId xmlns="" xmlns:a16="http://schemas.microsoft.com/office/drawing/2014/main" id="{DB8974A0-800E-42DD-9ED1-20079D210819}"/>
                  </a:ext>
                </a:extLst>
              </p:cNvPr>
              <p:cNvGrpSpPr>
                <a:grpSpLocks/>
              </p:cNvGrpSpPr>
              <p:nvPr/>
            </p:nvGrpSpPr>
            <p:grpSpPr bwMode="auto">
              <a:xfrm>
                <a:off x="1471763" y="905821"/>
                <a:ext cx="2545098" cy="2726591"/>
                <a:chOff x="5692632" y="2125830"/>
                <a:chExt cx="2582391" cy="2767159"/>
              </a:xfrm>
            </p:grpSpPr>
            <p:sp>
              <p:nvSpPr>
                <p:cNvPr id="315" name="任意多边形 68">
                  <a:extLst>
                    <a:ext uri="{FF2B5EF4-FFF2-40B4-BE49-F238E27FC236}">
                      <a16:creationId xmlns="" xmlns:a16="http://schemas.microsoft.com/office/drawing/2014/main" id="{C5B9DEDC-6E20-4686-9036-4D3998B72CD2}"/>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6" name="任意多边形 69">
                  <a:extLst>
                    <a:ext uri="{FF2B5EF4-FFF2-40B4-BE49-F238E27FC236}">
                      <a16:creationId xmlns="" xmlns:a16="http://schemas.microsoft.com/office/drawing/2014/main" id="{BC874953-0E25-4CE2-B1E0-7A884017E97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70">
                  <a:extLst>
                    <a:ext uri="{FF2B5EF4-FFF2-40B4-BE49-F238E27FC236}">
                      <a16:creationId xmlns="" xmlns:a16="http://schemas.microsoft.com/office/drawing/2014/main" id="{A4CA17FC-6ECA-4C47-97A1-9F31493AC9C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71">
                  <a:extLst>
                    <a:ext uri="{FF2B5EF4-FFF2-40B4-BE49-F238E27FC236}">
                      <a16:creationId xmlns="" xmlns:a16="http://schemas.microsoft.com/office/drawing/2014/main" id="{33B47A2F-21D1-4CF6-84A5-55DB8C33D1BC}"/>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72">
                  <a:extLst>
                    <a:ext uri="{FF2B5EF4-FFF2-40B4-BE49-F238E27FC236}">
                      <a16:creationId xmlns="" xmlns:a16="http://schemas.microsoft.com/office/drawing/2014/main" id="{C75B7B26-9CAB-4DCC-894E-B41DCE9E2E46}"/>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0" name="任意多边形 73">
                  <a:extLst>
                    <a:ext uri="{FF2B5EF4-FFF2-40B4-BE49-F238E27FC236}">
                      <a16:creationId xmlns="" xmlns:a16="http://schemas.microsoft.com/office/drawing/2014/main" id="{5CB5FDD0-5309-4697-8211-B8B8A6FB46D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3" name="组合 122">
                <a:extLst>
                  <a:ext uri="{FF2B5EF4-FFF2-40B4-BE49-F238E27FC236}">
                    <a16:creationId xmlns="" xmlns:a16="http://schemas.microsoft.com/office/drawing/2014/main" id="{DE771223-22EC-4715-888C-BC9855CC7108}"/>
                  </a:ext>
                </a:extLst>
              </p:cNvPr>
              <p:cNvGrpSpPr>
                <a:grpSpLocks/>
              </p:cNvGrpSpPr>
              <p:nvPr/>
            </p:nvGrpSpPr>
            <p:grpSpPr bwMode="auto">
              <a:xfrm>
                <a:off x="1238175" y="792388"/>
                <a:ext cx="3013955" cy="2929089"/>
                <a:chOff x="7642275" y="-3564091"/>
                <a:chExt cx="5694363" cy="5534842"/>
              </a:xfrm>
            </p:grpSpPr>
            <p:grpSp>
              <p:nvGrpSpPr>
                <p:cNvPr id="291" name="组合 108">
                  <a:extLst>
                    <a:ext uri="{FF2B5EF4-FFF2-40B4-BE49-F238E27FC236}">
                      <a16:creationId xmlns="" xmlns:a16="http://schemas.microsoft.com/office/drawing/2014/main" id="{D9DF55D5-8DD8-4DE6-A4D9-C79DF20FCBB6}"/>
                    </a:ext>
                  </a:extLst>
                </p:cNvPr>
                <p:cNvGrpSpPr>
                  <a:grpSpLocks/>
                </p:cNvGrpSpPr>
                <p:nvPr/>
              </p:nvGrpSpPr>
              <p:grpSpPr bwMode="auto">
                <a:xfrm>
                  <a:off x="10568038" y="-2241539"/>
                  <a:ext cx="2768600" cy="1414311"/>
                  <a:chOff x="7264400" y="2182977"/>
                  <a:chExt cx="2768600" cy="1414311"/>
                </a:xfrm>
              </p:grpSpPr>
              <p:sp>
                <p:nvSpPr>
                  <p:cNvPr id="313" name="任意多边形 66">
                    <a:extLst>
                      <a:ext uri="{FF2B5EF4-FFF2-40B4-BE49-F238E27FC236}">
                        <a16:creationId xmlns="" xmlns:a16="http://schemas.microsoft.com/office/drawing/2014/main" id="{7237E152-B57F-4C3C-A9E2-788582E3E307}"/>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4" name="任意多边形 67">
                    <a:extLst>
                      <a:ext uri="{FF2B5EF4-FFF2-40B4-BE49-F238E27FC236}">
                        <a16:creationId xmlns="" xmlns:a16="http://schemas.microsoft.com/office/drawing/2014/main" id="{2A4FEDF2-DD9E-478F-91B7-107582D26FF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2" name="组合 109">
                  <a:extLst>
                    <a:ext uri="{FF2B5EF4-FFF2-40B4-BE49-F238E27FC236}">
                      <a16:creationId xmlns="" xmlns:a16="http://schemas.microsoft.com/office/drawing/2014/main" id="{55D2F8F8-FAA1-4B02-904B-C1CCF7163A6D}"/>
                    </a:ext>
                  </a:extLst>
                </p:cNvPr>
                <p:cNvGrpSpPr>
                  <a:grpSpLocks/>
                </p:cNvGrpSpPr>
                <p:nvPr/>
              </p:nvGrpSpPr>
              <p:grpSpPr bwMode="auto">
                <a:xfrm>
                  <a:off x="10555338" y="-792316"/>
                  <a:ext cx="2717800" cy="1467621"/>
                  <a:chOff x="7251700" y="3632200"/>
                  <a:chExt cx="2717800" cy="1467621"/>
                </a:xfrm>
              </p:grpSpPr>
              <p:sp>
                <p:nvSpPr>
                  <p:cNvPr id="311" name="任意多边形 64">
                    <a:extLst>
                      <a:ext uri="{FF2B5EF4-FFF2-40B4-BE49-F238E27FC236}">
                        <a16:creationId xmlns="" xmlns:a16="http://schemas.microsoft.com/office/drawing/2014/main" id="{60996A04-797D-4CC7-B075-B268DE2F939F}"/>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2" name="任意多边形 65">
                    <a:extLst>
                      <a:ext uri="{FF2B5EF4-FFF2-40B4-BE49-F238E27FC236}">
                        <a16:creationId xmlns="" xmlns:a16="http://schemas.microsoft.com/office/drawing/2014/main" id="{2E0B9110-6979-4EA3-8F76-7E39C463132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3" name="组合 110">
                  <a:extLst>
                    <a:ext uri="{FF2B5EF4-FFF2-40B4-BE49-F238E27FC236}">
                      <a16:creationId xmlns="" xmlns:a16="http://schemas.microsoft.com/office/drawing/2014/main" id="{1CB8BA16-FC50-4093-80A7-03CBA3508877}"/>
                    </a:ext>
                  </a:extLst>
                </p:cNvPr>
                <p:cNvGrpSpPr>
                  <a:grpSpLocks/>
                </p:cNvGrpSpPr>
                <p:nvPr/>
              </p:nvGrpSpPr>
              <p:grpSpPr bwMode="auto">
                <a:xfrm>
                  <a:off x="10471931" y="-792316"/>
                  <a:ext cx="1523446" cy="2743380"/>
                  <a:chOff x="7168293" y="3632200"/>
                  <a:chExt cx="1523446" cy="2743380"/>
                </a:xfrm>
              </p:grpSpPr>
              <p:sp>
                <p:nvSpPr>
                  <p:cNvPr id="309" name="任意多边形 62">
                    <a:extLst>
                      <a:ext uri="{FF2B5EF4-FFF2-40B4-BE49-F238E27FC236}">
                        <a16:creationId xmlns="" xmlns:a16="http://schemas.microsoft.com/office/drawing/2014/main" id="{F7219A09-03D2-4E0D-9D1F-BBC51E24F47D}"/>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0" name="任意多边形 63">
                    <a:extLst>
                      <a:ext uri="{FF2B5EF4-FFF2-40B4-BE49-F238E27FC236}">
                        <a16:creationId xmlns="" xmlns:a16="http://schemas.microsoft.com/office/drawing/2014/main" id="{9900BE80-8284-49DA-AE5F-AC1E07BBA1A9}"/>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4" name="组合 111">
                  <a:extLst>
                    <a:ext uri="{FF2B5EF4-FFF2-40B4-BE49-F238E27FC236}">
                      <a16:creationId xmlns="" xmlns:a16="http://schemas.microsoft.com/office/drawing/2014/main" id="{AAF0C0B8-780B-4671-9951-5B54A2980FA7}"/>
                    </a:ext>
                  </a:extLst>
                </p:cNvPr>
                <p:cNvGrpSpPr>
                  <a:grpSpLocks/>
                </p:cNvGrpSpPr>
                <p:nvPr/>
              </p:nvGrpSpPr>
              <p:grpSpPr bwMode="auto">
                <a:xfrm>
                  <a:off x="8882232" y="-789141"/>
                  <a:ext cx="1567560" cy="2759892"/>
                  <a:chOff x="5578594" y="3635375"/>
                  <a:chExt cx="1567560" cy="2759892"/>
                </a:xfrm>
              </p:grpSpPr>
              <p:sp>
                <p:nvSpPr>
                  <p:cNvPr id="307" name="任意多边形 60">
                    <a:extLst>
                      <a:ext uri="{FF2B5EF4-FFF2-40B4-BE49-F238E27FC236}">
                        <a16:creationId xmlns="" xmlns:a16="http://schemas.microsoft.com/office/drawing/2014/main" id="{D8C41B08-D644-46CC-B2E1-CEA57A341B87}"/>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8" name="任意多边形 61">
                    <a:extLst>
                      <a:ext uri="{FF2B5EF4-FFF2-40B4-BE49-F238E27FC236}">
                        <a16:creationId xmlns="" xmlns:a16="http://schemas.microsoft.com/office/drawing/2014/main" id="{6339D455-BE48-4C41-AAAF-61F7B6F25F6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5" name="组合 99">
                  <a:extLst>
                    <a:ext uri="{FF2B5EF4-FFF2-40B4-BE49-F238E27FC236}">
                      <a16:creationId xmlns="" xmlns:a16="http://schemas.microsoft.com/office/drawing/2014/main" id="{C84C3151-3E48-4A2A-BFEC-FCACEF3AE208}"/>
                    </a:ext>
                  </a:extLst>
                </p:cNvPr>
                <p:cNvGrpSpPr>
                  <a:grpSpLocks/>
                </p:cNvGrpSpPr>
                <p:nvPr/>
              </p:nvGrpSpPr>
              <p:grpSpPr bwMode="auto">
                <a:xfrm>
                  <a:off x="10504538" y="-3459330"/>
                  <a:ext cx="1556982" cy="2603514"/>
                  <a:chOff x="7200900" y="965186"/>
                  <a:chExt cx="1556982" cy="2603514"/>
                </a:xfrm>
              </p:grpSpPr>
              <p:sp>
                <p:nvSpPr>
                  <p:cNvPr id="305" name="任意多边形 58">
                    <a:extLst>
                      <a:ext uri="{FF2B5EF4-FFF2-40B4-BE49-F238E27FC236}">
                        <a16:creationId xmlns="" xmlns:a16="http://schemas.microsoft.com/office/drawing/2014/main" id="{0B9C6B61-9348-4C57-B114-B3A85FE46ACA}"/>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6" name="任意多边形 59">
                    <a:extLst>
                      <a:ext uri="{FF2B5EF4-FFF2-40B4-BE49-F238E27FC236}">
                        <a16:creationId xmlns="" xmlns:a16="http://schemas.microsoft.com/office/drawing/2014/main" id="{A681199C-5A69-4612-82B3-E3AFAD771E9F}"/>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6" name="组合 98">
                  <a:extLst>
                    <a:ext uri="{FF2B5EF4-FFF2-40B4-BE49-F238E27FC236}">
                      <a16:creationId xmlns="" xmlns:a16="http://schemas.microsoft.com/office/drawing/2014/main" id="{31EF3AF8-B476-486D-931E-581288D1C2DB}"/>
                    </a:ext>
                  </a:extLst>
                </p:cNvPr>
                <p:cNvGrpSpPr>
                  <a:grpSpLocks/>
                </p:cNvGrpSpPr>
                <p:nvPr/>
              </p:nvGrpSpPr>
              <p:grpSpPr bwMode="auto">
                <a:xfrm>
                  <a:off x="9007760" y="-3564091"/>
                  <a:ext cx="1499035" cy="2673350"/>
                  <a:chOff x="5704122" y="860425"/>
                  <a:chExt cx="1499035" cy="2673350"/>
                </a:xfrm>
              </p:grpSpPr>
              <p:sp>
                <p:nvSpPr>
                  <p:cNvPr id="303" name="任意多边形 56">
                    <a:extLst>
                      <a:ext uri="{FF2B5EF4-FFF2-40B4-BE49-F238E27FC236}">
                        <a16:creationId xmlns="" xmlns:a16="http://schemas.microsoft.com/office/drawing/2014/main" id="{1BA8AB9D-8AD8-4B69-A829-509B76BBB60E}"/>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4" name="任意多边形 57">
                    <a:extLst>
                      <a:ext uri="{FF2B5EF4-FFF2-40B4-BE49-F238E27FC236}">
                        <a16:creationId xmlns="" xmlns:a16="http://schemas.microsoft.com/office/drawing/2014/main" id="{414DA03E-BA71-41BA-8B25-44D64F8F99FB}"/>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7" name="组合 113">
                  <a:extLst>
                    <a:ext uri="{FF2B5EF4-FFF2-40B4-BE49-F238E27FC236}">
                      <a16:creationId xmlns="" xmlns:a16="http://schemas.microsoft.com/office/drawing/2014/main" id="{7784482B-4FD7-4F0C-A181-50192D4F784C}"/>
                    </a:ext>
                  </a:extLst>
                </p:cNvPr>
                <p:cNvGrpSpPr>
                  <a:grpSpLocks/>
                </p:cNvGrpSpPr>
                <p:nvPr/>
              </p:nvGrpSpPr>
              <p:grpSpPr bwMode="auto">
                <a:xfrm>
                  <a:off x="7685138" y="-2293489"/>
                  <a:ext cx="2743200" cy="1482122"/>
                  <a:chOff x="4381500" y="2131027"/>
                  <a:chExt cx="2743200" cy="1482122"/>
                </a:xfrm>
              </p:grpSpPr>
              <p:sp>
                <p:nvSpPr>
                  <p:cNvPr id="301" name="任意多边形 54">
                    <a:extLst>
                      <a:ext uri="{FF2B5EF4-FFF2-40B4-BE49-F238E27FC236}">
                        <a16:creationId xmlns="" xmlns:a16="http://schemas.microsoft.com/office/drawing/2014/main" id="{04DEDA5A-5A4E-46A1-B9F0-B076BA2E717C}"/>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2" name="任意多边形 55">
                    <a:extLst>
                      <a:ext uri="{FF2B5EF4-FFF2-40B4-BE49-F238E27FC236}">
                        <a16:creationId xmlns="" xmlns:a16="http://schemas.microsoft.com/office/drawing/2014/main" id="{AA72A7BD-6927-4A16-96B7-F89C96A4B43B}"/>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8" name="组合 112">
                  <a:extLst>
                    <a:ext uri="{FF2B5EF4-FFF2-40B4-BE49-F238E27FC236}">
                      <a16:creationId xmlns="" xmlns:a16="http://schemas.microsoft.com/office/drawing/2014/main" id="{FCCA6E5E-015F-4B36-AD8E-C9E2E9DE8022}"/>
                    </a:ext>
                  </a:extLst>
                </p:cNvPr>
                <p:cNvGrpSpPr>
                  <a:grpSpLocks/>
                </p:cNvGrpSpPr>
                <p:nvPr/>
              </p:nvGrpSpPr>
              <p:grpSpPr bwMode="auto">
                <a:xfrm>
                  <a:off x="7642275" y="-801840"/>
                  <a:ext cx="2773363" cy="1440922"/>
                  <a:chOff x="4338637" y="3622676"/>
                  <a:chExt cx="2773363" cy="1440922"/>
                </a:xfrm>
              </p:grpSpPr>
              <p:sp>
                <p:nvSpPr>
                  <p:cNvPr id="299" name="任意多边形 52">
                    <a:extLst>
                      <a:ext uri="{FF2B5EF4-FFF2-40B4-BE49-F238E27FC236}">
                        <a16:creationId xmlns="" xmlns:a16="http://schemas.microsoft.com/office/drawing/2014/main" id="{912FDF71-1804-42D8-AE2A-AEAE7C577B85}"/>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0" name="任意多边形 53">
                    <a:extLst>
                      <a:ext uri="{FF2B5EF4-FFF2-40B4-BE49-F238E27FC236}">
                        <a16:creationId xmlns="" xmlns:a16="http://schemas.microsoft.com/office/drawing/2014/main" id="{E7D8973F-8C5B-48EA-8CD3-61E1ED7FA09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4" name="组合 121">
                <a:extLst>
                  <a:ext uri="{FF2B5EF4-FFF2-40B4-BE49-F238E27FC236}">
                    <a16:creationId xmlns="" xmlns:a16="http://schemas.microsoft.com/office/drawing/2014/main" id="{A99F62E4-D2A0-4DC1-B34E-DB907F848C2D}"/>
                  </a:ext>
                </a:extLst>
              </p:cNvPr>
              <p:cNvGrpSpPr>
                <a:grpSpLocks/>
              </p:cNvGrpSpPr>
              <p:nvPr/>
            </p:nvGrpSpPr>
            <p:grpSpPr bwMode="auto">
              <a:xfrm>
                <a:off x="1167595" y="656269"/>
                <a:ext cx="2724071" cy="2669454"/>
                <a:chOff x="13371766" y="-2490898"/>
                <a:chExt cx="5146323" cy="5043698"/>
              </a:xfrm>
            </p:grpSpPr>
            <p:grpSp>
              <p:nvGrpSpPr>
                <p:cNvPr id="255" name="组合 84">
                  <a:extLst>
                    <a:ext uri="{FF2B5EF4-FFF2-40B4-BE49-F238E27FC236}">
                      <a16:creationId xmlns="" xmlns:a16="http://schemas.microsoft.com/office/drawing/2014/main" id="{8C6BFD57-7F2F-433D-8B90-4B537643EF21}"/>
                    </a:ext>
                  </a:extLst>
                </p:cNvPr>
                <p:cNvGrpSpPr>
                  <a:grpSpLocks/>
                </p:cNvGrpSpPr>
                <p:nvPr/>
              </p:nvGrpSpPr>
              <p:grpSpPr bwMode="auto">
                <a:xfrm>
                  <a:off x="14041858" y="-2490898"/>
                  <a:ext cx="4476231" cy="4896641"/>
                  <a:chOff x="-131440" y="1532255"/>
                  <a:chExt cx="2379817" cy="2603331"/>
                </a:xfrm>
              </p:grpSpPr>
              <p:grpSp>
                <p:nvGrpSpPr>
                  <p:cNvPr id="273" name="组合 69">
                    <a:extLst>
                      <a:ext uri="{FF2B5EF4-FFF2-40B4-BE49-F238E27FC236}">
                        <a16:creationId xmlns="" xmlns:a16="http://schemas.microsoft.com/office/drawing/2014/main" id="{09CEE301-C247-4848-8194-BD81B968ABC6}"/>
                      </a:ext>
                    </a:extLst>
                  </p:cNvPr>
                  <p:cNvGrpSpPr>
                    <a:grpSpLocks/>
                  </p:cNvGrpSpPr>
                  <p:nvPr/>
                </p:nvGrpSpPr>
                <p:grpSpPr bwMode="auto">
                  <a:xfrm>
                    <a:off x="1063163" y="2072415"/>
                    <a:ext cx="1179452" cy="1050341"/>
                    <a:chOff x="2682875" y="2154503"/>
                    <a:chExt cx="1179452" cy="1050341"/>
                  </a:xfrm>
                </p:grpSpPr>
                <p:sp>
                  <p:nvSpPr>
                    <p:cNvPr id="289" name="任意多边形 42">
                      <a:extLst>
                        <a:ext uri="{FF2B5EF4-FFF2-40B4-BE49-F238E27FC236}">
                          <a16:creationId xmlns="" xmlns:a16="http://schemas.microsoft.com/office/drawing/2014/main" id="{D337105D-DB42-40F3-BF2D-5F6C9A34055A}"/>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0" name="任意多边形 43">
                      <a:extLst>
                        <a:ext uri="{FF2B5EF4-FFF2-40B4-BE49-F238E27FC236}">
                          <a16:creationId xmlns="" xmlns:a16="http://schemas.microsoft.com/office/drawing/2014/main" id="{E98C8C8C-C62D-4BE9-886B-217303170D62}"/>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4" name="组合 80">
                    <a:extLst>
                      <a:ext uri="{FF2B5EF4-FFF2-40B4-BE49-F238E27FC236}">
                        <a16:creationId xmlns="" xmlns:a16="http://schemas.microsoft.com/office/drawing/2014/main" id="{65889A71-D792-4935-B2CB-CEDFEA5CC46E}"/>
                      </a:ext>
                    </a:extLst>
                  </p:cNvPr>
                  <p:cNvGrpSpPr>
                    <a:grpSpLocks/>
                  </p:cNvGrpSpPr>
                  <p:nvPr/>
                </p:nvGrpSpPr>
                <p:grpSpPr bwMode="auto">
                  <a:xfrm>
                    <a:off x="1078707" y="2993336"/>
                    <a:ext cx="1169670" cy="723690"/>
                    <a:chOff x="2895600" y="3487261"/>
                    <a:chExt cx="1169670" cy="723690"/>
                  </a:xfrm>
                </p:grpSpPr>
                <p:sp>
                  <p:nvSpPr>
                    <p:cNvPr id="287" name="任意多边形 40">
                      <a:extLst>
                        <a:ext uri="{FF2B5EF4-FFF2-40B4-BE49-F238E27FC236}">
                          <a16:creationId xmlns="" xmlns:a16="http://schemas.microsoft.com/office/drawing/2014/main" id="{4AE3BB0E-D390-4E4C-A168-41896C7EF97C}"/>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8" name="任意多边形 41">
                      <a:extLst>
                        <a:ext uri="{FF2B5EF4-FFF2-40B4-BE49-F238E27FC236}">
                          <a16:creationId xmlns="" xmlns:a16="http://schemas.microsoft.com/office/drawing/2014/main" id="{1080F90C-084A-4AD7-B839-8C2E5D4242EB}"/>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5" name="组合 82">
                    <a:extLst>
                      <a:ext uri="{FF2B5EF4-FFF2-40B4-BE49-F238E27FC236}">
                        <a16:creationId xmlns="" xmlns:a16="http://schemas.microsoft.com/office/drawing/2014/main" id="{A8200A46-D16F-4612-9B35-AF3742260DA1}"/>
                      </a:ext>
                    </a:extLst>
                  </p:cNvPr>
                  <p:cNvGrpSpPr>
                    <a:grpSpLocks/>
                  </p:cNvGrpSpPr>
                  <p:nvPr/>
                </p:nvGrpSpPr>
                <p:grpSpPr bwMode="auto">
                  <a:xfrm>
                    <a:off x="618349" y="3122458"/>
                    <a:ext cx="850535" cy="1013128"/>
                    <a:chOff x="4720449" y="4163858"/>
                    <a:chExt cx="850535" cy="1013128"/>
                  </a:xfrm>
                </p:grpSpPr>
                <p:sp>
                  <p:nvSpPr>
                    <p:cNvPr id="285" name="任意多边形 38">
                      <a:extLst>
                        <a:ext uri="{FF2B5EF4-FFF2-40B4-BE49-F238E27FC236}">
                          <a16:creationId xmlns="" xmlns:a16="http://schemas.microsoft.com/office/drawing/2014/main" id="{1C4B15C2-A407-466E-ADDF-E98AF4FA88C9}"/>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6" name="任意多边形 39">
                      <a:extLst>
                        <a:ext uri="{FF2B5EF4-FFF2-40B4-BE49-F238E27FC236}">
                          <a16:creationId xmlns="" xmlns:a16="http://schemas.microsoft.com/office/drawing/2014/main" id="{F93B8CAB-5BBC-42AF-AD48-405AA65BC569}"/>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6" name="组合 76">
                    <a:extLst>
                      <a:ext uri="{FF2B5EF4-FFF2-40B4-BE49-F238E27FC236}">
                        <a16:creationId xmlns="" xmlns:a16="http://schemas.microsoft.com/office/drawing/2014/main" id="{D7BA0300-10FE-4FB6-9313-9712CBBEEF5E}"/>
                      </a:ext>
                    </a:extLst>
                  </p:cNvPr>
                  <p:cNvGrpSpPr>
                    <a:grpSpLocks/>
                  </p:cNvGrpSpPr>
                  <p:nvPr/>
                </p:nvGrpSpPr>
                <p:grpSpPr bwMode="auto">
                  <a:xfrm>
                    <a:off x="-131440" y="2075280"/>
                    <a:ext cx="1172106" cy="1056965"/>
                    <a:chOff x="-1553840" y="2119273"/>
                    <a:chExt cx="1172106" cy="1056965"/>
                  </a:xfrm>
                </p:grpSpPr>
                <p:sp>
                  <p:nvSpPr>
                    <p:cNvPr id="283" name="Freeform 75_1" hidden="1">
                      <a:extLst>
                        <a:ext uri="{FF2B5EF4-FFF2-40B4-BE49-F238E27FC236}">
                          <a16:creationId xmlns="" xmlns:a16="http://schemas.microsoft.com/office/drawing/2014/main" id="{2803DE3E-0687-4B53-BB47-7E831B114C35}"/>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4" name="任意多边形 37">
                      <a:extLst>
                        <a:ext uri="{FF2B5EF4-FFF2-40B4-BE49-F238E27FC236}">
                          <a16:creationId xmlns="" xmlns:a16="http://schemas.microsoft.com/office/drawing/2014/main" id="{8CC9F83F-A6F8-4C02-8E12-06B8C415E494}"/>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77">
                    <a:extLst>
                      <a:ext uri="{FF2B5EF4-FFF2-40B4-BE49-F238E27FC236}">
                        <a16:creationId xmlns="" xmlns:a16="http://schemas.microsoft.com/office/drawing/2014/main" id="{8E385219-034C-48D6-9AC7-2C28D3403339}"/>
                      </a:ext>
                    </a:extLst>
                  </p:cNvPr>
                  <p:cNvGrpSpPr>
                    <a:grpSpLocks/>
                  </p:cNvGrpSpPr>
                  <p:nvPr/>
                </p:nvGrpSpPr>
                <p:grpSpPr bwMode="auto">
                  <a:xfrm>
                    <a:off x="-117221" y="2989912"/>
                    <a:ext cx="1172257" cy="735498"/>
                    <a:chOff x="227370" y="4232048"/>
                    <a:chExt cx="1172257" cy="735498"/>
                  </a:xfrm>
                </p:grpSpPr>
                <p:sp>
                  <p:nvSpPr>
                    <p:cNvPr id="281" name="任意多边形 34">
                      <a:extLst>
                        <a:ext uri="{FF2B5EF4-FFF2-40B4-BE49-F238E27FC236}">
                          <a16:creationId xmlns="" xmlns:a16="http://schemas.microsoft.com/office/drawing/2014/main" id="{CB32799A-63ED-4BCF-96E2-48782DEC59CA}"/>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2" name="任意多边形 35">
                      <a:extLst>
                        <a:ext uri="{FF2B5EF4-FFF2-40B4-BE49-F238E27FC236}">
                          <a16:creationId xmlns="" xmlns:a16="http://schemas.microsoft.com/office/drawing/2014/main" id="{9C2D28C0-A5D6-43BC-B34C-D6C833E8E3E1}"/>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8" name="组合 68">
                    <a:extLst>
                      <a:ext uri="{FF2B5EF4-FFF2-40B4-BE49-F238E27FC236}">
                        <a16:creationId xmlns="" xmlns:a16="http://schemas.microsoft.com/office/drawing/2014/main" id="{C915A565-87DE-46C6-8256-89B1CC351CD0}"/>
                      </a:ext>
                    </a:extLst>
                  </p:cNvPr>
                  <p:cNvGrpSpPr>
                    <a:grpSpLocks/>
                  </p:cNvGrpSpPr>
                  <p:nvPr/>
                </p:nvGrpSpPr>
                <p:grpSpPr bwMode="auto">
                  <a:xfrm>
                    <a:off x="653667" y="1532255"/>
                    <a:ext cx="856733" cy="1585595"/>
                    <a:chOff x="2911092" y="1154430"/>
                    <a:chExt cx="856733" cy="1585595"/>
                  </a:xfrm>
                </p:grpSpPr>
                <p:sp>
                  <p:nvSpPr>
                    <p:cNvPr id="279" name="任意多边形 32">
                      <a:extLst>
                        <a:ext uri="{FF2B5EF4-FFF2-40B4-BE49-F238E27FC236}">
                          <a16:creationId xmlns="" xmlns:a16="http://schemas.microsoft.com/office/drawing/2014/main" id="{1C39A23F-BFAD-4CAD-A791-178202F949FE}"/>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0" name="任意多边形 33">
                      <a:extLst>
                        <a:ext uri="{FF2B5EF4-FFF2-40B4-BE49-F238E27FC236}">
                          <a16:creationId xmlns="" xmlns:a16="http://schemas.microsoft.com/office/drawing/2014/main" id="{1F919D40-8813-4035-8C60-4EAFCE9DE078}"/>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6" name="组合 64">
                  <a:extLst>
                    <a:ext uri="{FF2B5EF4-FFF2-40B4-BE49-F238E27FC236}">
                      <a16:creationId xmlns="" xmlns:a16="http://schemas.microsoft.com/office/drawing/2014/main" id="{21702599-693C-42E9-89D3-E89893585D85}"/>
                    </a:ext>
                  </a:extLst>
                </p:cNvPr>
                <p:cNvGrpSpPr>
                  <a:grpSpLocks/>
                </p:cNvGrpSpPr>
                <p:nvPr/>
              </p:nvGrpSpPr>
              <p:grpSpPr bwMode="auto">
                <a:xfrm>
                  <a:off x="13371766" y="-568256"/>
                  <a:ext cx="3969643" cy="3121056"/>
                  <a:chOff x="-104553" y="2352286"/>
                  <a:chExt cx="3969643" cy="3121056"/>
                </a:xfrm>
              </p:grpSpPr>
              <p:sp>
                <p:nvSpPr>
                  <p:cNvPr id="271" name="椭圆 270">
                    <a:extLst>
                      <a:ext uri="{FF2B5EF4-FFF2-40B4-BE49-F238E27FC236}">
                        <a16:creationId xmlns="" xmlns:a16="http://schemas.microsoft.com/office/drawing/2014/main" id="{5A0C6F07-56D4-42C6-97AA-76A9087DACE4}"/>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2" name="椭圆 271">
                    <a:extLst>
                      <a:ext uri="{FF2B5EF4-FFF2-40B4-BE49-F238E27FC236}">
                        <a16:creationId xmlns="" xmlns:a16="http://schemas.microsoft.com/office/drawing/2014/main" id="{2920324F-C20F-4A06-9DBB-188B8053CF4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7" name="组合 40">
                  <a:extLst>
                    <a:ext uri="{FF2B5EF4-FFF2-40B4-BE49-F238E27FC236}">
                      <a16:creationId xmlns="" xmlns:a16="http://schemas.microsoft.com/office/drawing/2014/main" id="{3F8DCFC3-DE48-48C3-AA76-84F3023DB7BA}"/>
                    </a:ext>
                  </a:extLst>
                </p:cNvPr>
                <p:cNvGrpSpPr>
                  <a:grpSpLocks/>
                </p:cNvGrpSpPr>
                <p:nvPr/>
              </p:nvGrpSpPr>
              <p:grpSpPr bwMode="auto">
                <a:xfrm>
                  <a:off x="15232572" y="-1047421"/>
                  <a:ext cx="2124490" cy="2153566"/>
                  <a:chOff x="3971510" y="869821"/>
                  <a:chExt cx="2124490" cy="2153566"/>
                </a:xfrm>
              </p:grpSpPr>
              <p:grpSp>
                <p:nvGrpSpPr>
                  <p:cNvPr id="258" name="组合 19">
                    <a:extLst>
                      <a:ext uri="{FF2B5EF4-FFF2-40B4-BE49-F238E27FC236}">
                        <a16:creationId xmlns="" xmlns:a16="http://schemas.microsoft.com/office/drawing/2014/main" id="{F580BA6C-9E3C-4A85-941C-58CCDCE7FE8D}"/>
                      </a:ext>
                    </a:extLst>
                  </p:cNvPr>
                  <p:cNvGrpSpPr>
                    <a:grpSpLocks/>
                  </p:cNvGrpSpPr>
                  <p:nvPr/>
                </p:nvGrpSpPr>
                <p:grpSpPr bwMode="auto">
                  <a:xfrm>
                    <a:off x="5052827" y="904964"/>
                    <a:ext cx="1043173" cy="1547336"/>
                    <a:chOff x="8202642" y="1331438"/>
                    <a:chExt cx="1043173" cy="1547336"/>
                  </a:xfrm>
                </p:grpSpPr>
                <p:sp>
                  <p:nvSpPr>
                    <p:cNvPr id="269" name="任意多边形 22">
                      <a:extLst>
                        <a:ext uri="{FF2B5EF4-FFF2-40B4-BE49-F238E27FC236}">
                          <a16:creationId xmlns="" xmlns:a16="http://schemas.microsoft.com/office/drawing/2014/main" id="{7CB3AF1B-3481-4EEE-8915-17987308B577}"/>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0" name="任意多边形 23">
                      <a:extLst>
                        <a:ext uri="{FF2B5EF4-FFF2-40B4-BE49-F238E27FC236}">
                          <a16:creationId xmlns="" xmlns:a16="http://schemas.microsoft.com/office/drawing/2014/main" id="{221FC3E2-82A3-4C12-8CCF-18818A68BB57}"/>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39">
                    <a:extLst>
                      <a:ext uri="{FF2B5EF4-FFF2-40B4-BE49-F238E27FC236}">
                        <a16:creationId xmlns="" xmlns:a16="http://schemas.microsoft.com/office/drawing/2014/main" id="{99749696-2746-4851-A33A-208E25618556}"/>
                      </a:ext>
                    </a:extLst>
                  </p:cNvPr>
                  <p:cNvGrpSpPr>
                    <a:grpSpLocks/>
                  </p:cNvGrpSpPr>
                  <p:nvPr/>
                </p:nvGrpSpPr>
                <p:grpSpPr bwMode="auto">
                  <a:xfrm>
                    <a:off x="4018410" y="869821"/>
                    <a:ext cx="1074500" cy="1569143"/>
                    <a:chOff x="4018410" y="869821"/>
                    <a:chExt cx="1074500" cy="1569143"/>
                  </a:xfrm>
                </p:grpSpPr>
                <p:sp>
                  <p:nvSpPr>
                    <p:cNvPr id="267" name="任意多边形 20">
                      <a:extLst>
                        <a:ext uri="{FF2B5EF4-FFF2-40B4-BE49-F238E27FC236}">
                          <a16:creationId xmlns="" xmlns:a16="http://schemas.microsoft.com/office/drawing/2014/main" id="{572D8CE2-C84A-45A2-902D-A94F6924E0C1}"/>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8" name="任意多边形 21">
                      <a:extLst>
                        <a:ext uri="{FF2B5EF4-FFF2-40B4-BE49-F238E27FC236}">
                          <a16:creationId xmlns="" xmlns:a16="http://schemas.microsoft.com/office/drawing/2014/main" id="{9320468B-8D7C-4B4A-B8D4-A4E37AE3822B}"/>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23">
                    <a:extLst>
                      <a:ext uri="{FF2B5EF4-FFF2-40B4-BE49-F238E27FC236}">
                        <a16:creationId xmlns="" xmlns:a16="http://schemas.microsoft.com/office/drawing/2014/main" id="{940234BF-6299-4CB1-8CFC-ED01A9B1322B}"/>
                      </a:ext>
                    </a:extLst>
                  </p:cNvPr>
                  <p:cNvGrpSpPr>
                    <a:grpSpLocks/>
                  </p:cNvGrpSpPr>
                  <p:nvPr/>
                </p:nvGrpSpPr>
                <p:grpSpPr bwMode="auto">
                  <a:xfrm>
                    <a:off x="5048035" y="2175212"/>
                    <a:ext cx="1018726" cy="829528"/>
                    <a:chOff x="7348022" y="2790825"/>
                    <a:chExt cx="1018726" cy="829528"/>
                  </a:xfrm>
                </p:grpSpPr>
                <p:sp>
                  <p:nvSpPr>
                    <p:cNvPr id="265" name="任意多边形 18" hidden="1">
                      <a:extLst>
                        <a:ext uri="{FF2B5EF4-FFF2-40B4-BE49-F238E27FC236}">
                          <a16:creationId xmlns="" xmlns:a16="http://schemas.microsoft.com/office/drawing/2014/main" id="{ACF238EC-666C-4C7A-B71E-2F71BEDDA3BC}"/>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6" name="任意多边形 19">
                      <a:extLst>
                        <a:ext uri="{FF2B5EF4-FFF2-40B4-BE49-F238E27FC236}">
                          <a16:creationId xmlns="" xmlns:a16="http://schemas.microsoft.com/office/drawing/2014/main" id="{9E9DB97E-B951-4A2D-A564-842BABF8DF11}"/>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1" name="组合 33">
                    <a:extLst>
                      <a:ext uri="{FF2B5EF4-FFF2-40B4-BE49-F238E27FC236}">
                        <a16:creationId xmlns="" xmlns:a16="http://schemas.microsoft.com/office/drawing/2014/main" id="{BD466669-6D47-4E9B-8407-4C34E16AC759}"/>
                      </a:ext>
                    </a:extLst>
                  </p:cNvPr>
                  <p:cNvGrpSpPr>
                    <a:grpSpLocks/>
                  </p:cNvGrpSpPr>
                  <p:nvPr/>
                </p:nvGrpSpPr>
                <p:grpSpPr bwMode="auto">
                  <a:xfrm>
                    <a:off x="3971510" y="2141238"/>
                    <a:ext cx="1066735" cy="882149"/>
                    <a:chOff x="8334175" y="1062762"/>
                    <a:chExt cx="1066735" cy="882149"/>
                  </a:xfrm>
                </p:grpSpPr>
                <p:sp>
                  <p:nvSpPr>
                    <p:cNvPr id="262" name="任意多边形 15">
                      <a:extLst>
                        <a:ext uri="{FF2B5EF4-FFF2-40B4-BE49-F238E27FC236}">
                          <a16:creationId xmlns="" xmlns:a16="http://schemas.microsoft.com/office/drawing/2014/main" id="{63E137E9-841C-41AB-A078-6619B4D3D549}"/>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3" name="任意多边形 16">
                      <a:extLst>
                        <a:ext uri="{FF2B5EF4-FFF2-40B4-BE49-F238E27FC236}">
                          <a16:creationId xmlns="" xmlns:a16="http://schemas.microsoft.com/office/drawing/2014/main" id="{7E91322E-25FD-4D29-B439-580F9FD9629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4" name="任意多边形 17">
                      <a:extLst>
                        <a:ext uri="{FF2B5EF4-FFF2-40B4-BE49-F238E27FC236}">
                          <a16:creationId xmlns="" xmlns:a16="http://schemas.microsoft.com/office/drawing/2014/main" id="{54A8D07B-D00F-4E25-99BA-4A4772FE74D1}"/>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24" name="组合 323">
            <a:extLst>
              <a:ext uri="{FF2B5EF4-FFF2-40B4-BE49-F238E27FC236}">
                <a16:creationId xmlns="" xmlns:a16="http://schemas.microsoft.com/office/drawing/2014/main" id="{FF444940-3568-4D85-9339-61E05ACD2154}"/>
              </a:ext>
            </a:extLst>
          </p:cNvPr>
          <p:cNvGrpSpPr/>
          <p:nvPr/>
        </p:nvGrpSpPr>
        <p:grpSpPr>
          <a:xfrm>
            <a:off x="2043965" y="5309843"/>
            <a:ext cx="1707696" cy="930181"/>
            <a:chOff x="6754080" y="1741527"/>
            <a:chExt cx="2026530" cy="930181"/>
          </a:xfrm>
        </p:grpSpPr>
        <p:sp>
          <p:nvSpPr>
            <p:cNvPr id="325" name="Rectangle: Rounded Corners 164">
              <a:extLst>
                <a:ext uri="{FF2B5EF4-FFF2-40B4-BE49-F238E27FC236}">
                  <a16:creationId xmlns="" xmlns:a16="http://schemas.microsoft.com/office/drawing/2014/main" id="{BEAB1BA1-38FB-4B3B-BFAA-C911D6B3545F}"/>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26" name="TextBox 181">
              <a:extLst>
                <a:ext uri="{FF2B5EF4-FFF2-40B4-BE49-F238E27FC236}">
                  <a16:creationId xmlns="" xmlns:a16="http://schemas.microsoft.com/office/drawing/2014/main" id="{F6C31BA1-8224-496E-8C11-F927DBD9EBBD}"/>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27" name="组合 326">
            <a:extLst>
              <a:ext uri="{FF2B5EF4-FFF2-40B4-BE49-F238E27FC236}">
                <a16:creationId xmlns="" xmlns:a16="http://schemas.microsoft.com/office/drawing/2014/main" id="{3A7975EC-5E4E-4618-B2AE-2705D9885108}"/>
              </a:ext>
            </a:extLst>
          </p:cNvPr>
          <p:cNvGrpSpPr/>
          <p:nvPr/>
        </p:nvGrpSpPr>
        <p:grpSpPr>
          <a:xfrm>
            <a:off x="5860311" y="5309843"/>
            <a:ext cx="1707696" cy="930181"/>
            <a:chOff x="6754080" y="1741527"/>
            <a:chExt cx="2026530" cy="930181"/>
          </a:xfrm>
        </p:grpSpPr>
        <p:sp>
          <p:nvSpPr>
            <p:cNvPr id="328" name="Rectangle: Rounded Corners 164">
              <a:extLst>
                <a:ext uri="{FF2B5EF4-FFF2-40B4-BE49-F238E27FC236}">
                  <a16:creationId xmlns="" xmlns:a16="http://schemas.microsoft.com/office/drawing/2014/main" id="{DE59CC0E-237C-47FE-9C0E-6D0AB28EF6C4}"/>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29" name="TextBox 181">
              <a:extLst>
                <a:ext uri="{FF2B5EF4-FFF2-40B4-BE49-F238E27FC236}">
                  <a16:creationId xmlns="" xmlns:a16="http://schemas.microsoft.com/office/drawing/2014/main" id="{99D63602-569F-4E82-A1CC-4C7053EB30D9}"/>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30" name="组合 329">
            <a:extLst>
              <a:ext uri="{FF2B5EF4-FFF2-40B4-BE49-F238E27FC236}">
                <a16:creationId xmlns="" xmlns:a16="http://schemas.microsoft.com/office/drawing/2014/main" id="{2C446722-4D60-40AA-937F-C6EC7D2070B1}"/>
              </a:ext>
            </a:extLst>
          </p:cNvPr>
          <p:cNvGrpSpPr/>
          <p:nvPr/>
        </p:nvGrpSpPr>
        <p:grpSpPr>
          <a:xfrm>
            <a:off x="9631525" y="5309843"/>
            <a:ext cx="1707696" cy="930181"/>
            <a:chOff x="6754080" y="1741527"/>
            <a:chExt cx="2026530" cy="930181"/>
          </a:xfrm>
        </p:grpSpPr>
        <p:sp>
          <p:nvSpPr>
            <p:cNvPr id="331" name="Rectangle: Rounded Corners 164">
              <a:extLst>
                <a:ext uri="{FF2B5EF4-FFF2-40B4-BE49-F238E27FC236}">
                  <a16:creationId xmlns="" xmlns:a16="http://schemas.microsoft.com/office/drawing/2014/main" id="{C78BD01C-1B56-44B0-8BB1-FF79795C1B57}"/>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32" name="TextBox 181">
              <a:extLst>
                <a:ext uri="{FF2B5EF4-FFF2-40B4-BE49-F238E27FC236}">
                  <a16:creationId xmlns="" xmlns:a16="http://schemas.microsoft.com/office/drawing/2014/main" id="{3C87DBF3-3E77-4332-9074-7E1CCEBF6F6C}"/>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pic>
        <p:nvPicPr>
          <p:cNvPr id="334" name="图片 333">
            <a:extLst>
              <a:ext uri="{FF2B5EF4-FFF2-40B4-BE49-F238E27FC236}">
                <a16:creationId xmlns="" xmlns:a16="http://schemas.microsoft.com/office/drawing/2014/main" id="{51A76B2D-5350-48F1-8D57-C6BC862A2F2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770875" y="994876"/>
            <a:ext cx="318916" cy="476794"/>
          </a:xfrm>
          <a:prstGeom prst="rect">
            <a:avLst/>
          </a:prstGeom>
        </p:spPr>
      </p:pic>
    </p:spTree>
    <p:extLst>
      <p:ext uri="{BB962C8B-B14F-4D97-AF65-F5344CB8AC3E}">
        <p14:creationId xmlns:p14="http://schemas.microsoft.com/office/powerpoint/2010/main" val="139082812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4"/>
                                            </p:tgtEl>
                                            <p:attrNameLst>
                                              <p:attrName>style.visibility</p:attrName>
                                            </p:attrNameLst>
                                          </p:cBhvr>
                                          <p:to>
                                            <p:strVal val="visible"/>
                                          </p:to>
                                        </p:set>
                                        <p:anim calcmode="lin" valueType="num">
                                          <p:cBhvr additive="base">
                                            <p:cTn id="7" dur="500" fill="hold"/>
                                            <p:tgtEl>
                                              <p:spTgt spid="324"/>
                                            </p:tgtEl>
                                            <p:attrNameLst>
                                              <p:attrName>ppt_x</p:attrName>
                                            </p:attrNameLst>
                                          </p:cBhvr>
                                          <p:tavLst>
                                            <p:tav tm="0">
                                              <p:val>
                                                <p:strVal val="#ppt_x"/>
                                              </p:val>
                                            </p:tav>
                                            <p:tav tm="100000">
                                              <p:val>
                                                <p:strVal val="#ppt_x"/>
                                              </p:val>
                                            </p:tav>
                                          </p:tavLst>
                                        </p:anim>
                                        <p:anim calcmode="lin" valueType="num">
                                          <p:cBhvr additive="base">
                                            <p:cTn id="8" dur="500" fill="hold"/>
                                            <p:tgtEl>
                                              <p:spTgt spid="3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27"/>
                                            </p:tgtEl>
                                            <p:attrNameLst>
                                              <p:attrName>style.visibility</p:attrName>
                                            </p:attrNameLst>
                                          </p:cBhvr>
                                          <p:to>
                                            <p:strVal val="visible"/>
                                          </p:to>
                                        </p:set>
                                        <p:anim calcmode="lin" valueType="num">
                                          <p:cBhvr additive="base">
                                            <p:cTn id="11" dur="500" fill="hold"/>
                                            <p:tgtEl>
                                              <p:spTgt spid="327"/>
                                            </p:tgtEl>
                                            <p:attrNameLst>
                                              <p:attrName>ppt_x</p:attrName>
                                            </p:attrNameLst>
                                          </p:cBhvr>
                                          <p:tavLst>
                                            <p:tav tm="0">
                                              <p:val>
                                                <p:strVal val="#ppt_x"/>
                                              </p:val>
                                            </p:tav>
                                            <p:tav tm="100000">
                                              <p:val>
                                                <p:strVal val="#ppt_x"/>
                                              </p:val>
                                            </p:tav>
                                          </p:tavLst>
                                        </p:anim>
                                        <p:anim calcmode="lin" valueType="num">
                                          <p:cBhvr additive="base">
                                            <p:cTn id="12" dur="500" fill="hold"/>
                                            <p:tgtEl>
                                              <p:spTgt spid="32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30"/>
                                            </p:tgtEl>
                                            <p:attrNameLst>
                                              <p:attrName>style.visibility</p:attrName>
                                            </p:attrNameLst>
                                          </p:cBhvr>
                                          <p:to>
                                            <p:strVal val="visible"/>
                                          </p:to>
                                        </p:set>
                                        <p:anim calcmode="lin" valueType="num">
                                          <p:cBhvr additive="base">
                                            <p:cTn id="15" dur="500" fill="hold"/>
                                            <p:tgtEl>
                                              <p:spTgt spid="330"/>
                                            </p:tgtEl>
                                            <p:attrNameLst>
                                              <p:attrName>ppt_x</p:attrName>
                                            </p:attrNameLst>
                                          </p:cBhvr>
                                          <p:tavLst>
                                            <p:tav tm="0">
                                              <p:val>
                                                <p:strVal val="#ppt_x"/>
                                              </p:val>
                                            </p:tav>
                                            <p:tav tm="100000">
                                              <p:val>
                                                <p:strVal val="#ppt_x"/>
                                              </p:val>
                                            </p:tav>
                                          </p:tavLst>
                                        </p:anim>
                                        <p:anim calcmode="lin" valueType="num">
                                          <p:cBhvr additive="base">
                                            <p:cTn id="16" dur="500" fill="hold"/>
                                            <p:tgtEl>
                                              <p:spTgt spid="330"/>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2" presetClass="entr" presetSubtype="8" fill="hold" grpId="0" nodeType="afterEffect">
                                      <p:stCondLst>
                                        <p:cond delay="0"/>
                                      </p:stCondLst>
                                      <p:childTnLst>
                                        <p:set>
                                          <p:cBhvr>
                                            <p:cTn id="19" dur="1" fill="hold">
                                              <p:stCondLst>
                                                <p:cond delay="0"/>
                                              </p:stCondLst>
                                            </p:cTn>
                                            <p:tgtEl>
                                              <p:spTgt spid="81"/>
                                            </p:tgtEl>
                                            <p:attrNameLst>
                                              <p:attrName>style.visibility</p:attrName>
                                            </p:attrNameLst>
                                          </p:cBhvr>
                                          <p:to>
                                            <p:strVal val="visible"/>
                                          </p:to>
                                        </p:set>
                                        <p:anim calcmode="lin" valueType="num">
                                          <p:cBhvr additive="base">
                                            <p:cTn id="20" dur="500" fill="hold"/>
                                            <p:tgtEl>
                                              <p:spTgt spid="81"/>
                                            </p:tgtEl>
                                            <p:attrNameLst>
                                              <p:attrName>ppt_x</p:attrName>
                                            </p:attrNameLst>
                                          </p:cBhvr>
                                          <p:tavLst>
                                            <p:tav tm="0">
                                              <p:val>
                                                <p:strVal val="0-#ppt_w/2"/>
                                              </p:val>
                                            </p:tav>
                                            <p:tav tm="100000">
                                              <p:val>
                                                <p:strVal val="#ppt_x"/>
                                              </p:val>
                                            </p:tav>
                                          </p:tavLst>
                                        </p:anim>
                                        <p:anim calcmode="lin" valueType="num">
                                          <p:cBhvr additive="base">
                                            <p:cTn id="21" dur="500" fill="hold"/>
                                            <p:tgtEl>
                                              <p:spTgt spid="81"/>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150"/>
                                      </p:stCondLst>
                                      <p:childTnLst>
                                        <p:set>
                                          <p:cBhvr>
                                            <p:cTn id="23" dur="1" fill="hold">
                                              <p:stCondLst>
                                                <p:cond delay="0"/>
                                              </p:stCondLst>
                                            </p:cTn>
                                            <p:tgtEl>
                                              <p:spTgt spid="82"/>
                                            </p:tgtEl>
                                            <p:attrNameLst>
                                              <p:attrName>style.visibility</p:attrName>
                                            </p:attrNameLst>
                                          </p:cBhvr>
                                          <p:to>
                                            <p:strVal val="visible"/>
                                          </p:to>
                                        </p:set>
                                        <p:anim calcmode="lin" valueType="num">
                                          <p:cBhvr additive="base">
                                            <p:cTn id="24" dur="500" fill="hold"/>
                                            <p:tgtEl>
                                              <p:spTgt spid="82"/>
                                            </p:tgtEl>
                                            <p:attrNameLst>
                                              <p:attrName>ppt_x</p:attrName>
                                            </p:attrNameLst>
                                          </p:cBhvr>
                                          <p:tavLst>
                                            <p:tav tm="0">
                                              <p:val>
                                                <p:strVal val="0-#ppt_w/2"/>
                                              </p:val>
                                            </p:tav>
                                            <p:tav tm="100000">
                                              <p:val>
                                                <p:strVal val="#ppt_x"/>
                                              </p:val>
                                            </p:tav>
                                          </p:tavLst>
                                        </p:anim>
                                        <p:anim calcmode="lin" valueType="num">
                                          <p:cBhvr additive="base">
                                            <p:cTn id="25" dur="500" fill="hold"/>
                                            <p:tgtEl>
                                              <p:spTgt spid="82"/>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300"/>
                                      </p:stCondLst>
                                      <p:childTnLst>
                                        <p:set>
                                          <p:cBhvr>
                                            <p:cTn id="27" dur="1" fill="hold">
                                              <p:stCondLst>
                                                <p:cond delay="0"/>
                                              </p:stCondLst>
                                            </p:cTn>
                                            <p:tgtEl>
                                              <p:spTgt spid="83"/>
                                            </p:tgtEl>
                                            <p:attrNameLst>
                                              <p:attrName>style.visibility</p:attrName>
                                            </p:attrNameLst>
                                          </p:cBhvr>
                                          <p:to>
                                            <p:strVal val="visible"/>
                                          </p:to>
                                        </p:set>
                                        <p:anim calcmode="lin" valueType="num">
                                          <p:cBhvr additive="base">
                                            <p:cTn id="28" dur="500" fill="hold"/>
                                            <p:tgtEl>
                                              <p:spTgt spid="83"/>
                                            </p:tgtEl>
                                            <p:attrNameLst>
                                              <p:attrName>ppt_x</p:attrName>
                                            </p:attrNameLst>
                                          </p:cBhvr>
                                          <p:tavLst>
                                            <p:tav tm="0">
                                              <p:val>
                                                <p:strVal val="0-#ppt_w/2"/>
                                              </p:val>
                                            </p:tav>
                                            <p:tav tm="100000">
                                              <p:val>
                                                <p:strVal val="#ppt_x"/>
                                              </p:val>
                                            </p:tav>
                                          </p:tavLst>
                                        </p:anim>
                                        <p:anim calcmode="lin" valueType="num">
                                          <p:cBhvr additive="base">
                                            <p:cTn id="29" dur="500" fill="hold"/>
                                            <p:tgtEl>
                                              <p:spTgt spid="83"/>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450"/>
                                      </p:stCondLst>
                                      <p:childTnLst>
                                        <p:set>
                                          <p:cBhvr>
                                            <p:cTn id="31" dur="1" fill="hold">
                                              <p:stCondLst>
                                                <p:cond delay="0"/>
                                              </p:stCondLst>
                                            </p:cTn>
                                            <p:tgtEl>
                                              <p:spTgt spid="84"/>
                                            </p:tgtEl>
                                            <p:attrNameLst>
                                              <p:attrName>style.visibility</p:attrName>
                                            </p:attrNameLst>
                                          </p:cBhvr>
                                          <p:to>
                                            <p:strVal val="visible"/>
                                          </p:to>
                                        </p:set>
                                        <p:anim calcmode="lin" valueType="num">
                                          <p:cBhvr additive="base">
                                            <p:cTn id="32" dur="500" fill="hold"/>
                                            <p:tgtEl>
                                              <p:spTgt spid="84"/>
                                            </p:tgtEl>
                                            <p:attrNameLst>
                                              <p:attrName>ppt_x</p:attrName>
                                            </p:attrNameLst>
                                          </p:cBhvr>
                                          <p:tavLst>
                                            <p:tav tm="0">
                                              <p:val>
                                                <p:strVal val="0-#ppt_w/2"/>
                                              </p:val>
                                            </p:tav>
                                            <p:tav tm="100000">
                                              <p:val>
                                                <p:strVal val="#ppt_x"/>
                                              </p:val>
                                            </p:tav>
                                          </p:tavLst>
                                        </p:anim>
                                        <p:anim calcmode="lin" valueType="num">
                                          <p:cBhvr additive="base">
                                            <p:cTn id="33" dur="500" fill="hold"/>
                                            <p:tgtEl>
                                              <p:spTgt spid="84"/>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600"/>
                                      </p:stCondLst>
                                      <p:childTnLst>
                                        <p:set>
                                          <p:cBhvr>
                                            <p:cTn id="35" dur="1" fill="hold">
                                              <p:stCondLst>
                                                <p:cond delay="0"/>
                                              </p:stCondLst>
                                            </p:cTn>
                                            <p:tgtEl>
                                              <p:spTgt spid="85"/>
                                            </p:tgtEl>
                                            <p:attrNameLst>
                                              <p:attrName>style.visibility</p:attrName>
                                            </p:attrNameLst>
                                          </p:cBhvr>
                                          <p:to>
                                            <p:strVal val="visible"/>
                                          </p:to>
                                        </p:set>
                                        <p:anim calcmode="lin" valueType="num">
                                          <p:cBhvr additive="base">
                                            <p:cTn id="36" dur="500" fill="hold"/>
                                            <p:tgtEl>
                                              <p:spTgt spid="85"/>
                                            </p:tgtEl>
                                            <p:attrNameLst>
                                              <p:attrName>ppt_x</p:attrName>
                                            </p:attrNameLst>
                                          </p:cBhvr>
                                          <p:tavLst>
                                            <p:tav tm="0">
                                              <p:val>
                                                <p:strVal val="0-#ppt_w/2"/>
                                              </p:val>
                                            </p:tav>
                                            <p:tav tm="100000">
                                              <p:val>
                                                <p:strVal val="#ppt_x"/>
                                              </p:val>
                                            </p:tav>
                                          </p:tavLst>
                                        </p:anim>
                                        <p:anim calcmode="lin" valueType="num">
                                          <p:cBhvr additive="base">
                                            <p:cTn id="37" dur="500" fill="hold"/>
                                            <p:tgtEl>
                                              <p:spTgt spid="85"/>
                                            </p:tgtEl>
                                            <p:attrNameLst>
                                              <p:attrName>ppt_y</p:attrName>
                                            </p:attrNameLst>
                                          </p:cBhvr>
                                          <p:tavLst>
                                            <p:tav tm="0">
                                              <p:val>
                                                <p:strVal val="#ppt_y"/>
                                              </p:val>
                                            </p:tav>
                                            <p:tav tm="100000">
                                              <p:val>
                                                <p:strVal val="#ppt_y"/>
                                              </p:val>
                                            </p:tav>
                                          </p:tavLst>
                                        </p:anim>
                                      </p:childTnLst>
                                    </p:cTn>
                                  </p:par>
                                </p:childTnLst>
                              </p:cTn>
                            </p:par>
                            <p:par>
                              <p:cTn id="38" fill="hold">
                                <p:stCondLst>
                                  <p:cond delay="1600"/>
                                </p:stCondLst>
                                <p:childTnLst>
                                  <p:par>
                                    <p:cTn id="39" presetID="2" presetClass="entr" presetSubtype="8" accel="24000" fill="hold" nodeType="afterEffect" p14:presetBounceEnd="20000">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14:bounceEnd="20000">
                                          <p:cBhvr additive="base">
                                            <p:cTn id="41" dur="500" fill="hold"/>
                                            <p:tgtEl>
                                              <p:spTgt spid="86"/>
                                            </p:tgtEl>
                                            <p:attrNameLst>
                                              <p:attrName>ppt_x</p:attrName>
                                            </p:attrNameLst>
                                          </p:cBhvr>
                                          <p:tavLst>
                                            <p:tav tm="0">
                                              <p:val>
                                                <p:strVal val="0-#ppt_w/2"/>
                                              </p:val>
                                            </p:tav>
                                            <p:tav tm="100000">
                                              <p:val>
                                                <p:strVal val="#ppt_x"/>
                                              </p:val>
                                            </p:tav>
                                          </p:tavLst>
                                        </p:anim>
                                        <p:anim calcmode="lin" valueType="num" p14:bounceEnd="20000">
                                          <p:cBhvr additive="base">
                                            <p:cTn id="42" dur="500" fill="hold"/>
                                            <p:tgtEl>
                                              <p:spTgt spid="86"/>
                                            </p:tgtEl>
                                            <p:attrNameLst>
                                              <p:attrName>ppt_y</p:attrName>
                                            </p:attrNameLst>
                                          </p:cBhvr>
                                          <p:tavLst>
                                            <p:tav tm="0">
                                              <p:val>
                                                <p:strVal val="#ppt_y"/>
                                              </p:val>
                                            </p:tav>
                                            <p:tav tm="100000">
                                              <p:val>
                                                <p:strVal val="#ppt_y"/>
                                              </p:val>
                                            </p:tav>
                                          </p:tavLst>
                                        </p:anim>
                                      </p:childTnLst>
                                    </p:cTn>
                                  </p:par>
                                  <p:par>
                                    <p:cTn id="43" presetID="23" presetClass="entr" presetSubtype="32" fill="hold" nodeType="withEffect">
                                      <p:stCondLst>
                                        <p:cond delay="0"/>
                                      </p:stCondLst>
                                      <p:childTnLst>
                                        <p:set>
                                          <p:cBhvr>
                                            <p:cTn id="44" dur="1" fill="hold">
                                              <p:stCondLst>
                                                <p:cond delay="0"/>
                                              </p:stCondLst>
                                            </p:cTn>
                                            <p:tgtEl>
                                              <p:spTgt spid="86"/>
                                            </p:tgtEl>
                                            <p:attrNameLst>
                                              <p:attrName>style.visibility</p:attrName>
                                            </p:attrNameLst>
                                          </p:cBhvr>
                                          <p:to>
                                            <p:strVal val="visible"/>
                                          </p:to>
                                        </p:set>
                                        <p:anim calcmode="lin" valueType="num">
                                          <p:cBhvr>
                                            <p:cTn id="45" dur="500" fill="hold"/>
                                            <p:tgtEl>
                                              <p:spTgt spid="86"/>
                                            </p:tgtEl>
                                            <p:attrNameLst>
                                              <p:attrName>ppt_w</p:attrName>
                                            </p:attrNameLst>
                                          </p:cBhvr>
                                          <p:tavLst>
                                            <p:tav tm="0">
                                              <p:val>
                                                <p:strVal val="4*#ppt_w"/>
                                              </p:val>
                                            </p:tav>
                                            <p:tav tm="100000">
                                              <p:val>
                                                <p:strVal val="#ppt_w"/>
                                              </p:val>
                                            </p:tav>
                                          </p:tavLst>
                                        </p:anim>
                                        <p:anim calcmode="lin" valueType="num">
                                          <p:cBhvr>
                                            <p:cTn id="46" dur="500" fill="hold"/>
                                            <p:tgtEl>
                                              <p:spTgt spid="86"/>
                                            </p:tgtEl>
                                            <p:attrNameLst>
                                              <p:attrName>ppt_h</p:attrName>
                                            </p:attrNameLst>
                                          </p:cBhvr>
                                          <p:tavLst>
                                            <p:tav tm="0">
                                              <p:val>
                                                <p:strVal val="4*#ppt_h"/>
                                              </p:val>
                                            </p:tav>
                                            <p:tav tm="100000">
                                              <p:val>
                                                <p:strVal val="#ppt_h"/>
                                              </p:val>
                                            </p:tav>
                                          </p:tavLst>
                                        </p:anim>
                                      </p:childTnLst>
                                    </p:cTn>
                                  </p:par>
                                  <p:par>
                                    <p:cTn id="47" presetID="2" presetClass="entr" presetSubtype="8" accel="24000" fill="hold" nodeType="withEffect" p14:presetBounceEnd="20000">
                                      <p:stCondLst>
                                        <p:cond delay="150"/>
                                      </p:stCondLst>
                                      <p:childTnLst>
                                        <p:set>
                                          <p:cBhvr>
                                            <p:cTn id="48" dur="1" fill="hold">
                                              <p:stCondLst>
                                                <p:cond delay="0"/>
                                              </p:stCondLst>
                                            </p:cTn>
                                            <p:tgtEl>
                                              <p:spTgt spid="89"/>
                                            </p:tgtEl>
                                            <p:attrNameLst>
                                              <p:attrName>style.visibility</p:attrName>
                                            </p:attrNameLst>
                                          </p:cBhvr>
                                          <p:to>
                                            <p:strVal val="visible"/>
                                          </p:to>
                                        </p:set>
                                        <p:anim calcmode="lin" valueType="num" p14:bounceEnd="20000">
                                          <p:cBhvr additive="base">
                                            <p:cTn id="49" dur="500" fill="hold"/>
                                            <p:tgtEl>
                                              <p:spTgt spid="89"/>
                                            </p:tgtEl>
                                            <p:attrNameLst>
                                              <p:attrName>ppt_x</p:attrName>
                                            </p:attrNameLst>
                                          </p:cBhvr>
                                          <p:tavLst>
                                            <p:tav tm="0">
                                              <p:val>
                                                <p:strVal val="0-#ppt_w/2"/>
                                              </p:val>
                                            </p:tav>
                                            <p:tav tm="100000">
                                              <p:val>
                                                <p:strVal val="#ppt_x"/>
                                              </p:val>
                                            </p:tav>
                                          </p:tavLst>
                                        </p:anim>
                                        <p:anim calcmode="lin" valueType="num" p14:bounceEnd="20000">
                                          <p:cBhvr additive="base">
                                            <p:cTn id="50" dur="500" fill="hold"/>
                                            <p:tgtEl>
                                              <p:spTgt spid="89"/>
                                            </p:tgtEl>
                                            <p:attrNameLst>
                                              <p:attrName>ppt_y</p:attrName>
                                            </p:attrNameLst>
                                          </p:cBhvr>
                                          <p:tavLst>
                                            <p:tav tm="0">
                                              <p:val>
                                                <p:strVal val="#ppt_y"/>
                                              </p:val>
                                            </p:tav>
                                            <p:tav tm="100000">
                                              <p:val>
                                                <p:strVal val="#ppt_y"/>
                                              </p:val>
                                            </p:tav>
                                          </p:tavLst>
                                        </p:anim>
                                      </p:childTnLst>
                                    </p:cTn>
                                  </p:par>
                                  <p:par>
                                    <p:cTn id="51" presetID="23" presetClass="entr" presetSubtype="32" fill="hold" nodeType="withEffect">
                                      <p:stCondLst>
                                        <p:cond delay="150"/>
                                      </p:stCondLst>
                                      <p:childTnLst>
                                        <p:set>
                                          <p:cBhvr>
                                            <p:cTn id="52" dur="1" fill="hold">
                                              <p:stCondLst>
                                                <p:cond delay="0"/>
                                              </p:stCondLst>
                                            </p:cTn>
                                            <p:tgtEl>
                                              <p:spTgt spid="89"/>
                                            </p:tgtEl>
                                            <p:attrNameLst>
                                              <p:attrName>style.visibility</p:attrName>
                                            </p:attrNameLst>
                                          </p:cBhvr>
                                          <p:to>
                                            <p:strVal val="visible"/>
                                          </p:to>
                                        </p:set>
                                        <p:anim calcmode="lin" valueType="num">
                                          <p:cBhvr>
                                            <p:cTn id="53" dur="500" fill="hold"/>
                                            <p:tgtEl>
                                              <p:spTgt spid="89"/>
                                            </p:tgtEl>
                                            <p:attrNameLst>
                                              <p:attrName>ppt_w</p:attrName>
                                            </p:attrNameLst>
                                          </p:cBhvr>
                                          <p:tavLst>
                                            <p:tav tm="0">
                                              <p:val>
                                                <p:strVal val="4*#ppt_w"/>
                                              </p:val>
                                            </p:tav>
                                            <p:tav tm="100000">
                                              <p:val>
                                                <p:strVal val="#ppt_w"/>
                                              </p:val>
                                            </p:tav>
                                          </p:tavLst>
                                        </p:anim>
                                        <p:anim calcmode="lin" valueType="num">
                                          <p:cBhvr>
                                            <p:cTn id="54" dur="500" fill="hold"/>
                                            <p:tgtEl>
                                              <p:spTgt spid="89"/>
                                            </p:tgtEl>
                                            <p:attrNameLst>
                                              <p:attrName>ppt_h</p:attrName>
                                            </p:attrNameLst>
                                          </p:cBhvr>
                                          <p:tavLst>
                                            <p:tav tm="0">
                                              <p:val>
                                                <p:strVal val="4*#ppt_h"/>
                                              </p:val>
                                            </p:tav>
                                            <p:tav tm="100000">
                                              <p:val>
                                                <p:strVal val="#ppt_h"/>
                                              </p:val>
                                            </p:tav>
                                          </p:tavLst>
                                        </p:anim>
                                      </p:childTnLst>
                                    </p:cTn>
                                  </p:par>
                                  <p:par>
                                    <p:cTn id="55" presetID="2" presetClass="entr" presetSubtype="8" accel="24000" fill="hold" nodeType="withEffect" p14:presetBounceEnd="20000">
                                      <p:stCondLst>
                                        <p:cond delay="300"/>
                                      </p:stCondLst>
                                      <p:childTnLst>
                                        <p:set>
                                          <p:cBhvr>
                                            <p:cTn id="56" dur="1" fill="hold">
                                              <p:stCondLst>
                                                <p:cond delay="0"/>
                                              </p:stCondLst>
                                            </p:cTn>
                                            <p:tgtEl>
                                              <p:spTgt spid="92"/>
                                            </p:tgtEl>
                                            <p:attrNameLst>
                                              <p:attrName>style.visibility</p:attrName>
                                            </p:attrNameLst>
                                          </p:cBhvr>
                                          <p:to>
                                            <p:strVal val="visible"/>
                                          </p:to>
                                        </p:set>
                                        <p:anim calcmode="lin" valueType="num" p14:bounceEnd="20000">
                                          <p:cBhvr additive="base">
                                            <p:cTn id="57" dur="500" fill="hold"/>
                                            <p:tgtEl>
                                              <p:spTgt spid="92"/>
                                            </p:tgtEl>
                                            <p:attrNameLst>
                                              <p:attrName>ppt_x</p:attrName>
                                            </p:attrNameLst>
                                          </p:cBhvr>
                                          <p:tavLst>
                                            <p:tav tm="0">
                                              <p:val>
                                                <p:strVal val="0-#ppt_w/2"/>
                                              </p:val>
                                            </p:tav>
                                            <p:tav tm="100000">
                                              <p:val>
                                                <p:strVal val="#ppt_x"/>
                                              </p:val>
                                            </p:tav>
                                          </p:tavLst>
                                        </p:anim>
                                        <p:anim calcmode="lin" valueType="num" p14:bounceEnd="20000">
                                          <p:cBhvr additive="base">
                                            <p:cTn id="58" dur="500" fill="hold"/>
                                            <p:tgtEl>
                                              <p:spTgt spid="92"/>
                                            </p:tgtEl>
                                            <p:attrNameLst>
                                              <p:attrName>ppt_y</p:attrName>
                                            </p:attrNameLst>
                                          </p:cBhvr>
                                          <p:tavLst>
                                            <p:tav tm="0">
                                              <p:val>
                                                <p:strVal val="#ppt_y"/>
                                              </p:val>
                                            </p:tav>
                                            <p:tav tm="100000">
                                              <p:val>
                                                <p:strVal val="#ppt_y"/>
                                              </p:val>
                                            </p:tav>
                                          </p:tavLst>
                                        </p:anim>
                                      </p:childTnLst>
                                    </p:cTn>
                                  </p:par>
                                  <p:par>
                                    <p:cTn id="59" presetID="23" presetClass="entr" presetSubtype="32" fill="hold" nodeType="withEffect">
                                      <p:stCondLst>
                                        <p:cond delay="300"/>
                                      </p:stCondLst>
                                      <p:childTnLst>
                                        <p:set>
                                          <p:cBhvr>
                                            <p:cTn id="60" dur="1" fill="hold">
                                              <p:stCondLst>
                                                <p:cond delay="0"/>
                                              </p:stCondLst>
                                            </p:cTn>
                                            <p:tgtEl>
                                              <p:spTgt spid="92"/>
                                            </p:tgtEl>
                                            <p:attrNameLst>
                                              <p:attrName>style.visibility</p:attrName>
                                            </p:attrNameLst>
                                          </p:cBhvr>
                                          <p:to>
                                            <p:strVal val="visible"/>
                                          </p:to>
                                        </p:set>
                                        <p:anim calcmode="lin" valueType="num">
                                          <p:cBhvr>
                                            <p:cTn id="61" dur="500" fill="hold"/>
                                            <p:tgtEl>
                                              <p:spTgt spid="92"/>
                                            </p:tgtEl>
                                            <p:attrNameLst>
                                              <p:attrName>ppt_w</p:attrName>
                                            </p:attrNameLst>
                                          </p:cBhvr>
                                          <p:tavLst>
                                            <p:tav tm="0">
                                              <p:val>
                                                <p:strVal val="4*#ppt_w"/>
                                              </p:val>
                                            </p:tav>
                                            <p:tav tm="100000">
                                              <p:val>
                                                <p:strVal val="#ppt_w"/>
                                              </p:val>
                                            </p:tav>
                                          </p:tavLst>
                                        </p:anim>
                                        <p:anim calcmode="lin" valueType="num">
                                          <p:cBhvr>
                                            <p:cTn id="62" dur="500" fill="hold"/>
                                            <p:tgtEl>
                                              <p:spTgt spid="92"/>
                                            </p:tgtEl>
                                            <p:attrNameLst>
                                              <p:attrName>ppt_h</p:attrName>
                                            </p:attrNameLst>
                                          </p:cBhvr>
                                          <p:tavLst>
                                            <p:tav tm="0">
                                              <p:val>
                                                <p:strVal val="4*#ppt_h"/>
                                              </p:val>
                                            </p:tav>
                                            <p:tav tm="100000">
                                              <p:val>
                                                <p:strVal val="#ppt_h"/>
                                              </p:val>
                                            </p:tav>
                                          </p:tavLst>
                                        </p:anim>
                                      </p:childTnLst>
                                    </p:cTn>
                                  </p:par>
                                  <p:par>
                                    <p:cTn id="63" presetID="2" presetClass="entr" presetSubtype="8" accel="24000" fill="hold" nodeType="withEffect" p14:presetBounceEnd="20000">
                                      <p:stCondLst>
                                        <p:cond delay="450"/>
                                      </p:stCondLst>
                                      <p:childTnLst>
                                        <p:set>
                                          <p:cBhvr>
                                            <p:cTn id="64" dur="1" fill="hold">
                                              <p:stCondLst>
                                                <p:cond delay="0"/>
                                              </p:stCondLst>
                                            </p:cTn>
                                            <p:tgtEl>
                                              <p:spTgt spid="95"/>
                                            </p:tgtEl>
                                            <p:attrNameLst>
                                              <p:attrName>style.visibility</p:attrName>
                                            </p:attrNameLst>
                                          </p:cBhvr>
                                          <p:to>
                                            <p:strVal val="visible"/>
                                          </p:to>
                                        </p:set>
                                        <p:anim calcmode="lin" valueType="num" p14:bounceEnd="20000">
                                          <p:cBhvr additive="base">
                                            <p:cTn id="65" dur="500" fill="hold"/>
                                            <p:tgtEl>
                                              <p:spTgt spid="95"/>
                                            </p:tgtEl>
                                            <p:attrNameLst>
                                              <p:attrName>ppt_x</p:attrName>
                                            </p:attrNameLst>
                                          </p:cBhvr>
                                          <p:tavLst>
                                            <p:tav tm="0">
                                              <p:val>
                                                <p:strVal val="0-#ppt_w/2"/>
                                              </p:val>
                                            </p:tav>
                                            <p:tav tm="100000">
                                              <p:val>
                                                <p:strVal val="#ppt_x"/>
                                              </p:val>
                                            </p:tav>
                                          </p:tavLst>
                                        </p:anim>
                                        <p:anim calcmode="lin" valueType="num" p14:bounceEnd="20000">
                                          <p:cBhvr additive="base">
                                            <p:cTn id="66" dur="500" fill="hold"/>
                                            <p:tgtEl>
                                              <p:spTgt spid="95"/>
                                            </p:tgtEl>
                                            <p:attrNameLst>
                                              <p:attrName>ppt_y</p:attrName>
                                            </p:attrNameLst>
                                          </p:cBhvr>
                                          <p:tavLst>
                                            <p:tav tm="0">
                                              <p:val>
                                                <p:strVal val="#ppt_y"/>
                                              </p:val>
                                            </p:tav>
                                            <p:tav tm="100000">
                                              <p:val>
                                                <p:strVal val="#ppt_y"/>
                                              </p:val>
                                            </p:tav>
                                          </p:tavLst>
                                        </p:anim>
                                      </p:childTnLst>
                                    </p:cTn>
                                  </p:par>
                                  <p:par>
                                    <p:cTn id="67" presetID="23" presetClass="entr" presetSubtype="32" fill="hold" nodeType="withEffect">
                                      <p:stCondLst>
                                        <p:cond delay="45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strVal val="4*#ppt_w"/>
                                              </p:val>
                                            </p:tav>
                                            <p:tav tm="100000">
                                              <p:val>
                                                <p:strVal val="#ppt_w"/>
                                              </p:val>
                                            </p:tav>
                                          </p:tavLst>
                                        </p:anim>
                                        <p:anim calcmode="lin" valueType="num">
                                          <p:cBhvr>
                                            <p:cTn id="70" dur="500" fill="hold"/>
                                            <p:tgtEl>
                                              <p:spTgt spid="95"/>
                                            </p:tgtEl>
                                            <p:attrNameLst>
                                              <p:attrName>ppt_h</p:attrName>
                                            </p:attrNameLst>
                                          </p:cBhvr>
                                          <p:tavLst>
                                            <p:tav tm="0">
                                              <p:val>
                                                <p:strVal val="4*#ppt_h"/>
                                              </p:val>
                                            </p:tav>
                                            <p:tav tm="100000">
                                              <p:val>
                                                <p:strVal val="#ppt_h"/>
                                              </p:val>
                                            </p:tav>
                                          </p:tavLst>
                                        </p:anim>
                                      </p:childTnLst>
                                    </p:cTn>
                                  </p:par>
                                  <p:par>
                                    <p:cTn id="71" presetID="2" presetClass="entr" presetSubtype="8" accel="24000" fill="hold" nodeType="withEffect" p14:presetBounceEnd="20000">
                                      <p:stCondLst>
                                        <p:cond delay="600"/>
                                      </p:stCondLst>
                                      <p:childTnLst>
                                        <p:set>
                                          <p:cBhvr>
                                            <p:cTn id="72" dur="1" fill="hold">
                                              <p:stCondLst>
                                                <p:cond delay="0"/>
                                              </p:stCondLst>
                                            </p:cTn>
                                            <p:tgtEl>
                                              <p:spTgt spid="98"/>
                                            </p:tgtEl>
                                            <p:attrNameLst>
                                              <p:attrName>style.visibility</p:attrName>
                                            </p:attrNameLst>
                                          </p:cBhvr>
                                          <p:to>
                                            <p:strVal val="visible"/>
                                          </p:to>
                                        </p:set>
                                        <p:anim calcmode="lin" valueType="num" p14:bounceEnd="20000">
                                          <p:cBhvr additive="base">
                                            <p:cTn id="73" dur="500" fill="hold"/>
                                            <p:tgtEl>
                                              <p:spTgt spid="98"/>
                                            </p:tgtEl>
                                            <p:attrNameLst>
                                              <p:attrName>ppt_x</p:attrName>
                                            </p:attrNameLst>
                                          </p:cBhvr>
                                          <p:tavLst>
                                            <p:tav tm="0">
                                              <p:val>
                                                <p:strVal val="0-#ppt_w/2"/>
                                              </p:val>
                                            </p:tav>
                                            <p:tav tm="100000">
                                              <p:val>
                                                <p:strVal val="#ppt_x"/>
                                              </p:val>
                                            </p:tav>
                                          </p:tavLst>
                                        </p:anim>
                                        <p:anim calcmode="lin" valueType="num" p14:bounceEnd="20000">
                                          <p:cBhvr additive="base">
                                            <p:cTn id="74" dur="500" fill="hold"/>
                                            <p:tgtEl>
                                              <p:spTgt spid="98"/>
                                            </p:tgtEl>
                                            <p:attrNameLst>
                                              <p:attrName>ppt_y</p:attrName>
                                            </p:attrNameLst>
                                          </p:cBhvr>
                                          <p:tavLst>
                                            <p:tav tm="0">
                                              <p:val>
                                                <p:strVal val="#ppt_y"/>
                                              </p:val>
                                            </p:tav>
                                            <p:tav tm="100000">
                                              <p:val>
                                                <p:strVal val="#ppt_y"/>
                                              </p:val>
                                            </p:tav>
                                          </p:tavLst>
                                        </p:anim>
                                      </p:childTnLst>
                                    </p:cTn>
                                  </p:par>
                                  <p:par>
                                    <p:cTn id="75" presetID="23" presetClass="entr" presetSubtype="32" fill="hold" nodeType="withEffect">
                                      <p:stCondLst>
                                        <p:cond delay="600"/>
                                      </p:stCondLst>
                                      <p:childTnLst>
                                        <p:set>
                                          <p:cBhvr>
                                            <p:cTn id="76" dur="1" fill="hold">
                                              <p:stCondLst>
                                                <p:cond delay="0"/>
                                              </p:stCondLst>
                                            </p:cTn>
                                            <p:tgtEl>
                                              <p:spTgt spid="98"/>
                                            </p:tgtEl>
                                            <p:attrNameLst>
                                              <p:attrName>style.visibility</p:attrName>
                                            </p:attrNameLst>
                                          </p:cBhvr>
                                          <p:to>
                                            <p:strVal val="visible"/>
                                          </p:to>
                                        </p:set>
                                        <p:anim calcmode="lin" valueType="num">
                                          <p:cBhvr>
                                            <p:cTn id="77" dur="500" fill="hold"/>
                                            <p:tgtEl>
                                              <p:spTgt spid="98"/>
                                            </p:tgtEl>
                                            <p:attrNameLst>
                                              <p:attrName>ppt_w</p:attrName>
                                            </p:attrNameLst>
                                          </p:cBhvr>
                                          <p:tavLst>
                                            <p:tav tm="0">
                                              <p:val>
                                                <p:strVal val="4*#ppt_w"/>
                                              </p:val>
                                            </p:tav>
                                            <p:tav tm="100000">
                                              <p:val>
                                                <p:strVal val="#ppt_w"/>
                                              </p:val>
                                            </p:tav>
                                          </p:tavLst>
                                        </p:anim>
                                        <p:anim calcmode="lin" valueType="num">
                                          <p:cBhvr>
                                            <p:cTn id="78" dur="500" fill="hold"/>
                                            <p:tgtEl>
                                              <p:spTgt spid="98"/>
                                            </p:tgtEl>
                                            <p:attrNameLst>
                                              <p:attrName>ppt_h</p:attrName>
                                            </p:attrNameLst>
                                          </p:cBhvr>
                                          <p:tavLst>
                                            <p:tav tm="0">
                                              <p:val>
                                                <p:strVal val="4*#ppt_h"/>
                                              </p:val>
                                            </p:tav>
                                            <p:tav tm="100000">
                                              <p:val>
                                                <p:strVal val="#ppt_h"/>
                                              </p:val>
                                            </p:tav>
                                          </p:tavLst>
                                        </p:anim>
                                      </p:childTnLst>
                                    </p:cTn>
                                  </p:par>
                                </p:childTnLst>
                              </p:cTn>
                            </p:par>
                            <p:par>
                              <p:cTn id="79" fill="hold">
                                <p:stCondLst>
                                  <p:cond delay="2700"/>
                                </p:stCondLst>
                                <p:childTnLst>
                                  <p:par>
                                    <p:cTn id="80" presetID="10" presetClass="entr" presetSubtype="0" fill="hold" grpId="0" nodeType="afterEffect">
                                      <p:stCondLst>
                                        <p:cond delay="0"/>
                                      </p:stCondLst>
                                      <p:childTnLst>
                                        <p:set>
                                          <p:cBhvr>
                                            <p:cTn id="81" dur="1" fill="hold">
                                              <p:stCondLst>
                                                <p:cond delay="0"/>
                                              </p:stCondLst>
                                            </p:cTn>
                                            <p:tgtEl>
                                              <p:spTgt spid="76"/>
                                            </p:tgtEl>
                                            <p:attrNameLst>
                                              <p:attrName>style.visibility</p:attrName>
                                            </p:attrNameLst>
                                          </p:cBhvr>
                                          <p:to>
                                            <p:strVal val="visible"/>
                                          </p:to>
                                        </p:set>
                                        <p:animEffect transition="in" filter="fade">
                                          <p:cBhvr>
                                            <p:cTn id="82" dur="1250"/>
                                            <p:tgtEl>
                                              <p:spTgt spid="76"/>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77"/>
                                            </p:tgtEl>
                                            <p:attrNameLst>
                                              <p:attrName>style.visibility</p:attrName>
                                            </p:attrNameLst>
                                          </p:cBhvr>
                                          <p:to>
                                            <p:strVal val="visible"/>
                                          </p:to>
                                        </p:set>
                                        <p:animEffect transition="in" filter="fade">
                                          <p:cBhvr>
                                            <p:cTn id="85" dur="1250"/>
                                            <p:tgtEl>
                                              <p:spTgt spid="77"/>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78"/>
                                            </p:tgtEl>
                                            <p:attrNameLst>
                                              <p:attrName>style.visibility</p:attrName>
                                            </p:attrNameLst>
                                          </p:cBhvr>
                                          <p:to>
                                            <p:strVal val="visible"/>
                                          </p:to>
                                        </p:set>
                                        <p:animEffect transition="in" filter="fade">
                                          <p:cBhvr>
                                            <p:cTn id="88" dur="1250"/>
                                            <p:tgtEl>
                                              <p:spTgt spid="78"/>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79"/>
                                            </p:tgtEl>
                                            <p:attrNameLst>
                                              <p:attrName>style.visibility</p:attrName>
                                            </p:attrNameLst>
                                          </p:cBhvr>
                                          <p:to>
                                            <p:strVal val="visible"/>
                                          </p:to>
                                        </p:set>
                                        <p:animEffect transition="in" filter="fade">
                                          <p:cBhvr>
                                            <p:cTn id="91" dur="1250"/>
                                            <p:tgtEl>
                                              <p:spTgt spid="79"/>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80"/>
                                            </p:tgtEl>
                                            <p:attrNameLst>
                                              <p:attrName>style.visibility</p:attrName>
                                            </p:attrNameLst>
                                          </p:cBhvr>
                                          <p:to>
                                            <p:strVal val="visible"/>
                                          </p:to>
                                        </p:set>
                                        <p:animEffect transition="in" filter="fade">
                                          <p:cBhvr>
                                            <p:cTn id="94" dur="1250"/>
                                            <p:tgtEl>
                                              <p:spTgt spid="80"/>
                                            </p:tgtEl>
                                          </p:cBhvr>
                                        </p:animEffect>
                                      </p:childTnLst>
                                    </p:cTn>
                                  </p:par>
                                </p:childTnLst>
                              </p:cTn>
                            </p:par>
                            <p:par>
                              <p:cTn id="95" fill="hold">
                                <p:stCondLst>
                                  <p:cond delay="3950"/>
                                </p:stCondLst>
                                <p:childTnLst>
                                  <p:par>
                                    <p:cTn id="96" presetID="14" presetClass="entr" presetSubtype="10" fill="hold" nodeType="afterEffect">
                                      <p:stCondLst>
                                        <p:cond delay="0"/>
                                      </p:stCondLst>
                                      <p:childTnLst>
                                        <p:set>
                                          <p:cBhvr>
                                            <p:cTn id="97" dur="1" fill="hold">
                                              <p:stCondLst>
                                                <p:cond delay="0"/>
                                              </p:stCondLst>
                                            </p:cTn>
                                            <p:tgtEl>
                                              <p:spTgt spid="334"/>
                                            </p:tgtEl>
                                            <p:attrNameLst>
                                              <p:attrName>style.visibility</p:attrName>
                                            </p:attrNameLst>
                                          </p:cBhvr>
                                          <p:to>
                                            <p:strVal val="visible"/>
                                          </p:to>
                                        </p:set>
                                        <p:animEffect transition="in" filter="randombar(horizontal)">
                                          <p:cBhvr>
                                            <p:cTn id="98"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4"/>
                                            </p:tgtEl>
                                            <p:attrNameLst>
                                              <p:attrName>style.visibility</p:attrName>
                                            </p:attrNameLst>
                                          </p:cBhvr>
                                          <p:to>
                                            <p:strVal val="visible"/>
                                          </p:to>
                                        </p:set>
                                        <p:anim calcmode="lin" valueType="num">
                                          <p:cBhvr additive="base">
                                            <p:cTn id="7" dur="500" fill="hold"/>
                                            <p:tgtEl>
                                              <p:spTgt spid="324"/>
                                            </p:tgtEl>
                                            <p:attrNameLst>
                                              <p:attrName>ppt_x</p:attrName>
                                            </p:attrNameLst>
                                          </p:cBhvr>
                                          <p:tavLst>
                                            <p:tav tm="0">
                                              <p:val>
                                                <p:strVal val="#ppt_x"/>
                                              </p:val>
                                            </p:tav>
                                            <p:tav tm="100000">
                                              <p:val>
                                                <p:strVal val="#ppt_x"/>
                                              </p:val>
                                            </p:tav>
                                          </p:tavLst>
                                        </p:anim>
                                        <p:anim calcmode="lin" valueType="num">
                                          <p:cBhvr additive="base">
                                            <p:cTn id="8" dur="500" fill="hold"/>
                                            <p:tgtEl>
                                              <p:spTgt spid="3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27"/>
                                            </p:tgtEl>
                                            <p:attrNameLst>
                                              <p:attrName>style.visibility</p:attrName>
                                            </p:attrNameLst>
                                          </p:cBhvr>
                                          <p:to>
                                            <p:strVal val="visible"/>
                                          </p:to>
                                        </p:set>
                                        <p:anim calcmode="lin" valueType="num">
                                          <p:cBhvr additive="base">
                                            <p:cTn id="11" dur="500" fill="hold"/>
                                            <p:tgtEl>
                                              <p:spTgt spid="327"/>
                                            </p:tgtEl>
                                            <p:attrNameLst>
                                              <p:attrName>ppt_x</p:attrName>
                                            </p:attrNameLst>
                                          </p:cBhvr>
                                          <p:tavLst>
                                            <p:tav tm="0">
                                              <p:val>
                                                <p:strVal val="#ppt_x"/>
                                              </p:val>
                                            </p:tav>
                                            <p:tav tm="100000">
                                              <p:val>
                                                <p:strVal val="#ppt_x"/>
                                              </p:val>
                                            </p:tav>
                                          </p:tavLst>
                                        </p:anim>
                                        <p:anim calcmode="lin" valueType="num">
                                          <p:cBhvr additive="base">
                                            <p:cTn id="12" dur="500" fill="hold"/>
                                            <p:tgtEl>
                                              <p:spTgt spid="32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30"/>
                                            </p:tgtEl>
                                            <p:attrNameLst>
                                              <p:attrName>style.visibility</p:attrName>
                                            </p:attrNameLst>
                                          </p:cBhvr>
                                          <p:to>
                                            <p:strVal val="visible"/>
                                          </p:to>
                                        </p:set>
                                        <p:anim calcmode="lin" valueType="num">
                                          <p:cBhvr additive="base">
                                            <p:cTn id="15" dur="500" fill="hold"/>
                                            <p:tgtEl>
                                              <p:spTgt spid="330"/>
                                            </p:tgtEl>
                                            <p:attrNameLst>
                                              <p:attrName>ppt_x</p:attrName>
                                            </p:attrNameLst>
                                          </p:cBhvr>
                                          <p:tavLst>
                                            <p:tav tm="0">
                                              <p:val>
                                                <p:strVal val="#ppt_x"/>
                                              </p:val>
                                            </p:tav>
                                            <p:tav tm="100000">
                                              <p:val>
                                                <p:strVal val="#ppt_x"/>
                                              </p:val>
                                            </p:tav>
                                          </p:tavLst>
                                        </p:anim>
                                        <p:anim calcmode="lin" valueType="num">
                                          <p:cBhvr additive="base">
                                            <p:cTn id="16" dur="500" fill="hold"/>
                                            <p:tgtEl>
                                              <p:spTgt spid="330"/>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2" presetClass="entr" presetSubtype="8" fill="hold" grpId="0" nodeType="afterEffect">
                                      <p:stCondLst>
                                        <p:cond delay="0"/>
                                      </p:stCondLst>
                                      <p:childTnLst>
                                        <p:set>
                                          <p:cBhvr>
                                            <p:cTn id="19" dur="1" fill="hold">
                                              <p:stCondLst>
                                                <p:cond delay="0"/>
                                              </p:stCondLst>
                                            </p:cTn>
                                            <p:tgtEl>
                                              <p:spTgt spid="81"/>
                                            </p:tgtEl>
                                            <p:attrNameLst>
                                              <p:attrName>style.visibility</p:attrName>
                                            </p:attrNameLst>
                                          </p:cBhvr>
                                          <p:to>
                                            <p:strVal val="visible"/>
                                          </p:to>
                                        </p:set>
                                        <p:anim calcmode="lin" valueType="num">
                                          <p:cBhvr additive="base">
                                            <p:cTn id="20" dur="500" fill="hold"/>
                                            <p:tgtEl>
                                              <p:spTgt spid="81"/>
                                            </p:tgtEl>
                                            <p:attrNameLst>
                                              <p:attrName>ppt_x</p:attrName>
                                            </p:attrNameLst>
                                          </p:cBhvr>
                                          <p:tavLst>
                                            <p:tav tm="0">
                                              <p:val>
                                                <p:strVal val="0-#ppt_w/2"/>
                                              </p:val>
                                            </p:tav>
                                            <p:tav tm="100000">
                                              <p:val>
                                                <p:strVal val="#ppt_x"/>
                                              </p:val>
                                            </p:tav>
                                          </p:tavLst>
                                        </p:anim>
                                        <p:anim calcmode="lin" valueType="num">
                                          <p:cBhvr additive="base">
                                            <p:cTn id="21" dur="500" fill="hold"/>
                                            <p:tgtEl>
                                              <p:spTgt spid="81"/>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150"/>
                                      </p:stCondLst>
                                      <p:childTnLst>
                                        <p:set>
                                          <p:cBhvr>
                                            <p:cTn id="23" dur="1" fill="hold">
                                              <p:stCondLst>
                                                <p:cond delay="0"/>
                                              </p:stCondLst>
                                            </p:cTn>
                                            <p:tgtEl>
                                              <p:spTgt spid="82"/>
                                            </p:tgtEl>
                                            <p:attrNameLst>
                                              <p:attrName>style.visibility</p:attrName>
                                            </p:attrNameLst>
                                          </p:cBhvr>
                                          <p:to>
                                            <p:strVal val="visible"/>
                                          </p:to>
                                        </p:set>
                                        <p:anim calcmode="lin" valueType="num">
                                          <p:cBhvr additive="base">
                                            <p:cTn id="24" dur="500" fill="hold"/>
                                            <p:tgtEl>
                                              <p:spTgt spid="82"/>
                                            </p:tgtEl>
                                            <p:attrNameLst>
                                              <p:attrName>ppt_x</p:attrName>
                                            </p:attrNameLst>
                                          </p:cBhvr>
                                          <p:tavLst>
                                            <p:tav tm="0">
                                              <p:val>
                                                <p:strVal val="0-#ppt_w/2"/>
                                              </p:val>
                                            </p:tav>
                                            <p:tav tm="100000">
                                              <p:val>
                                                <p:strVal val="#ppt_x"/>
                                              </p:val>
                                            </p:tav>
                                          </p:tavLst>
                                        </p:anim>
                                        <p:anim calcmode="lin" valueType="num">
                                          <p:cBhvr additive="base">
                                            <p:cTn id="25" dur="500" fill="hold"/>
                                            <p:tgtEl>
                                              <p:spTgt spid="82"/>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300"/>
                                      </p:stCondLst>
                                      <p:childTnLst>
                                        <p:set>
                                          <p:cBhvr>
                                            <p:cTn id="27" dur="1" fill="hold">
                                              <p:stCondLst>
                                                <p:cond delay="0"/>
                                              </p:stCondLst>
                                            </p:cTn>
                                            <p:tgtEl>
                                              <p:spTgt spid="83"/>
                                            </p:tgtEl>
                                            <p:attrNameLst>
                                              <p:attrName>style.visibility</p:attrName>
                                            </p:attrNameLst>
                                          </p:cBhvr>
                                          <p:to>
                                            <p:strVal val="visible"/>
                                          </p:to>
                                        </p:set>
                                        <p:anim calcmode="lin" valueType="num">
                                          <p:cBhvr additive="base">
                                            <p:cTn id="28" dur="500" fill="hold"/>
                                            <p:tgtEl>
                                              <p:spTgt spid="83"/>
                                            </p:tgtEl>
                                            <p:attrNameLst>
                                              <p:attrName>ppt_x</p:attrName>
                                            </p:attrNameLst>
                                          </p:cBhvr>
                                          <p:tavLst>
                                            <p:tav tm="0">
                                              <p:val>
                                                <p:strVal val="0-#ppt_w/2"/>
                                              </p:val>
                                            </p:tav>
                                            <p:tav tm="100000">
                                              <p:val>
                                                <p:strVal val="#ppt_x"/>
                                              </p:val>
                                            </p:tav>
                                          </p:tavLst>
                                        </p:anim>
                                        <p:anim calcmode="lin" valueType="num">
                                          <p:cBhvr additive="base">
                                            <p:cTn id="29" dur="500" fill="hold"/>
                                            <p:tgtEl>
                                              <p:spTgt spid="83"/>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450"/>
                                      </p:stCondLst>
                                      <p:childTnLst>
                                        <p:set>
                                          <p:cBhvr>
                                            <p:cTn id="31" dur="1" fill="hold">
                                              <p:stCondLst>
                                                <p:cond delay="0"/>
                                              </p:stCondLst>
                                            </p:cTn>
                                            <p:tgtEl>
                                              <p:spTgt spid="84"/>
                                            </p:tgtEl>
                                            <p:attrNameLst>
                                              <p:attrName>style.visibility</p:attrName>
                                            </p:attrNameLst>
                                          </p:cBhvr>
                                          <p:to>
                                            <p:strVal val="visible"/>
                                          </p:to>
                                        </p:set>
                                        <p:anim calcmode="lin" valueType="num">
                                          <p:cBhvr additive="base">
                                            <p:cTn id="32" dur="500" fill="hold"/>
                                            <p:tgtEl>
                                              <p:spTgt spid="84"/>
                                            </p:tgtEl>
                                            <p:attrNameLst>
                                              <p:attrName>ppt_x</p:attrName>
                                            </p:attrNameLst>
                                          </p:cBhvr>
                                          <p:tavLst>
                                            <p:tav tm="0">
                                              <p:val>
                                                <p:strVal val="0-#ppt_w/2"/>
                                              </p:val>
                                            </p:tav>
                                            <p:tav tm="100000">
                                              <p:val>
                                                <p:strVal val="#ppt_x"/>
                                              </p:val>
                                            </p:tav>
                                          </p:tavLst>
                                        </p:anim>
                                        <p:anim calcmode="lin" valueType="num">
                                          <p:cBhvr additive="base">
                                            <p:cTn id="33" dur="500" fill="hold"/>
                                            <p:tgtEl>
                                              <p:spTgt spid="84"/>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600"/>
                                      </p:stCondLst>
                                      <p:childTnLst>
                                        <p:set>
                                          <p:cBhvr>
                                            <p:cTn id="35" dur="1" fill="hold">
                                              <p:stCondLst>
                                                <p:cond delay="0"/>
                                              </p:stCondLst>
                                            </p:cTn>
                                            <p:tgtEl>
                                              <p:spTgt spid="85"/>
                                            </p:tgtEl>
                                            <p:attrNameLst>
                                              <p:attrName>style.visibility</p:attrName>
                                            </p:attrNameLst>
                                          </p:cBhvr>
                                          <p:to>
                                            <p:strVal val="visible"/>
                                          </p:to>
                                        </p:set>
                                        <p:anim calcmode="lin" valueType="num">
                                          <p:cBhvr additive="base">
                                            <p:cTn id="36" dur="500" fill="hold"/>
                                            <p:tgtEl>
                                              <p:spTgt spid="85"/>
                                            </p:tgtEl>
                                            <p:attrNameLst>
                                              <p:attrName>ppt_x</p:attrName>
                                            </p:attrNameLst>
                                          </p:cBhvr>
                                          <p:tavLst>
                                            <p:tav tm="0">
                                              <p:val>
                                                <p:strVal val="0-#ppt_w/2"/>
                                              </p:val>
                                            </p:tav>
                                            <p:tav tm="100000">
                                              <p:val>
                                                <p:strVal val="#ppt_x"/>
                                              </p:val>
                                            </p:tav>
                                          </p:tavLst>
                                        </p:anim>
                                        <p:anim calcmode="lin" valueType="num">
                                          <p:cBhvr additive="base">
                                            <p:cTn id="37" dur="500" fill="hold"/>
                                            <p:tgtEl>
                                              <p:spTgt spid="85"/>
                                            </p:tgtEl>
                                            <p:attrNameLst>
                                              <p:attrName>ppt_y</p:attrName>
                                            </p:attrNameLst>
                                          </p:cBhvr>
                                          <p:tavLst>
                                            <p:tav tm="0">
                                              <p:val>
                                                <p:strVal val="#ppt_y"/>
                                              </p:val>
                                            </p:tav>
                                            <p:tav tm="100000">
                                              <p:val>
                                                <p:strVal val="#ppt_y"/>
                                              </p:val>
                                            </p:tav>
                                          </p:tavLst>
                                        </p:anim>
                                      </p:childTnLst>
                                    </p:cTn>
                                  </p:par>
                                </p:childTnLst>
                              </p:cTn>
                            </p:par>
                            <p:par>
                              <p:cTn id="38" fill="hold">
                                <p:stCondLst>
                                  <p:cond delay="1600"/>
                                </p:stCondLst>
                                <p:childTnLst>
                                  <p:par>
                                    <p:cTn id="39" presetID="2" presetClass="entr" presetSubtype="8" accel="2400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0-#ppt_w/2"/>
                                              </p:val>
                                            </p:tav>
                                            <p:tav tm="100000">
                                              <p:val>
                                                <p:strVal val="#ppt_x"/>
                                              </p:val>
                                            </p:tav>
                                          </p:tavLst>
                                        </p:anim>
                                        <p:anim calcmode="lin" valueType="num">
                                          <p:cBhvr additive="base">
                                            <p:cTn id="42" dur="500" fill="hold"/>
                                            <p:tgtEl>
                                              <p:spTgt spid="86"/>
                                            </p:tgtEl>
                                            <p:attrNameLst>
                                              <p:attrName>ppt_y</p:attrName>
                                            </p:attrNameLst>
                                          </p:cBhvr>
                                          <p:tavLst>
                                            <p:tav tm="0">
                                              <p:val>
                                                <p:strVal val="#ppt_y"/>
                                              </p:val>
                                            </p:tav>
                                            <p:tav tm="100000">
                                              <p:val>
                                                <p:strVal val="#ppt_y"/>
                                              </p:val>
                                            </p:tav>
                                          </p:tavLst>
                                        </p:anim>
                                      </p:childTnLst>
                                    </p:cTn>
                                  </p:par>
                                  <p:par>
                                    <p:cTn id="43" presetID="23" presetClass="entr" presetSubtype="32" fill="hold" nodeType="withEffect">
                                      <p:stCondLst>
                                        <p:cond delay="0"/>
                                      </p:stCondLst>
                                      <p:childTnLst>
                                        <p:set>
                                          <p:cBhvr>
                                            <p:cTn id="44" dur="1" fill="hold">
                                              <p:stCondLst>
                                                <p:cond delay="0"/>
                                              </p:stCondLst>
                                            </p:cTn>
                                            <p:tgtEl>
                                              <p:spTgt spid="86"/>
                                            </p:tgtEl>
                                            <p:attrNameLst>
                                              <p:attrName>style.visibility</p:attrName>
                                            </p:attrNameLst>
                                          </p:cBhvr>
                                          <p:to>
                                            <p:strVal val="visible"/>
                                          </p:to>
                                        </p:set>
                                        <p:anim calcmode="lin" valueType="num">
                                          <p:cBhvr>
                                            <p:cTn id="45" dur="500" fill="hold"/>
                                            <p:tgtEl>
                                              <p:spTgt spid="86"/>
                                            </p:tgtEl>
                                            <p:attrNameLst>
                                              <p:attrName>ppt_w</p:attrName>
                                            </p:attrNameLst>
                                          </p:cBhvr>
                                          <p:tavLst>
                                            <p:tav tm="0">
                                              <p:val>
                                                <p:strVal val="4*#ppt_w"/>
                                              </p:val>
                                            </p:tav>
                                            <p:tav tm="100000">
                                              <p:val>
                                                <p:strVal val="#ppt_w"/>
                                              </p:val>
                                            </p:tav>
                                          </p:tavLst>
                                        </p:anim>
                                        <p:anim calcmode="lin" valueType="num">
                                          <p:cBhvr>
                                            <p:cTn id="46" dur="500" fill="hold"/>
                                            <p:tgtEl>
                                              <p:spTgt spid="86"/>
                                            </p:tgtEl>
                                            <p:attrNameLst>
                                              <p:attrName>ppt_h</p:attrName>
                                            </p:attrNameLst>
                                          </p:cBhvr>
                                          <p:tavLst>
                                            <p:tav tm="0">
                                              <p:val>
                                                <p:strVal val="4*#ppt_h"/>
                                              </p:val>
                                            </p:tav>
                                            <p:tav tm="100000">
                                              <p:val>
                                                <p:strVal val="#ppt_h"/>
                                              </p:val>
                                            </p:tav>
                                          </p:tavLst>
                                        </p:anim>
                                      </p:childTnLst>
                                    </p:cTn>
                                  </p:par>
                                  <p:par>
                                    <p:cTn id="47" presetID="2" presetClass="entr" presetSubtype="8" accel="24000" fill="hold" nodeType="withEffect">
                                      <p:stCondLst>
                                        <p:cond delay="150"/>
                                      </p:stCondLst>
                                      <p:childTnLst>
                                        <p:set>
                                          <p:cBhvr>
                                            <p:cTn id="48" dur="1" fill="hold">
                                              <p:stCondLst>
                                                <p:cond delay="0"/>
                                              </p:stCondLst>
                                            </p:cTn>
                                            <p:tgtEl>
                                              <p:spTgt spid="89"/>
                                            </p:tgtEl>
                                            <p:attrNameLst>
                                              <p:attrName>style.visibility</p:attrName>
                                            </p:attrNameLst>
                                          </p:cBhvr>
                                          <p:to>
                                            <p:strVal val="visible"/>
                                          </p:to>
                                        </p:set>
                                        <p:anim calcmode="lin" valueType="num">
                                          <p:cBhvr additive="base">
                                            <p:cTn id="49" dur="500" fill="hold"/>
                                            <p:tgtEl>
                                              <p:spTgt spid="89"/>
                                            </p:tgtEl>
                                            <p:attrNameLst>
                                              <p:attrName>ppt_x</p:attrName>
                                            </p:attrNameLst>
                                          </p:cBhvr>
                                          <p:tavLst>
                                            <p:tav tm="0">
                                              <p:val>
                                                <p:strVal val="0-#ppt_w/2"/>
                                              </p:val>
                                            </p:tav>
                                            <p:tav tm="100000">
                                              <p:val>
                                                <p:strVal val="#ppt_x"/>
                                              </p:val>
                                            </p:tav>
                                          </p:tavLst>
                                        </p:anim>
                                        <p:anim calcmode="lin" valueType="num">
                                          <p:cBhvr additive="base">
                                            <p:cTn id="50" dur="500" fill="hold"/>
                                            <p:tgtEl>
                                              <p:spTgt spid="89"/>
                                            </p:tgtEl>
                                            <p:attrNameLst>
                                              <p:attrName>ppt_y</p:attrName>
                                            </p:attrNameLst>
                                          </p:cBhvr>
                                          <p:tavLst>
                                            <p:tav tm="0">
                                              <p:val>
                                                <p:strVal val="#ppt_y"/>
                                              </p:val>
                                            </p:tav>
                                            <p:tav tm="100000">
                                              <p:val>
                                                <p:strVal val="#ppt_y"/>
                                              </p:val>
                                            </p:tav>
                                          </p:tavLst>
                                        </p:anim>
                                      </p:childTnLst>
                                    </p:cTn>
                                  </p:par>
                                  <p:par>
                                    <p:cTn id="51" presetID="23" presetClass="entr" presetSubtype="32" fill="hold" nodeType="withEffect">
                                      <p:stCondLst>
                                        <p:cond delay="150"/>
                                      </p:stCondLst>
                                      <p:childTnLst>
                                        <p:set>
                                          <p:cBhvr>
                                            <p:cTn id="52" dur="1" fill="hold">
                                              <p:stCondLst>
                                                <p:cond delay="0"/>
                                              </p:stCondLst>
                                            </p:cTn>
                                            <p:tgtEl>
                                              <p:spTgt spid="89"/>
                                            </p:tgtEl>
                                            <p:attrNameLst>
                                              <p:attrName>style.visibility</p:attrName>
                                            </p:attrNameLst>
                                          </p:cBhvr>
                                          <p:to>
                                            <p:strVal val="visible"/>
                                          </p:to>
                                        </p:set>
                                        <p:anim calcmode="lin" valueType="num">
                                          <p:cBhvr>
                                            <p:cTn id="53" dur="500" fill="hold"/>
                                            <p:tgtEl>
                                              <p:spTgt spid="89"/>
                                            </p:tgtEl>
                                            <p:attrNameLst>
                                              <p:attrName>ppt_w</p:attrName>
                                            </p:attrNameLst>
                                          </p:cBhvr>
                                          <p:tavLst>
                                            <p:tav tm="0">
                                              <p:val>
                                                <p:strVal val="4*#ppt_w"/>
                                              </p:val>
                                            </p:tav>
                                            <p:tav tm="100000">
                                              <p:val>
                                                <p:strVal val="#ppt_w"/>
                                              </p:val>
                                            </p:tav>
                                          </p:tavLst>
                                        </p:anim>
                                        <p:anim calcmode="lin" valueType="num">
                                          <p:cBhvr>
                                            <p:cTn id="54" dur="500" fill="hold"/>
                                            <p:tgtEl>
                                              <p:spTgt spid="89"/>
                                            </p:tgtEl>
                                            <p:attrNameLst>
                                              <p:attrName>ppt_h</p:attrName>
                                            </p:attrNameLst>
                                          </p:cBhvr>
                                          <p:tavLst>
                                            <p:tav tm="0">
                                              <p:val>
                                                <p:strVal val="4*#ppt_h"/>
                                              </p:val>
                                            </p:tav>
                                            <p:tav tm="100000">
                                              <p:val>
                                                <p:strVal val="#ppt_h"/>
                                              </p:val>
                                            </p:tav>
                                          </p:tavLst>
                                        </p:anim>
                                      </p:childTnLst>
                                    </p:cTn>
                                  </p:par>
                                  <p:par>
                                    <p:cTn id="55" presetID="2" presetClass="entr" presetSubtype="8" accel="24000" fill="hold" nodeType="withEffect">
                                      <p:stCondLst>
                                        <p:cond delay="300"/>
                                      </p:stCondLst>
                                      <p:childTnLst>
                                        <p:set>
                                          <p:cBhvr>
                                            <p:cTn id="56" dur="1" fill="hold">
                                              <p:stCondLst>
                                                <p:cond delay="0"/>
                                              </p:stCondLst>
                                            </p:cTn>
                                            <p:tgtEl>
                                              <p:spTgt spid="92"/>
                                            </p:tgtEl>
                                            <p:attrNameLst>
                                              <p:attrName>style.visibility</p:attrName>
                                            </p:attrNameLst>
                                          </p:cBhvr>
                                          <p:to>
                                            <p:strVal val="visible"/>
                                          </p:to>
                                        </p:set>
                                        <p:anim calcmode="lin" valueType="num">
                                          <p:cBhvr additive="base">
                                            <p:cTn id="57" dur="500" fill="hold"/>
                                            <p:tgtEl>
                                              <p:spTgt spid="92"/>
                                            </p:tgtEl>
                                            <p:attrNameLst>
                                              <p:attrName>ppt_x</p:attrName>
                                            </p:attrNameLst>
                                          </p:cBhvr>
                                          <p:tavLst>
                                            <p:tav tm="0">
                                              <p:val>
                                                <p:strVal val="0-#ppt_w/2"/>
                                              </p:val>
                                            </p:tav>
                                            <p:tav tm="100000">
                                              <p:val>
                                                <p:strVal val="#ppt_x"/>
                                              </p:val>
                                            </p:tav>
                                          </p:tavLst>
                                        </p:anim>
                                        <p:anim calcmode="lin" valueType="num">
                                          <p:cBhvr additive="base">
                                            <p:cTn id="58" dur="500" fill="hold"/>
                                            <p:tgtEl>
                                              <p:spTgt spid="92"/>
                                            </p:tgtEl>
                                            <p:attrNameLst>
                                              <p:attrName>ppt_y</p:attrName>
                                            </p:attrNameLst>
                                          </p:cBhvr>
                                          <p:tavLst>
                                            <p:tav tm="0">
                                              <p:val>
                                                <p:strVal val="#ppt_y"/>
                                              </p:val>
                                            </p:tav>
                                            <p:tav tm="100000">
                                              <p:val>
                                                <p:strVal val="#ppt_y"/>
                                              </p:val>
                                            </p:tav>
                                          </p:tavLst>
                                        </p:anim>
                                      </p:childTnLst>
                                    </p:cTn>
                                  </p:par>
                                  <p:par>
                                    <p:cTn id="59" presetID="23" presetClass="entr" presetSubtype="32" fill="hold" nodeType="withEffect">
                                      <p:stCondLst>
                                        <p:cond delay="300"/>
                                      </p:stCondLst>
                                      <p:childTnLst>
                                        <p:set>
                                          <p:cBhvr>
                                            <p:cTn id="60" dur="1" fill="hold">
                                              <p:stCondLst>
                                                <p:cond delay="0"/>
                                              </p:stCondLst>
                                            </p:cTn>
                                            <p:tgtEl>
                                              <p:spTgt spid="92"/>
                                            </p:tgtEl>
                                            <p:attrNameLst>
                                              <p:attrName>style.visibility</p:attrName>
                                            </p:attrNameLst>
                                          </p:cBhvr>
                                          <p:to>
                                            <p:strVal val="visible"/>
                                          </p:to>
                                        </p:set>
                                        <p:anim calcmode="lin" valueType="num">
                                          <p:cBhvr>
                                            <p:cTn id="61" dur="500" fill="hold"/>
                                            <p:tgtEl>
                                              <p:spTgt spid="92"/>
                                            </p:tgtEl>
                                            <p:attrNameLst>
                                              <p:attrName>ppt_w</p:attrName>
                                            </p:attrNameLst>
                                          </p:cBhvr>
                                          <p:tavLst>
                                            <p:tav tm="0">
                                              <p:val>
                                                <p:strVal val="4*#ppt_w"/>
                                              </p:val>
                                            </p:tav>
                                            <p:tav tm="100000">
                                              <p:val>
                                                <p:strVal val="#ppt_w"/>
                                              </p:val>
                                            </p:tav>
                                          </p:tavLst>
                                        </p:anim>
                                        <p:anim calcmode="lin" valueType="num">
                                          <p:cBhvr>
                                            <p:cTn id="62" dur="500" fill="hold"/>
                                            <p:tgtEl>
                                              <p:spTgt spid="92"/>
                                            </p:tgtEl>
                                            <p:attrNameLst>
                                              <p:attrName>ppt_h</p:attrName>
                                            </p:attrNameLst>
                                          </p:cBhvr>
                                          <p:tavLst>
                                            <p:tav tm="0">
                                              <p:val>
                                                <p:strVal val="4*#ppt_h"/>
                                              </p:val>
                                            </p:tav>
                                            <p:tav tm="100000">
                                              <p:val>
                                                <p:strVal val="#ppt_h"/>
                                              </p:val>
                                            </p:tav>
                                          </p:tavLst>
                                        </p:anim>
                                      </p:childTnLst>
                                    </p:cTn>
                                  </p:par>
                                  <p:par>
                                    <p:cTn id="63" presetID="2" presetClass="entr" presetSubtype="8" accel="24000" fill="hold" nodeType="withEffect">
                                      <p:stCondLst>
                                        <p:cond delay="450"/>
                                      </p:stCondLst>
                                      <p:childTnLst>
                                        <p:set>
                                          <p:cBhvr>
                                            <p:cTn id="64" dur="1" fill="hold">
                                              <p:stCondLst>
                                                <p:cond delay="0"/>
                                              </p:stCondLst>
                                            </p:cTn>
                                            <p:tgtEl>
                                              <p:spTgt spid="95"/>
                                            </p:tgtEl>
                                            <p:attrNameLst>
                                              <p:attrName>style.visibility</p:attrName>
                                            </p:attrNameLst>
                                          </p:cBhvr>
                                          <p:to>
                                            <p:strVal val="visible"/>
                                          </p:to>
                                        </p:set>
                                        <p:anim calcmode="lin" valueType="num">
                                          <p:cBhvr additive="base">
                                            <p:cTn id="65" dur="500" fill="hold"/>
                                            <p:tgtEl>
                                              <p:spTgt spid="95"/>
                                            </p:tgtEl>
                                            <p:attrNameLst>
                                              <p:attrName>ppt_x</p:attrName>
                                            </p:attrNameLst>
                                          </p:cBhvr>
                                          <p:tavLst>
                                            <p:tav tm="0">
                                              <p:val>
                                                <p:strVal val="0-#ppt_w/2"/>
                                              </p:val>
                                            </p:tav>
                                            <p:tav tm="100000">
                                              <p:val>
                                                <p:strVal val="#ppt_x"/>
                                              </p:val>
                                            </p:tav>
                                          </p:tavLst>
                                        </p:anim>
                                        <p:anim calcmode="lin" valueType="num">
                                          <p:cBhvr additive="base">
                                            <p:cTn id="66" dur="500" fill="hold"/>
                                            <p:tgtEl>
                                              <p:spTgt spid="95"/>
                                            </p:tgtEl>
                                            <p:attrNameLst>
                                              <p:attrName>ppt_y</p:attrName>
                                            </p:attrNameLst>
                                          </p:cBhvr>
                                          <p:tavLst>
                                            <p:tav tm="0">
                                              <p:val>
                                                <p:strVal val="#ppt_y"/>
                                              </p:val>
                                            </p:tav>
                                            <p:tav tm="100000">
                                              <p:val>
                                                <p:strVal val="#ppt_y"/>
                                              </p:val>
                                            </p:tav>
                                          </p:tavLst>
                                        </p:anim>
                                      </p:childTnLst>
                                    </p:cTn>
                                  </p:par>
                                  <p:par>
                                    <p:cTn id="67" presetID="23" presetClass="entr" presetSubtype="32" fill="hold" nodeType="withEffect">
                                      <p:stCondLst>
                                        <p:cond delay="45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strVal val="4*#ppt_w"/>
                                              </p:val>
                                            </p:tav>
                                            <p:tav tm="100000">
                                              <p:val>
                                                <p:strVal val="#ppt_w"/>
                                              </p:val>
                                            </p:tav>
                                          </p:tavLst>
                                        </p:anim>
                                        <p:anim calcmode="lin" valueType="num">
                                          <p:cBhvr>
                                            <p:cTn id="70" dur="500" fill="hold"/>
                                            <p:tgtEl>
                                              <p:spTgt spid="95"/>
                                            </p:tgtEl>
                                            <p:attrNameLst>
                                              <p:attrName>ppt_h</p:attrName>
                                            </p:attrNameLst>
                                          </p:cBhvr>
                                          <p:tavLst>
                                            <p:tav tm="0">
                                              <p:val>
                                                <p:strVal val="4*#ppt_h"/>
                                              </p:val>
                                            </p:tav>
                                            <p:tav tm="100000">
                                              <p:val>
                                                <p:strVal val="#ppt_h"/>
                                              </p:val>
                                            </p:tav>
                                          </p:tavLst>
                                        </p:anim>
                                      </p:childTnLst>
                                    </p:cTn>
                                  </p:par>
                                  <p:par>
                                    <p:cTn id="71" presetID="2" presetClass="entr" presetSubtype="8" accel="24000" fill="hold" nodeType="withEffect">
                                      <p:stCondLst>
                                        <p:cond delay="600"/>
                                      </p:stCondLst>
                                      <p:childTnLst>
                                        <p:set>
                                          <p:cBhvr>
                                            <p:cTn id="72" dur="1" fill="hold">
                                              <p:stCondLst>
                                                <p:cond delay="0"/>
                                              </p:stCondLst>
                                            </p:cTn>
                                            <p:tgtEl>
                                              <p:spTgt spid="98"/>
                                            </p:tgtEl>
                                            <p:attrNameLst>
                                              <p:attrName>style.visibility</p:attrName>
                                            </p:attrNameLst>
                                          </p:cBhvr>
                                          <p:to>
                                            <p:strVal val="visible"/>
                                          </p:to>
                                        </p:set>
                                        <p:anim calcmode="lin" valueType="num">
                                          <p:cBhvr additive="base">
                                            <p:cTn id="73" dur="500" fill="hold"/>
                                            <p:tgtEl>
                                              <p:spTgt spid="98"/>
                                            </p:tgtEl>
                                            <p:attrNameLst>
                                              <p:attrName>ppt_x</p:attrName>
                                            </p:attrNameLst>
                                          </p:cBhvr>
                                          <p:tavLst>
                                            <p:tav tm="0">
                                              <p:val>
                                                <p:strVal val="0-#ppt_w/2"/>
                                              </p:val>
                                            </p:tav>
                                            <p:tav tm="100000">
                                              <p:val>
                                                <p:strVal val="#ppt_x"/>
                                              </p:val>
                                            </p:tav>
                                          </p:tavLst>
                                        </p:anim>
                                        <p:anim calcmode="lin" valueType="num">
                                          <p:cBhvr additive="base">
                                            <p:cTn id="74" dur="500" fill="hold"/>
                                            <p:tgtEl>
                                              <p:spTgt spid="98"/>
                                            </p:tgtEl>
                                            <p:attrNameLst>
                                              <p:attrName>ppt_y</p:attrName>
                                            </p:attrNameLst>
                                          </p:cBhvr>
                                          <p:tavLst>
                                            <p:tav tm="0">
                                              <p:val>
                                                <p:strVal val="#ppt_y"/>
                                              </p:val>
                                            </p:tav>
                                            <p:tav tm="100000">
                                              <p:val>
                                                <p:strVal val="#ppt_y"/>
                                              </p:val>
                                            </p:tav>
                                          </p:tavLst>
                                        </p:anim>
                                      </p:childTnLst>
                                    </p:cTn>
                                  </p:par>
                                  <p:par>
                                    <p:cTn id="75" presetID="23" presetClass="entr" presetSubtype="32" fill="hold" nodeType="withEffect">
                                      <p:stCondLst>
                                        <p:cond delay="600"/>
                                      </p:stCondLst>
                                      <p:childTnLst>
                                        <p:set>
                                          <p:cBhvr>
                                            <p:cTn id="76" dur="1" fill="hold">
                                              <p:stCondLst>
                                                <p:cond delay="0"/>
                                              </p:stCondLst>
                                            </p:cTn>
                                            <p:tgtEl>
                                              <p:spTgt spid="98"/>
                                            </p:tgtEl>
                                            <p:attrNameLst>
                                              <p:attrName>style.visibility</p:attrName>
                                            </p:attrNameLst>
                                          </p:cBhvr>
                                          <p:to>
                                            <p:strVal val="visible"/>
                                          </p:to>
                                        </p:set>
                                        <p:anim calcmode="lin" valueType="num">
                                          <p:cBhvr>
                                            <p:cTn id="77" dur="500" fill="hold"/>
                                            <p:tgtEl>
                                              <p:spTgt spid="98"/>
                                            </p:tgtEl>
                                            <p:attrNameLst>
                                              <p:attrName>ppt_w</p:attrName>
                                            </p:attrNameLst>
                                          </p:cBhvr>
                                          <p:tavLst>
                                            <p:tav tm="0">
                                              <p:val>
                                                <p:strVal val="4*#ppt_w"/>
                                              </p:val>
                                            </p:tav>
                                            <p:tav tm="100000">
                                              <p:val>
                                                <p:strVal val="#ppt_w"/>
                                              </p:val>
                                            </p:tav>
                                          </p:tavLst>
                                        </p:anim>
                                        <p:anim calcmode="lin" valueType="num">
                                          <p:cBhvr>
                                            <p:cTn id="78" dur="500" fill="hold"/>
                                            <p:tgtEl>
                                              <p:spTgt spid="98"/>
                                            </p:tgtEl>
                                            <p:attrNameLst>
                                              <p:attrName>ppt_h</p:attrName>
                                            </p:attrNameLst>
                                          </p:cBhvr>
                                          <p:tavLst>
                                            <p:tav tm="0">
                                              <p:val>
                                                <p:strVal val="4*#ppt_h"/>
                                              </p:val>
                                            </p:tav>
                                            <p:tav tm="100000">
                                              <p:val>
                                                <p:strVal val="#ppt_h"/>
                                              </p:val>
                                            </p:tav>
                                          </p:tavLst>
                                        </p:anim>
                                      </p:childTnLst>
                                    </p:cTn>
                                  </p:par>
                                </p:childTnLst>
                              </p:cTn>
                            </p:par>
                            <p:par>
                              <p:cTn id="79" fill="hold">
                                <p:stCondLst>
                                  <p:cond delay="2700"/>
                                </p:stCondLst>
                                <p:childTnLst>
                                  <p:par>
                                    <p:cTn id="80" presetID="10" presetClass="entr" presetSubtype="0" fill="hold" grpId="0" nodeType="afterEffect">
                                      <p:stCondLst>
                                        <p:cond delay="0"/>
                                      </p:stCondLst>
                                      <p:childTnLst>
                                        <p:set>
                                          <p:cBhvr>
                                            <p:cTn id="81" dur="1" fill="hold">
                                              <p:stCondLst>
                                                <p:cond delay="0"/>
                                              </p:stCondLst>
                                            </p:cTn>
                                            <p:tgtEl>
                                              <p:spTgt spid="76"/>
                                            </p:tgtEl>
                                            <p:attrNameLst>
                                              <p:attrName>style.visibility</p:attrName>
                                            </p:attrNameLst>
                                          </p:cBhvr>
                                          <p:to>
                                            <p:strVal val="visible"/>
                                          </p:to>
                                        </p:set>
                                        <p:animEffect transition="in" filter="fade">
                                          <p:cBhvr>
                                            <p:cTn id="82" dur="1250"/>
                                            <p:tgtEl>
                                              <p:spTgt spid="76"/>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77"/>
                                            </p:tgtEl>
                                            <p:attrNameLst>
                                              <p:attrName>style.visibility</p:attrName>
                                            </p:attrNameLst>
                                          </p:cBhvr>
                                          <p:to>
                                            <p:strVal val="visible"/>
                                          </p:to>
                                        </p:set>
                                        <p:animEffect transition="in" filter="fade">
                                          <p:cBhvr>
                                            <p:cTn id="85" dur="1250"/>
                                            <p:tgtEl>
                                              <p:spTgt spid="77"/>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78"/>
                                            </p:tgtEl>
                                            <p:attrNameLst>
                                              <p:attrName>style.visibility</p:attrName>
                                            </p:attrNameLst>
                                          </p:cBhvr>
                                          <p:to>
                                            <p:strVal val="visible"/>
                                          </p:to>
                                        </p:set>
                                        <p:animEffect transition="in" filter="fade">
                                          <p:cBhvr>
                                            <p:cTn id="88" dur="1250"/>
                                            <p:tgtEl>
                                              <p:spTgt spid="78"/>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79"/>
                                            </p:tgtEl>
                                            <p:attrNameLst>
                                              <p:attrName>style.visibility</p:attrName>
                                            </p:attrNameLst>
                                          </p:cBhvr>
                                          <p:to>
                                            <p:strVal val="visible"/>
                                          </p:to>
                                        </p:set>
                                        <p:animEffect transition="in" filter="fade">
                                          <p:cBhvr>
                                            <p:cTn id="91" dur="1250"/>
                                            <p:tgtEl>
                                              <p:spTgt spid="79"/>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80"/>
                                            </p:tgtEl>
                                            <p:attrNameLst>
                                              <p:attrName>style.visibility</p:attrName>
                                            </p:attrNameLst>
                                          </p:cBhvr>
                                          <p:to>
                                            <p:strVal val="visible"/>
                                          </p:to>
                                        </p:set>
                                        <p:animEffect transition="in" filter="fade">
                                          <p:cBhvr>
                                            <p:cTn id="94" dur="1250"/>
                                            <p:tgtEl>
                                              <p:spTgt spid="80"/>
                                            </p:tgtEl>
                                          </p:cBhvr>
                                        </p:animEffect>
                                      </p:childTnLst>
                                    </p:cTn>
                                  </p:par>
                                </p:childTnLst>
                              </p:cTn>
                            </p:par>
                            <p:par>
                              <p:cTn id="95" fill="hold">
                                <p:stCondLst>
                                  <p:cond delay="3950"/>
                                </p:stCondLst>
                                <p:childTnLst>
                                  <p:par>
                                    <p:cTn id="96" presetID="14" presetClass="entr" presetSubtype="10" fill="hold" nodeType="afterEffect">
                                      <p:stCondLst>
                                        <p:cond delay="0"/>
                                      </p:stCondLst>
                                      <p:childTnLst>
                                        <p:set>
                                          <p:cBhvr>
                                            <p:cTn id="97" dur="1" fill="hold">
                                              <p:stCondLst>
                                                <p:cond delay="0"/>
                                              </p:stCondLst>
                                            </p:cTn>
                                            <p:tgtEl>
                                              <p:spTgt spid="334"/>
                                            </p:tgtEl>
                                            <p:attrNameLst>
                                              <p:attrName>style.visibility</p:attrName>
                                            </p:attrNameLst>
                                          </p:cBhvr>
                                          <p:to>
                                            <p:strVal val="visible"/>
                                          </p:to>
                                        </p:set>
                                        <p:animEffect transition="in" filter="randombar(horizontal)">
                                          <p:cBhvr>
                                            <p:cTn id="98"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333" name="组合 5">
            <a:extLst>
              <a:ext uri="{FF2B5EF4-FFF2-40B4-BE49-F238E27FC236}">
                <a16:creationId xmlns="" xmlns:a16="http://schemas.microsoft.com/office/drawing/2014/main" id="{597ECB4F-BC35-4051-B3B1-122C6AA629F2}"/>
              </a:ext>
            </a:extLst>
          </p:cNvPr>
          <p:cNvGrpSpPr>
            <a:grpSpLocks/>
          </p:cNvGrpSpPr>
          <p:nvPr/>
        </p:nvGrpSpPr>
        <p:grpSpPr bwMode="auto">
          <a:xfrm>
            <a:off x="3096793" y="2330355"/>
            <a:ext cx="4667250" cy="4660900"/>
            <a:chOff x="412646" y="656269"/>
            <a:chExt cx="3839484" cy="3834791"/>
          </a:xfrm>
        </p:grpSpPr>
        <p:sp>
          <p:nvSpPr>
            <p:cNvPr id="334" name="椭圆 333">
              <a:extLst>
                <a:ext uri="{FF2B5EF4-FFF2-40B4-BE49-F238E27FC236}">
                  <a16:creationId xmlns="" xmlns:a16="http://schemas.microsoft.com/office/drawing/2014/main" id="{C55AABBC-3433-4860-B6C9-ADB5A2078ED4}"/>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5" name="组合 334">
              <a:extLst>
                <a:ext uri="{FF2B5EF4-FFF2-40B4-BE49-F238E27FC236}">
                  <a16:creationId xmlns="" xmlns:a16="http://schemas.microsoft.com/office/drawing/2014/main" id="{1373E8E7-C287-44AC-9D90-0C82C63E0431}"/>
                </a:ext>
              </a:extLst>
            </p:cNvPr>
            <p:cNvGrpSpPr>
              <a:grpSpLocks/>
            </p:cNvGrpSpPr>
            <p:nvPr/>
          </p:nvGrpSpPr>
          <p:grpSpPr bwMode="auto">
            <a:xfrm>
              <a:off x="1167595" y="656269"/>
              <a:ext cx="3084535" cy="3065208"/>
              <a:chOff x="1167595" y="656269"/>
              <a:chExt cx="3084535" cy="3065208"/>
            </a:xfrm>
          </p:grpSpPr>
          <p:sp>
            <p:nvSpPr>
              <p:cNvPr id="336" name="椭圆 335">
                <a:extLst>
                  <a:ext uri="{FF2B5EF4-FFF2-40B4-BE49-F238E27FC236}">
                    <a16:creationId xmlns="" xmlns:a16="http://schemas.microsoft.com/office/drawing/2014/main" id="{74336289-39AD-4841-906B-2CFEE380748F}"/>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37" name="组合 126">
                <a:extLst>
                  <a:ext uri="{FF2B5EF4-FFF2-40B4-BE49-F238E27FC236}">
                    <a16:creationId xmlns="" xmlns:a16="http://schemas.microsoft.com/office/drawing/2014/main" id="{E5BB4D44-0F23-44E4-A01A-B7AE48DBB3C6}"/>
                  </a:ext>
                </a:extLst>
              </p:cNvPr>
              <p:cNvGrpSpPr>
                <a:grpSpLocks/>
              </p:cNvGrpSpPr>
              <p:nvPr/>
            </p:nvGrpSpPr>
            <p:grpSpPr bwMode="auto">
              <a:xfrm>
                <a:off x="1471763" y="905821"/>
                <a:ext cx="2545098" cy="2726591"/>
                <a:chOff x="5692632" y="2125830"/>
                <a:chExt cx="2582391" cy="2767159"/>
              </a:xfrm>
            </p:grpSpPr>
            <p:sp>
              <p:nvSpPr>
                <p:cNvPr id="400" name="任意多边形 68">
                  <a:extLst>
                    <a:ext uri="{FF2B5EF4-FFF2-40B4-BE49-F238E27FC236}">
                      <a16:creationId xmlns="" xmlns:a16="http://schemas.microsoft.com/office/drawing/2014/main" id="{B93F5CD1-1AE7-4BA7-B91B-1EB4E6FAD350}"/>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69">
                  <a:extLst>
                    <a:ext uri="{FF2B5EF4-FFF2-40B4-BE49-F238E27FC236}">
                      <a16:creationId xmlns="" xmlns:a16="http://schemas.microsoft.com/office/drawing/2014/main" id="{4C427DC8-36D7-48C3-929F-A1379AC0C302}"/>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2" name="任意多边形 70">
                  <a:extLst>
                    <a:ext uri="{FF2B5EF4-FFF2-40B4-BE49-F238E27FC236}">
                      <a16:creationId xmlns="" xmlns:a16="http://schemas.microsoft.com/office/drawing/2014/main" id="{FF816354-56C0-4A9A-8DAD-8F70854A1A1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任意多边形 71">
                  <a:extLst>
                    <a:ext uri="{FF2B5EF4-FFF2-40B4-BE49-F238E27FC236}">
                      <a16:creationId xmlns="" xmlns:a16="http://schemas.microsoft.com/office/drawing/2014/main" id="{20C26F17-051B-4BD2-842E-AE0F5A0286F3}"/>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4" name="任意多边形 72">
                  <a:extLst>
                    <a:ext uri="{FF2B5EF4-FFF2-40B4-BE49-F238E27FC236}">
                      <a16:creationId xmlns="" xmlns:a16="http://schemas.microsoft.com/office/drawing/2014/main" id="{0085C0B3-1CB7-40D9-975F-555D7976723E}"/>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5" name="任意多边形 73">
                  <a:extLst>
                    <a:ext uri="{FF2B5EF4-FFF2-40B4-BE49-F238E27FC236}">
                      <a16:creationId xmlns="" xmlns:a16="http://schemas.microsoft.com/office/drawing/2014/main" id="{BBBF5804-E5EA-4B28-A756-0FF3C2719F2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8" name="组合 122">
                <a:extLst>
                  <a:ext uri="{FF2B5EF4-FFF2-40B4-BE49-F238E27FC236}">
                    <a16:creationId xmlns="" xmlns:a16="http://schemas.microsoft.com/office/drawing/2014/main" id="{220F8C9F-9FE5-4021-9A5F-EE5A7264A00A}"/>
                  </a:ext>
                </a:extLst>
              </p:cNvPr>
              <p:cNvGrpSpPr>
                <a:grpSpLocks/>
              </p:cNvGrpSpPr>
              <p:nvPr/>
            </p:nvGrpSpPr>
            <p:grpSpPr bwMode="auto">
              <a:xfrm>
                <a:off x="1238175" y="792388"/>
                <a:ext cx="3013955" cy="2929089"/>
                <a:chOff x="7642275" y="-3564091"/>
                <a:chExt cx="5694363" cy="5534842"/>
              </a:xfrm>
            </p:grpSpPr>
            <p:grpSp>
              <p:nvGrpSpPr>
                <p:cNvPr id="376" name="组合 108">
                  <a:extLst>
                    <a:ext uri="{FF2B5EF4-FFF2-40B4-BE49-F238E27FC236}">
                      <a16:creationId xmlns="" xmlns:a16="http://schemas.microsoft.com/office/drawing/2014/main" id="{3EBF034E-FCF0-4529-A260-6429321A1758}"/>
                    </a:ext>
                  </a:extLst>
                </p:cNvPr>
                <p:cNvGrpSpPr>
                  <a:grpSpLocks/>
                </p:cNvGrpSpPr>
                <p:nvPr/>
              </p:nvGrpSpPr>
              <p:grpSpPr bwMode="auto">
                <a:xfrm>
                  <a:off x="10568038" y="-2241539"/>
                  <a:ext cx="2768600" cy="1414311"/>
                  <a:chOff x="7264400" y="2182977"/>
                  <a:chExt cx="2768600" cy="1414311"/>
                </a:xfrm>
              </p:grpSpPr>
              <p:sp>
                <p:nvSpPr>
                  <p:cNvPr id="398" name="任意多边形 66">
                    <a:extLst>
                      <a:ext uri="{FF2B5EF4-FFF2-40B4-BE49-F238E27FC236}">
                        <a16:creationId xmlns="" xmlns:a16="http://schemas.microsoft.com/office/drawing/2014/main" id="{F9B9A3B3-40A8-4C9B-A268-C5ABD2F2738C}"/>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67">
                    <a:extLst>
                      <a:ext uri="{FF2B5EF4-FFF2-40B4-BE49-F238E27FC236}">
                        <a16:creationId xmlns="" xmlns:a16="http://schemas.microsoft.com/office/drawing/2014/main" id="{C9FD3642-89C6-4DD9-8FC4-E4C10FE9DDCE}"/>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7" name="组合 109">
                  <a:extLst>
                    <a:ext uri="{FF2B5EF4-FFF2-40B4-BE49-F238E27FC236}">
                      <a16:creationId xmlns="" xmlns:a16="http://schemas.microsoft.com/office/drawing/2014/main" id="{9A05E9C5-4DEF-4498-9D75-BB69F79071BA}"/>
                    </a:ext>
                  </a:extLst>
                </p:cNvPr>
                <p:cNvGrpSpPr>
                  <a:grpSpLocks/>
                </p:cNvGrpSpPr>
                <p:nvPr/>
              </p:nvGrpSpPr>
              <p:grpSpPr bwMode="auto">
                <a:xfrm>
                  <a:off x="10555338" y="-792316"/>
                  <a:ext cx="2717800" cy="1467621"/>
                  <a:chOff x="7251700" y="3632200"/>
                  <a:chExt cx="2717800" cy="1467621"/>
                </a:xfrm>
              </p:grpSpPr>
              <p:sp>
                <p:nvSpPr>
                  <p:cNvPr id="396" name="任意多边形 64">
                    <a:extLst>
                      <a:ext uri="{FF2B5EF4-FFF2-40B4-BE49-F238E27FC236}">
                        <a16:creationId xmlns="" xmlns:a16="http://schemas.microsoft.com/office/drawing/2014/main" id="{302E711A-7C8C-4DEA-A34F-BF9D6524CA07}"/>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65">
                    <a:extLst>
                      <a:ext uri="{FF2B5EF4-FFF2-40B4-BE49-F238E27FC236}">
                        <a16:creationId xmlns="" xmlns:a16="http://schemas.microsoft.com/office/drawing/2014/main" id="{C8E51075-B718-4B7D-B7C7-172FBABA93B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8" name="组合 110">
                  <a:extLst>
                    <a:ext uri="{FF2B5EF4-FFF2-40B4-BE49-F238E27FC236}">
                      <a16:creationId xmlns="" xmlns:a16="http://schemas.microsoft.com/office/drawing/2014/main" id="{45F2919C-C11D-43C8-91F6-FBD9E21120EF}"/>
                    </a:ext>
                  </a:extLst>
                </p:cNvPr>
                <p:cNvGrpSpPr>
                  <a:grpSpLocks/>
                </p:cNvGrpSpPr>
                <p:nvPr/>
              </p:nvGrpSpPr>
              <p:grpSpPr bwMode="auto">
                <a:xfrm>
                  <a:off x="10471931" y="-792316"/>
                  <a:ext cx="1523446" cy="2743380"/>
                  <a:chOff x="7168293" y="3632200"/>
                  <a:chExt cx="1523446" cy="2743380"/>
                </a:xfrm>
              </p:grpSpPr>
              <p:sp>
                <p:nvSpPr>
                  <p:cNvPr id="394" name="任意多边形 62">
                    <a:extLst>
                      <a:ext uri="{FF2B5EF4-FFF2-40B4-BE49-F238E27FC236}">
                        <a16:creationId xmlns="" xmlns:a16="http://schemas.microsoft.com/office/drawing/2014/main" id="{28785B2F-3C22-4A14-A48B-3320B5B2CF58}"/>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5" name="任意多边形 63">
                    <a:extLst>
                      <a:ext uri="{FF2B5EF4-FFF2-40B4-BE49-F238E27FC236}">
                        <a16:creationId xmlns="" xmlns:a16="http://schemas.microsoft.com/office/drawing/2014/main" id="{47E0A40E-749F-4529-8FFC-09E7BD99492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9" name="组合 111">
                  <a:extLst>
                    <a:ext uri="{FF2B5EF4-FFF2-40B4-BE49-F238E27FC236}">
                      <a16:creationId xmlns="" xmlns:a16="http://schemas.microsoft.com/office/drawing/2014/main" id="{5120A958-DB92-4DB3-B856-835EBFB63904}"/>
                    </a:ext>
                  </a:extLst>
                </p:cNvPr>
                <p:cNvGrpSpPr>
                  <a:grpSpLocks/>
                </p:cNvGrpSpPr>
                <p:nvPr/>
              </p:nvGrpSpPr>
              <p:grpSpPr bwMode="auto">
                <a:xfrm>
                  <a:off x="8882232" y="-789141"/>
                  <a:ext cx="1567560" cy="2759892"/>
                  <a:chOff x="5578594" y="3635375"/>
                  <a:chExt cx="1567560" cy="2759892"/>
                </a:xfrm>
              </p:grpSpPr>
              <p:sp>
                <p:nvSpPr>
                  <p:cNvPr id="392" name="任意多边形 60">
                    <a:extLst>
                      <a:ext uri="{FF2B5EF4-FFF2-40B4-BE49-F238E27FC236}">
                        <a16:creationId xmlns="" xmlns:a16="http://schemas.microsoft.com/office/drawing/2014/main" id="{AAB880E0-6203-478F-A048-68BB74FA4598}"/>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3" name="任意多边形 61">
                    <a:extLst>
                      <a:ext uri="{FF2B5EF4-FFF2-40B4-BE49-F238E27FC236}">
                        <a16:creationId xmlns="" xmlns:a16="http://schemas.microsoft.com/office/drawing/2014/main" id="{0E319480-0776-4C2C-9D55-3B25914386F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0" name="组合 99">
                  <a:extLst>
                    <a:ext uri="{FF2B5EF4-FFF2-40B4-BE49-F238E27FC236}">
                      <a16:creationId xmlns="" xmlns:a16="http://schemas.microsoft.com/office/drawing/2014/main" id="{8893CE6E-8C24-4C8D-AEE3-E676171FA6CD}"/>
                    </a:ext>
                  </a:extLst>
                </p:cNvPr>
                <p:cNvGrpSpPr>
                  <a:grpSpLocks/>
                </p:cNvGrpSpPr>
                <p:nvPr/>
              </p:nvGrpSpPr>
              <p:grpSpPr bwMode="auto">
                <a:xfrm>
                  <a:off x="10504538" y="-3459330"/>
                  <a:ext cx="1556982" cy="2603514"/>
                  <a:chOff x="7200900" y="965186"/>
                  <a:chExt cx="1556982" cy="2603514"/>
                </a:xfrm>
              </p:grpSpPr>
              <p:sp>
                <p:nvSpPr>
                  <p:cNvPr id="390" name="任意多边形 58">
                    <a:extLst>
                      <a:ext uri="{FF2B5EF4-FFF2-40B4-BE49-F238E27FC236}">
                        <a16:creationId xmlns="" xmlns:a16="http://schemas.microsoft.com/office/drawing/2014/main" id="{0F28F39E-2C06-45AA-9A38-6DE61EEA01DE}"/>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1" name="任意多边形 59">
                    <a:extLst>
                      <a:ext uri="{FF2B5EF4-FFF2-40B4-BE49-F238E27FC236}">
                        <a16:creationId xmlns="" xmlns:a16="http://schemas.microsoft.com/office/drawing/2014/main" id="{FA1ACAF7-F4DE-4476-BF1B-20006B2C2E82}"/>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1" name="组合 98">
                  <a:extLst>
                    <a:ext uri="{FF2B5EF4-FFF2-40B4-BE49-F238E27FC236}">
                      <a16:creationId xmlns="" xmlns:a16="http://schemas.microsoft.com/office/drawing/2014/main" id="{C4CD8015-01CD-483F-94B6-6A67686541EF}"/>
                    </a:ext>
                  </a:extLst>
                </p:cNvPr>
                <p:cNvGrpSpPr>
                  <a:grpSpLocks/>
                </p:cNvGrpSpPr>
                <p:nvPr/>
              </p:nvGrpSpPr>
              <p:grpSpPr bwMode="auto">
                <a:xfrm>
                  <a:off x="9007760" y="-3564091"/>
                  <a:ext cx="1499035" cy="2673350"/>
                  <a:chOff x="5704122" y="860425"/>
                  <a:chExt cx="1499035" cy="2673350"/>
                </a:xfrm>
              </p:grpSpPr>
              <p:sp>
                <p:nvSpPr>
                  <p:cNvPr id="388" name="任意多边形 56">
                    <a:extLst>
                      <a:ext uri="{FF2B5EF4-FFF2-40B4-BE49-F238E27FC236}">
                        <a16:creationId xmlns="" xmlns:a16="http://schemas.microsoft.com/office/drawing/2014/main" id="{9F18D2A6-B1B4-4252-B4CA-B3A9713EEBC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9" name="任意多边形 57">
                    <a:extLst>
                      <a:ext uri="{FF2B5EF4-FFF2-40B4-BE49-F238E27FC236}">
                        <a16:creationId xmlns="" xmlns:a16="http://schemas.microsoft.com/office/drawing/2014/main" id="{9B6B9D19-5222-41CD-A319-22685DF9EB57}"/>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2" name="组合 113">
                  <a:extLst>
                    <a:ext uri="{FF2B5EF4-FFF2-40B4-BE49-F238E27FC236}">
                      <a16:creationId xmlns="" xmlns:a16="http://schemas.microsoft.com/office/drawing/2014/main" id="{44EF3234-0CDC-4376-BB3C-5EA1D06A6840}"/>
                    </a:ext>
                  </a:extLst>
                </p:cNvPr>
                <p:cNvGrpSpPr>
                  <a:grpSpLocks/>
                </p:cNvGrpSpPr>
                <p:nvPr/>
              </p:nvGrpSpPr>
              <p:grpSpPr bwMode="auto">
                <a:xfrm>
                  <a:off x="7685138" y="-2293489"/>
                  <a:ext cx="2743200" cy="1482122"/>
                  <a:chOff x="4381500" y="2131027"/>
                  <a:chExt cx="2743200" cy="1482122"/>
                </a:xfrm>
              </p:grpSpPr>
              <p:sp>
                <p:nvSpPr>
                  <p:cNvPr id="386" name="任意多边形 54">
                    <a:extLst>
                      <a:ext uri="{FF2B5EF4-FFF2-40B4-BE49-F238E27FC236}">
                        <a16:creationId xmlns="" xmlns:a16="http://schemas.microsoft.com/office/drawing/2014/main" id="{42FAC314-DB42-498A-A774-CF7DCC16D52B}"/>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7" name="任意多边形 55">
                    <a:extLst>
                      <a:ext uri="{FF2B5EF4-FFF2-40B4-BE49-F238E27FC236}">
                        <a16:creationId xmlns="" xmlns:a16="http://schemas.microsoft.com/office/drawing/2014/main" id="{100697F8-D285-484A-B872-7111AC4169B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3" name="组合 112">
                  <a:extLst>
                    <a:ext uri="{FF2B5EF4-FFF2-40B4-BE49-F238E27FC236}">
                      <a16:creationId xmlns="" xmlns:a16="http://schemas.microsoft.com/office/drawing/2014/main" id="{A3991AFF-5E14-4118-9FE2-F54CF7DF325B}"/>
                    </a:ext>
                  </a:extLst>
                </p:cNvPr>
                <p:cNvGrpSpPr>
                  <a:grpSpLocks/>
                </p:cNvGrpSpPr>
                <p:nvPr/>
              </p:nvGrpSpPr>
              <p:grpSpPr bwMode="auto">
                <a:xfrm>
                  <a:off x="7642275" y="-801840"/>
                  <a:ext cx="2773363" cy="1440922"/>
                  <a:chOff x="4338637" y="3622676"/>
                  <a:chExt cx="2773363" cy="1440922"/>
                </a:xfrm>
              </p:grpSpPr>
              <p:sp>
                <p:nvSpPr>
                  <p:cNvPr id="384" name="任意多边形 52">
                    <a:extLst>
                      <a:ext uri="{FF2B5EF4-FFF2-40B4-BE49-F238E27FC236}">
                        <a16:creationId xmlns="" xmlns:a16="http://schemas.microsoft.com/office/drawing/2014/main" id="{802007DC-7CFA-4DA5-9889-9AD4EB8B7F08}"/>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5" name="任意多边形 53">
                    <a:extLst>
                      <a:ext uri="{FF2B5EF4-FFF2-40B4-BE49-F238E27FC236}">
                        <a16:creationId xmlns="" xmlns:a16="http://schemas.microsoft.com/office/drawing/2014/main" id="{E2C795CF-BBF0-45BB-AED5-9C0CEEB16A9E}"/>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39" name="组合 121">
                <a:extLst>
                  <a:ext uri="{FF2B5EF4-FFF2-40B4-BE49-F238E27FC236}">
                    <a16:creationId xmlns="" xmlns:a16="http://schemas.microsoft.com/office/drawing/2014/main" id="{9228938D-4782-48C6-A0B5-C727FE84775C}"/>
                  </a:ext>
                </a:extLst>
              </p:cNvPr>
              <p:cNvGrpSpPr>
                <a:grpSpLocks/>
              </p:cNvGrpSpPr>
              <p:nvPr/>
            </p:nvGrpSpPr>
            <p:grpSpPr bwMode="auto">
              <a:xfrm>
                <a:off x="1167595" y="656269"/>
                <a:ext cx="2724071" cy="2669454"/>
                <a:chOff x="13371766" y="-2490898"/>
                <a:chExt cx="5146323" cy="5043698"/>
              </a:xfrm>
            </p:grpSpPr>
            <p:grpSp>
              <p:nvGrpSpPr>
                <p:cNvPr id="340" name="组合 84">
                  <a:extLst>
                    <a:ext uri="{FF2B5EF4-FFF2-40B4-BE49-F238E27FC236}">
                      <a16:creationId xmlns="" xmlns:a16="http://schemas.microsoft.com/office/drawing/2014/main" id="{B784BBAF-1D50-4AF1-867E-E81B67A33383}"/>
                    </a:ext>
                  </a:extLst>
                </p:cNvPr>
                <p:cNvGrpSpPr>
                  <a:grpSpLocks/>
                </p:cNvGrpSpPr>
                <p:nvPr/>
              </p:nvGrpSpPr>
              <p:grpSpPr bwMode="auto">
                <a:xfrm>
                  <a:off x="14041858" y="-2490898"/>
                  <a:ext cx="4476231" cy="4896641"/>
                  <a:chOff x="-131440" y="1532255"/>
                  <a:chExt cx="2379817" cy="2603331"/>
                </a:xfrm>
              </p:grpSpPr>
              <p:grpSp>
                <p:nvGrpSpPr>
                  <p:cNvPr id="358" name="组合 69">
                    <a:extLst>
                      <a:ext uri="{FF2B5EF4-FFF2-40B4-BE49-F238E27FC236}">
                        <a16:creationId xmlns="" xmlns:a16="http://schemas.microsoft.com/office/drawing/2014/main" id="{BFCCD4EC-7E52-43A2-8D05-76109BB3D7DF}"/>
                      </a:ext>
                    </a:extLst>
                  </p:cNvPr>
                  <p:cNvGrpSpPr>
                    <a:grpSpLocks/>
                  </p:cNvGrpSpPr>
                  <p:nvPr/>
                </p:nvGrpSpPr>
                <p:grpSpPr bwMode="auto">
                  <a:xfrm>
                    <a:off x="1063163" y="2072415"/>
                    <a:ext cx="1179452" cy="1050341"/>
                    <a:chOff x="2682875" y="2154503"/>
                    <a:chExt cx="1179452" cy="1050341"/>
                  </a:xfrm>
                </p:grpSpPr>
                <p:sp>
                  <p:nvSpPr>
                    <p:cNvPr id="374" name="任意多边形 42">
                      <a:extLst>
                        <a:ext uri="{FF2B5EF4-FFF2-40B4-BE49-F238E27FC236}">
                          <a16:creationId xmlns="" xmlns:a16="http://schemas.microsoft.com/office/drawing/2014/main" id="{82044248-F960-4E8D-AF01-91028C44A7F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5" name="任意多边形 43">
                      <a:extLst>
                        <a:ext uri="{FF2B5EF4-FFF2-40B4-BE49-F238E27FC236}">
                          <a16:creationId xmlns="" xmlns:a16="http://schemas.microsoft.com/office/drawing/2014/main" id="{79813C6D-F036-4363-B543-E33B4A31CF7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9" name="组合 80">
                    <a:extLst>
                      <a:ext uri="{FF2B5EF4-FFF2-40B4-BE49-F238E27FC236}">
                        <a16:creationId xmlns="" xmlns:a16="http://schemas.microsoft.com/office/drawing/2014/main" id="{521C42FD-8CFA-4B1B-808A-C7F0B1271999}"/>
                      </a:ext>
                    </a:extLst>
                  </p:cNvPr>
                  <p:cNvGrpSpPr>
                    <a:grpSpLocks/>
                  </p:cNvGrpSpPr>
                  <p:nvPr/>
                </p:nvGrpSpPr>
                <p:grpSpPr bwMode="auto">
                  <a:xfrm>
                    <a:off x="1078707" y="2993336"/>
                    <a:ext cx="1169670" cy="723690"/>
                    <a:chOff x="2895600" y="3487261"/>
                    <a:chExt cx="1169670" cy="723690"/>
                  </a:xfrm>
                </p:grpSpPr>
                <p:sp>
                  <p:nvSpPr>
                    <p:cNvPr id="372" name="任意多边形 40">
                      <a:extLst>
                        <a:ext uri="{FF2B5EF4-FFF2-40B4-BE49-F238E27FC236}">
                          <a16:creationId xmlns="" xmlns:a16="http://schemas.microsoft.com/office/drawing/2014/main" id="{6EE5AE24-1418-45FF-8C89-0E8AC7CB842C}"/>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3" name="任意多边形 41">
                      <a:extLst>
                        <a:ext uri="{FF2B5EF4-FFF2-40B4-BE49-F238E27FC236}">
                          <a16:creationId xmlns="" xmlns:a16="http://schemas.microsoft.com/office/drawing/2014/main" id="{45471AD3-0D9F-4671-82FD-B3415F2B900D}"/>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0" name="组合 82">
                    <a:extLst>
                      <a:ext uri="{FF2B5EF4-FFF2-40B4-BE49-F238E27FC236}">
                        <a16:creationId xmlns="" xmlns:a16="http://schemas.microsoft.com/office/drawing/2014/main" id="{3ABCB342-F447-422F-869E-9AB7E232BC98}"/>
                      </a:ext>
                    </a:extLst>
                  </p:cNvPr>
                  <p:cNvGrpSpPr>
                    <a:grpSpLocks/>
                  </p:cNvGrpSpPr>
                  <p:nvPr/>
                </p:nvGrpSpPr>
                <p:grpSpPr bwMode="auto">
                  <a:xfrm>
                    <a:off x="618349" y="3122458"/>
                    <a:ext cx="850535" cy="1013128"/>
                    <a:chOff x="4720449" y="4163858"/>
                    <a:chExt cx="850535" cy="1013128"/>
                  </a:xfrm>
                </p:grpSpPr>
                <p:sp>
                  <p:nvSpPr>
                    <p:cNvPr id="370" name="任意多边形 38">
                      <a:extLst>
                        <a:ext uri="{FF2B5EF4-FFF2-40B4-BE49-F238E27FC236}">
                          <a16:creationId xmlns="" xmlns:a16="http://schemas.microsoft.com/office/drawing/2014/main" id="{D13900C5-BF0E-4E46-9F78-6F5F5FFB70E7}"/>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1" name="任意多边形 39">
                      <a:extLst>
                        <a:ext uri="{FF2B5EF4-FFF2-40B4-BE49-F238E27FC236}">
                          <a16:creationId xmlns="" xmlns:a16="http://schemas.microsoft.com/office/drawing/2014/main" id="{46B6FD7A-1960-4DFD-AB83-27ADF688972B}"/>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1" name="组合 76">
                    <a:extLst>
                      <a:ext uri="{FF2B5EF4-FFF2-40B4-BE49-F238E27FC236}">
                        <a16:creationId xmlns="" xmlns:a16="http://schemas.microsoft.com/office/drawing/2014/main" id="{62EDF1EE-7710-4D6A-8B07-4583A9F57F6B}"/>
                      </a:ext>
                    </a:extLst>
                  </p:cNvPr>
                  <p:cNvGrpSpPr>
                    <a:grpSpLocks/>
                  </p:cNvGrpSpPr>
                  <p:nvPr/>
                </p:nvGrpSpPr>
                <p:grpSpPr bwMode="auto">
                  <a:xfrm>
                    <a:off x="-131440" y="2075280"/>
                    <a:ext cx="1172106" cy="1056965"/>
                    <a:chOff x="-1553840" y="2119273"/>
                    <a:chExt cx="1172106" cy="1056965"/>
                  </a:xfrm>
                </p:grpSpPr>
                <p:sp>
                  <p:nvSpPr>
                    <p:cNvPr id="368" name="Freeform 75_1" hidden="1">
                      <a:extLst>
                        <a:ext uri="{FF2B5EF4-FFF2-40B4-BE49-F238E27FC236}">
                          <a16:creationId xmlns="" xmlns:a16="http://schemas.microsoft.com/office/drawing/2014/main" id="{75D01BEA-FA85-40DA-B911-F27968AA4FF4}"/>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9" name="任意多边形 37">
                      <a:extLst>
                        <a:ext uri="{FF2B5EF4-FFF2-40B4-BE49-F238E27FC236}">
                          <a16:creationId xmlns="" xmlns:a16="http://schemas.microsoft.com/office/drawing/2014/main" id="{637DABA9-7C55-46E4-AED8-79CB499931C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2" name="组合 77">
                    <a:extLst>
                      <a:ext uri="{FF2B5EF4-FFF2-40B4-BE49-F238E27FC236}">
                        <a16:creationId xmlns="" xmlns:a16="http://schemas.microsoft.com/office/drawing/2014/main" id="{E3DEDA3F-E373-4DC5-BA25-5721062C87BA}"/>
                      </a:ext>
                    </a:extLst>
                  </p:cNvPr>
                  <p:cNvGrpSpPr>
                    <a:grpSpLocks/>
                  </p:cNvGrpSpPr>
                  <p:nvPr/>
                </p:nvGrpSpPr>
                <p:grpSpPr bwMode="auto">
                  <a:xfrm>
                    <a:off x="-117221" y="2989912"/>
                    <a:ext cx="1172257" cy="735498"/>
                    <a:chOff x="227370" y="4232048"/>
                    <a:chExt cx="1172257" cy="735498"/>
                  </a:xfrm>
                </p:grpSpPr>
                <p:sp>
                  <p:nvSpPr>
                    <p:cNvPr id="366" name="任意多边形 34">
                      <a:extLst>
                        <a:ext uri="{FF2B5EF4-FFF2-40B4-BE49-F238E27FC236}">
                          <a16:creationId xmlns="" xmlns:a16="http://schemas.microsoft.com/office/drawing/2014/main" id="{6CFBE6CA-F099-4A77-988C-6FC807C1B3DA}"/>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7" name="任意多边形 35">
                      <a:extLst>
                        <a:ext uri="{FF2B5EF4-FFF2-40B4-BE49-F238E27FC236}">
                          <a16:creationId xmlns="" xmlns:a16="http://schemas.microsoft.com/office/drawing/2014/main" id="{8FE2D640-B287-47E6-81C7-9AB413C42452}"/>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3" name="组合 68">
                    <a:extLst>
                      <a:ext uri="{FF2B5EF4-FFF2-40B4-BE49-F238E27FC236}">
                        <a16:creationId xmlns="" xmlns:a16="http://schemas.microsoft.com/office/drawing/2014/main" id="{8F09727F-60FE-471B-86AC-DCEB41043B4C}"/>
                      </a:ext>
                    </a:extLst>
                  </p:cNvPr>
                  <p:cNvGrpSpPr>
                    <a:grpSpLocks/>
                  </p:cNvGrpSpPr>
                  <p:nvPr/>
                </p:nvGrpSpPr>
                <p:grpSpPr bwMode="auto">
                  <a:xfrm>
                    <a:off x="653667" y="1532255"/>
                    <a:ext cx="856733" cy="1585595"/>
                    <a:chOff x="2911092" y="1154430"/>
                    <a:chExt cx="856733" cy="1585595"/>
                  </a:xfrm>
                </p:grpSpPr>
                <p:sp>
                  <p:nvSpPr>
                    <p:cNvPr id="364" name="任意多边形 32">
                      <a:extLst>
                        <a:ext uri="{FF2B5EF4-FFF2-40B4-BE49-F238E27FC236}">
                          <a16:creationId xmlns="" xmlns:a16="http://schemas.microsoft.com/office/drawing/2014/main" id="{A7A7C577-502D-4B71-A35D-B3894E803F2D}"/>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5" name="任意多边形 33">
                      <a:extLst>
                        <a:ext uri="{FF2B5EF4-FFF2-40B4-BE49-F238E27FC236}">
                          <a16:creationId xmlns="" xmlns:a16="http://schemas.microsoft.com/office/drawing/2014/main" id="{1792EE45-FB3A-4EFF-A14F-8C757CD62BC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41" name="组合 64">
                  <a:extLst>
                    <a:ext uri="{FF2B5EF4-FFF2-40B4-BE49-F238E27FC236}">
                      <a16:creationId xmlns="" xmlns:a16="http://schemas.microsoft.com/office/drawing/2014/main" id="{65E7D8E4-872C-4C2B-BA77-DBB5EE2E92B6}"/>
                    </a:ext>
                  </a:extLst>
                </p:cNvPr>
                <p:cNvGrpSpPr>
                  <a:grpSpLocks/>
                </p:cNvGrpSpPr>
                <p:nvPr/>
              </p:nvGrpSpPr>
              <p:grpSpPr bwMode="auto">
                <a:xfrm>
                  <a:off x="13371766" y="-568256"/>
                  <a:ext cx="3969643" cy="3121056"/>
                  <a:chOff x="-104553" y="2352286"/>
                  <a:chExt cx="3969643" cy="3121056"/>
                </a:xfrm>
              </p:grpSpPr>
              <p:sp>
                <p:nvSpPr>
                  <p:cNvPr id="356" name="椭圆 355">
                    <a:extLst>
                      <a:ext uri="{FF2B5EF4-FFF2-40B4-BE49-F238E27FC236}">
                        <a16:creationId xmlns="" xmlns:a16="http://schemas.microsoft.com/office/drawing/2014/main" id="{C205CC7D-33AF-4190-81A9-FEBBB35CE4A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7" name="椭圆 356">
                    <a:extLst>
                      <a:ext uri="{FF2B5EF4-FFF2-40B4-BE49-F238E27FC236}">
                        <a16:creationId xmlns="" xmlns:a16="http://schemas.microsoft.com/office/drawing/2014/main" id="{F5305E4E-0CCA-4B42-A80F-49F308619DFB}"/>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2" name="组合 40">
                  <a:extLst>
                    <a:ext uri="{FF2B5EF4-FFF2-40B4-BE49-F238E27FC236}">
                      <a16:creationId xmlns="" xmlns:a16="http://schemas.microsoft.com/office/drawing/2014/main" id="{B47C0681-70DF-4E10-A2BD-A68176CFE97C}"/>
                    </a:ext>
                  </a:extLst>
                </p:cNvPr>
                <p:cNvGrpSpPr>
                  <a:grpSpLocks/>
                </p:cNvGrpSpPr>
                <p:nvPr/>
              </p:nvGrpSpPr>
              <p:grpSpPr bwMode="auto">
                <a:xfrm>
                  <a:off x="15232572" y="-1047421"/>
                  <a:ext cx="2124490" cy="2153566"/>
                  <a:chOff x="3971510" y="869821"/>
                  <a:chExt cx="2124490" cy="2153566"/>
                </a:xfrm>
              </p:grpSpPr>
              <p:grpSp>
                <p:nvGrpSpPr>
                  <p:cNvPr id="343" name="组合 19">
                    <a:extLst>
                      <a:ext uri="{FF2B5EF4-FFF2-40B4-BE49-F238E27FC236}">
                        <a16:creationId xmlns="" xmlns:a16="http://schemas.microsoft.com/office/drawing/2014/main" id="{646387C1-8FF0-403F-BBE1-9BA8E061D52F}"/>
                      </a:ext>
                    </a:extLst>
                  </p:cNvPr>
                  <p:cNvGrpSpPr>
                    <a:grpSpLocks/>
                  </p:cNvGrpSpPr>
                  <p:nvPr/>
                </p:nvGrpSpPr>
                <p:grpSpPr bwMode="auto">
                  <a:xfrm>
                    <a:off x="5052827" y="904964"/>
                    <a:ext cx="1043173" cy="1547336"/>
                    <a:chOff x="8202642" y="1331438"/>
                    <a:chExt cx="1043173" cy="1547336"/>
                  </a:xfrm>
                </p:grpSpPr>
                <p:sp>
                  <p:nvSpPr>
                    <p:cNvPr id="354" name="任意多边形 22">
                      <a:extLst>
                        <a:ext uri="{FF2B5EF4-FFF2-40B4-BE49-F238E27FC236}">
                          <a16:creationId xmlns="" xmlns:a16="http://schemas.microsoft.com/office/drawing/2014/main" id="{69FB0304-0C95-464A-9F8E-BB4DE7047E37}"/>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5" name="任意多边形 23">
                      <a:extLst>
                        <a:ext uri="{FF2B5EF4-FFF2-40B4-BE49-F238E27FC236}">
                          <a16:creationId xmlns="" xmlns:a16="http://schemas.microsoft.com/office/drawing/2014/main" id="{265A5E17-3B23-4AC0-8EB1-5118D1A9060E}"/>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4" name="组合 39">
                    <a:extLst>
                      <a:ext uri="{FF2B5EF4-FFF2-40B4-BE49-F238E27FC236}">
                        <a16:creationId xmlns="" xmlns:a16="http://schemas.microsoft.com/office/drawing/2014/main" id="{0D5FB1CB-F2F2-4CBF-80C1-72D3A173EDB8}"/>
                      </a:ext>
                    </a:extLst>
                  </p:cNvPr>
                  <p:cNvGrpSpPr>
                    <a:grpSpLocks/>
                  </p:cNvGrpSpPr>
                  <p:nvPr/>
                </p:nvGrpSpPr>
                <p:grpSpPr bwMode="auto">
                  <a:xfrm>
                    <a:off x="4018410" y="869821"/>
                    <a:ext cx="1074500" cy="1569143"/>
                    <a:chOff x="4018410" y="869821"/>
                    <a:chExt cx="1074500" cy="1569143"/>
                  </a:xfrm>
                </p:grpSpPr>
                <p:sp>
                  <p:nvSpPr>
                    <p:cNvPr id="352" name="任意多边形 20">
                      <a:extLst>
                        <a:ext uri="{FF2B5EF4-FFF2-40B4-BE49-F238E27FC236}">
                          <a16:creationId xmlns="" xmlns:a16="http://schemas.microsoft.com/office/drawing/2014/main" id="{402151E2-ABF5-48BF-B1E8-9DBF0F1E574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3" name="任意多边形 21">
                      <a:extLst>
                        <a:ext uri="{FF2B5EF4-FFF2-40B4-BE49-F238E27FC236}">
                          <a16:creationId xmlns="" xmlns:a16="http://schemas.microsoft.com/office/drawing/2014/main" id="{D70985B6-B0AD-42D0-B9E8-B3E1EC233E12}"/>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5" name="组合 23">
                    <a:extLst>
                      <a:ext uri="{FF2B5EF4-FFF2-40B4-BE49-F238E27FC236}">
                        <a16:creationId xmlns="" xmlns:a16="http://schemas.microsoft.com/office/drawing/2014/main" id="{0EAB8133-88F5-4435-9B4C-BF92060E0C9C}"/>
                      </a:ext>
                    </a:extLst>
                  </p:cNvPr>
                  <p:cNvGrpSpPr>
                    <a:grpSpLocks/>
                  </p:cNvGrpSpPr>
                  <p:nvPr/>
                </p:nvGrpSpPr>
                <p:grpSpPr bwMode="auto">
                  <a:xfrm>
                    <a:off x="5048035" y="2175212"/>
                    <a:ext cx="1018726" cy="829528"/>
                    <a:chOff x="7348022" y="2790825"/>
                    <a:chExt cx="1018726" cy="829528"/>
                  </a:xfrm>
                </p:grpSpPr>
                <p:sp>
                  <p:nvSpPr>
                    <p:cNvPr id="350" name="任意多边形 18" hidden="1">
                      <a:extLst>
                        <a:ext uri="{FF2B5EF4-FFF2-40B4-BE49-F238E27FC236}">
                          <a16:creationId xmlns="" xmlns:a16="http://schemas.microsoft.com/office/drawing/2014/main" id="{E400FB0F-B741-4BC7-B508-B921C8A8D60E}"/>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1" name="任意多边形 19">
                      <a:extLst>
                        <a:ext uri="{FF2B5EF4-FFF2-40B4-BE49-F238E27FC236}">
                          <a16:creationId xmlns="" xmlns:a16="http://schemas.microsoft.com/office/drawing/2014/main" id="{28E7B5D3-56FE-4BF5-95A9-6E9F46C61A10}"/>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6" name="组合 33">
                    <a:extLst>
                      <a:ext uri="{FF2B5EF4-FFF2-40B4-BE49-F238E27FC236}">
                        <a16:creationId xmlns="" xmlns:a16="http://schemas.microsoft.com/office/drawing/2014/main" id="{0A140D42-F6AC-472F-BA9E-7A215BB609FC}"/>
                      </a:ext>
                    </a:extLst>
                  </p:cNvPr>
                  <p:cNvGrpSpPr>
                    <a:grpSpLocks/>
                  </p:cNvGrpSpPr>
                  <p:nvPr/>
                </p:nvGrpSpPr>
                <p:grpSpPr bwMode="auto">
                  <a:xfrm>
                    <a:off x="3971510" y="2141238"/>
                    <a:ext cx="1066735" cy="882149"/>
                    <a:chOff x="8334175" y="1062762"/>
                    <a:chExt cx="1066735" cy="882149"/>
                  </a:xfrm>
                </p:grpSpPr>
                <p:sp>
                  <p:nvSpPr>
                    <p:cNvPr id="347" name="任意多边形 15">
                      <a:extLst>
                        <a:ext uri="{FF2B5EF4-FFF2-40B4-BE49-F238E27FC236}">
                          <a16:creationId xmlns="" xmlns:a16="http://schemas.microsoft.com/office/drawing/2014/main" id="{BA311DDA-553E-4B59-AE38-D0702E5FD269}"/>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8" name="任意多边形 16">
                      <a:extLst>
                        <a:ext uri="{FF2B5EF4-FFF2-40B4-BE49-F238E27FC236}">
                          <a16:creationId xmlns="" xmlns:a16="http://schemas.microsoft.com/office/drawing/2014/main" id="{BD8ADAAA-794B-4BD4-8598-09A4ADC07911}"/>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9" name="任意多边形 17">
                      <a:extLst>
                        <a:ext uri="{FF2B5EF4-FFF2-40B4-BE49-F238E27FC236}">
                          <a16:creationId xmlns="" xmlns:a16="http://schemas.microsoft.com/office/drawing/2014/main" id="{346D2852-6AAE-45FC-9E49-8A361179EAFF}"/>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06" name="圆角矩形 87">
            <a:extLst>
              <a:ext uri="{FF2B5EF4-FFF2-40B4-BE49-F238E27FC236}">
                <a16:creationId xmlns="" xmlns:a16="http://schemas.microsoft.com/office/drawing/2014/main" id="{CCB0BF65-C4DB-48D5-8432-3B7FF203382F}"/>
              </a:ext>
            </a:extLst>
          </p:cNvPr>
          <p:cNvSpPr/>
          <p:nvPr/>
        </p:nvSpPr>
        <p:spPr>
          <a:xfrm>
            <a:off x="1200211" y="2320656"/>
            <a:ext cx="1694058" cy="316888"/>
          </a:xfrm>
          <a:prstGeom prst="roundRect">
            <a:avLst/>
          </a:prstGeom>
          <a:solidFill>
            <a:srgbClr val="639392">
              <a:alpha val="70000"/>
            </a:srgbClr>
          </a:solidFill>
          <a:ln w="12700">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zh-CN" altLang="en-US" sz="1600" b="1" dirty="0">
                <a:solidFill>
                  <a:schemeClr val="bg1"/>
                </a:solidFill>
                <a:latin typeface="微软雅黑" panose="020B0503020204020204" pitchFamily="34" charset="-122"/>
                <a:ea typeface="微软雅黑" panose="020B0503020204020204" pitchFamily="34" charset="-122"/>
              </a:rPr>
              <a:t>填写段落标题</a:t>
            </a:r>
          </a:p>
        </p:txBody>
      </p:sp>
      <p:sp>
        <p:nvSpPr>
          <p:cNvPr id="407" name="TextBox 16">
            <a:extLst>
              <a:ext uri="{FF2B5EF4-FFF2-40B4-BE49-F238E27FC236}">
                <a16:creationId xmlns="" xmlns:a16="http://schemas.microsoft.com/office/drawing/2014/main" id="{6F9BFDD2-0FF5-4B8E-A5A5-C61DBAC1724B}"/>
              </a:ext>
            </a:extLst>
          </p:cNvPr>
          <p:cNvSpPr txBox="1"/>
          <p:nvPr/>
        </p:nvSpPr>
        <p:spPr>
          <a:xfrm>
            <a:off x="692416" y="2901961"/>
            <a:ext cx="2404377" cy="488019"/>
          </a:xfrm>
          <a:prstGeom prst="rect">
            <a:avLst/>
          </a:prstGeom>
          <a:noFill/>
        </p:spPr>
        <p:txBody>
          <a:bodyPr wrap="square" rtlCol="0">
            <a:spAutoFit/>
          </a:bodyPr>
          <a:lstStyle/>
          <a:p>
            <a:pPr algn="just">
              <a:lnSpc>
                <a:spcPct val="150000"/>
              </a:lnSpc>
            </a:pPr>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408" name="圆角矩形 89">
            <a:extLst>
              <a:ext uri="{FF2B5EF4-FFF2-40B4-BE49-F238E27FC236}">
                <a16:creationId xmlns="" xmlns:a16="http://schemas.microsoft.com/office/drawing/2014/main" id="{57BFD740-B5C6-491A-9AB5-318D573496CD}"/>
              </a:ext>
            </a:extLst>
          </p:cNvPr>
          <p:cNvSpPr/>
          <p:nvPr/>
        </p:nvSpPr>
        <p:spPr>
          <a:xfrm>
            <a:off x="1200211" y="4610762"/>
            <a:ext cx="1694058" cy="316888"/>
          </a:xfrm>
          <a:prstGeom prst="roundRect">
            <a:avLst/>
          </a:prstGeom>
          <a:solidFill>
            <a:srgbClr val="639392">
              <a:alpha val="70000"/>
            </a:srgbClr>
          </a:solidFill>
          <a:ln w="12700">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zh-CN" altLang="en-US" sz="1600" b="1" dirty="0">
                <a:solidFill>
                  <a:schemeClr val="bg1"/>
                </a:solidFill>
                <a:latin typeface="微软雅黑" panose="020B0503020204020204" pitchFamily="34" charset="-122"/>
                <a:ea typeface="微软雅黑" panose="020B0503020204020204" pitchFamily="34" charset="-122"/>
              </a:rPr>
              <a:t>填写段落标题</a:t>
            </a:r>
          </a:p>
        </p:txBody>
      </p:sp>
      <p:sp>
        <p:nvSpPr>
          <p:cNvPr id="409" name="TextBox 16">
            <a:extLst>
              <a:ext uri="{FF2B5EF4-FFF2-40B4-BE49-F238E27FC236}">
                <a16:creationId xmlns="" xmlns:a16="http://schemas.microsoft.com/office/drawing/2014/main" id="{F483F748-5E3A-4E9E-8137-8CD2807F14C4}"/>
              </a:ext>
            </a:extLst>
          </p:cNvPr>
          <p:cNvSpPr txBox="1"/>
          <p:nvPr/>
        </p:nvSpPr>
        <p:spPr>
          <a:xfrm>
            <a:off x="676353" y="5135870"/>
            <a:ext cx="2404377" cy="488019"/>
          </a:xfrm>
          <a:prstGeom prst="rect">
            <a:avLst/>
          </a:prstGeom>
          <a:noFill/>
        </p:spPr>
        <p:txBody>
          <a:bodyPr wrap="square" rtlCol="0">
            <a:spAutoFit/>
          </a:bodyPr>
          <a:lstStyle/>
          <a:p>
            <a:pPr>
              <a:lnSpc>
                <a:spcPct val="150000"/>
              </a:lnSpc>
            </a:pPr>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410" name="圆角矩形 91">
            <a:extLst>
              <a:ext uri="{FF2B5EF4-FFF2-40B4-BE49-F238E27FC236}">
                <a16:creationId xmlns="" xmlns:a16="http://schemas.microsoft.com/office/drawing/2014/main" id="{6004E4E2-1DE1-40B5-B427-54499DCF9D1D}"/>
              </a:ext>
            </a:extLst>
          </p:cNvPr>
          <p:cNvSpPr/>
          <p:nvPr/>
        </p:nvSpPr>
        <p:spPr>
          <a:xfrm>
            <a:off x="8690871" y="2352190"/>
            <a:ext cx="1694058" cy="316888"/>
          </a:xfrm>
          <a:prstGeom prst="roundRect">
            <a:avLst/>
          </a:prstGeom>
          <a:solidFill>
            <a:srgbClr val="639392">
              <a:alpha val="70000"/>
            </a:srgbClr>
          </a:solidFill>
          <a:ln w="12700">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zh-CN" altLang="en-US" sz="1600" b="1" dirty="0">
                <a:solidFill>
                  <a:schemeClr val="bg1"/>
                </a:solidFill>
                <a:latin typeface="微软雅黑" panose="020B0503020204020204" pitchFamily="34" charset="-122"/>
                <a:ea typeface="微软雅黑" panose="020B0503020204020204" pitchFamily="34" charset="-122"/>
              </a:rPr>
              <a:t>填写段落标题</a:t>
            </a:r>
          </a:p>
        </p:txBody>
      </p:sp>
      <p:sp>
        <p:nvSpPr>
          <p:cNvPr id="411" name="TextBox 16">
            <a:extLst>
              <a:ext uri="{FF2B5EF4-FFF2-40B4-BE49-F238E27FC236}">
                <a16:creationId xmlns="" xmlns:a16="http://schemas.microsoft.com/office/drawing/2014/main" id="{62DB52FE-CBE0-412E-B903-B7FDA6E063F1}"/>
              </a:ext>
            </a:extLst>
          </p:cNvPr>
          <p:cNvSpPr txBox="1"/>
          <p:nvPr/>
        </p:nvSpPr>
        <p:spPr>
          <a:xfrm>
            <a:off x="8667179" y="2937009"/>
            <a:ext cx="2404377" cy="488019"/>
          </a:xfrm>
          <a:prstGeom prst="rect">
            <a:avLst/>
          </a:prstGeom>
          <a:noFill/>
        </p:spPr>
        <p:txBody>
          <a:bodyPr wrap="square" rtlCol="0">
            <a:spAutoFit/>
          </a:bodyPr>
          <a:lstStyle/>
          <a:p>
            <a:pPr algn="just">
              <a:lnSpc>
                <a:spcPct val="150000"/>
              </a:lnSpc>
            </a:pPr>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sp>
        <p:nvSpPr>
          <p:cNvPr id="412" name="圆角矩形 93">
            <a:extLst>
              <a:ext uri="{FF2B5EF4-FFF2-40B4-BE49-F238E27FC236}">
                <a16:creationId xmlns="" xmlns:a16="http://schemas.microsoft.com/office/drawing/2014/main" id="{0CBE486C-3087-4707-BC92-3C56CA26AEC1}"/>
              </a:ext>
            </a:extLst>
          </p:cNvPr>
          <p:cNvSpPr/>
          <p:nvPr/>
        </p:nvSpPr>
        <p:spPr>
          <a:xfrm>
            <a:off x="8818208" y="4491355"/>
            <a:ext cx="1694058" cy="316888"/>
          </a:xfrm>
          <a:prstGeom prst="roundRect">
            <a:avLst/>
          </a:prstGeom>
          <a:solidFill>
            <a:srgbClr val="639392">
              <a:alpha val="70000"/>
            </a:srgbClr>
          </a:solidFill>
          <a:ln w="12700">
            <a:noFill/>
          </a:ln>
          <a:effectLst>
            <a:outerShdw blurRad="254000" dist="1270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zh-CN" altLang="en-US" sz="1600" b="1" dirty="0">
                <a:solidFill>
                  <a:schemeClr val="bg1"/>
                </a:solidFill>
                <a:latin typeface="微软雅黑" panose="020B0503020204020204" pitchFamily="34" charset="-122"/>
                <a:ea typeface="微软雅黑" panose="020B0503020204020204" pitchFamily="34" charset="-122"/>
              </a:rPr>
              <a:t>填写段落标题</a:t>
            </a:r>
          </a:p>
        </p:txBody>
      </p:sp>
      <p:sp>
        <p:nvSpPr>
          <p:cNvPr id="413" name="TextBox 16">
            <a:extLst>
              <a:ext uri="{FF2B5EF4-FFF2-40B4-BE49-F238E27FC236}">
                <a16:creationId xmlns="" xmlns:a16="http://schemas.microsoft.com/office/drawing/2014/main" id="{BE9F13A4-1415-43AE-9D2E-C5D298D7B3B6}"/>
              </a:ext>
            </a:extLst>
          </p:cNvPr>
          <p:cNvSpPr txBox="1"/>
          <p:nvPr/>
        </p:nvSpPr>
        <p:spPr>
          <a:xfrm>
            <a:off x="8814908" y="5151809"/>
            <a:ext cx="2404377" cy="488019"/>
          </a:xfrm>
          <a:prstGeom prst="rect">
            <a:avLst/>
          </a:prstGeom>
          <a:noFill/>
        </p:spPr>
        <p:txBody>
          <a:bodyPr wrap="square" rtlCol="0">
            <a:spAutoFit/>
          </a:bodyPr>
          <a:lstStyle/>
          <a:p>
            <a:pPr algn="just">
              <a:lnSpc>
                <a:spcPct val="150000"/>
              </a:lnSpc>
            </a:pPr>
            <a:r>
              <a:rPr lang="zh-CN" altLang="en-US" sz="900" dirty="0">
                <a:solidFill>
                  <a:srgbClr val="639392"/>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nvGrpSpPr>
          <p:cNvPr id="414" name="组合 413">
            <a:extLst>
              <a:ext uri="{FF2B5EF4-FFF2-40B4-BE49-F238E27FC236}">
                <a16:creationId xmlns="" xmlns:a16="http://schemas.microsoft.com/office/drawing/2014/main" id="{6DA0CBE6-AE18-4727-A519-8C1E2E43611B}"/>
              </a:ext>
            </a:extLst>
          </p:cNvPr>
          <p:cNvGrpSpPr/>
          <p:nvPr/>
        </p:nvGrpSpPr>
        <p:grpSpPr>
          <a:xfrm>
            <a:off x="789627" y="2754314"/>
            <a:ext cx="3554215" cy="849091"/>
            <a:chOff x="1852445" y="1926278"/>
            <a:chExt cx="3990862" cy="1249197"/>
          </a:xfrm>
        </p:grpSpPr>
        <p:sp>
          <p:nvSpPr>
            <p:cNvPr id="415" name="任意多边形 98">
              <a:extLst>
                <a:ext uri="{FF2B5EF4-FFF2-40B4-BE49-F238E27FC236}">
                  <a16:creationId xmlns="" xmlns:a16="http://schemas.microsoft.com/office/drawing/2014/main" id="{9BF7DC27-F87F-4D2D-AF3A-35F4B66CE61D}"/>
                </a:ext>
              </a:extLst>
            </p:cNvPr>
            <p:cNvSpPr/>
            <p:nvPr/>
          </p:nvSpPr>
          <p:spPr>
            <a:xfrm>
              <a:off x="1852445" y="1926278"/>
              <a:ext cx="3947477" cy="1170281"/>
            </a:xfrm>
            <a:custGeom>
              <a:avLst/>
              <a:gdLst>
                <a:gd name="connsiteX0" fmla="*/ 2409371 w 2409371"/>
                <a:gd name="connsiteY0" fmla="*/ 537029 h 537029"/>
                <a:gd name="connsiteX1" fmla="*/ 1741714 w 2409371"/>
                <a:gd name="connsiteY1" fmla="*/ 0 h 537029"/>
                <a:gd name="connsiteX2" fmla="*/ 0 w 2409371"/>
                <a:gd name="connsiteY2" fmla="*/ 0 h 537029"/>
                <a:gd name="connsiteX0-1" fmla="*/ 2975428 w 2975428"/>
                <a:gd name="connsiteY0-2" fmla="*/ 537029 h 537029"/>
                <a:gd name="connsiteX1-3" fmla="*/ 2307771 w 2975428"/>
                <a:gd name="connsiteY1-4" fmla="*/ 0 h 537029"/>
                <a:gd name="connsiteX2-5" fmla="*/ 0 w 2975428"/>
                <a:gd name="connsiteY2-6" fmla="*/ 0 h 537029"/>
                <a:gd name="connsiteX0-7" fmla="*/ 3004456 w 3004456"/>
                <a:gd name="connsiteY0-8" fmla="*/ 537029 h 537029"/>
                <a:gd name="connsiteX1-9" fmla="*/ 2336799 w 3004456"/>
                <a:gd name="connsiteY1-10" fmla="*/ 0 h 537029"/>
                <a:gd name="connsiteX2-11" fmla="*/ 0 w 3004456"/>
                <a:gd name="connsiteY2-12" fmla="*/ 0 h 537029"/>
                <a:gd name="connsiteX0-13" fmla="*/ 3156340 w 3156340"/>
                <a:gd name="connsiteY0-14" fmla="*/ 537029 h 537029"/>
                <a:gd name="connsiteX1-15" fmla="*/ 2488683 w 3156340"/>
                <a:gd name="connsiteY1-16" fmla="*/ 0 h 537029"/>
                <a:gd name="connsiteX2-17" fmla="*/ 0 w 3156340"/>
                <a:gd name="connsiteY2-18" fmla="*/ 0 h 537029"/>
                <a:gd name="connsiteX0-19" fmla="*/ 3788175 w 3788175"/>
                <a:gd name="connsiteY0-20" fmla="*/ 537029 h 537029"/>
                <a:gd name="connsiteX1-21" fmla="*/ 3120518 w 3788175"/>
                <a:gd name="connsiteY1-22" fmla="*/ 0 h 537029"/>
                <a:gd name="connsiteX2-23" fmla="*/ 0 w 3788175"/>
                <a:gd name="connsiteY2-24" fmla="*/ 0 h 537029"/>
                <a:gd name="connsiteX0-25" fmla="*/ 5035644 w 5035644"/>
                <a:gd name="connsiteY0-26" fmla="*/ 1492882 h 1492882"/>
                <a:gd name="connsiteX1-27" fmla="*/ 3120518 w 5035644"/>
                <a:gd name="connsiteY1-28" fmla="*/ 0 h 1492882"/>
                <a:gd name="connsiteX2-29" fmla="*/ 0 w 5035644"/>
                <a:gd name="connsiteY2-30" fmla="*/ 0 h 1492882"/>
              </a:gdLst>
              <a:ahLst/>
              <a:cxnLst>
                <a:cxn ang="0">
                  <a:pos x="connsiteX0-1" y="connsiteY0-2"/>
                </a:cxn>
                <a:cxn ang="0">
                  <a:pos x="connsiteX1-3" y="connsiteY1-4"/>
                </a:cxn>
                <a:cxn ang="0">
                  <a:pos x="connsiteX2-5" y="connsiteY2-6"/>
                </a:cxn>
              </a:cxnLst>
              <a:rect l="l" t="t" r="r" b="b"/>
              <a:pathLst>
                <a:path w="5035644" h="1492882">
                  <a:moveTo>
                    <a:pt x="5035644" y="1492882"/>
                  </a:moveTo>
                  <a:lnTo>
                    <a:pt x="3120518" y="0"/>
                  </a:lnTo>
                  <a:lnTo>
                    <a:pt x="0" y="0"/>
                  </a:lnTo>
                </a:path>
              </a:pathLst>
            </a:custGeom>
            <a:no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sp>
          <p:nvSpPr>
            <p:cNvPr id="416" name="椭圆 415">
              <a:extLst>
                <a:ext uri="{FF2B5EF4-FFF2-40B4-BE49-F238E27FC236}">
                  <a16:creationId xmlns="" xmlns:a16="http://schemas.microsoft.com/office/drawing/2014/main" id="{F71FC618-C5CE-4E86-A5A9-9D5726D5DC4D}"/>
                </a:ext>
              </a:extLst>
            </p:cNvPr>
            <p:cNvSpPr/>
            <p:nvPr/>
          </p:nvSpPr>
          <p:spPr>
            <a:xfrm>
              <a:off x="5702242" y="3016540"/>
              <a:ext cx="141065" cy="158935"/>
            </a:xfrm>
            <a:prstGeom prst="ellipse">
              <a:avLst/>
            </a:prstGeom>
            <a:solidFill>
              <a:srgbClr val="639392"/>
            </a:solid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grpSp>
      <p:grpSp>
        <p:nvGrpSpPr>
          <p:cNvPr id="417" name="组合 416">
            <a:extLst>
              <a:ext uri="{FF2B5EF4-FFF2-40B4-BE49-F238E27FC236}">
                <a16:creationId xmlns="" xmlns:a16="http://schemas.microsoft.com/office/drawing/2014/main" id="{3008A2B5-344A-4579-9344-488925EB52F4}"/>
              </a:ext>
            </a:extLst>
          </p:cNvPr>
          <p:cNvGrpSpPr/>
          <p:nvPr/>
        </p:nvGrpSpPr>
        <p:grpSpPr>
          <a:xfrm>
            <a:off x="716108" y="5027221"/>
            <a:ext cx="4023954" cy="830361"/>
            <a:chOff x="1852445" y="4448982"/>
            <a:chExt cx="4025526" cy="830167"/>
          </a:xfrm>
        </p:grpSpPr>
        <p:sp>
          <p:nvSpPr>
            <p:cNvPr id="418" name="任意多边形 101">
              <a:extLst>
                <a:ext uri="{FF2B5EF4-FFF2-40B4-BE49-F238E27FC236}">
                  <a16:creationId xmlns="" xmlns:a16="http://schemas.microsoft.com/office/drawing/2014/main" id="{36A27389-6B74-4CD8-B0DE-14274D376277}"/>
                </a:ext>
              </a:extLst>
            </p:cNvPr>
            <p:cNvSpPr/>
            <p:nvPr/>
          </p:nvSpPr>
          <p:spPr>
            <a:xfrm>
              <a:off x="1852445" y="4448982"/>
              <a:ext cx="3985755" cy="772275"/>
            </a:xfrm>
            <a:custGeom>
              <a:avLst/>
              <a:gdLst>
                <a:gd name="connsiteX0" fmla="*/ 2409371 w 2409371"/>
                <a:gd name="connsiteY0" fmla="*/ 537029 h 537029"/>
                <a:gd name="connsiteX1" fmla="*/ 1741714 w 2409371"/>
                <a:gd name="connsiteY1" fmla="*/ 0 h 537029"/>
                <a:gd name="connsiteX2" fmla="*/ 0 w 2409371"/>
                <a:gd name="connsiteY2" fmla="*/ 0 h 537029"/>
                <a:gd name="connsiteX0-1" fmla="*/ 2975428 w 2975428"/>
                <a:gd name="connsiteY0-2" fmla="*/ 537029 h 537029"/>
                <a:gd name="connsiteX1-3" fmla="*/ 2307771 w 2975428"/>
                <a:gd name="connsiteY1-4" fmla="*/ 0 h 537029"/>
                <a:gd name="connsiteX2-5" fmla="*/ 0 w 2975428"/>
                <a:gd name="connsiteY2-6" fmla="*/ 0 h 537029"/>
                <a:gd name="connsiteX0-7" fmla="*/ 3004456 w 3004456"/>
                <a:gd name="connsiteY0-8" fmla="*/ 537029 h 537029"/>
                <a:gd name="connsiteX1-9" fmla="*/ 2336799 w 3004456"/>
                <a:gd name="connsiteY1-10" fmla="*/ 0 h 537029"/>
                <a:gd name="connsiteX2-11" fmla="*/ 0 w 3004456"/>
                <a:gd name="connsiteY2-12" fmla="*/ 0 h 537029"/>
                <a:gd name="connsiteX0-13" fmla="*/ 3156340 w 3156340"/>
                <a:gd name="connsiteY0-14" fmla="*/ 537029 h 537029"/>
                <a:gd name="connsiteX1-15" fmla="*/ 2488683 w 3156340"/>
                <a:gd name="connsiteY1-16" fmla="*/ 0 h 537029"/>
                <a:gd name="connsiteX2-17" fmla="*/ 0 w 3156340"/>
                <a:gd name="connsiteY2-18" fmla="*/ 0 h 537029"/>
                <a:gd name="connsiteX0-19" fmla="*/ 3788175 w 3788175"/>
                <a:gd name="connsiteY0-20" fmla="*/ 537029 h 537029"/>
                <a:gd name="connsiteX1-21" fmla="*/ 3120518 w 3788175"/>
                <a:gd name="connsiteY1-22" fmla="*/ 0 h 537029"/>
                <a:gd name="connsiteX2-23" fmla="*/ 0 w 3788175"/>
                <a:gd name="connsiteY2-24" fmla="*/ 0 h 537029"/>
                <a:gd name="connsiteX0-25" fmla="*/ 5035644 w 5035644"/>
                <a:gd name="connsiteY0-26" fmla="*/ 1492882 h 1492882"/>
                <a:gd name="connsiteX1-27" fmla="*/ 3120518 w 5035644"/>
                <a:gd name="connsiteY1-28" fmla="*/ 0 h 1492882"/>
                <a:gd name="connsiteX2-29" fmla="*/ 0 w 5035644"/>
                <a:gd name="connsiteY2-30" fmla="*/ 0 h 1492882"/>
              </a:gdLst>
              <a:ahLst/>
              <a:cxnLst>
                <a:cxn ang="0">
                  <a:pos x="connsiteX0-1" y="connsiteY0-2"/>
                </a:cxn>
                <a:cxn ang="0">
                  <a:pos x="connsiteX1-3" y="connsiteY1-4"/>
                </a:cxn>
                <a:cxn ang="0">
                  <a:pos x="connsiteX2-5" y="connsiteY2-6"/>
                </a:cxn>
              </a:cxnLst>
              <a:rect l="l" t="t" r="r" b="b"/>
              <a:pathLst>
                <a:path w="5035644" h="1492882">
                  <a:moveTo>
                    <a:pt x="5035644" y="1492882"/>
                  </a:moveTo>
                  <a:lnTo>
                    <a:pt x="3120518" y="0"/>
                  </a:lnTo>
                  <a:lnTo>
                    <a:pt x="0" y="0"/>
                  </a:lnTo>
                </a:path>
              </a:pathLst>
            </a:custGeom>
            <a:no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sp>
          <p:nvSpPr>
            <p:cNvPr id="419" name="椭圆 418">
              <a:extLst>
                <a:ext uri="{FF2B5EF4-FFF2-40B4-BE49-F238E27FC236}">
                  <a16:creationId xmlns="" xmlns:a16="http://schemas.microsoft.com/office/drawing/2014/main" id="{4956EEA8-2E0D-43C8-B150-AA9D68C71ED0}"/>
                </a:ext>
              </a:extLst>
            </p:cNvPr>
            <p:cNvSpPr/>
            <p:nvPr/>
          </p:nvSpPr>
          <p:spPr>
            <a:xfrm>
              <a:off x="5742012" y="5143190"/>
              <a:ext cx="135959" cy="135959"/>
            </a:xfrm>
            <a:prstGeom prst="ellipse">
              <a:avLst/>
            </a:prstGeom>
            <a:solidFill>
              <a:srgbClr val="639392"/>
            </a:solid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grpSp>
      <p:grpSp>
        <p:nvGrpSpPr>
          <p:cNvPr id="420" name="组合 419">
            <a:extLst>
              <a:ext uri="{FF2B5EF4-FFF2-40B4-BE49-F238E27FC236}">
                <a16:creationId xmlns="" xmlns:a16="http://schemas.microsoft.com/office/drawing/2014/main" id="{F3CB7F79-9C9D-4D64-81EF-2CEF94F3BE49}"/>
              </a:ext>
            </a:extLst>
          </p:cNvPr>
          <p:cNvGrpSpPr/>
          <p:nvPr/>
        </p:nvGrpSpPr>
        <p:grpSpPr>
          <a:xfrm flipH="1">
            <a:off x="7533364" y="2811026"/>
            <a:ext cx="3250748" cy="777473"/>
            <a:chOff x="1852445" y="1926278"/>
            <a:chExt cx="4056827" cy="1313849"/>
          </a:xfrm>
        </p:grpSpPr>
        <p:sp>
          <p:nvSpPr>
            <p:cNvPr id="421" name="任意多边形 104">
              <a:extLst>
                <a:ext uri="{FF2B5EF4-FFF2-40B4-BE49-F238E27FC236}">
                  <a16:creationId xmlns="" xmlns:a16="http://schemas.microsoft.com/office/drawing/2014/main" id="{BF571260-40D3-41F9-9CC2-6FF2B08B770E}"/>
                </a:ext>
              </a:extLst>
            </p:cNvPr>
            <p:cNvSpPr/>
            <p:nvPr/>
          </p:nvSpPr>
          <p:spPr>
            <a:xfrm>
              <a:off x="1852445" y="1926278"/>
              <a:ext cx="3947477" cy="1170281"/>
            </a:xfrm>
            <a:custGeom>
              <a:avLst/>
              <a:gdLst>
                <a:gd name="connsiteX0" fmla="*/ 2409371 w 2409371"/>
                <a:gd name="connsiteY0" fmla="*/ 537029 h 537029"/>
                <a:gd name="connsiteX1" fmla="*/ 1741714 w 2409371"/>
                <a:gd name="connsiteY1" fmla="*/ 0 h 537029"/>
                <a:gd name="connsiteX2" fmla="*/ 0 w 2409371"/>
                <a:gd name="connsiteY2" fmla="*/ 0 h 537029"/>
                <a:gd name="connsiteX0-1" fmla="*/ 2975428 w 2975428"/>
                <a:gd name="connsiteY0-2" fmla="*/ 537029 h 537029"/>
                <a:gd name="connsiteX1-3" fmla="*/ 2307771 w 2975428"/>
                <a:gd name="connsiteY1-4" fmla="*/ 0 h 537029"/>
                <a:gd name="connsiteX2-5" fmla="*/ 0 w 2975428"/>
                <a:gd name="connsiteY2-6" fmla="*/ 0 h 537029"/>
                <a:gd name="connsiteX0-7" fmla="*/ 3004456 w 3004456"/>
                <a:gd name="connsiteY0-8" fmla="*/ 537029 h 537029"/>
                <a:gd name="connsiteX1-9" fmla="*/ 2336799 w 3004456"/>
                <a:gd name="connsiteY1-10" fmla="*/ 0 h 537029"/>
                <a:gd name="connsiteX2-11" fmla="*/ 0 w 3004456"/>
                <a:gd name="connsiteY2-12" fmla="*/ 0 h 537029"/>
                <a:gd name="connsiteX0-13" fmla="*/ 3156340 w 3156340"/>
                <a:gd name="connsiteY0-14" fmla="*/ 537029 h 537029"/>
                <a:gd name="connsiteX1-15" fmla="*/ 2488683 w 3156340"/>
                <a:gd name="connsiteY1-16" fmla="*/ 0 h 537029"/>
                <a:gd name="connsiteX2-17" fmla="*/ 0 w 3156340"/>
                <a:gd name="connsiteY2-18" fmla="*/ 0 h 537029"/>
                <a:gd name="connsiteX0-19" fmla="*/ 3788175 w 3788175"/>
                <a:gd name="connsiteY0-20" fmla="*/ 537029 h 537029"/>
                <a:gd name="connsiteX1-21" fmla="*/ 3120518 w 3788175"/>
                <a:gd name="connsiteY1-22" fmla="*/ 0 h 537029"/>
                <a:gd name="connsiteX2-23" fmla="*/ 0 w 3788175"/>
                <a:gd name="connsiteY2-24" fmla="*/ 0 h 537029"/>
                <a:gd name="connsiteX0-25" fmla="*/ 5035644 w 5035644"/>
                <a:gd name="connsiteY0-26" fmla="*/ 1492882 h 1492882"/>
                <a:gd name="connsiteX1-27" fmla="*/ 3120518 w 5035644"/>
                <a:gd name="connsiteY1-28" fmla="*/ 0 h 1492882"/>
                <a:gd name="connsiteX2-29" fmla="*/ 0 w 5035644"/>
                <a:gd name="connsiteY2-30" fmla="*/ 0 h 1492882"/>
              </a:gdLst>
              <a:ahLst/>
              <a:cxnLst>
                <a:cxn ang="0">
                  <a:pos x="connsiteX0-1" y="connsiteY0-2"/>
                </a:cxn>
                <a:cxn ang="0">
                  <a:pos x="connsiteX1-3" y="connsiteY1-4"/>
                </a:cxn>
                <a:cxn ang="0">
                  <a:pos x="connsiteX2-5" y="connsiteY2-6"/>
                </a:cxn>
              </a:cxnLst>
              <a:rect l="l" t="t" r="r" b="b"/>
              <a:pathLst>
                <a:path w="5035644" h="1492882">
                  <a:moveTo>
                    <a:pt x="5035644" y="1492882"/>
                  </a:moveTo>
                  <a:lnTo>
                    <a:pt x="3120518" y="0"/>
                  </a:lnTo>
                  <a:lnTo>
                    <a:pt x="0" y="0"/>
                  </a:lnTo>
                </a:path>
              </a:pathLst>
            </a:custGeom>
            <a:no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sp>
          <p:nvSpPr>
            <p:cNvPr id="422" name="椭圆 421">
              <a:extLst>
                <a:ext uri="{FF2B5EF4-FFF2-40B4-BE49-F238E27FC236}">
                  <a16:creationId xmlns="" xmlns:a16="http://schemas.microsoft.com/office/drawing/2014/main" id="{D5FD09DB-0F13-46F8-BBCE-8A23C9CE2343}"/>
                </a:ext>
              </a:extLst>
            </p:cNvPr>
            <p:cNvSpPr/>
            <p:nvPr/>
          </p:nvSpPr>
          <p:spPr>
            <a:xfrm>
              <a:off x="5753872" y="3017952"/>
              <a:ext cx="155400" cy="222175"/>
            </a:xfrm>
            <a:prstGeom prst="ellipse">
              <a:avLst/>
            </a:prstGeom>
            <a:solidFill>
              <a:srgbClr val="639392"/>
            </a:solid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grpSp>
      <p:grpSp>
        <p:nvGrpSpPr>
          <p:cNvPr id="423" name="组合 422">
            <a:extLst>
              <a:ext uri="{FF2B5EF4-FFF2-40B4-BE49-F238E27FC236}">
                <a16:creationId xmlns="" xmlns:a16="http://schemas.microsoft.com/office/drawing/2014/main" id="{323EBA34-117C-4DC3-8C38-FC9ED02C2720}"/>
              </a:ext>
            </a:extLst>
          </p:cNvPr>
          <p:cNvGrpSpPr/>
          <p:nvPr/>
        </p:nvGrpSpPr>
        <p:grpSpPr>
          <a:xfrm flipH="1">
            <a:off x="7478051" y="4980505"/>
            <a:ext cx="3464389" cy="890199"/>
            <a:chOff x="2377647" y="4448982"/>
            <a:chExt cx="3500324" cy="830167"/>
          </a:xfrm>
        </p:grpSpPr>
        <p:sp>
          <p:nvSpPr>
            <p:cNvPr id="424" name="任意多边形 107">
              <a:extLst>
                <a:ext uri="{FF2B5EF4-FFF2-40B4-BE49-F238E27FC236}">
                  <a16:creationId xmlns="" xmlns:a16="http://schemas.microsoft.com/office/drawing/2014/main" id="{0D6A4514-A42D-4E04-95FF-ECE46CF5170F}"/>
                </a:ext>
              </a:extLst>
            </p:cNvPr>
            <p:cNvSpPr/>
            <p:nvPr/>
          </p:nvSpPr>
          <p:spPr>
            <a:xfrm>
              <a:off x="2377647" y="4448982"/>
              <a:ext cx="3460553" cy="772275"/>
            </a:xfrm>
            <a:custGeom>
              <a:avLst/>
              <a:gdLst>
                <a:gd name="connsiteX0" fmla="*/ 2409371 w 2409371"/>
                <a:gd name="connsiteY0" fmla="*/ 537029 h 537029"/>
                <a:gd name="connsiteX1" fmla="*/ 1741714 w 2409371"/>
                <a:gd name="connsiteY1" fmla="*/ 0 h 537029"/>
                <a:gd name="connsiteX2" fmla="*/ 0 w 2409371"/>
                <a:gd name="connsiteY2" fmla="*/ 0 h 537029"/>
                <a:gd name="connsiteX0-1" fmla="*/ 2975428 w 2975428"/>
                <a:gd name="connsiteY0-2" fmla="*/ 537029 h 537029"/>
                <a:gd name="connsiteX1-3" fmla="*/ 2307771 w 2975428"/>
                <a:gd name="connsiteY1-4" fmla="*/ 0 h 537029"/>
                <a:gd name="connsiteX2-5" fmla="*/ 0 w 2975428"/>
                <a:gd name="connsiteY2-6" fmla="*/ 0 h 537029"/>
                <a:gd name="connsiteX0-7" fmla="*/ 3004456 w 3004456"/>
                <a:gd name="connsiteY0-8" fmla="*/ 537029 h 537029"/>
                <a:gd name="connsiteX1-9" fmla="*/ 2336799 w 3004456"/>
                <a:gd name="connsiteY1-10" fmla="*/ 0 h 537029"/>
                <a:gd name="connsiteX2-11" fmla="*/ 0 w 3004456"/>
                <a:gd name="connsiteY2-12" fmla="*/ 0 h 537029"/>
                <a:gd name="connsiteX0-13" fmla="*/ 3156340 w 3156340"/>
                <a:gd name="connsiteY0-14" fmla="*/ 537029 h 537029"/>
                <a:gd name="connsiteX1-15" fmla="*/ 2488683 w 3156340"/>
                <a:gd name="connsiteY1-16" fmla="*/ 0 h 537029"/>
                <a:gd name="connsiteX2-17" fmla="*/ 0 w 3156340"/>
                <a:gd name="connsiteY2-18" fmla="*/ 0 h 537029"/>
                <a:gd name="connsiteX0-19" fmla="*/ 3788175 w 3788175"/>
                <a:gd name="connsiteY0-20" fmla="*/ 537029 h 537029"/>
                <a:gd name="connsiteX1-21" fmla="*/ 3120518 w 3788175"/>
                <a:gd name="connsiteY1-22" fmla="*/ 0 h 537029"/>
                <a:gd name="connsiteX2-23" fmla="*/ 0 w 3788175"/>
                <a:gd name="connsiteY2-24" fmla="*/ 0 h 537029"/>
                <a:gd name="connsiteX0-25" fmla="*/ 5035644 w 5035644"/>
                <a:gd name="connsiteY0-26" fmla="*/ 1492882 h 1492882"/>
                <a:gd name="connsiteX1-27" fmla="*/ 3120518 w 5035644"/>
                <a:gd name="connsiteY1-28" fmla="*/ 0 h 1492882"/>
                <a:gd name="connsiteX2-29" fmla="*/ 0 w 5035644"/>
                <a:gd name="connsiteY2-30" fmla="*/ 0 h 1492882"/>
              </a:gdLst>
              <a:ahLst/>
              <a:cxnLst>
                <a:cxn ang="0">
                  <a:pos x="connsiteX0-1" y="connsiteY0-2"/>
                </a:cxn>
                <a:cxn ang="0">
                  <a:pos x="connsiteX1-3" y="connsiteY1-4"/>
                </a:cxn>
                <a:cxn ang="0">
                  <a:pos x="connsiteX2-5" y="connsiteY2-6"/>
                </a:cxn>
              </a:cxnLst>
              <a:rect l="l" t="t" r="r" b="b"/>
              <a:pathLst>
                <a:path w="5035644" h="1492882">
                  <a:moveTo>
                    <a:pt x="5035644" y="1492882"/>
                  </a:moveTo>
                  <a:lnTo>
                    <a:pt x="3120518" y="0"/>
                  </a:lnTo>
                  <a:lnTo>
                    <a:pt x="0" y="0"/>
                  </a:lnTo>
                </a:path>
              </a:pathLst>
            </a:custGeom>
            <a:no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sp>
          <p:nvSpPr>
            <p:cNvPr id="425" name="椭圆 424">
              <a:extLst>
                <a:ext uri="{FF2B5EF4-FFF2-40B4-BE49-F238E27FC236}">
                  <a16:creationId xmlns="" xmlns:a16="http://schemas.microsoft.com/office/drawing/2014/main" id="{1A72203A-2F3D-4774-8E42-690F96C78A34}"/>
                </a:ext>
              </a:extLst>
            </p:cNvPr>
            <p:cNvSpPr/>
            <p:nvPr/>
          </p:nvSpPr>
          <p:spPr>
            <a:xfrm>
              <a:off x="5742012" y="5143190"/>
              <a:ext cx="135959" cy="135959"/>
            </a:xfrm>
            <a:prstGeom prst="ellipse">
              <a:avLst/>
            </a:prstGeom>
            <a:solidFill>
              <a:srgbClr val="639392"/>
            </a:solidFill>
            <a:ln w="9525" cap="flat" cmpd="sng" algn="ctr">
              <a:solidFill>
                <a:schemeClr val="bg1"/>
              </a:solidFill>
              <a:prstDash val="sys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a:cs typeface="+mn-cs"/>
              </a:endParaRPr>
            </a:p>
          </p:txBody>
        </p:sp>
      </p:grpSp>
      <p:pic>
        <p:nvPicPr>
          <p:cNvPr id="426" name="图片 425">
            <a:extLst>
              <a:ext uri="{FF2B5EF4-FFF2-40B4-BE49-F238E27FC236}">
                <a16:creationId xmlns="" xmlns:a16="http://schemas.microsoft.com/office/drawing/2014/main" id="{21CB5C75-0598-4D81-A645-B4E9793893E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21264741" flipV="1">
            <a:off x="5951728" y="1748372"/>
            <a:ext cx="1442171" cy="1402659"/>
          </a:xfrm>
          <a:prstGeom prst="rect">
            <a:avLst/>
          </a:prstGeom>
        </p:spPr>
      </p:pic>
      <p:pic>
        <p:nvPicPr>
          <p:cNvPr id="428" name="图片 427">
            <a:extLst>
              <a:ext uri="{FF2B5EF4-FFF2-40B4-BE49-F238E27FC236}">
                <a16:creationId xmlns="" xmlns:a16="http://schemas.microsoft.com/office/drawing/2014/main" id="{677D6C7A-E144-46C0-AD70-7542EEDB6EA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797173" y="1240308"/>
            <a:ext cx="318916" cy="476794"/>
          </a:xfrm>
          <a:prstGeom prst="rect">
            <a:avLst/>
          </a:prstGeom>
        </p:spPr>
      </p:pic>
    </p:spTree>
    <p:extLst>
      <p:ext uri="{BB962C8B-B14F-4D97-AF65-F5344CB8AC3E}">
        <p14:creationId xmlns:p14="http://schemas.microsoft.com/office/powerpoint/2010/main" val="1154233982"/>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path" presetSubtype="0" repeatCount="indefinite" decel="50000" autoRev="1" fill="hold" nodeType="withEffect">
                                      <p:stCondLst>
                                        <p:cond delay="0"/>
                                      </p:stCondLst>
                                      <p:childTnLst>
                                        <p:animMotion origin="layout" path="M -2.70833E-6 3.7037E-7 L -2.70833E-6 0.03495 " pathEditMode="relative" rAng="0" ptsTypes="AA">
                                          <p:cBhvr>
                                            <p:cTn id="10" dur="2600" fill="hold"/>
                                            <p:tgtEl>
                                              <p:spTgt spid="333"/>
                                            </p:tgtEl>
                                            <p:attrNameLst>
                                              <p:attrName>ppt_x</p:attrName>
                                              <p:attrName>ppt_y</p:attrName>
                                            </p:attrNameLst>
                                          </p:cBhvr>
                                          <p:rCtr x="0" y="1736"/>
                                        </p:animMotion>
                                      </p:childTnLst>
                                    </p:cTn>
                                  </p:par>
                                </p:childTnLst>
                              </p:cTn>
                            </p:par>
                            <p:par>
                              <p:cTn id="11" fill="hold">
                                <p:stCondLst>
                                  <p:cond delay="5200"/>
                                </p:stCondLst>
                                <p:childTnLst>
                                  <p:par>
                                    <p:cTn id="12" presetID="42" presetClass="entr" presetSubtype="0" fill="hold" nodeType="afterEffect">
                                      <p:stCondLst>
                                        <p:cond delay="0"/>
                                      </p:stCondLst>
                                      <p:childTnLst>
                                        <p:set>
                                          <p:cBhvr>
                                            <p:cTn id="13" dur="1" fill="hold">
                                              <p:stCondLst>
                                                <p:cond delay="0"/>
                                              </p:stCondLst>
                                            </p:cTn>
                                            <p:tgtEl>
                                              <p:spTgt spid="414"/>
                                            </p:tgtEl>
                                            <p:attrNameLst>
                                              <p:attrName>style.visibility</p:attrName>
                                            </p:attrNameLst>
                                          </p:cBhvr>
                                          <p:to>
                                            <p:strVal val="visible"/>
                                          </p:to>
                                        </p:set>
                                        <p:animEffect transition="in" filter="fade">
                                          <p:cBhvr>
                                            <p:cTn id="14" dur="1000"/>
                                            <p:tgtEl>
                                              <p:spTgt spid="414"/>
                                            </p:tgtEl>
                                          </p:cBhvr>
                                        </p:animEffect>
                                        <p:anim calcmode="lin" valueType="num">
                                          <p:cBhvr>
                                            <p:cTn id="15" dur="1000" fill="hold"/>
                                            <p:tgtEl>
                                              <p:spTgt spid="414"/>
                                            </p:tgtEl>
                                            <p:attrNameLst>
                                              <p:attrName>ppt_x</p:attrName>
                                            </p:attrNameLst>
                                          </p:cBhvr>
                                          <p:tavLst>
                                            <p:tav tm="0">
                                              <p:val>
                                                <p:strVal val="#ppt_x"/>
                                              </p:val>
                                            </p:tav>
                                            <p:tav tm="100000">
                                              <p:val>
                                                <p:strVal val="#ppt_x"/>
                                              </p:val>
                                            </p:tav>
                                          </p:tavLst>
                                        </p:anim>
                                        <p:anim calcmode="lin" valueType="num">
                                          <p:cBhvr>
                                            <p:cTn id="16" dur="1000" fill="hold"/>
                                            <p:tgtEl>
                                              <p:spTgt spid="414"/>
                                            </p:tgtEl>
                                            <p:attrNameLst>
                                              <p:attrName>ppt_y</p:attrName>
                                            </p:attrNameLst>
                                          </p:cBhvr>
                                          <p:tavLst>
                                            <p:tav tm="0">
                                              <p:val>
                                                <p:strVal val="#ppt_y+.1"/>
                                              </p:val>
                                            </p:tav>
                                            <p:tav tm="100000">
                                              <p:val>
                                                <p:strVal val="#ppt_y"/>
                                              </p:val>
                                            </p:tav>
                                          </p:tavLst>
                                        </p:anim>
                                      </p:childTnLst>
                                    </p:cTn>
                                  </p:par>
                                </p:childTnLst>
                              </p:cTn>
                            </p:par>
                            <p:par>
                              <p:cTn id="17" fill="hold">
                                <p:stCondLst>
                                  <p:cond delay="6200"/>
                                </p:stCondLst>
                                <p:childTnLst>
                                  <p:par>
                                    <p:cTn id="18" presetID="16" presetClass="entr" presetSubtype="42" fill="hold" grpId="0" nodeType="afterEffect">
                                      <p:stCondLst>
                                        <p:cond delay="0"/>
                                      </p:stCondLst>
                                      <p:childTnLst>
                                        <p:set>
                                          <p:cBhvr>
                                            <p:cTn id="19" dur="1" fill="hold">
                                              <p:stCondLst>
                                                <p:cond delay="0"/>
                                              </p:stCondLst>
                                            </p:cTn>
                                            <p:tgtEl>
                                              <p:spTgt spid="406"/>
                                            </p:tgtEl>
                                            <p:attrNameLst>
                                              <p:attrName>style.visibility</p:attrName>
                                            </p:attrNameLst>
                                          </p:cBhvr>
                                          <p:to>
                                            <p:strVal val="visible"/>
                                          </p:to>
                                        </p:set>
                                        <p:animEffect transition="in" filter="barn(outHorizontal)">
                                          <p:cBhvr>
                                            <p:cTn id="20" dur="500"/>
                                            <p:tgtEl>
                                              <p:spTgt spid="406"/>
                                            </p:tgtEl>
                                          </p:cBhvr>
                                        </p:animEffect>
                                      </p:childTnLst>
                                    </p:cTn>
                                  </p:par>
                                </p:childTnLst>
                              </p:cTn>
                            </p:par>
                            <p:par>
                              <p:cTn id="21" fill="hold">
                                <p:stCondLst>
                                  <p:cond delay="6700"/>
                                </p:stCondLst>
                                <p:childTnLst>
                                  <p:par>
                                    <p:cTn id="22" presetID="14" presetClass="entr" presetSubtype="10" fill="hold" grpId="0" nodeType="afterEffect">
                                      <p:stCondLst>
                                        <p:cond delay="0"/>
                                      </p:stCondLst>
                                      <p:iterate type="lt">
                                        <p:tmPct val="10000"/>
                                      </p:iterate>
                                      <p:childTnLst>
                                        <p:set>
                                          <p:cBhvr>
                                            <p:cTn id="23" dur="1" fill="hold">
                                              <p:stCondLst>
                                                <p:cond delay="0"/>
                                              </p:stCondLst>
                                            </p:cTn>
                                            <p:tgtEl>
                                              <p:spTgt spid="407"/>
                                            </p:tgtEl>
                                            <p:attrNameLst>
                                              <p:attrName>style.visibility</p:attrName>
                                            </p:attrNameLst>
                                          </p:cBhvr>
                                          <p:to>
                                            <p:strVal val="visible"/>
                                          </p:to>
                                        </p:set>
                                        <p:animEffect transition="in" filter="randombar(horizontal)">
                                          <p:cBhvr>
                                            <p:cTn id="24" dur="300"/>
                                            <p:tgtEl>
                                              <p:spTgt spid="407"/>
                                            </p:tgtEl>
                                          </p:cBhvr>
                                        </p:animEffect>
                                      </p:childTnLst>
                                    </p:cTn>
                                  </p:par>
                                </p:childTnLst>
                              </p:cTn>
                            </p:par>
                            <p:par>
                              <p:cTn id="25" fill="hold">
                                <p:stCondLst>
                                  <p:cond delay="8140"/>
                                </p:stCondLst>
                                <p:childTnLst>
                                  <p:par>
                                    <p:cTn id="26" presetID="42" presetClass="entr" presetSubtype="0" fill="hold" nodeType="afterEffect">
                                      <p:stCondLst>
                                        <p:cond delay="0"/>
                                      </p:stCondLst>
                                      <p:childTnLst>
                                        <p:set>
                                          <p:cBhvr>
                                            <p:cTn id="27" dur="1" fill="hold">
                                              <p:stCondLst>
                                                <p:cond delay="0"/>
                                              </p:stCondLst>
                                            </p:cTn>
                                            <p:tgtEl>
                                              <p:spTgt spid="417"/>
                                            </p:tgtEl>
                                            <p:attrNameLst>
                                              <p:attrName>style.visibility</p:attrName>
                                            </p:attrNameLst>
                                          </p:cBhvr>
                                          <p:to>
                                            <p:strVal val="visible"/>
                                          </p:to>
                                        </p:set>
                                        <p:animEffect transition="in" filter="fade">
                                          <p:cBhvr>
                                            <p:cTn id="28" dur="1000"/>
                                            <p:tgtEl>
                                              <p:spTgt spid="417"/>
                                            </p:tgtEl>
                                          </p:cBhvr>
                                        </p:animEffect>
                                        <p:anim calcmode="lin" valueType="num">
                                          <p:cBhvr>
                                            <p:cTn id="29" dur="1000" fill="hold"/>
                                            <p:tgtEl>
                                              <p:spTgt spid="417"/>
                                            </p:tgtEl>
                                            <p:attrNameLst>
                                              <p:attrName>ppt_x</p:attrName>
                                            </p:attrNameLst>
                                          </p:cBhvr>
                                          <p:tavLst>
                                            <p:tav tm="0">
                                              <p:val>
                                                <p:strVal val="#ppt_x"/>
                                              </p:val>
                                            </p:tav>
                                            <p:tav tm="100000">
                                              <p:val>
                                                <p:strVal val="#ppt_x"/>
                                              </p:val>
                                            </p:tav>
                                          </p:tavLst>
                                        </p:anim>
                                        <p:anim calcmode="lin" valueType="num">
                                          <p:cBhvr>
                                            <p:cTn id="30" dur="1000" fill="hold"/>
                                            <p:tgtEl>
                                              <p:spTgt spid="417"/>
                                            </p:tgtEl>
                                            <p:attrNameLst>
                                              <p:attrName>ppt_y</p:attrName>
                                            </p:attrNameLst>
                                          </p:cBhvr>
                                          <p:tavLst>
                                            <p:tav tm="0">
                                              <p:val>
                                                <p:strVal val="#ppt_y+.1"/>
                                              </p:val>
                                            </p:tav>
                                            <p:tav tm="100000">
                                              <p:val>
                                                <p:strVal val="#ppt_y"/>
                                              </p:val>
                                            </p:tav>
                                          </p:tavLst>
                                        </p:anim>
                                      </p:childTnLst>
                                    </p:cTn>
                                  </p:par>
                                </p:childTnLst>
                              </p:cTn>
                            </p:par>
                            <p:par>
                              <p:cTn id="31" fill="hold">
                                <p:stCondLst>
                                  <p:cond delay="9140"/>
                                </p:stCondLst>
                                <p:childTnLst>
                                  <p:par>
                                    <p:cTn id="32" presetID="16" presetClass="entr" presetSubtype="42" fill="hold" grpId="0" nodeType="afterEffect">
                                      <p:stCondLst>
                                        <p:cond delay="0"/>
                                      </p:stCondLst>
                                      <p:childTnLst>
                                        <p:set>
                                          <p:cBhvr>
                                            <p:cTn id="33" dur="1" fill="hold">
                                              <p:stCondLst>
                                                <p:cond delay="0"/>
                                              </p:stCondLst>
                                            </p:cTn>
                                            <p:tgtEl>
                                              <p:spTgt spid="408"/>
                                            </p:tgtEl>
                                            <p:attrNameLst>
                                              <p:attrName>style.visibility</p:attrName>
                                            </p:attrNameLst>
                                          </p:cBhvr>
                                          <p:to>
                                            <p:strVal val="visible"/>
                                          </p:to>
                                        </p:set>
                                        <p:animEffect transition="in" filter="barn(outHorizontal)">
                                          <p:cBhvr>
                                            <p:cTn id="34" dur="500"/>
                                            <p:tgtEl>
                                              <p:spTgt spid="408"/>
                                            </p:tgtEl>
                                          </p:cBhvr>
                                        </p:animEffect>
                                      </p:childTnLst>
                                    </p:cTn>
                                  </p:par>
                                </p:childTnLst>
                              </p:cTn>
                            </p:par>
                            <p:par>
                              <p:cTn id="35" fill="hold">
                                <p:stCondLst>
                                  <p:cond delay="9640"/>
                                </p:stCondLst>
                                <p:childTnLst>
                                  <p:par>
                                    <p:cTn id="36" presetID="14" presetClass="entr" presetSubtype="10" fill="hold" grpId="0" nodeType="afterEffect">
                                      <p:stCondLst>
                                        <p:cond delay="0"/>
                                      </p:stCondLst>
                                      <p:iterate type="lt">
                                        <p:tmPct val="10000"/>
                                      </p:iterate>
                                      <p:childTnLst>
                                        <p:set>
                                          <p:cBhvr>
                                            <p:cTn id="37" dur="1" fill="hold">
                                              <p:stCondLst>
                                                <p:cond delay="0"/>
                                              </p:stCondLst>
                                            </p:cTn>
                                            <p:tgtEl>
                                              <p:spTgt spid="409"/>
                                            </p:tgtEl>
                                            <p:attrNameLst>
                                              <p:attrName>style.visibility</p:attrName>
                                            </p:attrNameLst>
                                          </p:cBhvr>
                                          <p:to>
                                            <p:strVal val="visible"/>
                                          </p:to>
                                        </p:set>
                                        <p:animEffect transition="in" filter="randombar(horizontal)">
                                          <p:cBhvr>
                                            <p:cTn id="38" dur="300"/>
                                            <p:tgtEl>
                                              <p:spTgt spid="409"/>
                                            </p:tgtEl>
                                          </p:cBhvr>
                                        </p:animEffect>
                                      </p:childTnLst>
                                    </p:cTn>
                                  </p:par>
                                </p:childTnLst>
                              </p:cTn>
                            </p:par>
                            <p:par>
                              <p:cTn id="39" fill="hold">
                                <p:stCondLst>
                                  <p:cond delay="11080"/>
                                </p:stCondLst>
                                <p:childTnLst>
                                  <p:par>
                                    <p:cTn id="40" presetID="42" presetClass="entr" presetSubtype="0" fill="hold" nodeType="afterEffect">
                                      <p:stCondLst>
                                        <p:cond delay="0"/>
                                      </p:stCondLst>
                                      <p:childTnLst>
                                        <p:set>
                                          <p:cBhvr>
                                            <p:cTn id="41" dur="1" fill="hold">
                                              <p:stCondLst>
                                                <p:cond delay="0"/>
                                              </p:stCondLst>
                                            </p:cTn>
                                            <p:tgtEl>
                                              <p:spTgt spid="420"/>
                                            </p:tgtEl>
                                            <p:attrNameLst>
                                              <p:attrName>style.visibility</p:attrName>
                                            </p:attrNameLst>
                                          </p:cBhvr>
                                          <p:to>
                                            <p:strVal val="visible"/>
                                          </p:to>
                                        </p:set>
                                        <p:animEffect transition="in" filter="fade">
                                          <p:cBhvr>
                                            <p:cTn id="42" dur="1000"/>
                                            <p:tgtEl>
                                              <p:spTgt spid="420"/>
                                            </p:tgtEl>
                                          </p:cBhvr>
                                        </p:animEffect>
                                        <p:anim calcmode="lin" valueType="num">
                                          <p:cBhvr>
                                            <p:cTn id="43" dur="1000" fill="hold"/>
                                            <p:tgtEl>
                                              <p:spTgt spid="420"/>
                                            </p:tgtEl>
                                            <p:attrNameLst>
                                              <p:attrName>ppt_x</p:attrName>
                                            </p:attrNameLst>
                                          </p:cBhvr>
                                          <p:tavLst>
                                            <p:tav tm="0">
                                              <p:val>
                                                <p:strVal val="#ppt_x"/>
                                              </p:val>
                                            </p:tav>
                                            <p:tav tm="100000">
                                              <p:val>
                                                <p:strVal val="#ppt_x"/>
                                              </p:val>
                                            </p:tav>
                                          </p:tavLst>
                                        </p:anim>
                                        <p:anim calcmode="lin" valueType="num">
                                          <p:cBhvr>
                                            <p:cTn id="44" dur="1000" fill="hold"/>
                                            <p:tgtEl>
                                              <p:spTgt spid="420"/>
                                            </p:tgtEl>
                                            <p:attrNameLst>
                                              <p:attrName>ppt_y</p:attrName>
                                            </p:attrNameLst>
                                          </p:cBhvr>
                                          <p:tavLst>
                                            <p:tav tm="0">
                                              <p:val>
                                                <p:strVal val="#ppt_y+.1"/>
                                              </p:val>
                                            </p:tav>
                                            <p:tav tm="100000">
                                              <p:val>
                                                <p:strVal val="#ppt_y"/>
                                              </p:val>
                                            </p:tav>
                                          </p:tavLst>
                                        </p:anim>
                                      </p:childTnLst>
                                    </p:cTn>
                                  </p:par>
                                </p:childTnLst>
                              </p:cTn>
                            </p:par>
                            <p:par>
                              <p:cTn id="45" fill="hold">
                                <p:stCondLst>
                                  <p:cond delay="12080"/>
                                </p:stCondLst>
                                <p:childTnLst>
                                  <p:par>
                                    <p:cTn id="46" presetID="16" presetClass="entr" presetSubtype="42" fill="hold" grpId="0" nodeType="afterEffect">
                                      <p:stCondLst>
                                        <p:cond delay="0"/>
                                      </p:stCondLst>
                                      <p:childTnLst>
                                        <p:set>
                                          <p:cBhvr>
                                            <p:cTn id="47" dur="1" fill="hold">
                                              <p:stCondLst>
                                                <p:cond delay="0"/>
                                              </p:stCondLst>
                                            </p:cTn>
                                            <p:tgtEl>
                                              <p:spTgt spid="410"/>
                                            </p:tgtEl>
                                            <p:attrNameLst>
                                              <p:attrName>style.visibility</p:attrName>
                                            </p:attrNameLst>
                                          </p:cBhvr>
                                          <p:to>
                                            <p:strVal val="visible"/>
                                          </p:to>
                                        </p:set>
                                        <p:animEffect transition="in" filter="barn(outHorizontal)">
                                          <p:cBhvr>
                                            <p:cTn id="48" dur="500"/>
                                            <p:tgtEl>
                                              <p:spTgt spid="410"/>
                                            </p:tgtEl>
                                          </p:cBhvr>
                                        </p:animEffect>
                                      </p:childTnLst>
                                    </p:cTn>
                                  </p:par>
                                </p:childTnLst>
                              </p:cTn>
                            </p:par>
                            <p:par>
                              <p:cTn id="49" fill="hold">
                                <p:stCondLst>
                                  <p:cond delay="12580"/>
                                </p:stCondLst>
                                <p:childTnLst>
                                  <p:par>
                                    <p:cTn id="50" presetID="14" presetClass="entr" presetSubtype="10" fill="hold" grpId="0" nodeType="afterEffect">
                                      <p:stCondLst>
                                        <p:cond delay="0"/>
                                      </p:stCondLst>
                                      <p:iterate type="lt">
                                        <p:tmPct val="10000"/>
                                      </p:iterate>
                                      <p:childTnLst>
                                        <p:set>
                                          <p:cBhvr>
                                            <p:cTn id="51" dur="1" fill="hold">
                                              <p:stCondLst>
                                                <p:cond delay="0"/>
                                              </p:stCondLst>
                                            </p:cTn>
                                            <p:tgtEl>
                                              <p:spTgt spid="411"/>
                                            </p:tgtEl>
                                            <p:attrNameLst>
                                              <p:attrName>style.visibility</p:attrName>
                                            </p:attrNameLst>
                                          </p:cBhvr>
                                          <p:to>
                                            <p:strVal val="visible"/>
                                          </p:to>
                                        </p:set>
                                        <p:animEffect transition="in" filter="randombar(horizontal)">
                                          <p:cBhvr>
                                            <p:cTn id="52" dur="300"/>
                                            <p:tgtEl>
                                              <p:spTgt spid="411"/>
                                            </p:tgtEl>
                                          </p:cBhvr>
                                        </p:animEffect>
                                      </p:childTnLst>
                                    </p:cTn>
                                  </p:par>
                                </p:childTnLst>
                              </p:cTn>
                            </p:par>
                            <p:par>
                              <p:cTn id="53" fill="hold">
                                <p:stCondLst>
                                  <p:cond delay="14020"/>
                                </p:stCondLst>
                                <p:childTnLst>
                                  <p:par>
                                    <p:cTn id="54" presetID="42" presetClass="entr" presetSubtype="0" fill="hold" nodeType="afterEffect">
                                      <p:stCondLst>
                                        <p:cond delay="0"/>
                                      </p:stCondLst>
                                      <p:childTnLst>
                                        <p:set>
                                          <p:cBhvr>
                                            <p:cTn id="55" dur="1" fill="hold">
                                              <p:stCondLst>
                                                <p:cond delay="0"/>
                                              </p:stCondLst>
                                            </p:cTn>
                                            <p:tgtEl>
                                              <p:spTgt spid="423"/>
                                            </p:tgtEl>
                                            <p:attrNameLst>
                                              <p:attrName>style.visibility</p:attrName>
                                            </p:attrNameLst>
                                          </p:cBhvr>
                                          <p:to>
                                            <p:strVal val="visible"/>
                                          </p:to>
                                        </p:set>
                                        <p:animEffect transition="in" filter="fade">
                                          <p:cBhvr>
                                            <p:cTn id="56" dur="1000"/>
                                            <p:tgtEl>
                                              <p:spTgt spid="423"/>
                                            </p:tgtEl>
                                          </p:cBhvr>
                                        </p:animEffect>
                                        <p:anim calcmode="lin" valueType="num">
                                          <p:cBhvr>
                                            <p:cTn id="57" dur="1000" fill="hold"/>
                                            <p:tgtEl>
                                              <p:spTgt spid="423"/>
                                            </p:tgtEl>
                                            <p:attrNameLst>
                                              <p:attrName>ppt_x</p:attrName>
                                            </p:attrNameLst>
                                          </p:cBhvr>
                                          <p:tavLst>
                                            <p:tav tm="0">
                                              <p:val>
                                                <p:strVal val="#ppt_x"/>
                                              </p:val>
                                            </p:tav>
                                            <p:tav tm="100000">
                                              <p:val>
                                                <p:strVal val="#ppt_x"/>
                                              </p:val>
                                            </p:tav>
                                          </p:tavLst>
                                        </p:anim>
                                        <p:anim calcmode="lin" valueType="num">
                                          <p:cBhvr>
                                            <p:cTn id="58" dur="1000" fill="hold"/>
                                            <p:tgtEl>
                                              <p:spTgt spid="423"/>
                                            </p:tgtEl>
                                            <p:attrNameLst>
                                              <p:attrName>ppt_y</p:attrName>
                                            </p:attrNameLst>
                                          </p:cBhvr>
                                          <p:tavLst>
                                            <p:tav tm="0">
                                              <p:val>
                                                <p:strVal val="#ppt_y+.1"/>
                                              </p:val>
                                            </p:tav>
                                            <p:tav tm="100000">
                                              <p:val>
                                                <p:strVal val="#ppt_y"/>
                                              </p:val>
                                            </p:tav>
                                          </p:tavLst>
                                        </p:anim>
                                      </p:childTnLst>
                                    </p:cTn>
                                  </p:par>
                                </p:childTnLst>
                              </p:cTn>
                            </p:par>
                            <p:par>
                              <p:cTn id="59" fill="hold">
                                <p:stCondLst>
                                  <p:cond delay="15020"/>
                                </p:stCondLst>
                                <p:childTnLst>
                                  <p:par>
                                    <p:cTn id="60" presetID="16" presetClass="entr" presetSubtype="42" fill="hold" grpId="0" nodeType="afterEffect">
                                      <p:stCondLst>
                                        <p:cond delay="0"/>
                                      </p:stCondLst>
                                      <p:childTnLst>
                                        <p:set>
                                          <p:cBhvr>
                                            <p:cTn id="61" dur="1" fill="hold">
                                              <p:stCondLst>
                                                <p:cond delay="0"/>
                                              </p:stCondLst>
                                            </p:cTn>
                                            <p:tgtEl>
                                              <p:spTgt spid="412"/>
                                            </p:tgtEl>
                                            <p:attrNameLst>
                                              <p:attrName>style.visibility</p:attrName>
                                            </p:attrNameLst>
                                          </p:cBhvr>
                                          <p:to>
                                            <p:strVal val="visible"/>
                                          </p:to>
                                        </p:set>
                                        <p:animEffect transition="in" filter="barn(outHorizontal)">
                                          <p:cBhvr>
                                            <p:cTn id="62" dur="500"/>
                                            <p:tgtEl>
                                              <p:spTgt spid="412"/>
                                            </p:tgtEl>
                                          </p:cBhvr>
                                        </p:animEffect>
                                      </p:childTnLst>
                                    </p:cTn>
                                  </p:par>
                                </p:childTnLst>
                              </p:cTn>
                            </p:par>
                            <p:par>
                              <p:cTn id="63" fill="hold">
                                <p:stCondLst>
                                  <p:cond delay="15520"/>
                                </p:stCondLst>
                                <p:childTnLst>
                                  <p:par>
                                    <p:cTn id="64" presetID="14" presetClass="entr" presetSubtype="10" fill="hold" grpId="0" nodeType="afterEffect">
                                      <p:stCondLst>
                                        <p:cond delay="0"/>
                                      </p:stCondLst>
                                      <p:iterate type="lt">
                                        <p:tmPct val="10000"/>
                                      </p:iterate>
                                      <p:childTnLst>
                                        <p:set>
                                          <p:cBhvr>
                                            <p:cTn id="65" dur="1" fill="hold">
                                              <p:stCondLst>
                                                <p:cond delay="0"/>
                                              </p:stCondLst>
                                            </p:cTn>
                                            <p:tgtEl>
                                              <p:spTgt spid="413"/>
                                            </p:tgtEl>
                                            <p:attrNameLst>
                                              <p:attrName>style.visibility</p:attrName>
                                            </p:attrNameLst>
                                          </p:cBhvr>
                                          <p:to>
                                            <p:strVal val="visible"/>
                                          </p:to>
                                        </p:set>
                                        <p:animEffect transition="in" filter="randombar(horizontal)">
                                          <p:cBhvr>
                                            <p:cTn id="66" dur="300"/>
                                            <p:tgtEl>
                                              <p:spTgt spid="413"/>
                                            </p:tgtEl>
                                          </p:cBhvr>
                                        </p:animEffect>
                                      </p:childTnLst>
                                    </p:cTn>
                                  </p:par>
                                  <p:par>
                                    <p:cTn id="67" presetID="2" presetClass="entr" presetSubtype="3" fill="hold" nodeType="withEffect">
                                      <p:stCondLst>
                                        <p:cond delay="0"/>
                                      </p:stCondLst>
                                      <p:childTnLst>
                                        <p:set>
                                          <p:cBhvr>
                                            <p:cTn id="68" dur="1" fill="hold">
                                              <p:stCondLst>
                                                <p:cond delay="0"/>
                                              </p:stCondLst>
                                            </p:cTn>
                                            <p:tgtEl>
                                              <p:spTgt spid="426"/>
                                            </p:tgtEl>
                                            <p:attrNameLst>
                                              <p:attrName>style.visibility</p:attrName>
                                            </p:attrNameLst>
                                          </p:cBhvr>
                                          <p:to>
                                            <p:strVal val="visible"/>
                                          </p:to>
                                        </p:set>
                                        <p:anim calcmode="lin" valueType="num">
                                          <p:cBhvr additive="base">
                                            <p:cTn id="69" dur="2000" fill="hold"/>
                                            <p:tgtEl>
                                              <p:spTgt spid="426"/>
                                            </p:tgtEl>
                                            <p:attrNameLst>
                                              <p:attrName>ppt_x</p:attrName>
                                            </p:attrNameLst>
                                          </p:cBhvr>
                                          <p:tavLst>
                                            <p:tav tm="0">
                                              <p:val>
                                                <p:strVal val="1+#ppt_w/2"/>
                                              </p:val>
                                            </p:tav>
                                            <p:tav tm="100000">
                                              <p:val>
                                                <p:strVal val="#ppt_x"/>
                                              </p:val>
                                            </p:tav>
                                          </p:tavLst>
                                        </p:anim>
                                        <p:anim calcmode="lin" valueType="num">
                                          <p:cBhvr additive="base">
                                            <p:cTn id="70" dur="2000" fill="hold"/>
                                            <p:tgtEl>
                                              <p:spTgt spid="426"/>
                                            </p:tgtEl>
                                            <p:attrNameLst>
                                              <p:attrName>ppt_y</p:attrName>
                                            </p:attrNameLst>
                                          </p:cBhvr>
                                          <p:tavLst>
                                            <p:tav tm="0">
                                              <p:val>
                                                <p:strVal val="0-#ppt_h/2"/>
                                              </p:val>
                                            </p:tav>
                                            <p:tav tm="100000">
                                              <p:val>
                                                <p:strVal val="#ppt_y"/>
                                              </p:val>
                                            </p:tav>
                                          </p:tavLst>
                                        </p:anim>
                                      </p:childTnLst>
                                    </p:cTn>
                                  </p:par>
                                </p:childTnLst>
                              </p:cTn>
                            </p:par>
                            <p:par>
                              <p:cTn id="71" fill="hold">
                                <p:stCondLst>
                                  <p:cond delay="17520"/>
                                </p:stCondLst>
                                <p:childTnLst>
                                  <p:par>
                                    <p:cTn id="72" presetID="14" presetClass="entr" presetSubtype="10" fill="hold" nodeType="afterEffect">
                                      <p:stCondLst>
                                        <p:cond delay="0"/>
                                      </p:stCondLst>
                                      <p:childTnLst>
                                        <p:set>
                                          <p:cBhvr>
                                            <p:cTn id="73" dur="1" fill="hold">
                                              <p:stCondLst>
                                                <p:cond delay="0"/>
                                              </p:stCondLst>
                                            </p:cTn>
                                            <p:tgtEl>
                                              <p:spTgt spid="428"/>
                                            </p:tgtEl>
                                            <p:attrNameLst>
                                              <p:attrName>style.visibility</p:attrName>
                                            </p:attrNameLst>
                                          </p:cBhvr>
                                          <p:to>
                                            <p:strVal val="visible"/>
                                          </p:to>
                                        </p:set>
                                        <p:animEffect transition="in" filter="randombar(horizontal)">
                                          <p:cBhvr>
                                            <p:cTn id="74" dur="500"/>
                                            <p:tgtEl>
                                              <p:spTgt spid="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406" grpId="0" animBg="1"/>
          <p:bldP spid="407" grpId="0"/>
          <p:bldP spid="408" grpId="0" animBg="1"/>
          <p:bldP spid="409" grpId="0"/>
          <p:bldP spid="410" grpId="0" animBg="1"/>
          <p:bldP spid="411" grpId="0"/>
          <p:bldP spid="412" grpId="0" animBg="1"/>
          <p:bldP spid="41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path" presetSubtype="0" repeatCount="indefinite" decel="50000" autoRev="1" fill="hold" nodeType="withEffect">
                                      <p:stCondLst>
                                        <p:cond delay="0"/>
                                      </p:stCondLst>
                                      <p:childTnLst>
                                        <p:animMotion origin="layout" path="M -2.70833E-6 3.7037E-7 L -2.70833E-6 0.03495 " pathEditMode="relative" rAng="0" ptsTypes="AA">
                                          <p:cBhvr>
                                            <p:cTn id="10" dur="2600" fill="hold"/>
                                            <p:tgtEl>
                                              <p:spTgt spid="333"/>
                                            </p:tgtEl>
                                            <p:attrNameLst>
                                              <p:attrName>ppt_x</p:attrName>
                                              <p:attrName>ppt_y</p:attrName>
                                            </p:attrNameLst>
                                          </p:cBhvr>
                                          <p:rCtr x="0" y="1736"/>
                                        </p:animMotion>
                                      </p:childTnLst>
                                    </p:cTn>
                                  </p:par>
                                </p:childTnLst>
                              </p:cTn>
                            </p:par>
                            <p:par>
                              <p:cTn id="11" fill="hold">
                                <p:stCondLst>
                                  <p:cond delay="5200"/>
                                </p:stCondLst>
                                <p:childTnLst>
                                  <p:par>
                                    <p:cTn id="12" presetID="42" presetClass="entr" presetSubtype="0" fill="hold" nodeType="afterEffect">
                                      <p:stCondLst>
                                        <p:cond delay="0"/>
                                      </p:stCondLst>
                                      <p:childTnLst>
                                        <p:set>
                                          <p:cBhvr>
                                            <p:cTn id="13" dur="1" fill="hold">
                                              <p:stCondLst>
                                                <p:cond delay="0"/>
                                              </p:stCondLst>
                                            </p:cTn>
                                            <p:tgtEl>
                                              <p:spTgt spid="414"/>
                                            </p:tgtEl>
                                            <p:attrNameLst>
                                              <p:attrName>style.visibility</p:attrName>
                                            </p:attrNameLst>
                                          </p:cBhvr>
                                          <p:to>
                                            <p:strVal val="visible"/>
                                          </p:to>
                                        </p:set>
                                        <p:animEffect transition="in" filter="fade">
                                          <p:cBhvr>
                                            <p:cTn id="14" dur="1000"/>
                                            <p:tgtEl>
                                              <p:spTgt spid="414"/>
                                            </p:tgtEl>
                                          </p:cBhvr>
                                        </p:animEffect>
                                        <p:anim calcmode="lin" valueType="num">
                                          <p:cBhvr>
                                            <p:cTn id="15" dur="1000" fill="hold"/>
                                            <p:tgtEl>
                                              <p:spTgt spid="414"/>
                                            </p:tgtEl>
                                            <p:attrNameLst>
                                              <p:attrName>ppt_x</p:attrName>
                                            </p:attrNameLst>
                                          </p:cBhvr>
                                          <p:tavLst>
                                            <p:tav tm="0">
                                              <p:val>
                                                <p:strVal val="#ppt_x"/>
                                              </p:val>
                                            </p:tav>
                                            <p:tav tm="100000">
                                              <p:val>
                                                <p:strVal val="#ppt_x"/>
                                              </p:val>
                                            </p:tav>
                                          </p:tavLst>
                                        </p:anim>
                                        <p:anim calcmode="lin" valueType="num">
                                          <p:cBhvr>
                                            <p:cTn id="16" dur="1000" fill="hold"/>
                                            <p:tgtEl>
                                              <p:spTgt spid="414"/>
                                            </p:tgtEl>
                                            <p:attrNameLst>
                                              <p:attrName>ppt_y</p:attrName>
                                            </p:attrNameLst>
                                          </p:cBhvr>
                                          <p:tavLst>
                                            <p:tav tm="0">
                                              <p:val>
                                                <p:strVal val="#ppt_y+.1"/>
                                              </p:val>
                                            </p:tav>
                                            <p:tav tm="100000">
                                              <p:val>
                                                <p:strVal val="#ppt_y"/>
                                              </p:val>
                                            </p:tav>
                                          </p:tavLst>
                                        </p:anim>
                                      </p:childTnLst>
                                    </p:cTn>
                                  </p:par>
                                </p:childTnLst>
                              </p:cTn>
                            </p:par>
                            <p:par>
                              <p:cTn id="17" fill="hold">
                                <p:stCondLst>
                                  <p:cond delay="6200"/>
                                </p:stCondLst>
                                <p:childTnLst>
                                  <p:par>
                                    <p:cTn id="18" presetID="16" presetClass="entr" presetSubtype="42" fill="hold" grpId="0" nodeType="afterEffect">
                                      <p:stCondLst>
                                        <p:cond delay="0"/>
                                      </p:stCondLst>
                                      <p:childTnLst>
                                        <p:set>
                                          <p:cBhvr>
                                            <p:cTn id="19" dur="1" fill="hold">
                                              <p:stCondLst>
                                                <p:cond delay="0"/>
                                              </p:stCondLst>
                                            </p:cTn>
                                            <p:tgtEl>
                                              <p:spTgt spid="406"/>
                                            </p:tgtEl>
                                            <p:attrNameLst>
                                              <p:attrName>style.visibility</p:attrName>
                                            </p:attrNameLst>
                                          </p:cBhvr>
                                          <p:to>
                                            <p:strVal val="visible"/>
                                          </p:to>
                                        </p:set>
                                        <p:animEffect transition="in" filter="barn(outHorizontal)">
                                          <p:cBhvr>
                                            <p:cTn id="20" dur="500"/>
                                            <p:tgtEl>
                                              <p:spTgt spid="406"/>
                                            </p:tgtEl>
                                          </p:cBhvr>
                                        </p:animEffect>
                                      </p:childTnLst>
                                    </p:cTn>
                                  </p:par>
                                </p:childTnLst>
                              </p:cTn>
                            </p:par>
                            <p:par>
                              <p:cTn id="21" fill="hold">
                                <p:stCondLst>
                                  <p:cond delay="6700"/>
                                </p:stCondLst>
                                <p:childTnLst>
                                  <p:par>
                                    <p:cTn id="22" presetID="14" presetClass="entr" presetSubtype="10" fill="hold" grpId="0" nodeType="afterEffect">
                                      <p:stCondLst>
                                        <p:cond delay="0"/>
                                      </p:stCondLst>
                                      <p:iterate type="lt">
                                        <p:tmPct val="10000"/>
                                      </p:iterate>
                                      <p:childTnLst>
                                        <p:set>
                                          <p:cBhvr>
                                            <p:cTn id="23" dur="1" fill="hold">
                                              <p:stCondLst>
                                                <p:cond delay="0"/>
                                              </p:stCondLst>
                                            </p:cTn>
                                            <p:tgtEl>
                                              <p:spTgt spid="407"/>
                                            </p:tgtEl>
                                            <p:attrNameLst>
                                              <p:attrName>style.visibility</p:attrName>
                                            </p:attrNameLst>
                                          </p:cBhvr>
                                          <p:to>
                                            <p:strVal val="visible"/>
                                          </p:to>
                                        </p:set>
                                        <p:animEffect transition="in" filter="randombar(horizontal)">
                                          <p:cBhvr>
                                            <p:cTn id="24" dur="300"/>
                                            <p:tgtEl>
                                              <p:spTgt spid="407"/>
                                            </p:tgtEl>
                                          </p:cBhvr>
                                        </p:animEffect>
                                      </p:childTnLst>
                                    </p:cTn>
                                  </p:par>
                                </p:childTnLst>
                              </p:cTn>
                            </p:par>
                            <p:par>
                              <p:cTn id="25" fill="hold">
                                <p:stCondLst>
                                  <p:cond delay="8140"/>
                                </p:stCondLst>
                                <p:childTnLst>
                                  <p:par>
                                    <p:cTn id="26" presetID="42" presetClass="entr" presetSubtype="0" fill="hold" nodeType="afterEffect">
                                      <p:stCondLst>
                                        <p:cond delay="0"/>
                                      </p:stCondLst>
                                      <p:childTnLst>
                                        <p:set>
                                          <p:cBhvr>
                                            <p:cTn id="27" dur="1" fill="hold">
                                              <p:stCondLst>
                                                <p:cond delay="0"/>
                                              </p:stCondLst>
                                            </p:cTn>
                                            <p:tgtEl>
                                              <p:spTgt spid="417"/>
                                            </p:tgtEl>
                                            <p:attrNameLst>
                                              <p:attrName>style.visibility</p:attrName>
                                            </p:attrNameLst>
                                          </p:cBhvr>
                                          <p:to>
                                            <p:strVal val="visible"/>
                                          </p:to>
                                        </p:set>
                                        <p:animEffect transition="in" filter="fade">
                                          <p:cBhvr>
                                            <p:cTn id="28" dur="1000"/>
                                            <p:tgtEl>
                                              <p:spTgt spid="417"/>
                                            </p:tgtEl>
                                          </p:cBhvr>
                                        </p:animEffect>
                                        <p:anim calcmode="lin" valueType="num">
                                          <p:cBhvr>
                                            <p:cTn id="29" dur="1000" fill="hold"/>
                                            <p:tgtEl>
                                              <p:spTgt spid="417"/>
                                            </p:tgtEl>
                                            <p:attrNameLst>
                                              <p:attrName>ppt_x</p:attrName>
                                            </p:attrNameLst>
                                          </p:cBhvr>
                                          <p:tavLst>
                                            <p:tav tm="0">
                                              <p:val>
                                                <p:strVal val="#ppt_x"/>
                                              </p:val>
                                            </p:tav>
                                            <p:tav tm="100000">
                                              <p:val>
                                                <p:strVal val="#ppt_x"/>
                                              </p:val>
                                            </p:tav>
                                          </p:tavLst>
                                        </p:anim>
                                        <p:anim calcmode="lin" valueType="num">
                                          <p:cBhvr>
                                            <p:cTn id="30" dur="1000" fill="hold"/>
                                            <p:tgtEl>
                                              <p:spTgt spid="417"/>
                                            </p:tgtEl>
                                            <p:attrNameLst>
                                              <p:attrName>ppt_y</p:attrName>
                                            </p:attrNameLst>
                                          </p:cBhvr>
                                          <p:tavLst>
                                            <p:tav tm="0">
                                              <p:val>
                                                <p:strVal val="#ppt_y+.1"/>
                                              </p:val>
                                            </p:tav>
                                            <p:tav tm="100000">
                                              <p:val>
                                                <p:strVal val="#ppt_y"/>
                                              </p:val>
                                            </p:tav>
                                          </p:tavLst>
                                        </p:anim>
                                      </p:childTnLst>
                                    </p:cTn>
                                  </p:par>
                                </p:childTnLst>
                              </p:cTn>
                            </p:par>
                            <p:par>
                              <p:cTn id="31" fill="hold">
                                <p:stCondLst>
                                  <p:cond delay="9140"/>
                                </p:stCondLst>
                                <p:childTnLst>
                                  <p:par>
                                    <p:cTn id="32" presetID="16" presetClass="entr" presetSubtype="42" fill="hold" grpId="0" nodeType="afterEffect">
                                      <p:stCondLst>
                                        <p:cond delay="0"/>
                                      </p:stCondLst>
                                      <p:childTnLst>
                                        <p:set>
                                          <p:cBhvr>
                                            <p:cTn id="33" dur="1" fill="hold">
                                              <p:stCondLst>
                                                <p:cond delay="0"/>
                                              </p:stCondLst>
                                            </p:cTn>
                                            <p:tgtEl>
                                              <p:spTgt spid="408"/>
                                            </p:tgtEl>
                                            <p:attrNameLst>
                                              <p:attrName>style.visibility</p:attrName>
                                            </p:attrNameLst>
                                          </p:cBhvr>
                                          <p:to>
                                            <p:strVal val="visible"/>
                                          </p:to>
                                        </p:set>
                                        <p:animEffect transition="in" filter="barn(outHorizontal)">
                                          <p:cBhvr>
                                            <p:cTn id="34" dur="500"/>
                                            <p:tgtEl>
                                              <p:spTgt spid="408"/>
                                            </p:tgtEl>
                                          </p:cBhvr>
                                        </p:animEffect>
                                      </p:childTnLst>
                                    </p:cTn>
                                  </p:par>
                                </p:childTnLst>
                              </p:cTn>
                            </p:par>
                            <p:par>
                              <p:cTn id="35" fill="hold">
                                <p:stCondLst>
                                  <p:cond delay="9640"/>
                                </p:stCondLst>
                                <p:childTnLst>
                                  <p:par>
                                    <p:cTn id="36" presetID="14" presetClass="entr" presetSubtype="10" fill="hold" grpId="0" nodeType="afterEffect">
                                      <p:stCondLst>
                                        <p:cond delay="0"/>
                                      </p:stCondLst>
                                      <p:iterate type="lt">
                                        <p:tmPct val="10000"/>
                                      </p:iterate>
                                      <p:childTnLst>
                                        <p:set>
                                          <p:cBhvr>
                                            <p:cTn id="37" dur="1" fill="hold">
                                              <p:stCondLst>
                                                <p:cond delay="0"/>
                                              </p:stCondLst>
                                            </p:cTn>
                                            <p:tgtEl>
                                              <p:spTgt spid="409"/>
                                            </p:tgtEl>
                                            <p:attrNameLst>
                                              <p:attrName>style.visibility</p:attrName>
                                            </p:attrNameLst>
                                          </p:cBhvr>
                                          <p:to>
                                            <p:strVal val="visible"/>
                                          </p:to>
                                        </p:set>
                                        <p:animEffect transition="in" filter="randombar(horizontal)">
                                          <p:cBhvr>
                                            <p:cTn id="38" dur="300"/>
                                            <p:tgtEl>
                                              <p:spTgt spid="409"/>
                                            </p:tgtEl>
                                          </p:cBhvr>
                                        </p:animEffect>
                                      </p:childTnLst>
                                    </p:cTn>
                                  </p:par>
                                </p:childTnLst>
                              </p:cTn>
                            </p:par>
                            <p:par>
                              <p:cTn id="39" fill="hold">
                                <p:stCondLst>
                                  <p:cond delay="11080"/>
                                </p:stCondLst>
                                <p:childTnLst>
                                  <p:par>
                                    <p:cTn id="40" presetID="42" presetClass="entr" presetSubtype="0" fill="hold" nodeType="afterEffect">
                                      <p:stCondLst>
                                        <p:cond delay="0"/>
                                      </p:stCondLst>
                                      <p:childTnLst>
                                        <p:set>
                                          <p:cBhvr>
                                            <p:cTn id="41" dur="1" fill="hold">
                                              <p:stCondLst>
                                                <p:cond delay="0"/>
                                              </p:stCondLst>
                                            </p:cTn>
                                            <p:tgtEl>
                                              <p:spTgt spid="420"/>
                                            </p:tgtEl>
                                            <p:attrNameLst>
                                              <p:attrName>style.visibility</p:attrName>
                                            </p:attrNameLst>
                                          </p:cBhvr>
                                          <p:to>
                                            <p:strVal val="visible"/>
                                          </p:to>
                                        </p:set>
                                        <p:animEffect transition="in" filter="fade">
                                          <p:cBhvr>
                                            <p:cTn id="42" dur="1000"/>
                                            <p:tgtEl>
                                              <p:spTgt spid="420"/>
                                            </p:tgtEl>
                                          </p:cBhvr>
                                        </p:animEffect>
                                        <p:anim calcmode="lin" valueType="num">
                                          <p:cBhvr>
                                            <p:cTn id="43" dur="1000" fill="hold"/>
                                            <p:tgtEl>
                                              <p:spTgt spid="420"/>
                                            </p:tgtEl>
                                            <p:attrNameLst>
                                              <p:attrName>ppt_x</p:attrName>
                                            </p:attrNameLst>
                                          </p:cBhvr>
                                          <p:tavLst>
                                            <p:tav tm="0">
                                              <p:val>
                                                <p:strVal val="#ppt_x"/>
                                              </p:val>
                                            </p:tav>
                                            <p:tav tm="100000">
                                              <p:val>
                                                <p:strVal val="#ppt_x"/>
                                              </p:val>
                                            </p:tav>
                                          </p:tavLst>
                                        </p:anim>
                                        <p:anim calcmode="lin" valueType="num">
                                          <p:cBhvr>
                                            <p:cTn id="44" dur="1000" fill="hold"/>
                                            <p:tgtEl>
                                              <p:spTgt spid="420"/>
                                            </p:tgtEl>
                                            <p:attrNameLst>
                                              <p:attrName>ppt_y</p:attrName>
                                            </p:attrNameLst>
                                          </p:cBhvr>
                                          <p:tavLst>
                                            <p:tav tm="0">
                                              <p:val>
                                                <p:strVal val="#ppt_y+.1"/>
                                              </p:val>
                                            </p:tav>
                                            <p:tav tm="100000">
                                              <p:val>
                                                <p:strVal val="#ppt_y"/>
                                              </p:val>
                                            </p:tav>
                                          </p:tavLst>
                                        </p:anim>
                                      </p:childTnLst>
                                    </p:cTn>
                                  </p:par>
                                </p:childTnLst>
                              </p:cTn>
                            </p:par>
                            <p:par>
                              <p:cTn id="45" fill="hold">
                                <p:stCondLst>
                                  <p:cond delay="12080"/>
                                </p:stCondLst>
                                <p:childTnLst>
                                  <p:par>
                                    <p:cTn id="46" presetID="16" presetClass="entr" presetSubtype="42" fill="hold" grpId="0" nodeType="afterEffect">
                                      <p:stCondLst>
                                        <p:cond delay="0"/>
                                      </p:stCondLst>
                                      <p:childTnLst>
                                        <p:set>
                                          <p:cBhvr>
                                            <p:cTn id="47" dur="1" fill="hold">
                                              <p:stCondLst>
                                                <p:cond delay="0"/>
                                              </p:stCondLst>
                                            </p:cTn>
                                            <p:tgtEl>
                                              <p:spTgt spid="410"/>
                                            </p:tgtEl>
                                            <p:attrNameLst>
                                              <p:attrName>style.visibility</p:attrName>
                                            </p:attrNameLst>
                                          </p:cBhvr>
                                          <p:to>
                                            <p:strVal val="visible"/>
                                          </p:to>
                                        </p:set>
                                        <p:animEffect transition="in" filter="barn(outHorizontal)">
                                          <p:cBhvr>
                                            <p:cTn id="48" dur="500"/>
                                            <p:tgtEl>
                                              <p:spTgt spid="410"/>
                                            </p:tgtEl>
                                          </p:cBhvr>
                                        </p:animEffect>
                                      </p:childTnLst>
                                    </p:cTn>
                                  </p:par>
                                </p:childTnLst>
                              </p:cTn>
                            </p:par>
                            <p:par>
                              <p:cTn id="49" fill="hold">
                                <p:stCondLst>
                                  <p:cond delay="12580"/>
                                </p:stCondLst>
                                <p:childTnLst>
                                  <p:par>
                                    <p:cTn id="50" presetID="14" presetClass="entr" presetSubtype="10" fill="hold" grpId="0" nodeType="afterEffect">
                                      <p:stCondLst>
                                        <p:cond delay="0"/>
                                      </p:stCondLst>
                                      <p:iterate type="lt">
                                        <p:tmPct val="10000"/>
                                      </p:iterate>
                                      <p:childTnLst>
                                        <p:set>
                                          <p:cBhvr>
                                            <p:cTn id="51" dur="1" fill="hold">
                                              <p:stCondLst>
                                                <p:cond delay="0"/>
                                              </p:stCondLst>
                                            </p:cTn>
                                            <p:tgtEl>
                                              <p:spTgt spid="411"/>
                                            </p:tgtEl>
                                            <p:attrNameLst>
                                              <p:attrName>style.visibility</p:attrName>
                                            </p:attrNameLst>
                                          </p:cBhvr>
                                          <p:to>
                                            <p:strVal val="visible"/>
                                          </p:to>
                                        </p:set>
                                        <p:animEffect transition="in" filter="randombar(horizontal)">
                                          <p:cBhvr>
                                            <p:cTn id="52" dur="300"/>
                                            <p:tgtEl>
                                              <p:spTgt spid="411"/>
                                            </p:tgtEl>
                                          </p:cBhvr>
                                        </p:animEffect>
                                      </p:childTnLst>
                                    </p:cTn>
                                  </p:par>
                                </p:childTnLst>
                              </p:cTn>
                            </p:par>
                            <p:par>
                              <p:cTn id="53" fill="hold">
                                <p:stCondLst>
                                  <p:cond delay="14020"/>
                                </p:stCondLst>
                                <p:childTnLst>
                                  <p:par>
                                    <p:cTn id="54" presetID="42" presetClass="entr" presetSubtype="0" fill="hold" nodeType="afterEffect">
                                      <p:stCondLst>
                                        <p:cond delay="0"/>
                                      </p:stCondLst>
                                      <p:childTnLst>
                                        <p:set>
                                          <p:cBhvr>
                                            <p:cTn id="55" dur="1" fill="hold">
                                              <p:stCondLst>
                                                <p:cond delay="0"/>
                                              </p:stCondLst>
                                            </p:cTn>
                                            <p:tgtEl>
                                              <p:spTgt spid="423"/>
                                            </p:tgtEl>
                                            <p:attrNameLst>
                                              <p:attrName>style.visibility</p:attrName>
                                            </p:attrNameLst>
                                          </p:cBhvr>
                                          <p:to>
                                            <p:strVal val="visible"/>
                                          </p:to>
                                        </p:set>
                                        <p:animEffect transition="in" filter="fade">
                                          <p:cBhvr>
                                            <p:cTn id="56" dur="1000"/>
                                            <p:tgtEl>
                                              <p:spTgt spid="423"/>
                                            </p:tgtEl>
                                          </p:cBhvr>
                                        </p:animEffect>
                                        <p:anim calcmode="lin" valueType="num">
                                          <p:cBhvr>
                                            <p:cTn id="57" dur="1000" fill="hold"/>
                                            <p:tgtEl>
                                              <p:spTgt spid="423"/>
                                            </p:tgtEl>
                                            <p:attrNameLst>
                                              <p:attrName>ppt_x</p:attrName>
                                            </p:attrNameLst>
                                          </p:cBhvr>
                                          <p:tavLst>
                                            <p:tav tm="0">
                                              <p:val>
                                                <p:strVal val="#ppt_x"/>
                                              </p:val>
                                            </p:tav>
                                            <p:tav tm="100000">
                                              <p:val>
                                                <p:strVal val="#ppt_x"/>
                                              </p:val>
                                            </p:tav>
                                          </p:tavLst>
                                        </p:anim>
                                        <p:anim calcmode="lin" valueType="num">
                                          <p:cBhvr>
                                            <p:cTn id="58" dur="1000" fill="hold"/>
                                            <p:tgtEl>
                                              <p:spTgt spid="423"/>
                                            </p:tgtEl>
                                            <p:attrNameLst>
                                              <p:attrName>ppt_y</p:attrName>
                                            </p:attrNameLst>
                                          </p:cBhvr>
                                          <p:tavLst>
                                            <p:tav tm="0">
                                              <p:val>
                                                <p:strVal val="#ppt_y+.1"/>
                                              </p:val>
                                            </p:tav>
                                            <p:tav tm="100000">
                                              <p:val>
                                                <p:strVal val="#ppt_y"/>
                                              </p:val>
                                            </p:tav>
                                          </p:tavLst>
                                        </p:anim>
                                      </p:childTnLst>
                                    </p:cTn>
                                  </p:par>
                                </p:childTnLst>
                              </p:cTn>
                            </p:par>
                            <p:par>
                              <p:cTn id="59" fill="hold">
                                <p:stCondLst>
                                  <p:cond delay="15020"/>
                                </p:stCondLst>
                                <p:childTnLst>
                                  <p:par>
                                    <p:cTn id="60" presetID="16" presetClass="entr" presetSubtype="42" fill="hold" grpId="0" nodeType="afterEffect">
                                      <p:stCondLst>
                                        <p:cond delay="0"/>
                                      </p:stCondLst>
                                      <p:childTnLst>
                                        <p:set>
                                          <p:cBhvr>
                                            <p:cTn id="61" dur="1" fill="hold">
                                              <p:stCondLst>
                                                <p:cond delay="0"/>
                                              </p:stCondLst>
                                            </p:cTn>
                                            <p:tgtEl>
                                              <p:spTgt spid="412"/>
                                            </p:tgtEl>
                                            <p:attrNameLst>
                                              <p:attrName>style.visibility</p:attrName>
                                            </p:attrNameLst>
                                          </p:cBhvr>
                                          <p:to>
                                            <p:strVal val="visible"/>
                                          </p:to>
                                        </p:set>
                                        <p:animEffect transition="in" filter="barn(outHorizontal)">
                                          <p:cBhvr>
                                            <p:cTn id="62" dur="500"/>
                                            <p:tgtEl>
                                              <p:spTgt spid="412"/>
                                            </p:tgtEl>
                                          </p:cBhvr>
                                        </p:animEffect>
                                      </p:childTnLst>
                                    </p:cTn>
                                  </p:par>
                                </p:childTnLst>
                              </p:cTn>
                            </p:par>
                            <p:par>
                              <p:cTn id="63" fill="hold">
                                <p:stCondLst>
                                  <p:cond delay="15520"/>
                                </p:stCondLst>
                                <p:childTnLst>
                                  <p:par>
                                    <p:cTn id="64" presetID="14" presetClass="entr" presetSubtype="10" fill="hold" grpId="0" nodeType="afterEffect">
                                      <p:stCondLst>
                                        <p:cond delay="0"/>
                                      </p:stCondLst>
                                      <p:iterate type="lt">
                                        <p:tmPct val="10000"/>
                                      </p:iterate>
                                      <p:childTnLst>
                                        <p:set>
                                          <p:cBhvr>
                                            <p:cTn id="65" dur="1" fill="hold">
                                              <p:stCondLst>
                                                <p:cond delay="0"/>
                                              </p:stCondLst>
                                            </p:cTn>
                                            <p:tgtEl>
                                              <p:spTgt spid="413"/>
                                            </p:tgtEl>
                                            <p:attrNameLst>
                                              <p:attrName>style.visibility</p:attrName>
                                            </p:attrNameLst>
                                          </p:cBhvr>
                                          <p:to>
                                            <p:strVal val="visible"/>
                                          </p:to>
                                        </p:set>
                                        <p:animEffect transition="in" filter="randombar(horizontal)">
                                          <p:cBhvr>
                                            <p:cTn id="66" dur="300"/>
                                            <p:tgtEl>
                                              <p:spTgt spid="413"/>
                                            </p:tgtEl>
                                          </p:cBhvr>
                                        </p:animEffect>
                                      </p:childTnLst>
                                    </p:cTn>
                                  </p:par>
                                  <p:par>
                                    <p:cTn id="67" presetID="2" presetClass="entr" presetSubtype="3" fill="hold" nodeType="withEffect">
                                      <p:stCondLst>
                                        <p:cond delay="0"/>
                                      </p:stCondLst>
                                      <p:childTnLst>
                                        <p:set>
                                          <p:cBhvr>
                                            <p:cTn id="68" dur="1" fill="hold">
                                              <p:stCondLst>
                                                <p:cond delay="0"/>
                                              </p:stCondLst>
                                            </p:cTn>
                                            <p:tgtEl>
                                              <p:spTgt spid="426"/>
                                            </p:tgtEl>
                                            <p:attrNameLst>
                                              <p:attrName>style.visibility</p:attrName>
                                            </p:attrNameLst>
                                          </p:cBhvr>
                                          <p:to>
                                            <p:strVal val="visible"/>
                                          </p:to>
                                        </p:set>
                                        <p:anim calcmode="lin" valueType="num">
                                          <p:cBhvr additive="base">
                                            <p:cTn id="69" dur="2000" fill="hold"/>
                                            <p:tgtEl>
                                              <p:spTgt spid="426"/>
                                            </p:tgtEl>
                                            <p:attrNameLst>
                                              <p:attrName>ppt_x</p:attrName>
                                            </p:attrNameLst>
                                          </p:cBhvr>
                                          <p:tavLst>
                                            <p:tav tm="0">
                                              <p:val>
                                                <p:strVal val="1+#ppt_w/2"/>
                                              </p:val>
                                            </p:tav>
                                            <p:tav tm="100000">
                                              <p:val>
                                                <p:strVal val="#ppt_x"/>
                                              </p:val>
                                            </p:tav>
                                          </p:tavLst>
                                        </p:anim>
                                        <p:anim calcmode="lin" valueType="num">
                                          <p:cBhvr additive="base">
                                            <p:cTn id="70" dur="2000" fill="hold"/>
                                            <p:tgtEl>
                                              <p:spTgt spid="426"/>
                                            </p:tgtEl>
                                            <p:attrNameLst>
                                              <p:attrName>ppt_y</p:attrName>
                                            </p:attrNameLst>
                                          </p:cBhvr>
                                          <p:tavLst>
                                            <p:tav tm="0">
                                              <p:val>
                                                <p:strVal val="0-#ppt_h/2"/>
                                              </p:val>
                                            </p:tav>
                                            <p:tav tm="100000">
                                              <p:val>
                                                <p:strVal val="#ppt_y"/>
                                              </p:val>
                                            </p:tav>
                                          </p:tavLst>
                                        </p:anim>
                                      </p:childTnLst>
                                    </p:cTn>
                                  </p:par>
                                </p:childTnLst>
                              </p:cTn>
                            </p:par>
                            <p:par>
                              <p:cTn id="71" fill="hold">
                                <p:stCondLst>
                                  <p:cond delay="17520"/>
                                </p:stCondLst>
                                <p:childTnLst>
                                  <p:par>
                                    <p:cTn id="72" presetID="14" presetClass="entr" presetSubtype="10" fill="hold" nodeType="afterEffect">
                                      <p:stCondLst>
                                        <p:cond delay="0"/>
                                      </p:stCondLst>
                                      <p:childTnLst>
                                        <p:set>
                                          <p:cBhvr>
                                            <p:cTn id="73" dur="1" fill="hold">
                                              <p:stCondLst>
                                                <p:cond delay="0"/>
                                              </p:stCondLst>
                                            </p:cTn>
                                            <p:tgtEl>
                                              <p:spTgt spid="428"/>
                                            </p:tgtEl>
                                            <p:attrNameLst>
                                              <p:attrName>style.visibility</p:attrName>
                                            </p:attrNameLst>
                                          </p:cBhvr>
                                          <p:to>
                                            <p:strVal val="visible"/>
                                          </p:to>
                                        </p:set>
                                        <p:animEffect transition="in" filter="randombar(horizontal)">
                                          <p:cBhvr>
                                            <p:cTn id="74" dur="500"/>
                                            <p:tgtEl>
                                              <p:spTgt spid="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406" grpId="0" animBg="1"/>
          <p:bldP spid="407" grpId="0"/>
          <p:bldP spid="408" grpId="0" animBg="1"/>
          <p:bldP spid="409" grpId="0"/>
          <p:bldP spid="410" grpId="0" animBg="1"/>
          <p:bldP spid="411" grpId="0"/>
          <p:bldP spid="412" grpId="0" animBg="1"/>
          <p:bldP spid="413" grpId="0"/>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a:extLst>
              <a:ext uri="{FF2B5EF4-FFF2-40B4-BE49-F238E27FC236}">
                <a16:creationId xmlns="" xmlns:a16="http://schemas.microsoft.com/office/drawing/2014/main" id="{4FF2E952-FE7E-401C-97A8-2BB8CD0DF79F}"/>
              </a:ext>
            </a:extLst>
          </p:cNvPr>
          <p:cNvSpPr txBox="1"/>
          <p:nvPr/>
        </p:nvSpPr>
        <p:spPr>
          <a:xfrm>
            <a:off x="-1808341" y="1216908"/>
            <a:ext cx="8534400" cy="12397743"/>
          </a:xfrm>
          <a:prstGeom prst="rect">
            <a:avLst/>
          </a:prstGeom>
          <a:noFill/>
        </p:spPr>
        <p:txBody>
          <a:bodyPr wrap="square" rtlCol="0">
            <a:prstTxWarp prst="textCircle">
              <a:avLst>
                <a:gd name="adj" fmla="val 14940790"/>
              </a:avLst>
            </a:prstTxWarp>
            <a:spAutoFit/>
          </a:bodyPr>
          <a:lstStyle/>
          <a:p>
            <a:r>
              <a:rPr lang="en-US" altLang="zh-CN" sz="3600" spc="1800" dirty="0">
                <a:solidFill>
                  <a:srgbClr val="F7F7F7"/>
                </a:solidFill>
                <a:latin typeface="造字工房悦黑体验版纤细体" pitchFamily="50" charset="-122"/>
                <a:ea typeface="造字工房悦黑体验版纤细体" pitchFamily="50" charset="-122"/>
              </a:rPr>
              <a:t>PART THREE</a:t>
            </a:r>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338014" y="1518211"/>
            <a:ext cx="4667250" cy="4660900"/>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77" name="图片 76">
            <a:extLst>
              <a:ext uri="{FF2B5EF4-FFF2-40B4-BE49-F238E27FC236}">
                <a16:creationId xmlns="" xmlns:a16="http://schemas.microsoft.com/office/drawing/2014/main" id="{74E98E74-DE1B-4E7E-935F-A91A433D9005}"/>
              </a:ext>
            </a:extLst>
          </p:cNvPr>
          <p:cNvPicPr>
            <a:picLocks noChangeAspect="1"/>
          </p:cNvPicPr>
          <p:nvPr/>
        </p:nvPicPr>
        <p:blipFill rotWithShape="1">
          <a:blip r:embed="rId3" cstate="email"/>
          <a:srcRect/>
          <a:stretch>
            <a:fillRect/>
          </a:stretch>
        </p:blipFill>
        <p:spPr>
          <a:xfrm>
            <a:off x="8541287" y="3066496"/>
            <a:ext cx="2528172" cy="3786877"/>
          </a:xfrm>
          <a:prstGeom prst="rect">
            <a:avLst/>
          </a:prstGeom>
        </p:spPr>
      </p:pic>
      <p:pic>
        <p:nvPicPr>
          <p:cNvPr id="79" name="图片 78">
            <a:extLst>
              <a:ext uri="{FF2B5EF4-FFF2-40B4-BE49-F238E27FC236}">
                <a16:creationId xmlns="" xmlns:a16="http://schemas.microsoft.com/office/drawing/2014/main" id="{BEB56F8B-7F63-4CDD-8EDA-F2B483D5B0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9481592" y="2435752"/>
            <a:ext cx="1442171" cy="1402659"/>
          </a:xfrm>
          <a:prstGeom prst="rect">
            <a:avLst/>
          </a:prstGeom>
        </p:spPr>
      </p:pic>
      <p:pic>
        <p:nvPicPr>
          <p:cNvPr id="80" name="图片 79">
            <a:extLst>
              <a:ext uri="{FF2B5EF4-FFF2-40B4-BE49-F238E27FC236}">
                <a16:creationId xmlns="" xmlns:a16="http://schemas.microsoft.com/office/drawing/2014/main" id="{426279DA-2025-4F02-B47C-C940400BC6D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
        <p:nvSpPr>
          <p:cNvPr id="82" name="文本框 81">
            <a:extLst>
              <a:ext uri="{FF2B5EF4-FFF2-40B4-BE49-F238E27FC236}">
                <a16:creationId xmlns="" xmlns:a16="http://schemas.microsoft.com/office/drawing/2014/main" id="{D6C34622-F4DD-42A3-864C-F967E8EF6184}"/>
              </a:ext>
            </a:extLst>
          </p:cNvPr>
          <p:cNvSpPr txBox="1"/>
          <p:nvPr/>
        </p:nvSpPr>
        <p:spPr>
          <a:xfrm>
            <a:off x="8226013" y="2650793"/>
            <a:ext cx="677108" cy="1569660"/>
          </a:xfrm>
          <a:prstGeom prst="rect">
            <a:avLst/>
          </a:prstGeom>
          <a:noFill/>
          <a:ln>
            <a:solidFill>
              <a:schemeClr val="bg1"/>
            </a:solidFill>
            <a:prstDash val="sysDot"/>
          </a:ln>
        </p:spPr>
        <p:txBody>
          <a:bodyPr wrap="square" rtlCol="0">
            <a:spAutoFit/>
          </a:bodyPr>
          <a:lstStyle>
            <a:defPPr>
              <a:defRPr lang="zh-CN"/>
            </a:defPPr>
            <a:lvl1pPr algn="ctr">
              <a:defRPr sz="3200">
                <a:latin typeface="方正清刻本悦宋简体" panose="02000000000000000000" pitchFamily="2" charset="-122"/>
                <a:ea typeface="方正清刻本悦宋简体" panose="02000000000000000000" pitchFamily="2" charset="-122"/>
              </a:defRPr>
            </a:lvl1pPr>
          </a:lstStyle>
          <a:p>
            <a:r>
              <a:rPr lang="zh-CN" altLang="en-US" dirty="0">
                <a:solidFill>
                  <a:schemeClr val="bg1"/>
                </a:solidFill>
                <a:latin typeface="文悦古典明朝体 (非商业使用) W5" pitchFamily="50" charset="-122"/>
                <a:ea typeface="文悦古典明朝体 (非商业使用) W5" pitchFamily="50" charset="-122"/>
              </a:rPr>
              <a:t>第三章</a:t>
            </a:r>
          </a:p>
        </p:txBody>
      </p:sp>
      <p:cxnSp>
        <p:nvCxnSpPr>
          <p:cNvPr id="83" name="直接连接符 82">
            <a:extLst>
              <a:ext uri="{FF2B5EF4-FFF2-40B4-BE49-F238E27FC236}">
                <a16:creationId xmlns="" xmlns:a16="http://schemas.microsoft.com/office/drawing/2014/main" id="{F10191B1-6DDA-4EB8-B4F1-7F1D058AA58E}"/>
              </a:ext>
            </a:extLst>
          </p:cNvPr>
          <p:cNvCxnSpPr/>
          <p:nvPr/>
        </p:nvCxnSpPr>
        <p:spPr>
          <a:xfrm>
            <a:off x="8028824" y="2952916"/>
            <a:ext cx="1" cy="25118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 xmlns:a16="http://schemas.microsoft.com/office/drawing/2014/main" id="{DCCFB40C-1937-4BD7-B7AC-350B7DFDE500}"/>
              </a:ext>
            </a:extLst>
          </p:cNvPr>
          <p:cNvSpPr txBox="1"/>
          <p:nvPr/>
        </p:nvSpPr>
        <p:spPr>
          <a:xfrm>
            <a:off x="6551506" y="3848661"/>
            <a:ext cx="1477328" cy="1169551"/>
          </a:xfrm>
          <a:prstGeom prst="rect">
            <a:avLst/>
          </a:prstGeom>
          <a:noFill/>
        </p:spPr>
        <p:txBody>
          <a:bodyPr vert="eaVert" wrap="none" rtlCol="0">
            <a:spAutoFit/>
          </a:bodyPr>
          <a:lstStyle/>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请在这里，</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输入副标</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题输入副标题</a:t>
            </a:r>
          </a:p>
          <a:p>
            <a:pPr>
              <a:lnSpc>
                <a:spcPct val="150000"/>
              </a:lnSpc>
            </a:pP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85" name="矩形 84">
            <a:extLst>
              <a:ext uri="{FF2B5EF4-FFF2-40B4-BE49-F238E27FC236}">
                <a16:creationId xmlns="" xmlns:a16="http://schemas.microsoft.com/office/drawing/2014/main" id="{6EFE9713-C178-41C1-AF87-9BF46FF1991F}"/>
              </a:ext>
            </a:extLst>
          </p:cNvPr>
          <p:cNvSpPr/>
          <p:nvPr/>
        </p:nvSpPr>
        <p:spPr>
          <a:xfrm>
            <a:off x="4329245" y="3848661"/>
            <a:ext cx="2400657" cy="1186030"/>
          </a:xfrm>
          <a:prstGeom prst="rect">
            <a:avLst/>
          </a:prstGeom>
        </p:spPr>
        <p:txBody>
          <a:bodyPr vert="eaVert" wrap="square">
            <a:spAutoFit/>
          </a:bodyPr>
          <a:lstStyle/>
          <a:p>
            <a:pPr>
              <a:lnSpc>
                <a:spcPct val="150000"/>
              </a:lnSpc>
            </a:pPr>
            <a:r>
              <a:rPr lang="zh-CN" altLang="en-US" sz="800" dirty="0">
                <a:solidFill>
                  <a:schemeClr val="bg1"/>
                </a:solidFill>
                <a:latin typeface="微软雅黑" panose="020B0503020204020204" pitchFamily="34" charset="-122"/>
                <a:ea typeface="微软雅黑" panose="020B0503020204020204" pitchFamily="34" charset="-122"/>
              </a:rPr>
              <a:t>清丽宛转、柔美多情的笔触，以景起，以情结，以景寄情，情景交融，抒写了女子怀人伤春的情愫。南宋胡仔</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鱼隐丛话</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中评此词云：“观此语意，疑若优柔无断者；至其端委庙堂，决澶渊之策，其气锐然，奋仁者之勇，全与此诗意不相类。盖人之难知也如此！</a:t>
            </a:r>
            <a:endParaRPr lang="en-US" altLang="zh-CN" sz="800" dirty="0">
              <a:solidFill>
                <a:schemeClr val="bg1"/>
              </a:solidFill>
              <a:latin typeface="微软雅黑" panose="020B0503020204020204" pitchFamily="34" charset="-122"/>
              <a:ea typeface="微软雅黑" panose="020B0503020204020204" pitchFamily="34" charset="-122"/>
            </a:endParaRPr>
          </a:p>
        </p:txBody>
      </p:sp>
      <p:pic>
        <p:nvPicPr>
          <p:cNvPr id="86" name="图片 10">
            <a:extLst>
              <a:ext uri="{FF2B5EF4-FFF2-40B4-BE49-F238E27FC236}">
                <a16:creationId xmlns="" xmlns:a16="http://schemas.microsoft.com/office/drawing/2014/main" id="{B7F366BC-CD1C-4953-A527-466E55883E0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63067" y="501821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7005803"/>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6" fill="hold" grpId="0" nodeType="withEffect">
                                  <p:stCondLst>
                                    <p:cond delay="0"/>
                                  </p:stCondLst>
                                  <p:iterate type="lt">
                                    <p:tmPct val="12000"/>
                                  </p:iterate>
                                  <p:childTnLst>
                                    <p:set>
                                      <p:cBhvr>
                                        <p:cTn id="6" dur="1" fill="hold">
                                          <p:stCondLst>
                                            <p:cond delay="0"/>
                                          </p:stCondLst>
                                        </p:cTn>
                                        <p:tgtEl>
                                          <p:spTgt spid="81"/>
                                        </p:tgtEl>
                                        <p:attrNameLst>
                                          <p:attrName>style.visibility</p:attrName>
                                        </p:attrNameLst>
                                      </p:cBhvr>
                                      <p:to>
                                        <p:strVal val="visible"/>
                                      </p:to>
                                    </p:set>
                                    <p:anim calcmode="lin" valueType="num">
                                      <p:cBhvr>
                                        <p:cTn id="7" dur="750" fill="hold"/>
                                        <p:tgtEl>
                                          <p:spTgt spid="81"/>
                                        </p:tgtEl>
                                        <p:attrNameLst>
                                          <p:attrName>ppt_w</p:attrName>
                                        </p:attrNameLst>
                                      </p:cBhvr>
                                      <p:tavLst>
                                        <p:tav tm="0">
                                          <p:val>
                                            <p:strVal val="(6*min(max(#ppt_w*#ppt_h,.3),1)-7.4)/-.7*#ppt_w"/>
                                          </p:val>
                                        </p:tav>
                                        <p:tav tm="100000">
                                          <p:val>
                                            <p:strVal val="#ppt_w"/>
                                          </p:val>
                                        </p:tav>
                                      </p:tavLst>
                                    </p:anim>
                                    <p:anim calcmode="lin" valueType="num">
                                      <p:cBhvr>
                                        <p:cTn id="8" dur="750" fill="hold"/>
                                        <p:tgtEl>
                                          <p:spTgt spid="81"/>
                                        </p:tgtEl>
                                        <p:attrNameLst>
                                          <p:attrName>ppt_h</p:attrName>
                                        </p:attrNameLst>
                                      </p:cBhvr>
                                      <p:tavLst>
                                        <p:tav tm="0">
                                          <p:val>
                                            <p:strVal val="(6*min(max(#ppt_w*#ppt_h,.3),1)-7.4)/-.7*#ppt_h"/>
                                          </p:val>
                                        </p:tav>
                                        <p:tav tm="100000">
                                          <p:val>
                                            <p:strVal val="#ppt_h"/>
                                          </p:val>
                                        </p:tav>
                                      </p:tavLst>
                                    </p:anim>
                                    <p:anim calcmode="lin" valueType="num">
                                      <p:cBhvr>
                                        <p:cTn id="9" dur="750" fill="hold"/>
                                        <p:tgtEl>
                                          <p:spTgt spid="81"/>
                                        </p:tgtEl>
                                        <p:attrNameLst>
                                          <p:attrName>ppt_x</p:attrName>
                                        </p:attrNameLst>
                                      </p:cBhvr>
                                      <p:tavLst>
                                        <p:tav tm="0">
                                          <p:val>
                                            <p:fltVal val="0.5"/>
                                          </p:val>
                                        </p:tav>
                                        <p:tav tm="100000">
                                          <p:val>
                                            <p:strVal val="#ppt_x"/>
                                          </p:val>
                                        </p:tav>
                                      </p:tavLst>
                                    </p:anim>
                                    <p:anim calcmode="lin" valueType="num">
                                      <p:cBhvr>
                                        <p:cTn id="10" dur="750" fill="hold"/>
                                        <p:tgtEl>
                                          <p:spTgt spid="81"/>
                                        </p:tgtEl>
                                        <p:attrNameLst>
                                          <p:attrName>ppt_y</p:attrName>
                                        </p:attrNameLst>
                                      </p:cBhvr>
                                      <p:tavLst>
                                        <p:tav tm="0">
                                          <p:val>
                                            <p:strVal val="1+(6*min(max(#ppt_w*#ppt_h,.3),1)-7.4)/-.7*#ppt_h/2"/>
                                          </p:val>
                                        </p:tav>
                                        <p:tav tm="100000">
                                          <p:val>
                                            <p:strVal val="#ppt_y"/>
                                          </p:val>
                                        </p:tav>
                                      </p:tavLst>
                                    </p:anim>
                                  </p:childTnLst>
                                </p:cTn>
                              </p:par>
                            </p:childTnLst>
                          </p:cTn>
                        </p:par>
                        <p:par>
                          <p:cTn id="11" fill="hold">
                            <p:stCondLst>
                              <p:cond delay="1470"/>
                            </p:stCondLst>
                            <p:childTnLst>
                              <p:par>
                                <p:cTn id="12" presetID="42" presetClass="entr" presetSubtype="0" fill="hold" nodeType="afterEffect">
                                  <p:stCondLst>
                                    <p:cond delay="0"/>
                                  </p:stCondLst>
                                  <p:childTnLst>
                                    <p:set>
                                      <p:cBhvr>
                                        <p:cTn id="13" dur="1" fill="hold">
                                          <p:stCondLst>
                                            <p:cond delay="0"/>
                                          </p:stCondLst>
                                        </p:cTn>
                                        <p:tgtEl>
                                          <p:spTgt spid="77"/>
                                        </p:tgtEl>
                                        <p:attrNameLst>
                                          <p:attrName>style.visibility</p:attrName>
                                        </p:attrNameLst>
                                      </p:cBhvr>
                                      <p:to>
                                        <p:strVal val="visible"/>
                                      </p:to>
                                    </p:set>
                                    <p:animEffect transition="in" filter="fade">
                                      <p:cBhvr>
                                        <p:cTn id="14" dur="1000"/>
                                        <p:tgtEl>
                                          <p:spTgt spid="77"/>
                                        </p:tgtEl>
                                      </p:cBhvr>
                                    </p:animEffect>
                                    <p:anim calcmode="lin" valueType="num">
                                      <p:cBhvr>
                                        <p:cTn id="15" dur="1000" fill="hold"/>
                                        <p:tgtEl>
                                          <p:spTgt spid="77"/>
                                        </p:tgtEl>
                                        <p:attrNameLst>
                                          <p:attrName>ppt_x</p:attrName>
                                        </p:attrNameLst>
                                      </p:cBhvr>
                                      <p:tavLst>
                                        <p:tav tm="0">
                                          <p:val>
                                            <p:strVal val="#ppt_x"/>
                                          </p:val>
                                        </p:tav>
                                        <p:tav tm="100000">
                                          <p:val>
                                            <p:strVal val="#ppt_x"/>
                                          </p:val>
                                        </p:tav>
                                      </p:tavLst>
                                    </p:anim>
                                    <p:anim calcmode="lin" valueType="num">
                                      <p:cBhvr>
                                        <p:cTn id="16" dur="1000" fill="hold"/>
                                        <p:tgtEl>
                                          <p:spTgt spid="77"/>
                                        </p:tgtEl>
                                        <p:attrNameLst>
                                          <p:attrName>ppt_y</p:attrName>
                                        </p:attrNameLst>
                                      </p:cBhvr>
                                      <p:tavLst>
                                        <p:tav tm="0">
                                          <p:val>
                                            <p:strVal val="#ppt_y+.1"/>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2000" fill="hold"/>
                                        <p:tgtEl>
                                          <p:spTgt spid="79"/>
                                        </p:tgtEl>
                                        <p:attrNameLst>
                                          <p:attrName>ppt_x</p:attrName>
                                        </p:attrNameLst>
                                      </p:cBhvr>
                                      <p:tavLst>
                                        <p:tav tm="0">
                                          <p:val>
                                            <p:strVal val="1+#ppt_w/2"/>
                                          </p:val>
                                        </p:tav>
                                        <p:tav tm="100000">
                                          <p:val>
                                            <p:strVal val="#ppt_x"/>
                                          </p:val>
                                        </p:tav>
                                      </p:tavLst>
                                    </p:anim>
                                    <p:anim calcmode="lin" valueType="num">
                                      <p:cBhvr additive="base">
                                        <p:cTn id="20" dur="2000" fill="hold"/>
                                        <p:tgtEl>
                                          <p:spTgt spid="79"/>
                                        </p:tgtEl>
                                        <p:attrNameLst>
                                          <p:attrName>ppt_y</p:attrName>
                                        </p:attrNameLst>
                                      </p:cBhvr>
                                      <p:tavLst>
                                        <p:tav tm="0">
                                          <p:val>
                                            <p:strVal val="0-#ppt_h/2"/>
                                          </p:val>
                                        </p:tav>
                                        <p:tav tm="100000">
                                          <p:val>
                                            <p:strVal val="#ppt_y"/>
                                          </p:val>
                                        </p:tav>
                                      </p:tavLst>
                                    </p:anim>
                                  </p:childTnLst>
                                </p:cTn>
                              </p:par>
                            </p:childTnLst>
                          </p:cTn>
                        </p:par>
                        <p:par>
                          <p:cTn id="21" fill="hold">
                            <p:stCondLst>
                              <p:cond delay="3470"/>
                            </p:stCondLst>
                            <p:childTnLst>
                              <p:par>
                                <p:cTn id="22" presetID="14" presetClass="entr" presetSubtype="10" fill="hold" nodeType="afterEffect">
                                  <p:stCondLst>
                                    <p:cond delay="0"/>
                                  </p:stCondLst>
                                  <p:childTnLst>
                                    <p:set>
                                      <p:cBhvr>
                                        <p:cTn id="23" dur="1" fill="hold">
                                          <p:stCondLst>
                                            <p:cond delay="0"/>
                                          </p:stCondLst>
                                        </p:cTn>
                                        <p:tgtEl>
                                          <p:spTgt spid="80"/>
                                        </p:tgtEl>
                                        <p:attrNameLst>
                                          <p:attrName>style.visibility</p:attrName>
                                        </p:attrNameLst>
                                      </p:cBhvr>
                                      <p:to>
                                        <p:strVal val="visible"/>
                                      </p:to>
                                    </p:set>
                                    <p:animEffect transition="in" filter="randombar(horizontal)">
                                      <p:cBhvr>
                                        <p:cTn id="24" dur="500"/>
                                        <p:tgtEl>
                                          <p:spTgt spid="80"/>
                                        </p:tgtEl>
                                      </p:cBhvr>
                                    </p:animEffect>
                                  </p:childTnLst>
                                </p:cTn>
                              </p:par>
                            </p:childTnLst>
                          </p:cTn>
                        </p:par>
                        <p:par>
                          <p:cTn id="25" fill="hold">
                            <p:stCondLst>
                              <p:cond delay="3970"/>
                            </p:stCondLst>
                            <p:childTnLst>
                              <p:par>
                                <p:cTn id="26" presetID="10" presetClass="entr" presetSubtype="0" fill="hold" grpId="0" nodeType="afterEffect">
                                  <p:stCondLst>
                                    <p:cond delay="0"/>
                                  </p:stCondLst>
                                  <p:childTnLst>
                                    <p:set>
                                      <p:cBhvr>
                                        <p:cTn id="27" dur="1" fill="hold">
                                          <p:stCondLst>
                                            <p:cond delay="0"/>
                                          </p:stCondLst>
                                        </p:cTn>
                                        <p:tgtEl>
                                          <p:spTgt spid="82"/>
                                        </p:tgtEl>
                                        <p:attrNameLst>
                                          <p:attrName>style.visibility</p:attrName>
                                        </p:attrNameLst>
                                      </p:cBhvr>
                                      <p:to>
                                        <p:strVal val="visible"/>
                                      </p:to>
                                    </p:set>
                                    <p:animEffect transition="in" filter="fade">
                                      <p:cBhvr>
                                        <p:cTn id="28" dur="1250"/>
                                        <p:tgtEl>
                                          <p:spTgt spid="82"/>
                                        </p:tgtEl>
                                      </p:cBhvr>
                                    </p:animEffect>
                                  </p:childTnLst>
                                </p:cTn>
                              </p:par>
                            </p:childTnLst>
                          </p:cTn>
                        </p:par>
                        <p:par>
                          <p:cTn id="29" fill="hold">
                            <p:stCondLst>
                              <p:cond delay="5220"/>
                            </p:stCondLst>
                            <p:childTnLst>
                              <p:par>
                                <p:cTn id="30" presetID="10" presetClass="entr" presetSubtype="0" fill="hold" nodeType="after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fade">
                                      <p:cBhvr>
                                        <p:cTn id="32" dur="1250"/>
                                        <p:tgtEl>
                                          <p:spTgt spid="83"/>
                                        </p:tgtEl>
                                      </p:cBhvr>
                                    </p:animEffect>
                                  </p:childTnLst>
                                </p:cTn>
                              </p:par>
                            </p:childTnLst>
                          </p:cTn>
                        </p:par>
                        <p:par>
                          <p:cTn id="33" fill="hold">
                            <p:stCondLst>
                              <p:cond delay="6470"/>
                            </p:stCondLst>
                            <p:childTnLst>
                              <p:par>
                                <p:cTn id="34" presetID="2" presetClass="entr" presetSubtype="4" fill="hold" grpId="0" nodeType="afterEffect">
                                  <p:stCondLst>
                                    <p:cond delay="0"/>
                                  </p:stCondLst>
                                  <p:childTnLst>
                                    <p:set>
                                      <p:cBhvr>
                                        <p:cTn id="35" dur="1" fill="hold">
                                          <p:stCondLst>
                                            <p:cond delay="0"/>
                                          </p:stCondLst>
                                        </p:cTn>
                                        <p:tgtEl>
                                          <p:spTgt spid="84"/>
                                        </p:tgtEl>
                                        <p:attrNameLst>
                                          <p:attrName>style.visibility</p:attrName>
                                        </p:attrNameLst>
                                      </p:cBhvr>
                                      <p:to>
                                        <p:strVal val="visible"/>
                                      </p:to>
                                    </p:set>
                                    <p:anim calcmode="lin" valueType="num">
                                      <p:cBhvr additive="base">
                                        <p:cTn id="36" dur="2000" fill="hold"/>
                                        <p:tgtEl>
                                          <p:spTgt spid="84"/>
                                        </p:tgtEl>
                                        <p:attrNameLst>
                                          <p:attrName>ppt_x</p:attrName>
                                        </p:attrNameLst>
                                      </p:cBhvr>
                                      <p:tavLst>
                                        <p:tav tm="0">
                                          <p:val>
                                            <p:strVal val="#ppt_x"/>
                                          </p:val>
                                        </p:tav>
                                        <p:tav tm="100000">
                                          <p:val>
                                            <p:strVal val="#ppt_x"/>
                                          </p:val>
                                        </p:tav>
                                      </p:tavLst>
                                    </p:anim>
                                    <p:anim calcmode="lin" valueType="num">
                                      <p:cBhvr additive="base">
                                        <p:cTn id="37" dur="2000" fill="hold"/>
                                        <p:tgtEl>
                                          <p:spTgt spid="84"/>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5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2000" fill="hold"/>
                                        <p:tgtEl>
                                          <p:spTgt spid="85"/>
                                        </p:tgtEl>
                                        <p:attrNameLst>
                                          <p:attrName>ppt_x</p:attrName>
                                        </p:attrNameLst>
                                      </p:cBhvr>
                                      <p:tavLst>
                                        <p:tav tm="0">
                                          <p:val>
                                            <p:strVal val="#ppt_x"/>
                                          </p:val>
                                        </p:tav>
                                        <p:tav tm="100000">
                                          <p:val>
                                            <p:strVal val="#ppt_x"/>
                                          </p:val>
                                        </p:tav>
                                      </p:tavLst>
                                    </p:anim>
                                    <p:anim calcmode="lin" valueType="num">
                                      <p:cBhvr additive="base">
                                        <p:cTn id="41" dur="2000" fill="hold"/>
                                        <p:tgtEl>
                                          <p:spTgt spid="85"/>
                                        </p:tgtEl>
                                        <p:attrNameLst>
                                          <p:attrName>ppt_y</p:attrName>
                                        </p:attrNameLst>
                                      </p:cBhvr>
                                      <p:tavLst>
                                        <p:tav tm="0">
                                          <p:val>
                                            <p:strVal val="1+#ppt_h/2"/>
                                          </p:val>
                                        </p:tav>
                                        <p:tav tm="100000">
                                          <p:val>
                                            <p:strVal val="#ppt_y"/>
                                          </p:val>
                                        </p:tav>
                                      </p:tavLst>
                                    </p:anim>
                                  </p:childTnLst>
                                </p:cTn>
                              </p:par>
                            </p:childTnLst>
                          </p:cTn>
                        </p:par>
                        <p:par>
                          <p:cTn id="42" fill="hold">
                            <p:stCondLst>
                              <p:cond delay="8970"/>
                            </p:stCondLst>
                            <p:childTnLst>
                              <p:par>
                                <p:cTn id="43" presetID="14" presetClass="entr" presetSubtype="10" fill="hold" nodeType="afterEffect">
                                  <p:stCondLst>
                                    <p:cond delay="0"/>
                                  </p:stCondLst>
                                  <p:childTnLst>
                                    <p:set>
                                      <p:cBhvr>
                                        <p:cTn id="44" dur="1" fill="hold">
                                          <p:stCondLst>
                                            <p:cond delay="0"/>
                                          </p:stCondLst>
                                        </p:cTn>
                                        <p:tgtEl>
                                          <p:spTgt spid="86"/>
                                        </p:tgtEl>
                                        <p:attrNameLst>
                                          <p:attrName>style.visibility</p:attrName>
                                        </p:attrNameLst>
                                      </p:cBhvr>
                                      <p:to>
                                        <p:strVal val="visible"/>
                                      </p:to>
                                    </p:set>
                                    <p:animEffect transition="in" filter="randombar(horizontal)">
                                      <p:cBhvr>
                                        <p:cTn id="45"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animBg="1"/>
      <p:bldP spid="84" grpId="0"/>
      <p:bldP spid="8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76" name="椭圆 75">
            <a:extLst>
              <a:ext uri="{FF2B5EF4-FFF2-40B4-BE49-F238E27FC236}">
                <a16:creationId xmlns="" xmlns:a16="http://schemas.microsoft.com/office/drawing/2014/main" id="{E40E9F9C-ABF7-4EB2-A81B-760112B5FE3E}"/>
              </a:ext>
            </a:extLst>
          </p:cNvPr>
          <p:cNvSpPr/>
          <p:nvPr/>
        </p:nvSpPr>
        <p:spPr>
          <a:xfrm>
            <a:off x="10254049" y="1415206"/>
            <a:ext cx="412898" cy="412898"/>
          </a:xfrm>
          <a:prstGeom prst="ellipse">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7" name="椭圆 76">
            <a:extLst>
              <a:ext uri="{FF2B5EF4-FFF2-40B4-BE49-F238E27FC236}">
                <a16:creationId xmlns="" xmlns:a16="http://schemas.microsoft.com/office/drawing/2014/main" id="{E5202DA1-76B9-403A-ACBE-1F2A1E6EFFCE}"/>
              </a:ext>
            </a:extLst>
          </p:cNvPr>
          <p:cNvSpPr/>
          <p:nvPr/>
        </p:nvSpPr>
        <p:spPr>
          <a:xfrm>
            <a:off x="9743971" y="1580891"/>
            <a:ext cx="854180" cy="854180"/>
          </a:xfrm>
          <a:prstGeom prst="ellipse">
            <a:avLst/>
          </a:prstGeom>
          <a:solidFill>
            <a:schemeClr val="bg1">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8" name="任意多边形 4">
            <a:extLst>
              <a:ext uri="{FF2B5EF4-FFF2-40B4-BE49-F238E27FC236}">
                <a16:creationId xmlns="" xmlns:a16="http://schemas.microsoft.com/office/drawing/2014/main" id="{48CFE214-C01D-41A7-8F4E-F4C0E718CB13}"/>
              </a:ext>
            </a:extLst>
          </p:cNvPr>
          <p:cNvSpPr/>
          <p:nvPr/>
        </p:nvSpPr>
        <p:spPr>
          <a:xfrm>
            <a:off x="-29261" y="2139662"/>
            <a:ext cx="10156162" cy="3892425"/>
          </a:xfrm>
          <a:custGeom>
            <a:avLst/>
            <a:gdLst>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9807819 w 9807819"/>
              <a:gd name="connsiteY0" fmla="*/ 0 h 3747282"/>
              <a:gd name="connsiteX1" fmla="*/ 8541727 w 9807819"/>
              <a:gd name="connsiteY1" fmla="*/ 1195754 h 3747282"/>
              <a:gd name="connsiteX2" fmla="*/ 5995474 w 9807819"/>
              <a:gd name="connsiteY2" fmla="*/ 168812 h 3747282"/>
              <a:gd name="connsiteX3" fmla="*/ 4659044 w 9807819"/>
              <a:gd name="connsiteY3" fmla="*/ 2912012 h 3747282"/>
              <a:gd name="connsiteX4" fmla="*/ 2506687 w 9807819"/>
              <a:gd name="connsiteY4" fmla="*/ 1055077 h 3747282"/>
              <a:gd name="connsiteX5" fmla="*/ 0 w 9807819"/>
              <a:gd name="connsiteY5" fmla="*/ 3747282 h 3747282"/>
              <a:gd name="connsiteX0" fmla="*/ 9807819 w 9807819"/>
              <a:gd name="connsiteY0" fmla="*/ 0 h 3747282"/>
              <a:gd name="connsiteX1" fmla="*/ 8541727 w 9807819"/>
              <a:gd name="connsiteY1" fmla="*/ 1195754 h 3747282"/>
              <a:gd name="connsiteX2" fmla="*/ 5995474 w 9807819"/>
              <a:gd name="connsiteY2" fmla="*/ 168812 h 3747282"/>
              <a:gd name="connsiteX3" fmla="*/ 4659044 w 9807819"/>
              <a:gd name="connsiteY3" fmla="*/ 2912012 h 3747282"/>
              <a:gd name="connsiteX4" fmla="*/ 2506687 w 9807819"/>
              <a:gd name="connsiteY4" fmla="*/ 1055077 h 3747282"/>
              <a:gd name="connsiteX5" fmla="*/ 0 w 9807819"/>
              <a:gd name="connsiteY5" fmla="*/ 3747282 h 3747282"/>
              <a:gd name="connsiteX0" fmla="*/ 10214219 w 10214219"/>
              <a:gd name="connsiteY0" fmla="*/ 0 h 4110139"/>
              <a:gd name="connsiteX1" fmla="*/ 8541727 w 10214219"/>
              <a:gd name="connsiteY1" fmla="*/ 1558611 h 4110139"/>
              <a:gd name="connsiteX2" fmla="*/ 5995474 w 10214219"/>
              <a:gd name="connsiteY2" fmla="*/ 531669 h 4110139"/>
              <a:gd name="connsiteX3" fmla="*/ 4659044 w 10214219"/>
              <a:gd name="connsiteY3" fmla="*/ 3274869 h 4110139"/>
              <a:gd name="connsiteX4" fmla="*/ 2506687 w 10214219"/>
              <a:gd name="connsiteY4" fmla="*/ 1417934 h 4110139"/>
              <a:gd name="connsiteX5" fmla="*/ 0 w 10214219"/>
              <a:gd name="connsiteY5" fmla="*/ 4110139 h 4110139"/>
              <a:gd name="connsiteX0" fmla="*/ 10156162 w 10156162"/>
              <a:gd name="connsiteY0" fmla="*/ 0 h 3892425"/>
              <a:gd name="connsiteX1" fmla="*/ 8541727 w 10156162"/>
              <a:gd name="connsiteY1" fmla="*/ 1340897 h 3892425"/>
              <a:gd name="connsiteX2" fmla="*/ 5995474 w 10156162"/>
              <a:gd name="connsiteY2" fmla="*/ 313955 h 3892425"/>
              <a:gd name="connsiteX3" fmla="*/ 4659044 w 10156162"/>
              <a:gd name="connsiteY3" fmla="*/ 30571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541727 w 10156162"/>
              <a:gd name="connsiteY1" fmla="*/ 1340897 h 3892425"/>
              <a:gd name="connsiteX2" fmla="*/ 5995474 w 10156162"/>
              <a:gd name="connsiteY2" fmla="*/ 313955 h 3892425"/>
              <a:gd name="connsiteX3" fmla="*/ 4659044 w 10156162"/>
              <a:gd name="connsiteY3" fmla="*/ 30571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541727 w 10156162"/>
              <a:gd name="connsiteY1" fmla="*/ 13408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19527 w 10156162"/>
              <a:gd name="connsiteY1" fmla="*/ 16583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19527 w 10156162"/>
              <a:gd name="connsiteY1" fmla="*/ 16583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95727 w 10156162"/>
              <a:gd name="connsiteY1" fmla="*/ 148694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6162" h="3892425">
                <a:moveTo>
                  <a:pt x="10156162" y="0"/>
                </a:moveTo>
                <a:cubicBezTo>
                  <a:pt x="9937331" y="485671"/>
                  <a:pt x="9260575" y="1453671"/>
                  <a:pt x="8795727" y="1486947"/>
                </a:cubicBezTo>
                <a:cubicBezTo>
                  <a:pt x="8330879" y="1520223"/>
                  <a:pt x="6659521" y="64954"/>
                  <a:pt x="5995474" y="313955"/>
                </a:cubicBezTo>
                <a:cubicBezTo>
                  <a:pt x="5331427" y="562956"/>
                  <a:pt x="5428371" y="2714255"/>
                  <a:pt x="4811444" y="2980955"/>
                </a:cubicBezTo>
                <a:cubicBezTo>
                  <a:pt x="4194517" y="3247655"/>
                  <a:pt x="3308594" y="1048308"/>
                  <a:pt x="2506687" y="1200220"/>
                </a:cubicBezTo>
                <a:cubicBezTo>
                  <a:pt x="1704780" y="1352132"/>
                  <a:pt x="1254662" y="3585573"/>
                  <a:pt x="0" y="3892425"/>
                </a:cubicBezTo>
              </a:path>
            </a:pathLst>
          </a:custGeom>
          <a:gradFill flip="none" rotWithShape="1">
            <a:gsLst>
              <a:gs pos="62000">
                <a:srgbClr val="B8CECE"/>
              </a:gs>
              <a:gs pos="0">
                <a:srgbClr val="DFE9E9"/>
              </a:gs>
              <a:gs pos="29000">
                <a:srgbClr val="CDDCDC"/>
              </a:gs>
              <a:gs pos="85000">
                <a:srgbClr val="A9C4C4"/>
              </a:gs>
            </a:gsLst>
            <a:lin ang="8100000" scaled="1"/>
            <a:tileRect/>
          </a:gra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Freeform 4_1">
            <a:extLst>
              <a:ext uri="{FF2B5EF4-FFF2-40B4-BE49-F238E27FC236}">
                <a16:creationId xmlns="" xmlns:a16="http://schemas.microsoft.com/office/drawing/2014/main" id="{8ACB3B9B-171F-40B7-B26E-5202727521BD}"/>
              </a:ext>
            </a:extLst>
          </p:cNvPr>
          <p:cNvSpPr/>
          <p:nvPr/>
        </p:nvSpPr>
        <p:spPr>
          <a:xfrm>
            <a:off x="-29261" y="2139662"/>
            <a:ext cx="10156162" cy="3892425"/>
          </a:xfrm>
          <a:custGeom>
            <a:avLst/>
            <a:gdLst>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8721969 w 8721969"/>
              <a:gd name="connsiteY0" fmla="*/ 0 h 3404382"/>
              <a:gd name="connsiteX1" fmla="*/ 7455877 w 8721969"/>
              <a:gd name="connsiteY1" fmla="*/ 1195754 h 3404382"/>
              <a:gd name="connsiteX2" fmla="*/ 4909624 w 8721969"/>
              <a:gd name="connsiteY2" fmla="*/ 168812 h 3404382"/>
              <a:gd name="connsiteX3" fmla="*/ 3573194 w 8721969"/>
              <a:gd name="connsiteY3" fmla="*/ 2912012 h 3404382"/>
              <a:gd name="connsiteX4" fmla="*/ 1420837 w 8721969"/>
              <a:gd name="connsiteY4" fmla="*/ 1055077 h 3404382"/>
              <a:gd name="connsiteX5" fmla="*/ 0 w 8721969"/>
              <a:gd name="connsiteY5" fmla="*/ 3404382 h 3404382"/>
              <a:gd name="connsiteX0" fmla="*/ 9807819 w 9807819"/>
              <a:gd name="connsiteY0" fmla="*/ 0 h 3747282"/>
              <a:gd name="connsiteX1" fmla="*/ 8541727 w 9807819"/>
              <a:gd name="connsiteY1" fmla="*/ 1195754 h 3747282"/>
              <a:gd name="connsiteX2" fmla="*/ 5995474 w 9807819"/>
              <a:gd name="connsiteY2" fmla="*/ 168812 h 3747282"/>
              <a:gd name="connsiteX3" fmla="*/ 4659044 w 9807819"/>
              <a:gd name="connsiteY3" fmla="*/ 2912012 h 3747282"/>
              <a:gd name="connsiteX4" fmla="*/ 2506687 w 9807819"/>
              <a:gd name="connsiteY4" fmla="*/ 1055077 h 3747282"/>
              <a:gd name="connsiteX5" fmla="*/ 0 w 9807819"/>
              <a:gd name="connsiteY5" fmla="*/ 3747282 h 3747282"/>
              <a:gd name="connsiteX0" fmla="*/ 9807819 w 9807819"/>
              <a:gd name="connsiteY0" fmla="*/ 0 h 3747282"/>
              <a:gd name="connsiteX1" fmla="*/ 8541727 w 9807819"/>
              <a:gd name="connsiteY1" fmla="*/ 1195754 h 3747282"/>
              <a:gd name="connsiteX2" fmla="*/ 5995474 w 9807819"/>
              <a:gd name="connsiteY2" fmla="*/ 168812 h 3747282"/>
              <a:gd name="connsiteX3" fmla="*/ 4659044 w 9807819"/>
              <a:gd name="connsiteY3" fmla="*/ 2912012 h 3747282"/>
              <a:gd name="connsiteX4" fmla="*/ 2506687 w 9807819"/>
              <a:gd name="connsiteY4" fmla="*/ 1055077 h 3747282"/>
              <a:gd name="connsiteX5" fmla="*/ 0 w 9807819"/>
              <a:gd name="connsiteY5" fmla="*/ 3747282 h 3747282"/>
              <a:gd name="connsiteX0" fmla="*/ 10214219 w 10214219"/>
              <a:gd name="connsiteY0" fmla="*/ 0 h 4110139"/>
              <a:gd name="connsiteX1" fmla="*/ 8541727 w 10214219"/>
              <a:gd name="connsiteY1" fmla="*/ 1558611 h 4110139"/>
              <a:gd name="connsiteX2" fmla="*/ 5995474 w 10214219"/>
              <a:gd name="connsiteY2" fmla="*/ 531669 h 4110139"/>
              <a:gd name="connsiteX3" fmla="*/ 4659044 w 10214219"/>
              <a:gd name="connsiteY3" fmla="*/ 3274869 h 4110139"/>
              <a:gd name="connsiteX4" fmla="*/ 2506687 w 10214219"/>
              <a:gd name="connsiteY4" fmla="*/ 1417934 h 4110139"/>
              <a:gd name="connsiteX5" fmla="*/ 0 w 10214219"/>
              <a:gd name="connsiteY5" fmla="*/ 4110139 h 4110139"/>
              <a:gd name="connsiteX0" fmla="*/ 10156162 w 10156162"/>
              <a:gd name="connsiteY0" fmla="*/ 0 h 3892425"/>
              <a:gd name="connsiteX1" fmla="*/ 8541727 w 10156162"/>
              <a:gd name="connsiteY1" fmla="*/ 1340897 h 3892425"/>
              <a:gd name="connsiteX2" fmla="*/ 5995474 w 10156162"/>
              <a:gd name="connsiteY2" fmla="*/ 313955 h 3892425"/>
              <a:gd name="connsiteX3" fmla="*/ 4659044 w 10156162"/>
              <a:gd name="connsiteY3" fmla="*/ 30571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541727 w 10156162"/>
              <a:gd name="connsiteY1" fmla="*/ 1340897 h 3892425"/>
              <a:gd name="connsiteX2" fmla="*/ 5995474 w 10156162"/>
              <a:gd name="connsiteY2" fmla="*/ 313955 h 3892425"/>
              <a:gd name="connsiteX3" fmla="*/ 4659044 w 10156162"/>
              <a:gd name="connsiteY3" fmla="*/ 30571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541727 w 10156162"/>
              <a:gd name="connsiteY1" fmla="*/ 13408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19527 w 10156162"/>
              <a:gd name="connsiteY1" fmla="*/ 16583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19527 w 10156162"/>
              <a:gd name="connsiteY1" fmla="*/ 165839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 name="connsiteX0" fmla="*/ 10156162 w 10156162"/>
              <a:gd name="connsiteY0" fmla="*/ 0 h 3892425"/>
              <a:gd name="connsiteX1" fmla="*/ 8795727 w 10156162"/>
              <a:gd name="connsiteY1" fmla="*/ 1486947 h 3892425"/>
              <a:gd name="connsiteX2" fmla="*/ 5995474 w 10156162"/>
              <a:gd name="connsiteY2" fmla="*/ 313955 h 3892425"/>
              <a:gd name="connsiteX3" fmla="*/ 4811444 w 10156162"/>
              <a:gd name="connsiteY3" fmla="*/ 2980955 h 3892425"/>
              <a:gd name="connsiteX4" fmla="*/ 2506687 w 10156162"/>
              <a:gd name="connsiteY4" fmla="*/ 1200220 h 3892425"/>
              <a:gd name="connsiteX5" fmla="*/ 0 w 10156162"/>
              <a:gd name="connsiteY5" fmla="*/ 3892425 h 389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6162" h="3892425">
                <a:moveTo>
                  <a:pt x="10156162" y="0"/>
                </a:moveTo>
                <a:cubicBezTo>
                  <a:pt x="9937331" y="485671"/>
                  <a:pt x="9260575" y="1453671"/>
                  <a:pt x="8795727" y="1486947"/>
                </a:cubicBezTo>
                <a:cubicBezTo>
                  <a:pt x="8330879" y="1520223"/>
                  <a:pt x="6659521" y="64954"/>
                  <a:pt x="5995474" y="313955"/>
                </a:cubicBezTo>
                <a:cubicBezTo>
                  <a:pt x="5331427" y="562956"/>
                  <a:pt x="5428371" y="2714255"/>
                  <a:pt x="4811444" y="2980955"/>
                </a:cubicBezTo>
                <a:cubicBezTo>
                  <a:pt x="4194517" y="3247655"/>
                  <a:pt x="3308594" y="1048308"/>
                  <a:pt x="2506687" y="1200220"/>
                </a:cubicBezTo>
                <a:cubicBezTo>
                  <a:pt x="1704780" y="1352132"/>
                  <a:pt x="1254662" y="3585573"/>
                  <a:pt x="0" y="3892425"/>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0" name="组合 99">
            <a:extLst>
              <a:ext uri="{FF2B5EF4-FFF2-40B4-BE49-F238E27FC236}">
                <a16:creationId xmlns="" xmlns:a16="http://schemas.microsoft.com/office/drawing/2014/main" id="{5F5B6343-45B6-4962-8A16-C3C2196CD725}"/>
              </a:ext>
            </a:extLst>
          </p:cNvPr>
          <p:cNvGrpSpPr>
            <a:grpSpLocks/>
          </p:cNvGrpSpPr>
          <p:nvPr/>
        </p:nvGrpSpPr>
        <p:grpSpPr bwMode="auto">
          <a:xfrm>
            <a:off x="9486671" y="1255786"/>
            <a:ext cx="1371376" cy="1369980"/>
            <a:chOff x="412646" y="656269"/>
            <a:chExt cx="3839484" cy="3834791"/>
          </a:xfrm>
        </p:grpSpPr>
        <p:sp>
          <p:nvSpPr>
            <p:cNvPr id="101" name="椭圆 100">
              <a:extLst>
                <a:ext uri="{FF2B5EF4-FFF2-40B4-BE49-F238E27FC236}">
                  <a16:creationId xmlns="" xmlns:a16="http://schemas.microsoft.com/office/drawing/2014/main" id="{49B584C1-CB15-4E48-B9DE-056DB9B9B50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2" name="组合 101">
              <a:extLst>
                <a:ext uri="{FF2B5EF4-FFF2-40B4-BE49-F238E27FC236}">
                  <a16:creationId xmlns="" xmlns:a16="http://schemas.microsoft.com/office/drawing/2014/main" id="{383458E0-687F-4269-8838-6441ED468EF1}"/>
                </a:ext>
              </a:extLst>
            </p:cNvPr>
            <p:cNvGrpSpPr>
              <a:grpSpLocks/>
            </p:cNvGrpSpPr>
            <p:nvPr/>
          </p:nvGrpSpPr>
          <p:grpSpPr bwMode="auto">
            <a:xfrm>
              <a:off x="1167595" y="656269"/>
              <a:ext cx="3084535" cy="3065208"/>
              <a:chOff x="1167595" y="656269"/>
              <a:chExt cx="3084535" cy="3065208"/>
            </a:xfrm>
          </p:grpSpPr>
          <p:sp>
            <p:nvSpPr>
              <p:cNvPr id="103" name="椭圆 102">
                <a:extLst>
                  <a:ext uri="{FF2B5EF4-FFF2-40B4-BE49-F238E27FC236}">
                    <a16:creationId xmlns="" xmlns:a16="http://schemas.microsoft.com/office/drawing/2014/main" id="{0AAE893D-B51B-49F2-85B1-AAC8DC31102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4" name="组合 126">
                <a:extLst>
                  <a:ext uri="{FF2B5EF4-FFF2-40B4-BE49-F238E27FC236}">
                    <a16:creationId xmlns="" xmlns:a16="http://schemas.microsoft.com/office/drawing/2014/main" id="{CFA36711-21E5-472A-8673-26278D168D6B}"/>
                  </a:ext>
                </a:extLst>
              </p:cNvPr>
              <p:cNvGrpSpPr>
                <a:grpSpLocks/>
              </p:cNvGrpSpPr>
              <p:nvPr/>
            </p:nvGrpSpPr>
            <p:grpSpPr bwMode="auto">
              <a:xfrm>
                <a:off x="1471763" y="905821"/>
                <a:ext cx="2545098" cy="2726591"/>
                <a:chOff x="5692632" y="2125830"/>
                <a:chExt cx="2582391" cy="2767159"/>
              </a:xfrm>
            </p:grpSpPr>
            <p:sp>
              <p:nvSpPr>
                <p:cNvPr id="168" name="任意多边形 936">
                  <a:extLst>
                    <a:ext uri="{FF2B5EF4-FFF2-40B4-BE49-F238E27FC236}">
                      <a16:creationId xmlns="" xmlns:a16="http://schemas.microsoft.com/office/drawing/2014/main" id="{81BB3508-D040-47CD-9D39-F2D16D69A3ED}"/>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9" name="任意多边形 937">
                  <a:extLst>
                    <a:ext uri="{FF2B5EF4-FFF2-40B4-BE49-F238E27FC236}">
                      <a16:creationId xmlns="" xmlns:a16="http://schemas.microsoft.com/office/drawing/2014/main" id="{6B2BE528-9236-49FD-9457-A59650B98F63}"/>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0" name="任意多边形 938">
                  <a:extLst>
                    <a:ext uri="{FF2B5EF4-FFF2-40B4-BE49-F238E27FC236}">
                      <a16:creationId xmlns="" xmlns:a16="http://schemas.microsoft.com/office/drawing/2014/main" id="{42D1C750-1DEC-4050-A145-2AAE3882654F}"/>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1" name="任意多边形 939">
                  <a:extLst>
                    <a:ext uri="{FF2B5EF4-FFF2-40B4-BE49-F238E27FC236}">
                      <a16:creationId xmlns="" xmlns:a16="http://schemas.microsoft.com/office/drawing/2014/main" id="{EA751912-0CC7-406B-90A4-05C55B366739}"/>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2" name="任意多边形 940">
                  <a:extLst>
                    <a:ext uri="{FF2B5EF4-FFF2-40B4-BE49-F238E27FC236}">
                      <a16:creationId xmlns="" xmlns:a16="http://schemas.microsoft.com/office/drawing/2014/main" id="{3CA256F9-48F1-4199-90A1-0F71C0F04F78}"/>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941">
                  <a:extLst>
                    <a:ext uri="{FF2B5EF4-FFF2-40B4-BE49-F238E27FC236}">
                      <a16:creationId xmlns="" xmlns:a16="http://schemas.microsoft.com/office/drawing/2014/main" id="{F0BA90DB-DBD0-4B0D-A437-E9C5CC4CC421}"/>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5" name="组合 122">
                <a:extLst>
                  <a:ext uri="{FF2B5EF4-FFF2-40B4-BE49-F238E27FC236}">
                    <a16:creationId xmlns="" xmlns:a16="http://schemas.microsoft.com/office/drawing/2014/main" id="{1A0DED74-27B3-414C-95C3-BF6E49EB93EB}"/>
                  </a:ext>
                </a:extLst>
              </p:cNvPr>
              <p:cNvGrpSpPr>
                <a:grpSpLocks/>
              </p:cNvGrpSpPr>
              <p:nvPr/>
            </p:nvGrpSpPr>
            <p:grpSpPr bwMode="auto">
              <a:xfrm>
                <a:off x="1238175" y="792388"/>
                <a:ext cx="3013955" cy="2929089"/>
                <a:chOff x="7642275" y="-3564091"/>
                <a:chExt cx="5694363" cy="5534842"/>
              </a:xfrm>
            </p:grpSpPr>
            <p:grpSp>
              <p:nvGrpSpPr>
                <p:cNvPr id="143" name="组合 108">
                  <a:extLst>
                    <a:ext uri="{FF2B5EF4-FFF2-40B4-BE49-F238E27FC236}">
                      <a16:creationId xmlns="" xmlns:a16="http://schemas.microsoft.com/office/drawing/2014/main" id="{EB3A34A3-C731-4EC0-9E02-5DFFC7E608C4}"/>
                    </a:ext>
                  </a:extLst>
                </p:cNvPr>
                <p:cNvGrpSpPr>
                  <a:grpSpLocks/>
                </p:cNvGrpSpPr>
                <p:nvPr/>
              </p:nvGrpSpPr>
              <p:grpSpPr bwMode="auto">
                <a:xfrm>
                  <a:off x="10568038" y="-2241539"/>
                  <a:ext cx="2768600" cy="1414311"/>
                  <a:chOff x="7264400" y="2182977"/>
                  <a:chExt cx="2768600" cy="1414311"/>
                </a:xfrm>
              </p:grpSpPr>
              <p:sp>
                <p:nvSpPr>
                  <p:cNvPr id="166" name="任意多边形 934">
                    <a:extLst>
                      <a:ext uri="{FF2B5EF4-FFF2-40B4-BE49-F238E27FC236}">
                        <a16:creationId xmlns="" xmlns:a16="http://schemas.microsoft.com/office/drawing/2014/main" id="{B73EBAC5-B694-4F4F-89B9-2C03B9BBD9F2}"/>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7" name="任意多边形 935">
                    <a:extLst>
                      <a:ext uri="{FF2B5EF4-FFF2-40B4-BE49-F238E27FC236}">
                        <a16:creationId xmlns="" xmlns:a16="http://schemas.microsoft.com/office/drawing/2014/main" id="{129F12CE-C3A1-4895-A0A7-DFB6D3E7A745}"/>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4" name="组合 109">
                  <a:extLst>
                    <a:ext uri="{FF2B5EF4-FFF2-40B4-BE49-F238E27FC236}">
                      <a16:creationId xmlns="" xmlns:a16="http://schemas.microsoft.com/office/drawing/2014/main" id="{214EA2D7-DC1E-4377-B703-0A916A324091}"/>
                    </a:ext>
                  </a:extLst>
                </p:cNvPr>
                <p:cNvGrpSpPr>
                  <a:grpSpLocks/>
                </p:cNvGrpSpPr>
                <p:nvPr/>
              </p:nvGrpSpPr>
              <p:grpSpPr bwMode="auto">
                <a:xfrm>
                  <a:off x="10555338" y="-792316"/>
                  <a:ext cx="2717800" cy="1467621"/>
                  <a:chOff x="7251700" y="3632200"/>
                  <a:chExt cx="2717800" cy="1467621"/>
                </a:xfrm>
              </p:grpSpPr>
              <p:sp>
                <p:nvSpPr>
                  <p:cNvPr id="163" name="任意多边形 932">
                    <a:extLst>
                      <a:ext uri="{FF2B5EF4-FFF2-40B4-BE49-F238E27FC236}">
                        <a16:creationId xmlns="" xmlns:a16="http://schemas.microsoft.com/office/drawing/2014/main" id="{8A2AB982-522A-4C40-BB7E-E38F2680E936}"/>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5" name="任意多边形 933">
                    <a:extLst>
                      <a:ext uri="{FF2B5EF4-FFF2-40B4-BE49-F238E27FC236}">
                        <a16:creationId xmlns="" xmlns:a16="http://schemas.microsoft.com/office/drawing/2014/main" id="{9D189F89-0B5C-4445-B559-4D1D47592F3E}"/>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5" name="组合 110">
                  <a:extLst>
                    <a:ext uri="{FF2B5EF4-FFF2-40B4-BE49-F238E27FC236}">
                      <a16:creationId xmlns="" xmlns:a16="http://schemas.microsoft.com/office/drawing/2014/main" id="{7EB8906D-812B-4877-ADA1-EB9DD9AE4912}"/>
                    </a:ext>
                  </a:extLst>
                </p:cNvPr>
                <p:cNvGrpSpPr>
                  <a:grpSpLocks/>
                </p:cNvGrpSpPr>
                <p:nvPr/>
              </p:nvGrpSpPr>
              <p:grpSpPr bwMode="auto">
                <a:xfrm>
                  <a:off x="10471931" y="-792316"/>
                  <a:ext cx="1523446" cy="2743380"/>
                  <a:chOff x="7168293" y="3632200"/>
                  <a:chExt cx="1523446" cy="2743380"/>
                </a:xfrm>
              </p:grpSpPr>
              <p:sp>
                <p:nvSpPr>
                  <p:cNvPr id="161" name="任意多边形 930">
                    <a:extLst>
                      <a:ext uri="{FF2B5EF4-FFF2-40B4-BE49-F238E27FC236}">
                        <a16:creationId xmlns="" xmlns:a16="http://schemas.microsoft.com/office/drawing/2014/main" id="{6DF60E5C-90D3-45BD-88BA-056F83B8745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2" name="任意多边形 931">
                    <a:extLst>
                      <a:ext uri="{FF2B5EF4-FFF2-40B4-BE49-F238E27FC236}">
                        <a16:creationId xmlns="" xmlns:a16="http://schemas.microsoft.com/office/drawing/2014/main" id="{CE4AF976-B6A7-444E-A107-F32F86867366}"/>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6" name="组合 111">
                  <a:extLst>
                    <a:ext uri="{FF2B5EF4-FFF2-40B4-BE49-F238E27FC236}">
                      <a16:creationId xmlns="" xmlns:a16="http://schemas.microsoft.com/office/drawing/2014/main" id="{CF33C6E8-4B5D-435D-BC14-7177D4C066A9}"/>
                    </a:ext>
                  </a:extLst>
                </p:cNvPr>
                <p:cNvGrpSpPr>
                  <a:grpSpLocks/>
                </p:cNvGrpSpPr>
                <p:nvPr/>
              </p:nvGrpSpPr>
              <p:grpSpPr bwMode="auto">
                <a:xfrm>
                  <a:off x="8882232" y="-789141"/>
                  <a:ext cx="1567560" cy="2759892"/>
                  <a:chOff x="5578594" y="3635375"/>
                  <a:chExt cx="1567560" cy="2759892"/>
                </a:xfrm>
              </p:grpSpPr>
              <p:sp>
                <p:nvSpPr>
                  <p:cNvPr id="159" name="任意多边形 928">
                    <a:extLst>
                      <a:ext uri="{FF2B5EF4-FFF2-40B4-BE49-F238E27FC236}">
                        <a16:creationId xmlns="" xmlns:a16="http://schemas.microsoft.com/office/drawing/2014/main" id="{EC9B5B58-5990-4D4F-8E36-671366611F3B}"/>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0" name="任意多边形 929">
                    <a:extLst>
                      <a:ext uri="{FF2B5EF4-FFF2-40B4-BE49-F238E27FC236}">
                        <a16:creationId xmlns="" xmlns:a16="http://schemas.microsoft.com/office/drawing/2014/main" id="{5748DC6E-8E2F-43FB-B31E-4DE52348F2F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7" name="组合 99">
                  <a:extLst>
                    <a:ext uri="{FF2B5EF4-FFF2-40B4-BE49-F238E27FC236}">
                      <a16:creationId xmlns="" xmlns:a16="http://schemas.microsoft.com/office/drawing/2014/main" id="{7882245D-75A0-40D4-89AD-ECC0800EC3F5}"/>
                    </a:ext>
                  </a:extLst>
                </p:cNvPr>
                <p:cNvGrpSpPr>
                  <a:grpSpLocks/>
                </p:cNvGrpSpPr>
                <p:nvPr/>
              </p:nvGrpSpPr>
              <p:grpSpPr bwMode="auto">
                <a:xfrm>
                  <a:off x="10504538" y="-3459330"/>
                  <a:ext cx="1556982" cy="2603514"/>
                  <a:chOff x="7200900" y="965186"/>
                  <a:chExt cx="1556982" cy="2603514"/>
                </a:xfrm>
              </p:grpSpPr>
              <p:sp>
                <p:nvSpPr>
                  <p:cNvPr id="157" name="任意多边形 926">
                    <a:extLst>
                      <a:ext uri="{FF2B5EF4-FFF2-40B4-BE49-F238E27FC236}">
                        <a16:creationId xmlns="" xmlns:a16="http://schemas.microsoft.com/office/drawing/2014/main" id="{A4C9373D-0B0E-4FB2-9975-188D2AA720AE}"/>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927">
                    <a:extLst>
                      <a:ext uri="{FF2B5EF4-FFF2-40B4-BE49-F238E27FC236}">
                        <a16:creationId xmlns="" xmlns:a16="http://schemas.microsoft.com/office/drawing/2014/main" id="{F8083118-0183-4617-B3EC-B2EB4470C70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8" name="组合 98">
                  <a:extLst>
                    <a:ext uri="{FF2B5EF4-FFF2-40B4-BE49-F238E27FC236}">
                      <a16:creationId xmlns="" xmlns:a16="http://schemas.microsoft.com/office/drawing/2014/main" id="{1BA34726-A125-403C-A13A-0D4A73C89A2C}"/>
                    </a:ext>
                  </a:extLst>
                </p:cNvPr>
                <p:cNvGrpSpPr>
                  <a:grpSpLocks/>
                </p:cNvGrpSpPr>
                <p:nvPr/>
              </p:nvGrpSpPr>
              <p:grpSpPr bwMode="auto">
                <a:xfrm>
                  <a:off x="9007760" y="-3564091"/>
                  <a:ext cx="1499035" cy="2673350"/>
                  <a:chOff x="5704122" y="860425"/>
                  <a:chExt cx="1499035" cy="2673350"/>
                </a:xfrm>
              </p:grpSpPr>
              <p:sp>
                <p:nvSpPr>
                  <p:cNvPr id="155" name="任意多边形 924">
                    <a:extLst>
                      <a:ext uri="{FF2B5EF4-FFF2-40B4-BE49-F238E27FC236}">
                        <a16:creationId xmlns="" xmlns:a16="http://schemas.microsoft.com/office/drawing/2014/main" id="{5B7C5620-3F13-48F9-BAB6-CDF744605876}"/>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925">
                    <a:extLst>
                      <a:ext uri="{FF2B5EF4-FFF2-40B4-BE49-F238E27FC236}">
                        <a16:creationId xmlns="" xmlns:a16="http://schemas.microsoft.com/office/drawing/2014/main" id="{59683F34-DCDA-4ED4-8D7A-6CB80FCA6344}"/>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9" name="组合 113">
                  <a:extLst>
                    <a:ext uri="{FF2B5EF4-FFF2-40B4-BE49-F238E27FC236}">
                      <a16:creationId xmlns="" xmlns:a16="http://schemas.microsoft.com/office/drawing/2014/main" id="{E7F91BCD-E7C7-47A5-BC66-37018BA21ABA}"/>
                    </a:ext>
                  </a:extLst>
                </p:cNvPr>
                <p:cNvGrpSpPr>
                  <a:grpSpLocks/>
                </p:cNvGrpSpPr>
                <p:nvPr/>
              </p:nvGrpSpPr>
              <p:grpSpPr bwMode="auto">
                <a:xfrm>
                  <a:off x="7685138" y="-2293489"/>
                  <a:ext cx="2743200" cy="1482122"/>
                  <a:chOff x="4381500" y="2131027"/>
                  <a:chExt cx="2743200" cy="1482122"/>
                </a:xfrm>
              </p:grpSpPr>
              <p:sp>
                <p:nvSpPr>
                  <p:cNvPr id="153" name="任意多边形 922">
                    <a:extLst>
                      <a:ext uri="{FF2B5EF4-FFF2-40B4-BE49-F238E27FC236}">
                        <a16:creationId xmlns="" xmlns:a16="http://schemas.microsoft.com/office/drawing/2014/main" id="{829FC81D-0CC8-4A94-B0CE-16E6CB78FA83}"/>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4" name="任意多边形 923">
                    <a:extLst>
                      <a:ext uri="{FF2B5EF4-FFF2-40B4-BE49-F238E27FC236}">
                        <a16:creationId xmlns="" xmlns:a16="http://schemas.microsoft.com/office/drawing/2014/main" id="{3DBB7454-FB2E-4F34-8A0F-3A37386651FF}"/>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0" name="组合 112">
                  <a:extLst>
                    <a:ext uri="{FF2B5EF4-FFF2-40B4-BE49-F238E27FC236}">
                      <a16:creationId xmlns="" xmlns:a16="http://schemas.microsoft.com/office/drawing/2014/main" id="{5C6BA13B-04F2-48B9-A93A-AE7B1F00D979}"/>
                    </a:ext>
                  </a:extLst>
                </p:cNvPr>
                <p:cNvGrpSpPr>
                  <a:grpSpLocks/>
                </p:cNvGrpSpPr>
                <p:nvPr/>
              </p:nvGrpSpPr>
              <p:grpSpPr bwMode="auto">
                <a:xfrm>
                  <a:off x="7642275" y="-801840"/>
                  <a:ext cx="2773363" cy="1440922"/>
                  <a:chOff x="4338637" y="3622676"/>
                  <a:chExt cx="2773363" cy="1440922"/>
                </a:xfrm>
              </p:grpSpPr>
              <p:sp>
                <p:nvSpPr>
                  <p:cNvPr id="151" name="任意多边形 920" hidden="1">
                    <a:extLst>
                      <a:ext uri="{FF2B5EF4-FFF2-40B4-BE49-F238E27FC236}">
                        <a16:creationId xmlns="" xmlns:a16="http://schemas.microsoft.com/office/drawing/2014/main" id="{0AE905E2-06C3-40DB-B08B-1611EF205614}"/>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2" name="任意多边形 921">
                    <a:extLst>
                      <a:ext uri="{FF2B5EF4-FFF2-40B4-BE49-F238E27FC236}">
                        <a16:creationId xmlns="" xmlns:a16="http://schemas.microsoft.com/office/drawing/2014/main" id="{5C895491-70F4-4A75-9527-8B0A87A087DD}"/>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6" name="组合 121">
                <a:extLst>
                  <a:ext uri="{FF2B5EF4-FFF2-40B4-BE49-F238E27FC236}">
                    <a16:creationId xmlns="" xmlns:a16="http://schemas.microsoft.com/office/drawing/2014/main" id="{12146BA4-B199-4E14-943C-19B981653424}"/>
                  </a:ext>
                </a:extLst>
              </p:cNvPr>
              <p:cNvGrpSpPr>
                <a:grpSpLocks/>
              </p:cNvGrpSpPr>
              <p:nvPr/>
            </p:nvGrpSpPr>
            <p:grpSpPr bwMode="auto">
              <a:xfrm>
                <a:off x="1167595" y="656269"/>
                <a:ext cx="2724071" cy="2669454"/>
                <a:chOff x="13371766" y="-2490898"/>
                <a:chExt cx="5146323" cy="5043698"/>
              </a:xfrm>
            </p:grpSpPr>
            <p:grpSp>
              <p:nvGrpSpPr>
                <p:cNvPr id="107" name="组合 84">
                  <a:extLst>
                    <a:ext uri="{FF2B5EF4-FFF2-40B4-BE49-F238E27FC236}">
                      <a16:creationId xmlns="" xmlns:a16="http://schemas.microsoft.com/office/drawing/2014/main" id="{A171710E-A5D5-4BE1-AE8A-A5940F3E66E4}"/>
                    </a:ext>
                  </a:extLst>
                </p:cNvPr>
                <p:cNvGrpSpPr>
                  <a:grpSpLocks/>
                </p:cNvGrpSpPr>
                <p:nvPr/>
              </p:nvGrpSpPr>
              <p:grpSpPr bwMode="auto">
                <a:xfrm>
                  <a:off x="14041858" y="-2490898"/>
                  <a:ext cx="4476231" cy="4896641"/>
                  <a:chOff x="-131440" y="1532255"/>
                  <a:chExt cx="2379817" cy="2603331"/>
                </a:xfrm>
              </p:grpSpPr>
              <p:grpSp>
                <p:nvGrpSpPr>
                  <p:cNvPr id="125" name="组合 69">
                    <a:extLst>
                      <a:ext uri="{FF2B5EF4-FFF2-40B4-BE49-F238E27FC236}">
                        <a16:creationId xmlns="" xmlns:a16="http://schemas.microsoft.com/office/drawing/2014/main" id="{D8D37DF7-91BA-41D6-8EA9-E59736BBE54A}"/>
                      </a:ext>
                    </a:extLst>
                  </p:cNvPr>
                  <p:cNvGrpSpPr>
                    <a:grpSpLocks/>
                  </p:cNvGrpSpPr>
                  <p:nvPr/>
                </p:nvGrpSpPr>
                <p:grpSpPr bwMode="auto">
                  <a:xfrm>
                    <a:off x="1063163" y="2072415"/>
                    <a:ext cx="1179452" cy="1050341"/>
                    <a:chOff x="2682875" y="2154503"/>
                    <a:chExt cx="1179452" cy="1050341"/>
                  </a:xfrm>
                </p:grpSpPr>
                <p:sp>
                  <p:nvSpPr>
                    <p:cNvPr id="141" name="任意多边形 910">
                      <a:extLst>
                        <a:ext uri="{FF2B5EF4-FFF2-40B4-BE49-F238E27FC236}">
                          <a16:creationId xmlns="" xmlns:a16="http://schemas.microsoft.com/office/drawing/2014/main" id="{6C5AE285-6BAB-46CE-A300-CEE4C8970709}"/>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2" name="任意多边形 911">
                      <a:extLst>
                        <a:ext uri="{FF2B5EF4-FFF2-40B4-BE49-F238E27FC236}">
                          <a16:creationId xmlns="" xmlns:a16="http://schemas.microsoft.com/office/drawing/2014/main" id="{F647B0B8-9868-42C2-BF07-3A531FDF666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6" name="组合 80">
                    <a:extLst>
                      <a:ext uri="{FF2B5EF4-FFF2-40B4-BE49-F238E27FC236}">
                        <a16:creationId xmlns="" xmlns:a16="http://schemas.microsoft.com/office/drawing/2014/main" id="{389DE871-83A3-4C14-B48B-18DB0150321E}"/>
                      </a:ext>
                    </a:extLst>
                  </p:cNvPr>
                  <p:cNvGrpSpPr>
                    <a:grpSpLocks/>
                  </p:cNvGrpSpPr>
                  <p:nvPr/>
                </p:nvGrpSpPr>
                <p:grpSpPr bwMode="auto">
                  <a:xfrm>
                    <a:off x="1078707" y="2993336"/>
                    <a:ext cx="1169670" cy="723690"/>
                    <a:chOff x="2895600" y="3487261"/>
                    <a:chExt cx="1169670" cy="723690"/>
                  </a:xfrm>
                </p:grpSpPr>
                <p:sp>
                  <p:nvSpPr>
                    <p:cNvPr id="139" name="任意多边形 908">
                      <a:extLst>
                        <a:ext uri="{FF2B5EF4-FFF2-40B4-BE49-F238E27FC236}">
                          <a16:creationId xmlns="" xmlns:a16="http://schemas.microsoft.com/office/drawing/2014/main" id="{B3767B9A-63E7-46A3-AB0E-CD1EDA821B63}"/>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909">
                      <a:extLst>
                        <a:ext uri="{FF2B5EF4-FFF2-40B4-BE49-F238E27FC236}">
                          <a16:creationId xmlns="" xmlns:a16="http://schemas.microsoft.com/office/drawing/2014/main" id="{4005ACB0-C7B5-47EF-9A01-853AB22CF4A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7" name="组合 82">
                    <a:extLst>
                      <a:ext uri="{FF2B5EF4-FFF2-40B4-BE49-F238E27FC236}">
                        <a16:creationId xmlns="" xmlns:a16="http://schemas.microsoft.com/office/drawing/2014/main" id="{9FB6184A-2513-4907-857C-15A9129690A0}"/>
                      </a:ext>
                    </a:extLst>
                  </p:cNvPr>
                  <p:cNvGrpSpPr>
                    <a:grpSpLocks/>
                  </p:cNvGrpSpPr>
                  <p:nvPr/>
                </p:nvGrpSpPr>
                <p:grpSpPr bwMode="auto">
                  <a:xfrm>
                    <a:off x="618349" y="3122458"/>
                    <a:ext cx="850535" cy="1013128"/>
                    <a:chOff x="4720449" y="4163858"/>
                    <a:chExt cx="850535" cy="1013128"/>
                  </a:xfrm>
                </p:grpSpPr>
                <p:sp>
                  <p:nvSpPr>
                    <p:cNvPr id="137" name="任意多边形 906" hidden="1">
                      <a:extLst>
                        <a:ext uri="{FF2B5EF4-FFF2-40B4-BE49-F238E27FC236}">
                          <a16:creationId xmlns="" xmlns:a16="http://schemas.microsoft.com/office/drawing/2014/main" id="{17FB83DB-1D08-434C-98C7-9087C85FA1FE}"/>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8" name="任意多边形 907">
                      <a:extLst>
                        <a:ext uri="{FF2B5EF4-FFF2-40B4-BE49-F238E27FC236}">
                          <a16:creationId xmlns="" xmlns:a16="http://schemas.microsoft.com/office/drawing/2014/main" id="{A768AB07-63DA-4CDA-87F1-1A7D32608780}"/>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8" name="组合 76">
                    <a:extLst>
                      <a:ext uri="{FF2B5EF4-FFF2-40B4-BE49-F238E27FC236}">
                        <a16:creationId xmlns="" xmlns:a16="http://schemas.microsoft.com/office/drawing/2014/main" id="{B3BAF49E-CD96-45D4-BD44-B7ACA681E4DB}"/>
                      </a:ext>
                    </a:extLst>
                  </p:cNvPr>
                  <p:cNvGrpSpPr>
                    <a:grpSpLocks/>
                  </p:cNvGrpSpPr>
                  <p:nvPr/>
                </p:nvGrpSpPr>
                <p:grpSpPr bwMode="auto">
                  <a:xfrm>
                    <a:off x="-131440" y="2075280"/>
                    <a:ext cx="1172106" cy="1056965"/>
                    <a:chOff x="-1553840" y="2119273"/>
                    <a:chExt cx="1172106" cy="1056965"/>
                  </a:xfrm>
                </p:grpSpPr>
                <p:sp>
                  <p:nvSpPr>
                    <p:cNvPr id="135" name="Freeform 75_1" hidden="1">
                      <a:extLst>
                        <a:ext uri="{FF2B5EF4-FFF2-40B4-BE49-F238E27FC236}">
                          <a16:creationId xmlns="" xmlns:a16="http://schemas.microsoft.com/office/drawing/2014/main" id="{68A5771A-35B4-4E43-B031-F42EB46DDB19}"/>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6" name="任意多边形 905">
                      <a:extLst>
                        <a:ext uri="{FF2B5EF4-FFF2-40B4-BE49-F238E27FC236}">
                          <a16:creationId xmlns="" xmlns:a16="http://schemas.microsoft.com/office/drawing/2014/main" id="{553251BB-402C-4C58-B119-076F880503D9}"/>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77">
                    <a:extLst>
                      <a:ext uri="{FF2B5EF4-FFF2-40B4-BE49-F238E27FC236}">
                        <a16:creationId xmlns="" xmlns:a16="http://schemas.microsoft.com/office/drawing/2014/main" id="{A0715891-E9D5-4160-99B3-DE7C759A5CEC}"/>
                      </a:ext>
                    </a:extLst>
                  </p:cNvPr>
                  <p:cNvGrpSpPr>
                    <a:grpSpLocks/>
                  </p:cNvGrpSpPr>
                  <p:nvPr/>
                </p:nvGrpSpPr>
                <p:grpSpPr bwMode="auto">
                  <a:xfrm>
                    <a:off x="-117221" y="2989912"/>
                    <a:ext cx="1172257" cy="735498"/>
                    <a:chOff x="227370" y="4232048"/>
                    <a:chExt cx="1172257" cy="735498"/>
                  </a:xfrm>
                </p:grpSpPr>
                <p:sp>
                  <p:nvSpPr>
                    <p:cNvPr id="133" name="任意多边形 902">
                      <a:extLst>
                        <a:ext uri="{FF2B5EF4-FFF2-40B4-BE49-F238E27FC236}">
                          <a16:creationId xmlns="" xmlns:a16="http://schemas.microsoft.com/office/drawing/2014/main" id="{08EA379B-B20E-44DF-8A73-603DB41F1A1C}"/>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4" name="任意多边形 903">
                      <a:extLst>
                        <a:ext uri="{FF2B5EF4-FFF2-40B4-BE49-F238E27FC236}">
                          <a16:creationId xmlns="" xmlns:a16="http://schemas.microsoft.com/office/drawing/2014/main" id="{BA0DE954-4E17-499F-821E-30B9D30F4C6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68">
                    <a:extLst>
                      <a:ext uri="{FF2B5EF4-FFF2-40B4-BE49-F238E27FC236}">
                        <a16:creationId xmlns="" xmlns:a16="http://schemas.microsoft.com/office/drawing/2014/main" id="{4D9C092B-70FF-49EF-B87C-8162AAB00109}"/>
                      </a:ext>
                    </a:extLst>
                  </p:cNvPr>
                  <p:cNvGrpSpPr>
                    <a:grpSpLocks/>
                  </p:cNvGrpSpPr>
                  <p:nvPr/>
                </p:nvGrpSpPr>
                <p:grpSpPr bwMode="auto">
                  <a:xfrm>
                    <a:off x="653667" y="1532255"/>
                    <a:ext cx="856733" cy="1585595"/>
                    <a:chOff x="2911092" y="1154430"/>
                    <a:chExt cx="856733" cy="1585595"/>
                  </a:xfrm>
                </p:grpSpPr>
                <p:sp>
                  <p:nvSpPr>
                    <p:cNvPr id="131" name="任意多边形 900">
                      <a:extLst>
                        <a:ext uri="{FF2B5EF4-FFF2-40B4-BE49-F238E27FC236}">
                          <a16:creationId xmlns="" xmlns:a16="http://schemas.microsoft.com/office/drawing/2014/main" id="{2CDAD162-2EE5-4C7B-8EAC-20CD21814DF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2" name="任意多边形 901">
                      <a:extLst>
                        <a:ext uri="{FF2B5EF4-FFF2-40B4-BE49-F238E27FC236}">
                          <a16:creationId xmlns="" xmlns:a16="http://schemas.microsoft.com/office/drawing/2014/main" id="{861ECB10-B1EF-42CB-8BEE-E58235D43120}"/>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8" name="组合 107">
                  <a:extLst>
                    <a:ext uri="{FF2B5EF4-FFF2-40B4-BE49-F238E27FC236}">
                      <a16:creationId xmlns="" xmlns:a16="http://schemas.microsoft.com/office/drawing/2014/main" id="{CC942139-9085-4203-A045-83A8A573DF12}"/>
                    </a:ext>
                  </a:extLst>
                </p:cNvPr>
                <p:cNvGrpSpPr>
                  <a:grpSpLocks/>
                </p:cNvGrpSpPr>
                <p:nvPr/>
              </p:nvGrpSpPr>
              <p:grpSpPr bwMode="auto">
                <a:xfrm>
                  <a:off x="13371766" y="-568256"/>
                  <a:ext cx="3969643" cy="3121056"/>
                  <a:chOff x="-104553" y="2352286"/>
                  <a:chExt cx="3969643" cy="3121056"/>
                </a:xfrm>
              </p:grpSpPr>
              <p:sp>
                <p:nvSpPr>
                  <p:cNvPr id="123" name="椭圆 122">
                    <a:extLst>
                      <a:ext uri="{FF2B5EF4-FFF2-40B4-BE49-F238E27FC236}">
                        <a16:creationId xmlns="" xmlns:a16="http://schemas.microsoft.com/office/drawing/2014/main" id="{B4FA94AF-3F9A-4D13-AA20-92975D1E52C7}"/>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椭圆 123">
                    <a:extLst>
                      <a:ext uri="{FF2B5EF4-FFF2-40B4-BE49-F238E27FC236}">
                        <a16:creationId xmlns="" xmlns:a16="http://schemas.microsoft.com/office/drawing/2014/main" id="{1188C3B1-41B6-4772-9780-BEF37114894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9" name="组合 40">
                  <a:extLst>
                    <a:ext uri="{FF2B5EF4-FFF2-40B4-BE49-F238E27FC236}">
                      <a16:creationId xmlns="" xmlns:a16="http://schemas.microsoft.com/office/drawing/2014/main" id="{FE0D92DA-FC23-4AD5-A63E-33CF4007148F}"/>
                    </a:ext>
                  </a:extLst>
                </p:cNvPr>
                <p:cNvGrpSpPr>
                  <a:grpSpLocks/>
                </p:cNvGrpSpPr>
                <p:nvPr/>
              </p:nvGrpSpPr>
              <p:grpSpPr bwMode="auto">
                <a:xfrm>
                  <a:off x="15232572" y="-1047421"/>
                  <a:ext cx="2124490" cy="2153566"/>
                  <a:chOff x="3971510" y="869821"/>
                  <a:chExt cx="2124490" cy="2153566"/>
                </a:xfrm>
              </p:grpSpPr>
              <p:grpSp>
                <p:nvGrpSpPr>
                  <p:cNvPr id="110" name="组合 19">
                    <a:extLst>
                      <a:ext uri="{FF2B5EF4-FFF2-40B4-BE49-F238E27FC236}">
                        <a16:creationId xmlns="" xmlns:a16="http://schemas.microsoft.com/office/drawing/2014/main" id="{03A37C78-6AE6-4045-9CA2-20619645ECFA}"/>
                      </a:ext>
                    </a:extLst>
                  </p:cNvPr>
                  <p:cNvGrpSpPr>
                    <a:grpSpLocks/>
                  </p:cNvGrpSpPr>
                  <p:nvPr/>
                </p:nvGrpSpPr>
                <p:grpSpPr bwMode="auto">
                  <a:xfrm>
                    <a:off x="5052827" y="904964"/>
                    <a:ext cx="1043173" cy="1547336"/>
                    <a:chOff x="8202642" y="1331438"/>
                    <a:chExt cx="1043173" cy="1547336"/>
                  </a:xfrm>
                </p:grpSpPr>
                <p:sp>
                  <p:nvSpPr>
                    <p:cNvPr id="121" name="任意多边形 890">
                      <a:extLst>
                        <a:ext uri="{FF2B5EF4-FFF2-40B4-BE49-F238E27FC236}">
                          <a16:creationId xmlns="" xmlns:a16="http://schemas.microsoft.com/office/drawing/2014/main" id="{12CEFF64-549B-4E38-A0AE-201D1F3C8EAE}"/>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891">
                      <a:extLst>
                        <a:ext uri="{FF2B5EF4-FFF2-40B4-BE49-F238E27FC236}">
                          <a16:creationId xmlns="" xmlns:a16="http://schemas.microsoft.com/office/drawing/2014/main" id="{E7B796ED-5B1C-40FF-BCE0-E04E38A0F5B5}"/>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1" name="组合 39">
                    <a:extLst>
                      <a:ext uri="{FF2B5EF4-FFF2-40B4-BE49-F238E27FC236}">
                        <a16:creationId xmlns="" xmlns:a16="http://schemas.microsoft.com/office/drawing/2014/main" id="{817F34E3-44E4-4731-B5F5-93A84F677275}"/>
                      </a:ext>
                    </a:extLst>
                  </p:cNvPr>
                  <p:cNvGrpSpPr>
                    <a:grpSpLocks/>
                  </p:cNvGrpSpPr>
                  <p:nvPr/>
                </p:nvGrpSpPr>
                <p:grpSpPr bwMode="auto">
                  <a:xfrm>
                    <a:off x="4018410" y="869821"/>
                    <a:ext cx="1074500" cy="1569143"/>
                    <a:chOff x="4018410" y="869821"/>
                    <a:chExt cx="1074500" cy="1569143"/>
                  </a:xfrm>
                </p:grpSpPr>
                <p:sp>
                  <p:nvSpPr>
                    <p:cNvPr id="119" name="任意多边形 888">
                      <a:extLst>
                        <a:ext uri="{FF2B5EF4-FFF2-40B4-BE49-F238E27FC236}">
                          <a16:creationId xmlns="" xmlns:a16="http://schemas.microsoft.com/office/drawing/2014/main" id="{8909E03D-9414-44FF-ACB7-29EC19247F0F}"/>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0" name="任意多边形 889">
                      <a:extLst>
                        <a:ext uri="{FF2B5EF4-FFF2-40B4-BE49-F238E27FC236}">
                          <a16:creationId xmlns="" xmlns:a16="http://schemas.microsoft.com/office/drawing/2014/main" id="{E0D55A6D-B1BA-45CE-9284-F5F2C0F5A36E}"/>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2" name="组合 23">
                    <a:extLst>
                      <a:ext uri="{FF2B5EF4-FFF2-40B4-BE49-F238E27FC236}">
                        <a16:creationId xmlns="" xmlns:a16="http://schemas.microsoft.com/office/drawing/2014/main" id="{9270FEC6-2B84-40FE-B192-F76F4DC5893A}"/>
                      </a:ext>
                    </a:extLst>
                  </p:cNvPr>
                  <p:cNvGrpSpPr>
                    <a:grpSpLocks/>
                  </p:cNvGrpSpPr>
                  <p:nvPr/>
                </p:nvGrpSpPr>
                <p:grpSpPr bwMode="auto">
                  <a:xfrm>
                    <a:off x="5048035" y="2175212"/>
                    <a:ext cx="1018726" cy="829528"/>
                    <a:chOff x="7348022" y="2790825"/>
                    <a:chExt cx="1018726" cy="829528"/>
                  </a:xfrm>
                </p:grpSpPr>
                <p:sp>
                  <p:nvSpPr>
                    <p:cNvPr id="117" name="任意多边形 886" hidden="1">
                      <a:extLst>
                        <a:ext uri="{FF2B5EF4-FFF2-40B4-BE49-F238E27FC236}">
                          <a16:creationId xmlns="" xmlns:a16="http://schemas.microsoft.com/office/drawing/2014/main" id="{A8AC5B89-EBFB-45DF-87EB-D965FA1BB4D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8" name="任意多边形 887">
                      <a:extLst>
                        <a:ext uri="{FF2B5EF4-FFF2-40B4-BE49-F238E27FC236}">
                          <a16:creationId xmlns="" xmlns:a16="http://schemas.microsoft.com/office/drawing/2014/main" id="{1091449D-1473-4EDE-A087-BB42111956B6}"/>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33">
                    <a:extLst>
                      <a:ext uri="{FF2B5EF4-FFF2-40B4-BE49-F238E27FC236}">
                        <a16:creationId xmlns="" xmlns:a16="http://schemas.microsoft.com/office/drawing/2014/main" id="{D9DF10BE-3B30-4249-961F-168B7C997AEC}"/>
                      </a:ext>
                    </a:extLst>
                  </p:cNvPr>
                  <p:cNvGrpSpPr>
                    <a:grpSpLocks/>
                  </p:cNvGrpSpPr>
                  <p:nvPr/>
                </p:nvGrpSpPr>
                <p:grpSpPr bwMode="auto">
                  <a:xfrm>
                    <a:off x="3971510" y="2141238"/>
                    <a:ext cx="1066735" cy="882149"/>
                    <a:chOff x="8334175" y="1062762"/>
                    <a:chExt cx="1066735" cy="882149"/>
                  </a:xfrm>
                </p:grpSpPr>
                <p:sp>
                  <p:nvSpPr>
                    <p:cNvPr id="114" name="任意多边形 883">
                      <a:extLst>
                        <a:ext uri="{FF2B5EF4-FFF2-40B4-BE49-F238E27FC236}">
                          <a16:creationId xmlns="" xmlns:a16="http://schemas.microsoft.com/office/drawing/2014/main" id="{930629F3-6CD7-4644-8242-1A089F853534}"/>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5" name="任意多边形 884">
                      <a:extLst>
                        <a:ext uri="{FF2B5EF4-FFF2-40B4-BE49-F238E27FC236}">
                          <a16:creationId xmlns="" xmlns:a16="http://schemas.microsoft.com/office/drawing/2014/main" id="{48D5127F-AD3F-4F2A-B082-C5EF2C909D0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6" name="任意多边形 885">
                      <a:extLst>
                        <a:ext uri="{FF2B5EF4-FFF2-40B4-BE49-F238E27FC236}">
                          <a16:creationId xmlns="" xmlns:a16="http://schemas.microsoft.com/office/drawing/2014/main" id="{332FA429-E3B3-40E8-89EB-2D3CEFCD75E2}"/>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74" name="组合 173">
            <a:extLst>
              <a:ext uri="{FF2B5EF4-FFF2-40B4-BE49-F238E27FC236}">
                <a16:creationId xmlns="" xmlns:a16="http://schemas.microsoft.com/office/drawing/2014/main" id="{C499E55F-941E-49E2-B258-D1DBA9C851BB}"/>
              </a:ext>
            </a:extLst>
          </p:cNvPr>
          <p:cNvGrpSpPr>
            <a:grpSpLocks/>
          </p:cNvGrpSpPr>
          <p:nvPr/>
        </p:nvGrpSpPr>
        <p:grpSpPr bwMode="auto">
          <a:xfrm>
            <a:off x="8038871" y="2922661"/>
            <a:ext cx="1371376" cy="1369980"/>
            <a:chOff x="412646" y="656269"/>
            <a:chExt cx="3839484" cy="3834791"/>
          </a:xfrm>
        </p:grpSpPr>
        <p:sp>
          <p:nvSpPr>
            <p:cNvPr id="175" name="椭圆 174">
              <a:extLst>
                <a:ext uri="{FF2B5EF4-FFF2-40B4-BE49-F238E27FC236}">
                  <a16:creationId xmlns="" xmlns:a16="http://schemas.microsoft.com/office/drawing/2014/main" id="{D57957F0-BDCB-4D26-A606-27182B96354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76" name="组合 175">
              <a:extLst>
                <a:ext uri="{FF2B5EF4-FFF2-40B4-BE49-F238E27FC236}">
                  <a16:creationId xmlns="" xmlns:a16="http://schemas.microsoft.com/office/drawing/2014/main" id="{B19A81CE-7028-4A8B-9E31-0A1188079659}"/>
                </a:ext>
              </a:extLst>
            </p:cNvPr>
            <p:cNvGrpSpPr>
              <a:grpSpLocks/>
            </p:cNvGrpSpPr>
            <p:nvPr/>
          </p:nvGrpSpPr>
          <p:grpSpPr bwMode="auto">
            <a:xfrm>
              <a:off x="1167595" y="656269"/>
              <a:ext cx="3084535" cy="3065208"/>
              <a:chOff x="1167595" y="656269"/>
              <a:chExt cx="3084535" cy="3065208"/>
            </a:xfrm>
          </p:grpSpPr>
          <p:sp>
            <p:nvSpPr>
              <p:cNvPr id="177" name="椭圆 176">
                <a:extLst>
                  <a:ext uri="{FF2B5EF4-FFF2-40B4-BE49-F238E27FC236}">
                    <a16:creationId xmlns="" xmlns:a16="http://schemas.microsoft.com/office/drawing/2014/main" id="{80DF7A22-222F-4DDD-8178-C76BDC78CF31}"/>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78" name="组合 126">
                <a:extLst>
                  <a:ext uri="{FF2B5EF4-FFF2-40B4-BE49-F238E27FC236}">
                    <a16:creationId xmlns="" xmlns:a16="http://schemas.microsoft.com/office/drawing/2014/main" id="{54683E1F-3968-4CE6-A7BF-381BFF0AD386}"/>
                  </a:ext>
                </a:extLst>
              </p:cNvPr>
              <p:cNvGrpSpPr>
                <a:grpSpLocks/>
              </p:cNvGrpSpPr>
              <p:nvPr/>
            </p:nvGrpSpPr>
            <p:grpSpPr bwMode="auto">
              <a:xfrm>
                <a:off x="1471763" y="905821"/>
                <a:ext cx="2545098" cy="2726591"/>
                <a:chOff x="5692632" y="2125830"/>
                <a:chExt cx="2582391" cy="2767159"/>
              </a:xfrm>
            </p:grpSpPr>
            <p:sp>
              <p:nvSpPr>
                <p:cNvPr id="241" name="任意多边形 862">
                  <a:extLst>
                    <a:ext uri="{FF2B5EF4-FFF2-40B4-BE49-F238E27FC236}">
                      <a16:creationId xmlns="" xmlns:a16="http://schemas.microsoft.com/office/drawing/2014/main" id="{9A445EAD-C55F-4C6C-B27A-C55525B78A2F}"/>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2" name="任意多边形 863">
                  <a:extLst>
                    <a:ext uri="{FF2B5EF4-FFF2-40B4-BE49-F238E27FC236}">
                      <a16:creationId xmlns="" xmlns:a16="http://schemas.microsoft.com/office/drawing/2014/main" id="{907DFFDB-A7C1-4D63-8DE2-BAC47EB55AEB}"/>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3" name="任意多边形 864">
                  <a:extLst>
                    <a:ext uri="{FF2B5EF4-FFF2-40B4-BE49-F238E27FC236}">
                      <a16:creationId xmlns="" xmlns:a16="http://schemas.microsoft.com/office/drawing/2014/main" id="{CF70632B-A375-4BFC-8744-8AF645F5165D}"/>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865">
                  <a:extLst>
                    <a:ext uri="{FF2B5EF4-FFF2-40B4-BE49-F238E27FC236}">
                      <a16:creationId xmlns="" xmlns:a16="http://schemas.microsoft.com/office/drawing/2014/main" id="{339B946F-ABA6-4B16-AAE1-74AF9A9D843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5" name="任意多边形 866">
                  <a:extLst>
                    <a:ext uri="{FF2B5EF4-FFF2-40B4-BE49-F238E27FC236}">
                      <a16:creationId xmlns="" xmlns:a16="http://schemas.microsoft.com/office/drawing/2014/main" id="{E6227088-0BE5-4981-AE2D-0AE17CC3957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867">
                  <a:extLst>
                    <a:ext uri="{FF2B5EF4-FFF2-40B4-BE49-F238E27FC236}">
                      <a16:creationId xmlns="" xmlns:a16="http://schemas.microsoft.com/office/drawing/2014/main" id="{977E17F9-6539-453E-8DFC-E0BCB3FE08C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9" name="组合 122">
                <a:extLst>
                  <a:ext uri="{FF2B5EF4-FFF2-40B4-BE49-F238E27FC236}">
                    <a16:creationId xmlns="" xmlns:a16="http://schemas.microsoft.com/office/drawing/2014/main" id="{D995F60E-AB7B-4C6C-A969-71135514699C}"/>
                  </a:ext>
                </a:extLst>
              </p:cNvPr>
              <p:cNvGrpSpPr>
                <a:grpSpLocks/>
              </p:cNvGrpSpPr>
              <p:nvPr/>
            </p:nvGrpSpPr>
            <p:grpSpPr bwMode="auto">
              <a:xfrm>
                <a:off x="1238175" y="792388"/>
                <a:ext cx="3013955" cy="2929089"/>
                <a:chOff x="7642275" y="-3564091"/>
                <a:chExt cx="5694363" cy="5534842"/>
              </a:xfrm>
            </p:grpSpPr>
            <p:grpSp>
              <p:nvGrpSpPr>
                <p:cNvPr id="217" name="组合 108">
                  <a:extLst>
                    <a:ext uri="{FF2B5EF4-FFF2-40B4-BE49-F238E27FC236}">
                      <a16:creationId xmlns="" xmlns:a16="http://schemas.microsoft.com/office/drawing/2014/main" id="{92889699-4015-4733-9F97-42AB7B494A9C}"/>
                    </a:ext>
                  </a:extLst>
                </p:cNvPr>
                <p:cNvGrpSpPr>
                  <a:grpSpLocks/>
                </p:cNvGrpSpPr>
                <p:nvPr/>
              </p:nvGrpSpPr>
              <p:grpSpPr bwMode="auto">
                <a:xfrm>
                  <a:off x="10568038" y="-2241539"/>
                  <a:ext cx="2768600" cy="1414311"/>
                  <a:chOff x="7264400" y="2182977"/>
                  <a:chExt cx="2768600" cy="1414311"/>
                </a:xfrm>
              </p:grpSpPr>
              <p:sp>
                <p:nvSpPr>
                  <p:cNvPr id="239" name="任意多边形 860">
                    <a:extLst>
                      <a:ext uri="{FF2B5EF4-FFF2-40B4-BE49-F238E27FC236}">
                        <a16:creationId xmlns="" xmlns:a16="http://schemas.microsoft.com/office/drawing/2014/main" id="{6DD0A3D5-FEC0-4967-A693-5FE3C2103E56}"/>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0" name="任意多边形 861">
                    <a:extLst>
                      <a:ext uri="{FF2B5EF4-FFF2-40B4-BE49-F238E27FC236}">
                        <a16:creationId xmlns="" xmlns:a16="http://schemas.microsoft.com/office/drawing/2014/main" id="{01F55FAE-8A2C-42BD-8E45-88B4671AEBEC}"/>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8" name="组合 109">
                  <a:extLst>
                    <a:ext uri="{FF2B5EF4-FFF2-40B4-BE49-F238E27FC236}">
                      <a16:creationId xmlns="" xmlns:a16="http://schemas.microsoft.com/office/drawing/2014/main" id="{67ED61DD-3F32-48F2-9E49-92D955379D23}"/>
                    </a:ext>
                  </a:extLst>
                </p:cNvPr>
                <p:cNvGrpSpPr>
                  <a:grpSpLocks/>
                </p:cNvGrpSpPr>
                <p:nvPr/>
              </p:nvGrpSpPr>
              <p:grpSpPr bwMode="auto">
                <a:xfrm>
                  <a:off x="10555338" y="-792316"/>
                  <a:ext cx="2717800" cy="1467621"/>
                  <a:chOff x="7251700" y="3632200"/>
                  <a:chExt cx="2717800" cy="1467621"/>
                </a:xfrm>
              </p:grpSpPr>
              <p:sp>
                <p:nvSpPr>
                  <p:cNvPr id="237" name="任意多边形 858">
                    <a:extLst>
                      <a:ext uri="{FF2B5EF4-FFF2-40B4-BE49-F238E27FC236}">
                        <a16:creationId xmlns="" xmlns:a16="http://schemas.microsoft.com/office/drawing/2014/main" id="{7FE6E82B-E4DD-4E00-8BD8-1E2217F8F36A}"/>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8" name="任意多边形 859">
                    <a:extLst>
                      <a:ext uri="{FF2B5EF4-FFF2-40B4-BE49-F238E27FC236}">
                        <a16:creationId xmlns="" xmlns:a16="http://schemas.microsoft.com/office/drawing/2014/main" id="{9AAFA666-8820-4C92-9E9B-6C5B49EA0F5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9" name="组合 110">
                  <a:extLst>
                    <a:ext uri="{FF2B5EF4-FFF2-40B4-BE49-F238E27FC236}">
                      <a16:creationId xmlns="" xmlns:a16="http://schemas.microsoft.com/office/drawing/2014/main" id="{5FEC1A17-1450-4EC1-9C79-0A78FDFDED3C}"/>
                    </a:ext>
                  </a:extLst>
                </p:cNvPr>
                <p:cNvGrpSpPr>
                  <a:grpSpLocks/>
                </p:cNvGrpSpPr>
                <p:nvPr/>
              </p:nvGrpSpPr>
              <p:grpSpPr bwMode="auto">
                <a:xfrm>
                  <a:off x="10471931" y="-792316"/>
                  <a:ext cx="1523446" cy="2743380"/>
                  <a:chOff x="7168293" y="3632200"/>
                  <a:chExt cx="1523446" cy="2743380"/>
                </a:xfrm>
              </p:grpSpPr>
              <p:sp>
                <p:nvSpPr>
                  <p:cNvPr id="235" name="任意多边形 856">
                    <a:extLst>
                      <a:ext uri="{FF2B5EF4-FFF2-40B4-BE49-F238E27FC236}">
                        <a16:creationId xmlns="" xmlns:a16="http://schemas.microsoft.com/office/drawing/2014/main" id="{4A38BFB1-580B-4247-9370-B2866DA3BF85}"/>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6" name="任意多边形 857">
                    <a:extLst>
                      <a:ext uri="{FF2B5EF4-FFF2-40B4-BE49-F238E27FC236}">
                        <a16:creationId xmlns="" xmlns:a16="http://schemas.microsoft.com/office/drawing/2014/main" id="{D1C3AA91-64DD-47F4-9A03-8595DA88B03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0" name="组合 111">
                  <a:extLst>
                    <a:ext uri="{FF2B5EF4-FFF2-40B4-BE49-F238E27FC236}">
                      <a16:creationId xmlns="" xmlns:a16="http://schemas.microsoft.com/office/drawing/2014/main" id="{BB186C6E-8A22-42B3-9AA6-BED664CB114A}"/>
                    </a:ext>
                  </a:extLst>
                </p:cNvPr>
                <p:cNvGrpSpPr>
                  <a:grpSpLocks/>
                </p:cNvGrpSpPr>
                <p:nvPr/>
              </p:nvGrpSpPr>
              <p:grpSpPr bwMode="auto">
                <a:xfrm>
                  <a:off x="8882232" y="-789141"/>
                  <a:ext cx="1567560" cy="2759892"/>
                  <a:chOff x="5578594" y="3635375"/>
                  <a:chExt cx="1567560" cy="2759892"/>
                </a:xfrm>
              </p:grpSpPr>
              <p:sp>
                <p:nvSpPr>
                  <p:cNvPr id="233" name="任意多边形 854">
                    <a:extLst>
                      <a:ext uri="{FF2B5EF4-FFF2-40B4-BE49-F238E27FC236}">
                        <a16:creationId xmlns="" xmlns:a16="http://schemas.microsoft.com/office/drawing/2014/main" id="{F080B2D1-B691-4621-840E-0D8373D89241}"/>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4" name="任意多边形 855">
                    <a:extLst>
                      <a:ext uri="{FF2B5EF4-FFF2-40B4-BE49-F238E27FC236}">
                        <a16:creationId xmlns="" xmlns:a16="http://schemas.microsoft.com/office/drawing/2014/main" id="{A75A3915-16E9-427D-B802-343672ACC1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1" name="组合 99">
                  <a:extLst>
                    <a:ext uri="{FF2B5EF4-FFF2-40B4-BE49-F238E27FC236}">
                      <a16:creationId xmlns="" xmlns:a16="http://schemas.microsoft.com/office/drawing/2014/main" id="{2F4EE611-6B14-49E6-9BB5-35CF79240F7C}"/>
                    </a:ext>
                  </a:extLst>
                </p:cNvPr>
                <p:cNvGrpSpPr>
                  <a:grpSpLocks/>
                </p:cNvGrpSpPr>
                <p:nvPr/>
              </p:nvGrpSpPr>
              <p:grpSpPr bwMode="auto">
                <a:xfrm>
                  <a:off x="10504538" y="-3459330"/>
                  <a:ext cx="1556982" cy="2603514"/>
                  <a:chOff x="7200900" y="965186"/>
                  <a:chExt cx="1556982" cy="2603514"/>
                </a:xfrm>
              </p:grpSpPr>
              <p:sp>
                <p:nvSpPr>
                  <p:cNvPr id="231" name="任意多边形 852">
                    <a:extLst>
                      <a:ext uri="{FF2B5EF4-FFF2-40B4-BE49-F238E27FC236}">
                        <a16:creationId xmlns="" xmlns:a16="http://schemas.microsoft.com/office/drawing/2014/main" id="{528A0CF9-3B01-487E-9819-42A9565E83A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853">
                    <a:extLst>
                      <a:ext uri="{FF2B5EF4-FFF2-40B4-BE49-F238E27FC236}">
                        <a16:creationId xmlns="" xmlns:a16="http://schemas.microsoft.com/office/drawing/2014/main" id="{89E8D781-83DC-45D0-B5E3-4955CA1B9EF9}"/>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2" name="组合 98">
                  <a:extLst>
                    <a:ext uri="{FF2B5EF4-FFF2-40B4-BE49-F238E27FC236}">
                      <a16:creationId xmlns="" xmlns:a16="http://schemas.microsoft.com/office/drawing/2014/main" id="{B4431432-DBA6-4AFB-932D-83958196D25F}"/>
                    </a:ext>
                  </a:extLst>
                </p:cNvPr>
                <p:cNvGrpSpPr>
                  <a:grpSpLocks/>
                </p:cNvGrpSpPr>
                <p:nvPr/>
              </p:nvGrpSpPr>
              <p:grpSpPr bwMode="auto">
                <a:xfrm>
                  <a:off x="9007760" y="-3564091"/>
                  <a:ext cx="1499035" cy="2673350"/>
                  <a:chOff x="5704122" y="860425"/>
                  <a:chExt cx="1499035" cy="2673350"/>
                </a:xfrm>
              </p:grpSpPr>
              <p:sp>
                <p:nvSpPr>
                  <p:cNvPr id="229" name="任意多边形 850">
                    <a:extLst>
                      <a:ext uri="{FF2B5EF4-FFF2-40B4-BE49-F238E27FC236}">
                        <a16:creationId xmlns="" xmlns:a16="http://schemas.microsoft.com/office/drawing/2014/main" id="{BA56D560-0BBD-4D50-96C5-3AEBE1A2962D}"/>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851">
                    <a:extLst>
                      <a:ext uri="{FF2B5EF4-FFF2-40B4-BE49-F238E27FC236}">
                        <a16:creationId xmlns="" xmlns:a16="http://schemas.microsoft.com/office/drawing/2014/main" id="{8EB2015A-F2AC-40EC-BFA2-91BE9602622F}"/>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113">
                  <a:extLst>
                    <a:ext uri="{FF2B5EF4-FFF2-40B4-BE49-F238E27FC236}">
                      <a16:creationId xmlns="" xmlns:a16="http://schemas.microsoft.com/office/drawing/2014/main" id="{8999F932-9462-4346-B663-CAC5C46D2525}"/>
                    </a:ext>
                  </a:extLst>
                </p:cNvPr>
                <p:cNvGrpSpPr>
                  <a:grpSpLocks/>
                </p:cNvGrpSpPr>
                <p:nvPr/>
              </p:nvGrpSpPr>
              <p:grpSpPr bwMode="auto">
                <a:xfrm>
                  <a:off x="7685138" y="-2293489"/>
                  <a:ext cx="2743200" cy="1482122"/>
                  <a:chOff x="4381500" y="2131027"/>
                  <a:chExt cx="2743200" cy="1482122"/>
                </a:xfrm>
              </p:grpSpPr>
              <p:sp>
                <p:nvSpPr>
                  <p:cNvPr id="227" name="任意多边形 848">
                    <a:extLst>
                      <a:ext uri="{FF2B5EF4-FFF2-40B4-BE49-F238E27FC236}">
                        <a16:creationId xmlns="" xmlns:a16="http://schemas.microsoft.com/office/drawing/2014/main" id="{2425589D-01C1-4659-AA8E-4D26669A2D0B}"/>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8" name="任意多边形 849">
                    <a:extLst>
                      <a:ext uri="{FF2B5EF4-FFF2-40B4-BE49-F238E27FC236}">
                        <a16:creationId xmlns="" xmlns:a16="http://schemas.microsoft.com/office/drawing/2014/main" id="{9EAD9E1B-55B3-497E-804F-80E8F746800E}"/>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4" name="组合 112">
                  <a:extLst>
                    <a:ext uri="{FF2B5EF4-FFF2-40B4-BE49-F238E27FC236}">
                      <a16:creationId xmlns="" xmlns:a16="http://schemas.microsoft.com/office/drawing/2014/main" id="{13AA2F6D-FFE1-48BA-AE4C-5189349E6A92}"/>
                    </a:ext>
                  </a:extLst>
                </p:cNvPr>
                <p:cNvGrpSpPr>
                  <a:grpSpLocks/>
                </p:cNvGrpSpPr>
                <p:nvPr/>
              </p:nvGrpSpPr>
              <p:grpSpPr bwMode="auto">
                <a:xfrm>
                  <a:off x="7642275" y="-801840"/>
                  <a:ext cx="2773363" cy="1440922"/>
                  <a:chOff x="4338637" y="3622676"/>
                  <a:chExt cx="2773363" cy="1440922"/>
                </a:xfrm>
              </p:grpSpPr>
              <p:sp>
                <p:nvSpPr>
                  <p:cNvPr id="225" name="任意多边形 846" hidden="1">
                    <a:extLst>
                      <a:ext uri="{FF2B5EF4-FFF2-40B4-BE49-F238E27FC236}">
                        <a16:creationId xmlns="" xmlns:a16="http://schemas.microsoft.com/office/drawing/2014/main" id="{7B61E6BC-8119-4E98-A52A-AE74667801B3}"/>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6" name="任意多边形 847">
                    <a:extLst>
                      <a:ext uri="{FF2B5EF4-FFF2-40B4-BE49-F238E27FC236}">
                        <a16:creationId xmlns="" xmlns:a16="http://schemas.microsoft.com/office/drawing/2014/main" id="{4DA28D0B-6E29-4111-AC54-ABEF64112BAA}"/>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0" name="组合 121">
                <a:extLst>
                  <a:ext uri="{FF2B5EF4-FFF2-40B4-BE49-F238E27FC236}">
                    <a16:creationId xmlns="" xmlns:a16="http://schemas.microsoft.com/office/drawing/2014/main" id="{1BC32741-ADBD-4546-ADAB-936AF97C0BEB}"/>
                  </a:ext>
                </a:extLst>
              </p:cNvPr>
              <p:cNvGrpSpPr>
                <a:grpSpLocks/>
              </p:cNvGrpSpPr>
              <p:nvPr/>
            </p:nvGrpSpPr>
            <p:grpSpPr bwMode="auto">
              <a:xfrm>
                <a:off x="1167595" y="656269"/>
                <a:ext cx="2724071" cy="2669454"/>
                <a:chOff x="13371766" y="-2490898"/>
                <a:chExt cx="5146323" cy="5043698"/>
              </a:xfrm>
            </p:grpSpPr>
            <p:grpSp>
              <p:nvGrpSpPr>
                <p:cNvPr id="181" name="组合 84">
                  <a:extLst>
                    <a:ext uri="{FF2B5EF4-FFF2-40B4-BE49-F238E27FC236}">
                      <a16:creationId xmlns="" xmlns:a16="http://schemas.microsoft.com/office/drawing/2014/main" id="{5F4E9309-8EF8-4D95-A00D-ED090356F342}"/>
                    </a:ext>
                  </a:extLst>
                </p:cNvPr>
                <p:cNvGrpSpPr>
                  <a:grpSpLocks/>
                </p:cNvGrpSpPr>
                <p:nvPr/>
              </p:nvGrpSpPr>
              <p:grpSpPr bwMode="auto">
                <a:xfrm>
                  <a:off x="14041858" y="-2490898"/>
                  <a:ext cx="4476231" cy="4896641"/>
                  <a:chOff x="-131440" y="1532255"/>
                  <a:chExt cx="2379817" cy="2603331"/>
                </a:xfrm>
              </p:grpSpPr>
              <p:grpSp>
                <p:nvGrpSpPr>
                  <p:cNvPr id="199" name="组合 69">
                    <a:extLst>
                      <a:ext uri="{FF2B5EF4-FFF2-40B4-BE49-F238E27FC236}">
                        <a16:creationId xmlns="" xmlns:a16="http://schemas.microsoft.com/office/drawing/2014/main" id="{0A68D1F1-15ED-4CDF-9C6C-7A7E078B9B64}"/>
                      </a:ext>
                    </a:extLst>
                  </p:cNvPr>
                  <p:cNvGrpSpPr>
                    <a:grpSpLocks/>
                  </p:cNvGrpSpPr>
                  <p:nvPr/>
                </p:nvGrpSpPr>
                <p:grpSpPr bwMode="auto">
                  <a:xfrm>
                    <a:off x="1063163" y="2072415"/>
                    <a:ext cx="1179452" cy="1050341"/>
                    <a:chOff x="2682875" y="2154503"/>
                    <a:chExt cx="1179452" cy="1050341"/>
                  </a:xfrm>
                </p:grpSpPr>
                <p:sp>
                  <p:nvSpPr>
                    <p:cNvPr id="215" name="任意多边形 836">
                      <a:extLst>
                        <a:ext uri="{FF2B5EF4-FFF2-40B4-BE49-F238E27FC236}">
                          <a16:creationId xmlns="" xmlns:a16="http://schemas.microsoft.com/office/drawing/2014/main" id="{11DB3426-84CB-4039-9F31-D6CD2F9AFFD4}"/>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6" name="任意多边形 837">
                      <a:extLst>
                        <a:ext uri="{FF2B5EF4-FFF2-40B4-BE49-F238E27FC236}">
                          <a16:creationId xmlns="" xmlns:a16="http://schemas.microsoft.com/office/drawing/2014/main" id="{57643674-FF61-4345-886D-F9255260E34C}"/>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0" name="组合 80">
                    <a:extLst>
                      <a:ext uri="{FF2B5EF4-FFF2-40B4-BE49-F238E27FC236}">
                        <a16:creationId xmlns="" xmlns:a16="http://schemas.microsoft.com/office/drawing/2014/main" id="{4D944130-70D5-4D4A-AFBB-E2D1A8149ABF}"/>
                      </a:ext>
                    </a:extLst>
                  </p:cNvPr>
                  <p:cNvGrpSpPr>
                    <a:grpSpLocks/>
                  </p:cNvGrpSpPr>
                  <p:nvPr/>
                </p:nvGrpSpPr>
                <p:grpSpPr bwMode="auto">
                  <a:xfrm>
                    <a:off x="1078707" y="2993336"/>
                    <a:ext cx="1169670" cy="723690"/>
                    <a:chOff x="2895600" y="3487261"/>
                    <a:chExt cx="1169670" cy="723690"/>
                  </a:xfrm>
                </p:grpSpPr>
                <p:sp>
                  <p:nvSpPr>
                    <p:cNvPr id="213" name="任意多边形 834">
                      <a:extLst>
                        <a:ext uri="{FF2B5EF4-FFF2-40B4-BE49-F238E27FC236}">
                          <a16:creationId xmlns="" xmlns:a16="http://schemas.microsoft.com/office/drawing/2014/main" id="{D451FF8A-D8FE-4166-9F96-72F54D416818}"/>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4" name="任意多边形 835">
                      <a:extLst>
                        <a:ext uri="{FF2B5EF4-FFF2-40B4-BE49-F238E27FC236}">
                          <a16:creationId xmlns="" xmlns:a16="http://schemas.microsoft.com/office/drawing/2014/main" id="{58F78221-7741-4647-B823-A0F3E445C9EC}"/>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1" name="组合 82">
                    <a:extLst>
                      <a:ext uri="{FF2B5EF4-FFF2-40B4-BE49-F238E27FC236}">
                        <a16:creationId xmlns="" xmlns:a16="http://schemas.microsoft.com/office/drawing/2014/main" id="{37E8F064-8F63-40F2-AB0D-3075314AF672}"/>
                      </a:ext>
                    </a:extLst>
                  </p:cNvPr>
                  <p:cNvGrpSpPr>
                    <a:grpSpLocks/>
                  </p:cNvGrpSpPr>
                  <p:nvPr/>
                </p:nvGrpSpPr>
                <p:grpSpPr bwMode="auto">
                  <a:xfrm>
                    <a:off x="618349" y="3122458"/>
                    <a:ext cx="850535" cy="1013128"/>
                    <a:chOff x="4720449" y="4163858"/>
                    <a:chExt cx="850535" cy="1013128"/>
                  </a:xfrm>
                </p:grpSpPr>
                <p:sp>
                  <p:nvSpPr>
                    <p:cNvPr id="211" name="任意多边形 832" hidden="1">
                      <a:extLst>
                        <a:ext uri="{FF2B5EF4-FFF2-40B4-BE49-F238E27FC236}">
                          <a16:creationId xmlns="" xmlns:a16="http://schemas.microsoft.com/office/drawing/2014/main" id="{79946558-444F-4865-B436-85C7C2400EB0}"/>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2" name="任意多边形 833">
                      <a:extLst>
                        <a:ext uri="{FF2B5EF4-FFF2-40B4-BE49-F238E27FC236}">
                          <a16:creationId xmlns="" xmlns:a16="http://schemas.microsoft.com/office/drawing/2014/main" id="{C3BF268C-E507-4347-BE9B-3A31C2287460}"/>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2" name="组合 76">
                    <a:extLst>
                      <a:ext uri="{FF2B5EF4-FFF2-40B4-BE49-F238E27FC236}">
                        <a16:creationId xmlns="" xmlns:a16="http://schemas.microsoft.com/office/drawing/2014/main" id="{7035F460-B8EA-4EA6-88EE-313749289CCD}"/>
                      </a:ext>
                    </a:extLst>
                  </p:cNvPr>
                  <p:cNvGrpSpPr>
                    <a:grpSpLocks/>
                  </p:cNvGrpSpPr>
                  <p:nvPr/>
                </p:nvGrpSpPr>
                <p:grpSpPr bwMode="auto">
                  <a:xfrm>
                    <a:off x="-131440" y="2075280"/>
                    <a:ext cx="1172106" cy="1056965"/>
                    <a:chOff x="-1553840" y="2119273"/>
                    <a:chExt cx="1172106" cy="1056965"/>
                  </a:xfrm>
                </p:grpSpPr>
                <p:sp>
                  <p:nvSpPr>
                    <p:cNvPr id="209" name="Freeform 75_1" hidden="1">
                      <a:extLst>
                        <a:ext uri="{FF2B5EF4-FFF2-40B4-BE49-F238E27FC236}">
                          <a16:creationId xmlns="" xmlns:a16="http://schemas.microsoft.com/office/drawing/2014/main" id="{913F9D45-1249-472C-B19A-8D745F7BA6E8}"/>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0" name="任意多边形 831">
                      <a:extLst>
                        <a:ext uri="{FF2B5EF4-FFF2-40B4-BE49-F238E27FC236}">
                          <a16:creationId xmlns="" xmlns:a16="http://schemas.microsoft.com/office/drawing/2014/main" id="{AE839917-505E-498B-8A09-8AF87A0A4C22}"/>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3" name="组合 77">
                    <a:extLst>
                      <a:ext uri="{FF2B5EF4-FFF2-40B4-BE49-F238E27FC236}">
                        <a16:creationId xmlns="" xmlns:a16="http://schemas.microsoft.com/office/drawing/2014/main" id="{E38D1188-D436-4442-A198-C6C79D9593E5}"/>
                      </a:ext>
                    </a:extLst>
                  </p:cNvPr>
                  <p:cNvGrpSpPr>
                    <a:grpSpLocks/>
                  </p:cNvGrpSpPr>
                  <p:nvPr/>
                </p:nvGrpSpPr>
                <p:grpSpPr bwMode="auto">
                  <a:xfrm>
                    <a:off x="-117221" y="2989912"/>
                    <a:ext cx="1172257" cy="735498"/>
                    <a:chOff x="227370" y="4232048"/>
                    <a:chExt cx="1172257" cy="735498"/>
                  </a:xfrm>
                </p:grpSpPr>
                <p:sp>
                  <p:nvSpPr>
                    <p:cNvPr id="207" name="任意多边形 828">
                      <a:extLst>
                        <a:ext uri="{FF2B5EF4-FFF2-40B4-BE49-F238E27FC236}">
                          <a16:creationId xmlns="" xmlns:a16="http://schemas.microsoft.com/office/drawing/2014/main" id="{5E8719F0-4F17-4226-9BB4-F05A75B30D42}"/>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8" name="任意多边形 829">
                      <a:extLst>
                        <a:ext uri="{FF2B5EF4-FFF2-40B4-BE49-F238E27FC236}">
                          <a16:creationId xmlns="" xmlns:a16="http://schemas.microsoft.com/office/drawing/2014/main" id="{EE472E5E-AC35-450D-939A-9ECAD1B9AD1A}"/>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68">
                    <a:extLst>
                      <a:ext uri="{FF2B5EF4-FFF2-40B4-BE49-F238E27FC236}">
                        <a16:creationId xmlns="" xmlns:a16="http://schemas.microsoft.com/office/drawing/2014/main" id="{654A2710-08E0-43A8-B997-4434DB770F11}"/>
                      </a:ext>
                    </a:extLst>
                  </p:cNvPr>
                  <p:cNvGrpSpPr>
                    <a:grpSpLocks/>
                  </p:cNvGrpSpPr>
                  <p:nvPr/>
                </p:nvGrpSpPr>
                <p:grpSpPr bwMode="auto">
                  <a:xfrm>
                    <a:off x="653667" y="1532255"/>
                    <a:ext cx="856733" cy="1585595"/>
                    <a:chOff x="2911092" y="1154430"/>
                    <a:chExt cx="856733" cy="1585595"/>
                  </a:xfrm>
                </p:grpSpPr>
                <p:sp>
                  <p:nvSpPr>
                    <p:cNvPr id="205" name="任意多边形 826">
                      <a:extLst>
                        <a:ext uri="{FF2B5EF4-FFF2-40B4-BE49-F238E27FC236}">
                          <a16:creationId xmlns="" xmlns:a16="http://schemas.microsoft.com/office/drawing/2014/main" id="{B01D8D2C-5CED-4DFF-ADB2-23A46CE5F15D}"/>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6" name="任意多边形 827">
                      <a:extLst>
                        <a:ext uri="{FF2B5EF4-FFF2-40B4-BE49-F238E27FC236}">
                          <a16:creationId xmlns="" xmlns:a16="http://schemas.microsoft.com/office/drawing/2014/main" id="{5142FE25-6D3B-48E1-AC3A-EF6936D78C6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2" name="组合 181">
                  <a:extLst>
                    <a:ext uri="{FF2B5EF4-FFF2-40B4-BE49-F238E27FC236}">
                      <a16:creationId xmlns="" xmlns:a16="http://schemas.microsoft.com/office/drawing/2014/main" id="{59C35281-0050-441E-A7EA-14807B5368BC}"/>
                    </a:ext>
                  </a:extLst>
                </p:cNvPr>
                <p:cNvGrpSpPr>
                  <a:grpSpLocks/>
                </p:cNvGrpSpPr>
                <p:nvPr/>
              </p:nvGrpSpPr>
              <p:grpSpPr bwMode="auto">
                <a:xfrm>
                  <a:off x="13371766" y="-568256"/>
                  <a:ext cx="3969643" cy="3121056"/>
                  <a:chOff x="-104553" y="2352286"/>
                  <a:chExt cx="3969643" cy="3121056"/>
                </a:xfrm>
              </p:grpSpPr>
              <p:sp>
                <p:nvSpPr>
                  <p:cNvPr id="197" name="椭圆 196">
                    <a:extLst>
                      <a:ext uri="{FF2B5EF4-FFF2-40B4-BE49-F238E27FC236}">
                        <a16:creationId xmlns="" xmlns:a16="http://schemas.microsoft.com/office/drawing/2014/main" id="{A8CDF8CD-DDD1-4157-ADF6-C4D5F39F7736}"/>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椭圆 197">
                    <a:extLst>
                      <a:ext uri="{FF2B5EF4-FFF2-40B4-BE49-F238E27FC236}">
                        <a16:creationId xmlns="" xmlns:a16="http://schemas.microsoft.com/office/drawing/2014/main" id="{95C091A3-C883-4FD6-A21C-730770D15FD3}"/>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3" name="组合 40">
                  <a:extLst>
                    <a:ext uri="{FF2B5EF4-FFF2-40B4-BE49-F238E27FC236}">
                      <a16:creationId xmlns="" xmlns:a16="http://schemas.microsoft.com/office/drawing/2014/main" id="{0764D331-77B8-4C51-AA46-E7DBBEB617A2}"/>
                    </a:ext>
                  </a:extLst>
                </p:cNvPr>
                <p:cNvGrpSpPr>
                  <a:grpSpLocks/>
                </p:cNvGrpSpPr>
                <p:nvPr/>
              </p:nvGrpSpPr>
              <p:grpSpPr bwMode="auto">
                <a:xfrm>
                  <a:off x="15232572" y="-1047421"/>
                  <a:ext cx="2124490" cy="2153566"/>
                  <a:chOff x="3971510" y="869821"/>
                  <a:chExt cx="2124490" cy="2153566"/>
                </a:xfrm>
              </p:grpSpPr>
              <p:grpSp>
                <p:nvGrpSpPr>
                  <p:cNvPr id="184" name="组合 19">
                    <a:extLst>
                      <a:ext uri="{FF2B5EF4-FFF2-40B4-BE49-F238E27FC236}">
                        <a16:creationId xmlns="" xmlns:a16="http://schemas.microsoft.com/office/drawing/2014/main" id="{337081BA-21B3-4927-8CE6-5B6B9FD02A52}"/>
                      </a:ext>
                    </a:extLst>
                  </p:cNvPr>
                  <p:cNvGrpSpPr>
                    <a:grpSpLocks/>
                  </p:cNvGrpSpPr>
                  <p:nvPr/>
                </p:nvGrpSpPr>
                <p:grpSpPr bwMode="auto">
                  <a:xfrm>
                    <a:off x="5052827" y="904964"/>
                    <a:ext cx="1043173" cy="1547336"/>
                    <a:chOff x="8202642" y="1331438"/>
                    <a:chExt cx="1043173" cy="1547336"/>
                  </a:xfrm>
                </p:grpSpPr>
                <p:sp>
                  <p:nvSpPr>
                    <p:cNvPr id="195" name="任意多边形 816">
                      <a:extLst>
                        <a:ext uri="{FF2B5EF4-FFF2-40B4-BE49-F238E27FC236}">
                          <a16:creationId xmlns="" xmlns:a16="http://schemas.microsoft.com/office/drawing/2014/main" id="{C7163BC9-0C8D-4081-A0B1-23CDAC7224BF}"/>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6" name="任意多边形 817">
                      <a:extLst>
                        <a:ext uri="{FF2B5EF4-FFF2-40B4-BE49-F238E27FC236}">
                          <a16:creationId xmlns="" xmlns:a16="http://schemas.microsoft.com/office/drawing/2014/main" id="{AA56B821-0596-48C8-805F-4883A5E0062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5" name="组合 39">
                    <a:extLst>
                      <a:ext uri="{FF2B5EF4-FFF2-40B4-BE49-F238E27FC236}">
                        <a16:creationId xmlns="" xmlns:a16="http://schemas.microsoft.com/office/drawing/2014/main" id="{48B8076C-AC09-43C6-AA83-C43C698F230B}"/>
                      </a:ext>
                    </a:extLst>
                  </p:cNvPr>
                  <p:cNvGrpSpPr>
                    <a:grpSpLocks/>
                  </p:cNvGrpSpPr>
                  <p:nvPr/>
                </p:nvGrpSpPr>
                <p:grpSpPr bwMode="auto">
                  <a:xfrm>
                    <a:off x="4018410" y="869821"/>
                    <a:ext cx="1074500" cy="1569143"/>
                    <a:chOff x="4018410" y="869821"/>
                    <a:chExt cx="1074500" cy="1569143"/>
                  </a:xfrm>
                </p:grpSpPr>
                <p:sp>
                  <p:nvSpPr>
                    <p:cNvPr id="193" name="任意多边形 814">
                      <a:extLst>
                        <a:ext uri="{FF2B5EF4-FFF2-40B4-BE49-F238E27FC236}">
                          <a16:creationId xmlns="" xmlns:a16="http://schemas.microsoft.com/office/drawing/2014/main" id="{B9D374FE-BDB5-4C7F-BAD3-669B12BDF320}"/>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815">
                      <a:extLst>
                        <a:ext uri="{FF2B5EF4-FFF2-40B4-BE49-F238E27FC236}">
                          <a16:creationId xmlns="" xmlns:a16="http://schemas.microsoft.com/office/drawing/2014/main" id="{7885D32D-5DB5-44AE-9E6C-A551CFCC7B4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6" name="组合 23">
                    <a:extLst>
                      <a:ext uri="{FF2B5EF4-FFF2-40B4-BE49-F238E27FC236}">
                        <a16:creationId xmlns="" xmlns:a16="http://schemas.microsoft.com/office/drawing/2014/main" id="{86556BB0-5C4B-4FA8-A020-B5E85CD3F61E}"/>
                      </a:ext>
                    </a:extLst>
                  </p:cNvPr>
                  <p:cNvGrpSpPr>
                    <a:grpSpLocks/>
                  </p:cNvGrpSpPr>
                  <p:nvPr/>
                </p:nvGrpSpPr>
                <p:grpSpPr bwMode="auto">
                  <a:xfrm>
                    <a:off x="5048035" y="2175212"/>
                    <a:ext cx="1018726" cy="829528"/>
                    <a:chOff x="7348022" y="2790825"/>
                    <a:chExt cx="1018726" cy="829528"/>
                  </a:xfrm>
                </p:grpSpPr>
                <p:sp>
                  <p:nvSpPr>
                    <p:cNvPr id="191" name="任意多边形 812" hidden="1">
                      <a:extLst>
                        <a:ext uri="{FF2B5EF4-FFF2-40B4-BE49-F238E27FC236}">
                          <a16:creationId xmlns="" xmlns:a16="http://schemas.microsoft.com/office/drawing/2014/main" id="{C2A0DC2C-8CA7-4677-9A89-2636415EFB78}"/>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2" name="任意多边形 813">
                      <a:extLst>
                        <a:ext uri="{FF2B5EF4-FFF2-40B4-BE49-F238E27FC236}">
                          <a16:creationId xmlns="" xmlns:a16="http://schemas.microsoft.com/office/drawing/2014/main" id="{67EE8025-D1FE-4DC6-9AAD-C286F6646D8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33">
                    <a:extLst>
                      <a:ext uri="{FF2B5EF4-FFF2-40B4-BE49-F238E27FC236}">
                        <a16:creationId xmlns="" xmlns:a16="http://schemas.microsoft.com/office/drawing/2014/main" id="{DC8F7CF3-51E0-4894-A1FD-0A961F5DFE4A}"/>
                      </a:ext>
                    </a:extLst>
                  </p:cNvPr>
                  <p:cNvGrpSpPr>
                    <a:grpSpLocks/>
                  </p:cNvGrpSpPr>
                  <p:nvPr/>
                </p:nvGrpSpPr>
                <p:grpSpPr bwMode="auto">
                  <a:xfrm>
                    <a:off x="3971510" y="2141238"/>
                    <a:ext cx="1066735" cy="882149"/>
                    <a:chOff x="8334175" y="1062762"/>
                    <a:chExt cx="1066735" cy="882149"/>
                  </a:xfrm>
                </p:grpSpPr>
                <p:sp>
                  <p:nvSpPr>
                    <p:cNvPr id="188" name="任意多边形 809">
                      <a:extLst>
                        <a:ext uri="{FF2B5EF4-FFF2-40B4-BE49-F238E27FC236}">
                          <a16:creationId xmlns="" xmlns:a16="http://schemas.microsoft.com/office/drawing/2014/main" id="{B4D37552-8F8E-404E-AB74-5F36E99AA1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9" name="任意多边形 810">
                      <a:extLst>
                        <a:ext uri="{FF2B5EF4-FFF2-40B4-BE49-F238E27FC236}">
                          <a16:creationId xmlns="" xmlns:a16="http://schemas.microsoft.com/office/drawing/2014/main" id="{87A9BCB9-E93F-4B48-890A-38459D2737E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0" name="任意多边形 811">
                      <a:extLst>
                        <a:ext uri="{FF2B5EF4-FFF2-40B4-BE49-F238E27FC236}">
                          <a16:creationId xmlns="" xmlns:a16="http://schemas.microsoft.com/office/drawing/2014/main" id="{5D7E1044-0711-424D-B942-819D3B6836F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47" name="组合 246">
            <a:extLst>
              <a:ext uri="{FF2B5EF4-FFF2-40B4-BE49-F238E27FC236}">
                <a16:creationId xmlns="" xmlns:a16="http://schemas.microsoft.com/office/drawing/2014/main" id="{D2397E22-21B5-4573-B6BF-36743C5EE582}"/>
              </a:ext>
            </a:extLst>
          </p:cNvPr>
          <p:cNvGrpSpPr>
            <a:grpSpLocks/>
          </p:cNvGrpSpPr>
          <p:nvPr/>
        </p:nvGrpSpPr>
        <p:grpSpPr bwMode="auto">
          <a:xfrm>
            <a:off x="5194071" y="1877632"/>
            <a:ext cx="1371376" cy="1369980"/>
            <a:chOff x="412646" y="656269"/>
            <a:chExt cx="3839484" cy="3834791"/>
          </a:xfrm>
        </p:grpSpPr>
        <p:sp>
          <p:nvSpPr>
            <p:cNvPr id="248" name="椭圆 247">
              <a:extLst>
                <a:ext uri="{FF2B5EF4-FFF2-40B4-BE49-F238E27FC236}">
                  <a16:creationId xmlns="" xmlns:a16="http://schemas.microsoft.com/office/drawing/2014/main" id="{00C363CF-710D-4AC1-8224-7917108B0F4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49" name="组合 248">
              <a:extLst>
                <a:ext uri="{FF2B5EF4-FFF2-40B4-BE49-F238E27FC236}">
                  <a16:creationId xmlns="" xmlns:a16="http://schemas.microsoft.com/office/drawing/2014/main" id="{64FF76DF-7BE8-4E99-8870-15B57B37E327}"/>
                </a:ext>
              </a:extLst>
            </p:cNvPr>
            <p:cNvGrpSpPr>
              <a:grpSpLocks/>
            </p:cNvGrpSpPr>
            <p:nvPr/>
          </p:nvGrpSpPr>
          <p:grpSpPr bwMode="auto">
            <a:xfrm>
              <a:off x="1167595" y="656269"/>
              <a:ext cx="3084535" cy="3065208"/>
              <a:chOff x="1167595" y="656269"/>
              <a:chExt cx="3084535" cy="3065208"/>
            </a:xfrm>
          </p:grpSpPr>
          <p:sp>
            <p:nvSpPr>
              <p:cNvPr id="250" name="椭圆 249">
                <a:extLst>
                  <a:ext uri="{FF2B5EF4-FFF2-40B4-BE49-F238E27FC236}">
                    <a16:creationId xmlns="" xmlns:a16="http://schemas.microsoft.com/office/drawing/2014/main" id="{A4D2153D-B07F-40C7-8664-29C53BAF7235}"/>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1" name="组合 126">
                <a:extLst>
                  <a:ext uri="{FF2B5EF4-FFF2-40B4-BE49-F238E27FC236}">
                    <a16:creationId xmlns="" xmlns:a16="http://schemas.microsoft.com/office/drawing/2014/main" id="{31FDD0D6-2DBD-44DF-9719-80CD5B1E371F}"/>
                  </a:ext>
                </a:extLst>
              </p:cNvPr>
              <p:cNvGrpSpPr>
                <a:grpSpLocks/>
              </p:cNvGrpSpPr>
              <p:nvPr/>
            </p:nvGrpSpPr>
            <p:grpSpPr bwMode="auto">
              <a:xfrm>
                <a:off x="1471763" y="905821"/>
                <a:ext cx="2545098" cy="2726591"/>
                <a:chOff x="5692632" y="2125830"/>
                <a:chExt cx="2582391" cy="2767159"/>
              </a:xfrm>
            </p:grpSpPr>
            <p:sp>
              <p:nvSpPr>
                <p:cNvPr id="314" name="任意多边形 788">
                  <a:extLst>
                    <a:ext uri="{FF2B5EF4-FFF2-40B4-BE49-F238E27FC236}">
                      <a16:creationId xmlns="" xmlns:a16="http://schemas.microsoft.com/office/drawing/2014/main" id="{9C7273E3-4B07-4042-91DA-B1673D540F46}"/>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789">
                  <a:extLst>
                    <a:ext uri="{FF2B5EF4-FFF2-40B4-BE49-F238E27FC236}">
                      <a16:creationId xmlns="" xmlns:a16="http://schemas.microsoft.com/office/drawing/2014/main" id="{FC631F75-0266-4898-9411-3D8A2FAB8DB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6" name="任意多边形 790">
                  <a:extLst>
                    <a:ext uri="{FF2B5EF4-FFF2-40B4-BE49-F238E27FC236}">
                      <a16:creationId xmlns="" xmlns:a16="http://schemas.microsoft.com/office/drawing/2014/main" id="{88D59E89-7B8A-43F5-AB0E-E93127451F42}"/>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791">
                  <a:extLst>
                    <a:ext uri="{FF2B5EF4-FFF2-40B4-BE49-F238E27FC236}">
                      <a16:creationId xmlns="" xmlns:a16="http://schemas.microsoft.com/office/drawing/2014/main" id="{947B3236-65FD-4E3B-BF0C-77F09C3B54F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792">
                  <a:extLst>
                    <a:ext uri="{FF2B5EF4-FFF2-40B4-BE49-F238E27FC236}">
                      <a16:creationId xmlns="" xmlns:a16="http://schemas.microsoft.com/office/drawing/2014/main" id="{01091883-1D7B-474A-B192-7B50A58C06D2}"/>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793">
                  <a:extLst>
                    <a:ext uri="{FF2B5EF4-FFF2-40B4-BE49-F238E27FC236}">
                      <a16:creationId xmlns="" xmlns:a16="http://schemas.microsoft.com/office/drawing/2014/main" id="{85476750-CF62-4E09-B3FF-4EC0B45D365C}"/>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2" name="组合 122">
                <a:extLst>
                  <a:ext uri="{FF2B5EF4-FFF2-40B4-BE49-F238E27FC236}">
                    <a16:creationId xmlns="" xmlns:a16="http://schemas.microsoft.com/office/drawing/2014/main" id="{27D4FC94-81B2-41F9-A24D-B9C007EB8113}"/>
                  </a:ext>
                </a:extLst>
              </p:cNvPr>
              <p:cNvGrpSpPr>
                <a:grpSpLocks/>
              </p:cNvGrpSpPr>
              <p:nvPr/>
            </p:nvGrpSpPr>
            <p:grpSpPr bwMode="auto">
              <a:xfrm>
                <a:off x="1238175" y="792388"/>
                <a:ext cx="3013955" cy="2929089"/>
                <a:chOff x="7642275" y="-3564091"/>
                <a:chExt cx="5694363" cy="5534842"/>
              </a:xfrm>
            </p:grpSpPr>
            <p:grpSp>
              <p:nvGrpSpPr>
                <p:cNvPr id="290" name="组合 108">
                  <a:extLst>
                    <a:ext uri="{FF2B5EF4-FFF2-40B4-BE49-F238E27FC236}">
                      <a16:creationId xmlns="" xmlns:a16="http://schemas.microsoft.com/office/drawing/2014/main" id="{781EF3A4-59C2-4D2E-A67B-762A5348268F}"/>
                    </a:ext>
                  </a:extLst>
                </p:cNvPr>
                <p:cNvGrpSpPr>
                  <a:grpSpLocks/>
                </p:cNvGrpSpPr>
                <p:nvPr/>
              </p:nvGrpSpPr>
              <p:grpSpPr bwMode="auto">
                <a:xfrm>
                  <a:off x="10568038" y="-2241539"/>
                  <a:ext cx="2768600" cy="1414311"/>
                  <a:chOff x="7264400" y="2182977"/>
                  <a:chExt cx="2768600" cy="1414311"/>
                </a:xfrm>
              </p:grpSpPr>
              <p:sp>
                <p:nvSpPr>
                  <p:cNvPr id="312" name="任意多边形 786">
                    <a:extLst>
                      <a:ext uri="{FF2B5EF4-FFF2-40B4-BE49-F238E27FC236}">
                        <a16:creationId xmlns="" xmlns:a16="http://schemas.microsoft.com/office/drawing/2014/main" id="{F924C924-32E0-41C0-929A-BEB41704E08D}"/>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787">
                    <a:extLst>
                      <a:ext uri="{FF2B5EF4-FFF2-40B4-BE49-F238E27FC236}">
                        <a16:creationId xmlns="" xmlns:a16="http://schemas.microsoft.com/office/drawing/2014/main" id="{17A81E16-DA28-456F-A1C6-C48C288C1A9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1" name="组合 109">
                  <a:extLst>
                    <a:ext uri="{FF2B5EF4-FFF2-40B4-BE49-F238E27FC236}">
                      <a16:creationId xmlns="" xmlns:a16="http://schemas.microsoft.com/office/drawing/2014/main" id="{673DFECE-8A3B-40F2-B153-DC10BEE2D3AB}"/>
                    </a:ext>
                  </a:extLst>
                </p:cNvPr>
                <p:cNvGrpSpPr>
                  <a:grpSpLocks/>
                </p:cNvGrpSpPr>
                <p:nvPr/>
              </p:nvGrpSpPr>
              <p:grpSpPr bwMode="auto">
                <a:xfrm>
                  <a:off x="10555338" y="-792316"/>
                  <a:ext cx="2717800" cy="1467621"/>
                  <a:chOff x="7251700" y="3632200"/>
                  <a:chExt cx="2717800" cy="1467621"/>
                </a:xfrm>
              </p:grpSpPr>
              <p:sp>
                <p:nvSpPr>
                  <p:cNvPr id="310" name="任意多边形 784">
                    <a:extLst>
                      <a:ext uri="{FF2B5EF4-FFF2-40B4-BE49-F238E27FC236}">
                        <a16:creationId xmlns="" xmlns:a16="http://schemas.microsoft.com/office/drawing/2014/main" id="{DC60ADD4-CA43-46C6-8A1B-3FE1681FF781}"/>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1" name="任意多边形 785">
                    <a:extLst>
                      <a:ext uri="{FF2B5EF4-FFF2-40B4-BE49-F238E27FC236}">
                        <a16:creationId xmlns="" xmlns:a16="http://schemas.microsoft.com/office/drawing/2014/main" id="{EE0CB942-DCDA-4FB9-BC66-E9BFF83BE169}"/>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2" name="组合 110">
                  <a:extLst>
                    <a:ext uri="{FF2B5EF4-FFF2-40B4-BE49-F238E27FC236}">
                      <a16:creationId xmlns="" xmlns:a16="http://schemas.microsoft.com/office/drawing/2014/main" id="{C48581A7-DA89-44E0-86C1-43F1DB07BD6E}"/>
                    </a:ext>
                  </a:extLst>
                </p:cNvPr>
                <p:cNvGrpSpPr>
                  <a:grpSpLocks/>
                </p:cNvGrpSpPr>
                <p:nvPr/>
              </p:nvGrpSpPr>
              <p:grpSpPr bwMode="auto">
                <a:xfrm>
                  <a:off x="10471931" y="-792316"/>
                  <a:ext cx="1523446" cy="2743380"/>
                  <a:chOff x="7168293" y="3632200"/>
                  <a:chExt cx="1523446" cy="2743380"/>
                </a:xfrm>
              </p:grpSpPr>
              <p:sp>
                <p:nvSpPr>
                  <p:cNvPr id="308" name="任意多边形 782">
                    <a:extLst>
                      <a:ext uri="{FF2B5EF4-FFF2-40B4-BE49-F238E27FC236}">
                        <a16:creationId xmlns="" xmlns:a16="http://schemas.microsoft.com/office/drawing/2014/main" id="{6B268D96-AF41-4E74-8A12-BBE31E7F3A1A}"/>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9" name="任意多边形 783">
                    <a:extLst>
                      <a:ext uri="{FF2B5EF4-FFF2-40B4-BE49-F238E27FC236}">
                        <a16:creationId xmlns="" xmlns:a16="http://schemas.microsoft.com/office/drawing/2014/main" id="{99BEB6F2-5FDE-4130-B07E-FB12A532A127}"/>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3" name="组合 111">
                  <a:extLst>
                    <a:ext uri="{FF2B5EF4-FFF2-40B4-BE49-F238E27FC236}">
                      <a16:creationId xmlns="" xmlns:a16="http://schemas.microsoft.com/office/drawing/2014/main" id="{0C857FAD-9353-465A-9CDB-09CED84DDE1F}"/>
                    </a:ext>
                  </a:extLst>
                </p:cNvPr>
                <p:cNvGrpSpPr>
                  <a:grpSpLocks/>
                </p:cNvGrpSpPr>
                <p:nvPr/>
              </p:nvGrpSpPr>
              <p:grpSpPr bwMode="auto">
                <a:xfrm>
                  <a:off x="8882232" y="-789141"/>
                  <a:ext cx="1567560" cy="2759892"/>
                  <a:chOff x="5578594" y="3635375"/>
                  <a:chExt cx="1567560" cy="2759892"/>
                </a:xfrm>
              </p:grpSpPr>
              <p:sp>
                <p:nvSpPr>
                  <p:cNvPr id="306" name="任意多边形 780">
                    <a:extLst>
                      <a:ext uri="{FF2B5EF4-FFF2-40B4-BE49-F238E27FC236}">
                        <a16:creationId xmlns="" xmlns:a16="http://schemas.microsoft.com/office/drawing/2014/main" id="{52A0551C-F944-43FA-B089-CFB9DEBB2412}"/>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7" name="任意多边形 781">
                    <a:extLst>
                      <a:ext uri="{FF2B5EF4-FFF2-40B4-BE49-F238E27FC236}">
                        <a16:creationId xmlns="" xmlns:a16="http://schemas.microsoft.com/office/drawing/2014/main" id="{E0C745A6-F60A-46B1-A0B7-8CA3AED62FD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4" name="组合 99">
                  <a:extLst>
                    <a:ext uri="{FF2B5EF4-FFF2-40B4-BE49-F238E27FC236}">
                      <a16:creationId xmlns="" xmlns:a16="http://schemas.microsoft.com/office/drawing/2014/main" id="{23E826C5-014F-4963-9E02-870D37569960}"/>
                    </a:ext>
                  </a:extLst>
                </p:cNvPr>
                <p:cNvGrpSpPr>
                  <a:grpSpLocks/>
                </p:cNvGrpSpPr>
                <p:nvPr/>
              </p:nvGrpSpPr>
              <p:grpSpPr bwMode="auto">
                <a:xfrm>
                  <a:off x="10504538" y="-3459330"/>
                  <a:ext cx="1556982" cy="2603514"/>
                  <a:chOff x="7200900" y="965186"/>
                  <a:chExt cx="1556982" cy="2603514"/>
                </a:xfrm>
              </p:grpSpPr>
              <p:sp>
                <p:nvSpPr>
                  <p:cNvPr id="304" name="任意多边形 778">
                    <a:extLst>
                      <a:ext uri="{FF2B5EF4-FFF2-40B4-BE49-F238E27FC236}">
                        <a16:creationId xmlns="" xmlns:a16="http://schemas.microsoft.com/office/drawing/2014/main" id="{32CEC5D1-6503-4B68-B3FD-032C4E5CF4BC}"/>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779">
                    <a:extLst>
                      <a:ext uri="{FF2B5EF4-FFF2-40B4-BE49-F238E27FC236}">
                        <a16:creationId xmlns="" xmlns:a16="http://schemas.microsoft.com/office/drawing/2014/main" id="{520BF0C2-CA5F-4319-A638-1336E84CEBA0}"/>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5" name="组合 98">
                  <a:extLst>
                    <a:ext uri="{FF2B5EF4-FFF2-40B4-BE49-F238E27FC236}">
                      <a16:creationId xmlns="" xmlns:a16="http://schemas.microsoft.com/office/drawing/2014/main" id="{39D0E175-6B6C-4531-85C3-0EED42CF3191}"/>
                    </a:ext>
                  </a:extLst>
                </p:cNvPr>
                <p:cNvGrpSpPr>
                  <a:grpSpLocks/>
                </p:cNvGrpSpPr>
                <p:nvPr/>
              </p:nvGrpSpPr>
              <p:grpSpPr bwMode="auto">
                <a:xfrm>
                  <a:off x="9007760" y="-3564091"/>
                  <a:ext cx="1499035" cy="2673350"/>
                  <a:chOff x="5704122" y="860425"/>
                  <a:chExt cx="1499035" cy="2673350"/>
                </a:xfrm>
              </p:grpSpPr>
              <p:sp>
                <p:nvSpPr>
                  <p:cNvPr id="302" name="任意多边形 776">
                    <a:extLst>
                      <a:ext uri="{FF2B5EF4-FFF2-40B4-BE49-F238E27FC236}">
                        <a16:creationId xmlns="" xmlns:a16="http://schemas.microsoft.com/office/drawing/2014/main" id="{2CE42C52-158D-4F3D-9F44-AF5F7D7E18C2}"/>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3" name="任意多边形 777">
                    <a:extLst>
                      <a:ext uri="{FF2B5EF4-FFF2-40B4-BE49-F238E27FC236}">
                        <a16:creationId xmlns="" xmlns:a16="http://schemas.microsoft.com/office/drawing/2014/main" id="{835D74B2-FC0A-4857-9207-0C078040C98F}"/>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6" name="组合 113">
                  <a:extLst>
                    <a:ext uri="{FF2B5EF4-FFF2-40B4-BE49-F238E27FC236}">
                      <a16:creationId xmlns="" xmlns:a16="http://schemas.microsoft.com/office/drawing/2014/main" id="{723ABBAE-EBCD-407B-8E85-EF445A8B24CA}"/>
                    </a:ext>
                  </a:extLst>
                </p:cNvPr>
                <p:cNvGrpSpPr>
                  <a:grpSpLocks/>
                </p:cNvGrpSpPr>
                <p:nvPr/>
              </p:nvGrpSpPr>
              <p:grpSpPr bwMode="auto">
                <a:xfrm>
                  <a:off x="7685138" y="-2293489"/>
                  <a:ext cx="2743200" cy="1482122"/>
                  <a:chOff x="4381500" y="2131027"/>
                  <a:chExt cx="2743200" cy="1482122"/>
                </a:xfrm>
              </p:grpSpPr>
              <p:sp>
                <p:nvSpPr>
                  <p:cNvPr id="300" name="任意多边形 774">
                    <a:extLst>
                      <a:ext uri="{FF2B5EF4-FFF2-40B4-BE49-F238E27FC236}">
                        <a16:creationId xmlns="" xmlns:a16="http://schemas.microsoft.com/office/drawing/2014/main" id="{5A589AFB-D667-45CD-80AF-D584A8755F23}"/>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1" name="任意多边形 775">
                    <a:extLst>
                      <a:ext uri="{FF2B5EF4-FFF2-40B4-BE49-F238E27FC236}">
                        <a16:creationId xmlns="" xmlns:a16="http://schemas.microsoft.com/office/drawing/2014/main" id="{075B1D18-DF16-4C06-B192-EF08A3AC820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7" name="组合 112">
                  <a:extLst>
                    <a:ext uri="{FF2B5EF4-FFF2-40B4-BE49-F238E27FC236}">
                      <a16:creationId xmlns="" xmlns:a16="http://schemas.microsoft.com/office/drawing/2014/main" id="{D15E60C7-05D3-4CBA-819D-2D5A24822CD9}"/>
                    </a:ext>
                  </a:extLst>
                </p:cNvPr>
                <p:cNvGrpSpPr>
                  <a:grpSpLocks/>
                </p:cNvGrpSpPr>
                <p:nvPr/>
              </p:nvGrpSpPr>
              <p:grpSpPr bwMode="auto">
                <a:xfrm>
                  <a:off x="7642275" y="-801840"/>
                  <a:ext cx="2773363" cy="1440922"/>
                  <a:chOff x="4338637" y="3622676"/>
                  <a:chExt cx="2773363" cy="1440922"/>
                </a:xfrm>
              </p:grpSpPr>
              <p:sp>
                <p:nvSpPr>
                  <p:cNvPr id="298" name="任意多边形 772" hidden="1">
                    <a:extLst>
                      <a:ext uri="{FF2B5EF4-FFF2-40B4-BE49-F238E27FC236}">
                        <a16:creationId xmlns="" xmlns:a16="http://schemas.microsoft.com/office/drawing/2014/main" id="{CAB59679-C715-4641-8CEB-CD32D0313208}"/>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9" name="任意多边形 773">
                    <a:extLst>
                      <a:ext uri="{FF2B5EF4-FFF2-40B4-BE49-F238E27FC236}">
                        <a16:creationId xmlns="" xmlns:a16="http://schemas.microsoft.com/office/drawing/2014/main" id="{35B61DBF-BF01-4235-BB2D-2B5ADCD562EC}"/>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3" name="组合 121">
                <a:extLst>
                  <a:ext uri="{FF2B5EF4-FFF2-40B4-BE49-F238E27FC236}">
                    <a16:creationId xmlns="" xmlns:a16="http://schemas.microsoft.com/office/drawing/2014/main" id="{FF110084-4FA7-41BF-BFE2-32756AE31899}"/>
                  </a:ext>
                </a:extLst>
              </p:cNvPr>
              <p:cNvGrpSpPr>
                <a:grpSpLocks/>
              </p:cNvGrpSpPr>
              <p:nvPr/>
            </p:nvGrpSpPr>
            <p:grpSpPr bwMode="auto">
              <a:xfrm>
                <a:off x="1167595" y="656269"/>
                <a:ext cx="2724071" cy="2669454"/>
                <a:chOff x="13371766" y="-2490898"/>
                <a:chExt cx="5146323" cy="5043698"/>
              </a:xfrm>
            </p:grpSpPr>
            <p:grpSp>
              <p:nvGrpSpPr>
                <p:cNvPr id="254" name="组合 84">
                  <a:extLst>
                    <a:ext uri="{FF2B5EF4-FFF2-40B4-BE49-F238E27FC236}">
                      <a16:creationId xmlns="" xmlns:a16="http://schemas.microsoft.com/office/drawing/2014/main" id="{454A35FB-E762-4728-B622-B5C6B4FCFB54}"/>
                    </a:ext>
                  </a:extLst>
                </p:cNvPr>
                <p:cNvGrpSpPr>
                  <a:grpSpLocks/>
                </p:cNvGrpSpPr>
                <p:nvPr/>
              </p:nvGrpSpPr>
              <p:grpSpPr bwMode="auto">
                <a:xfrm>
                  <a:off x="14041858" y="-2490898"/>
                  <a:ext cx="4476231" cy="4896641"/>
                  <a:chOff x="-131440" y="1532255"/>
                  <a:chExt cx="2379817" cy="2603331"/>
                </a:xfrm>
              </p:grpSpPr>
              <p:grpSp>
                <p:nvGrpSpPr>
                  <p:cNvPr id="272" name="组合 69">
                    <a:extLst>
                      <a:ext uri="{FF2B5EF4-FFF2-40B4-BE49-F238E27FC236}">
                        <a16:creationId xmlns="" xmlns:a16="http://schemas.microsoft.com/office/drawing/2014/main" id="{89C7FFBD-05F0-4B04-A43A-0B044D79434F}"/>
                      </a:ext>
                    </a:extLst>
                  </p:cNvPr>
                  <p:cNvGrpSpPr>
                    <a:grpSpLocks/>
                  </p:cNvGrpSpPr>
                  <p:nvPr/>
                </p:nvGrpSpPr>
                <p:grpSpPr bwMode="auto">
                  <a:xfrm>
                    <a:off x="1063163" y="2072415"/>
                    <a:ext cx="1179452" cy="1050341"/>
                    <a:chOff x="2682875" y="2154503"/>
                    <a:chExt cx="1179452" cy="1050341"/>
                  </a:xfrm>
                </p:grpSpPr>
                <p:sp>
                  <p:nvSpPr>
                    <p:cNvPr id="288" name="任意多边形 762">
                      <a:extLst>
                        <a:ext uri="{FF2B5EF4-FFF2-40B4-BE49-F238E27FC236}">
                          <a16:creationId xmlns="" xmlns:a16="http://schemas.microsoft.com/office/drawing/2014/main" id="{DEC060E2-8A1D-4E1C-A1A0-344D79D71A65}"/>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763">
                      <a:extLst>
                        <a:ext uri="{FF2B5EF4-FFF2-40B4-BE49-F238E27FC236}">
                          <a16:creationId xmlns="" xmlns:a16="http://schemas.microsoft.com/office/drawing/2014/main" id="{9679B32B-7DF7-49F2-937D-D275AFC433C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3" name="组合 80">
                    <a:extLst>
                      <a:ext uri="{FF2B5EF4-FFF2-40B4-BE49-F238E27FC236}">
                        <a16:creationId xmlns="" xmlns:a16="http://schemas.microsoft.com/office/drawing/2014/main" id="{5531FBA8-7451-4155-8098-F8106FC040EF}"/>
                      </a:ext>
                    </a:extLst>
                  </p:cNvPr>
                  <p:cNvGrpSpPr>
                    <a:grpSpLocks/>
                  </p:cNvGrpSpPr>
                  <p:nvPr/>
                </p:nvGrpSpPr>
                <p:grpSpPr bwMode="auto">
                  <a:xfrm>
                    <a:off x="1078707" y="2993336"/>
                    <a:ext cx="1169670" cy="723690"/>
                    <a:chOff x="2895600" y="3487261"/>
                    <a:chExt cx="1169670" cy="723690"/>
                  </a:xfrm>
                </p:grpSpPr>
                <p:sp>
                  <p:nvSpPr>
                    <p:cNvPr id="286" name="任意多边形 760">
                      <a:extLst>
                        <a:ext uri="{FF2B5EF4-FFF2-40B4-BE49-F238E27FC236}">
                          <a16:creationId xmlns="" xmlns:a16="http://schemas.microsoft.com/office/drawing/2014/main" id="{076AA9F7-CEB0-411F-90E8-F43EEB943282}"/>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761">
                      <a:extLst>
                        <a:ext uri="{FF2B5EF4-FFF2-40B4-BE49-F238E27FC236}">
                          <a16:creationId xmlns="" xmlns:a16="http://schemas.microsoft.com/office/drawing/2014/main" id="{F476DAF3-DCD9-41D3-8370-E8EF28D0BCCE}"/>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4" name="组合 82">
                    <a:extLst>
                      <a:ext uri="{FF2B5EF4-FFF2-40B4-BE49-F238E27FC236}">
                        <a16:creationId xmlns="" xmlns:a16="http://schemas.microsoft.com/office/drawing/2014/main" id="{DA4F4406-161D-4568-B1D6-CA53D1621FA3}"/>
                      </a:ext>
                    </a:extLst>
                  </p:cNvPr>
                  <p:cNvGrpSpPr>
                    <a:grpSpLocks/>
                  </p:cNvGrpSpPr>
                  <p:nvPr/>
                </p:nvGrpSpPr>
                <p:grpSpPr bwMode="auto">
                  <a:xfrm>
                    <a:off x="618349" y="3122458"/>
                    <a:ext cx="850535" cy="1013128"/>
                    <a:chOff x="4720449" y="4163858"/>
                    <a:chExt cx="850535" cy="1013128"/>
                  </a:xfrm>
                </p:grpSpPr>
                <p:sp>
                  <p:nvSpPr>
                    <p:cNvPr id="284" name="任意多边形 758" hidden="1">
                      <a:extLst>
                        <a:ext uri="{FF2B5EF4-FFF2-40B4-BE49-F238E27FC236}">
                          <a16:creationId xmlns="" xmlns:a16="http://schemas.microsoft.com/office/drawing/2014/main" id="{73C09467-1C99-4660-959B-8BFCAA97F14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759">
                      <a:extLst>
                        <a:ext uri="{FF2B5EF4-FFF2-40B4-BE49-F238E27FC236}">
                          <a16:creationId xmlns="" xmlns:a16="http://schemas.microsoft.com/office/drawing/2014/main" id="{BDACAA78-8C0A-44F8-8555-89069FF671FA}"/>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5" name="组合 76">
                    <a:extLst>
                      <a:ext uri="{FF2B5EF4-FFF2-40B4-BE49-F238E27FC236}">
                        <a16:creationId xmlns="" xmlns:a16="http://schemas.microsoft.com/office/drawing/2014/main" id="{14B76C90-29BE-4319-840A-1E39AFD029E5}"/>
                      </a:ext>
                    </a:extLst>
                  </p:cNvPr>
                  <p:cNvGrpSpPr>
                    <a:grpSpLocks/>
                  </p:cNvGrpSpPr>
                  <p:nvPr/>
                </p:nvGrpSpPr>
                <p:grpSpPr bwMode="auto">
                  <a:xfrm>
                    <a:off x="-131440" y="2075280"/>
                    <a:ext cx="1172106" cy="1056965"/>
                    <a:chOff x="-1553840" y="2119273"/>
                    <a:chExt cx="1172106" cy="1056965"/>
                  </a:xfrm>
                </p:grpSpPr>
                <p:sp>
                  <p:nvSpPr>
                    <p:cNvPr id="282" name="Freeform 75_1" hidden="1">
                      <a:extLst>
                        <a:ext uri="{FF2B5EF4-FFF2-40B4-BE49-F238E27FC236}">
                          <a16:creationId xmlns="" xmlns:a16="http://schemas.microsoft.com/office/drawing/2014/main" id="{81A3FF2F-60BB-4EC0-9281-A1C35E0E0A0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3" name="任意多边形 757">
                      <a:extLst>
                        <a:ext uri="{FF2B5EF4-FFF2-40B4-BE49-F238E27FC236}">
                          <a16:creationId xmlns="" xmlns:a16="http://schemas.microsoft.com/office/drawing/2014/main" id="{045E65A8-F8A3-4A7C-9CD8-AF15EAF7AC33}"/>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6" name="组合 77">
                    <a:extLst>
                      <a:ext uri="{FF2B5EF4-FFF2-40B4-BE49-F238E27FC236}">
                        <a16:creationId xmlns="" xmlns:a16="http://schemas.microsoft.com/office/drawing/2014/main" id="{84C5D25E-A571-4489-8A0B-72F861582DD1}"/>
                      </a:ext>
                    </a:extLst>
                  </p:cNvPr>
                  <p:cNvGrpSpPr>
                    <a:grpSpLocks/>
                  </p:cNvGrpSpPr>
                  <p:nvPr/>
                </p:nvGrpSpPr>
                <p:grpSpPr bwMode="auto">
                  <a:xfrm>
                    <a:off x="-117221" y="2989912"/>
                    <a:ext cx="1172257" cy="735498"/>
                    <a:chOff x="227370" y="4232048"/>
                    <a:chExt cx="1172257" cy="735498"/>
                  </a:xfrm>
                </p:grpSpPr>
                <p:sp>
                  <p:nvSpPr>
                    <p:cNvPr id="280" name="任意多边形 754">
                      <a:extLst>
                        <a:ext uri="{FF2B5EF4-FFF2-40B4-BE49-F238E27FC236}">
                          <a16:creationId xmlns="" xmlns:a16="http://schemas.microsoft.com/office/drawing/2014/main" id="{F949F286-BD4F-4264-9408-170F3C738DE6}"/>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1" name="任意多边形 755">
                      <a:extLst>
                        <a:ext uri="{FF2B5EF4-FFF2-40B4-BE49-F238E27FC236}">
                          <a16:creationId xmlns="" xmlns:a16="http://schemas.microsoft.com/office/drawing/2014/main" id="{6419FB96-D640-489D-A283-1CCAB8EA225F}"/>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68">
                    <a:extLst>
                      <a:ext uri="{FF2B5EF4-FFF2-40B4-BE49-F238E27FC236}">
                        <a16:creationId xmlns="" xmlns:a16="http://schemas.microsoft.com/office/drawing/2014/main" id="{4558EDDC-9674-40F5-B76B-A54B98CE1256}"/>
                      </a:ext>
                    </a:extLst>
                  </p:cNvPr>
                  <p:cNvGrpSpPr>
                    <a:grpSpLocks/>
                  </p:cNvGrpSpPr>
                  <p:nvPr/>
                </p:nvGrpSpPr>
                <p:grpSpPr bwMode="auto">
                  <a:xfrm>
                    <a:off x="653667" y="1532255"/>
                    <a:ext cx="856733" cy="1585595"/>
                    <a:chOff x="2911092" y="1154430"/>
                    <a:chExt cx="856733" cy="1585595"/>
                  </a:xfrm>
                </p:grpSpPr>
                <p:sp>
                  <p:nvSpPr>
                    <p:cNvPr id="278" name="任意多边形 752">
                      <a:extLst>
                        <a:ext uri="{FF2B5EF4-FFF2-40B4-BE49-F238E27FC236}">
                          <a16:creationId xmlns="" xmlns:a16="http://schemas.microsoft.com/office/drawing/2014/main" id="{8945B66A-6B2A-45FF-9EBA-8FE2E097BCC8}"/>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9" name="任意多边形 753">
                      <a:extLst>
                        <a:ext uri="{FF2B5EF4-FFF2-40B4-BE49-F238E27FC236}">
                          <a16:creationId xmlns="" xmlns:a16="http://schemas.microsoft.com/office/drawing/2014/main" id="{A6E0874E-5741-4659-8B56-5D06A485D39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5" name="组合 254">
                  <a:extLst>
                    <a:ext uri="{FF2B5EF4-FFF2-40B4-BE49-F238E27FC236}">
                      <a16:creationId xmlns="" xmlns:a16="http://schemas.microsoft.com/office/drawing/2014/main" id="{98CDC6FA-72F2-4848-A37C-D59F8FA4D7DA}"/>
                    </a:ext>
                  </a:extLst>
                </p:cNvPr>
                <p:cNvGrpSpPr>
                  <a:grpSpLocks/>
                </p:cNvGrpSpPr>
                <p:nvPr/>
              </p:nvGrpSpPr>
              <p:grpSpPr bwMode="auto">
                <a:xfrm>
                  <a:off x="13371766" y="-568256"/>
                  <a:ext cx="3969643" cy="3121056"/>
                  <a:chOff x="-104553" y="2352286"/>
                  <a:chExt cx="3969643" cy="3121056"/>
                </a:xfrm>
              </p:grpSpPr>
              <p:sp>
                <p:nvSpPr>
                  <p:cNvPr id="270" name="椭圆 269">
                    <a:extLst>
                      <a:ext uri="{FF2B5EF4-FFF2-40B4-BE49-F238E27FC236}">
                        <a16:creationId xmlns="" xmlns:a16="http://schemas.microsoft.com/office/drawing/2014/main" id="{6EE896CF-1946-490E-98E4-846EB6D2AC1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椭圆 270">
                    <a:extLst>
                      <a:ext uri="{FF2B5EF4-FFF2-40B4-BE49-F238E27FC236}">
                        <a16:creationId xmlns="" xmlns:a16="http://schemas.microsoft.com/office/drawing/2014/main" id="{EE763BFE-581C-41C4-9582-1B526DB0B5A6}"/>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6" name="组合 40">
                  <a:extLst>
                    <a:ext uri="{FF2B5EF4-FFF2-40B4-BE49-F238E27FC236}">
                      <a16:creationId xmlns="" xmlns:a16="http://schemas.microsoft.com/office/drawing/2014/main" id="{BE4EB76F-A1F0-435F-A3D4-F693CEAA1B72}"/>
                    </a:ext>
                  </a:extLst>
                </p:cNvPr>
                <p:cNvGrpSpPr>
                  <a:grpSpLocks/>
                </p:cNvGrpSpPr>
                <p:nvPr/>
              </p:nvGrpSpPr>
              <p:grpSpPr bwMode="auto">
                <a:xfrm>
                  <a:off x="15232572" y="-1047421"/>
                  <a:ext cx="2124490" cy="2153566"/>
                  <a:chOff x="3971510" y="869821"/>
                  <a:chExt cx="2124490" cy="2153566"/>
                </a:xfrm>
              </p:grpSpPr>
              <p:grpSp>
                <p:nvGrpSpPr>
                  <p:cNvPr id="257" name="组合 19">
                    <a:extLst>
                      <a:ext uri="{FF2B5EF4-FFF2-40B4-BE49-F238E27FC236}">
                        <a16:creationId xmlns="" xmlns:a16="http://schemas.microsoft.com/office/drawing/2014/main" id="{86E7FB73-EE85-4112-9657-BDF321A6842E}"/>
                      </a:ext>
                    </a:extLst>
                  </p:cNvPr>
                  <p:cNvGrpSpPr>
                    <a:grpSpLocks/>
                  </p:cNvGrpSpPr>
                  <p:nvPr/>
                </p:nvGrpSpPr>
                <p:grpSpPr bwMode="auto">
                  <a:xfrm>
                    <a:off x="5052827" y="904964"/>
                    <a:ext cx="1043173" cy="1547336"/>
                    <a:chOff x="8202642" y="1331438"/>
                    <a:chExt cx="1043173" cy="1547336"/>
                  </a:xfrm>
                </p:grpSpPr>
                <p:sp>
                  <p:nvSpPr>
                    <p:cNvPr id="268" name="任意多边形 742">
                      <a:extLst>
                        <a:ext uri="{FF2B5EF4-FFF2-40B4-BE49-F238E27FC236}">
                          <a16:creationId xmlns="" xmlns:a16="http://schemas.microsoft.com/office/drawing/2014/main" id="{A718842D-761C-4B07-A51F-74A7F29DA093}"/>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743">
                      <a:extLst>
                        <a:ext uri="{FF2B5EF4-FFF2-40B4-BE49-F238E27FC236}">
                          <a16:creationId xmlns="" xmlns:a16="http://schemas.microsoft.com/office/drawing/2014/main" id="{653E1806-B315-445F-978A-85CC25E6CE3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8" name="组合 39">
                    <a:extLst>
                      <a:ext uri="{FF2B5EF4-FFF2-40B4-BE49-F238E27FC236}">
                        <a16:creationId xmlns="" xmlns:a16="http://schemas.microsoft.com/office/drawing/2014/main" id="{BF00EB23-3224-4950-95C4-DBE345C7383B}"/>
                      </a:ext>
                    </a:extLst>
                  </p:cNvPr>
                  <p:cNvGrpSpPr>
                    <a:grpSpLocks/>
                  </p:cNvGrpSpPr>
                  <p:nvPr/>
                </p:nvGrpSpPr>
                <p:grpSpPr bwMode="auto">
                  <a:xfrm>
                    <a:off x="4018410" y="869821"/>
                    <a:ext cx="1074500" cy="1569143"/>
                    <a:chOff x="4018410" y="869821"/>
                    <a:chExt cx="1074500" cy="1569143"/>
                  </a:xfrm>
                </p:grpSpPr>
                <p:sp>
                  <p:nvSpPr>
                    <p:cNvPr id="266" name="任意多边形 740">
                      <a:extLst>
                        <a:ext uri="{FF2B5EF4-FFF2-40B4-BE49-F238E27FC236}">
                          <a16:creationId xmlns="" xmlns:a16="http://schemas.microsoft.com/office/drawing/2014/main" id="{9E849E4D-0281-436B-84FA-EE38EF17336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7" name="任意多边形 741">
                      <a:extLst>
                        <a:ext uri="{FF2B5EF4-FFF2-40B4-BE49-F238E27FC236}">
                          <a16:creationId xmlns="" xmlns:a16="http://schemas.microsoft.com/office/drawing/2014/main" id="{AFEF07CF-7FB4-4E48-BA7F-37C01ECDCF68}"/>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23">
                    <a:extLst>
                      <a:ext uri="{FF2B5EF4-FFF2-40B4-BE49-F238E27FC236}">
                        <a16:creationId xmlns="" xmlns:a16="http://schemas.microsoft.com/office/drawing/2014/main" id="{92091F5F-55B8-47C6-AF41-DE1D59B251AF}"/>
                      </a:ext>
                    </a:extLst>
                  </p:cNvPr>
                  <p:cNvGrpSpPr>
                    <a:grpSpLocks/>
                  </p:cNvGrpSpPr>
                  <p:nvPr/>
                </p:nvGrpSpPr>
                <p:grpSpPr bwMode="auto">
                  <a:xfrm>
                    <a:off x="5048035" y="2175212"/>
                    <a:ext cx="1018726" cy="829528"/>
                    <a:chOff x="7348022" y="2790825"/>
                    <a:chExt cx="1018726" cy="829528"/>
                  </a:xfrm>
                </p:grpSpPr>
                <p:sp>
                  <p:nvSpPr>
                    <p:cNvPr id="264" name="任意多边形 738" hidden="1">
                      <a:extLst>
                        <a:ext uri="{FF2B5EF4-FFF2-40B4-BE49-F238E27FC236}">
                          <a16:creationId xmlns="" xmlns:a16="http://schemas.microsoft.com/office/drawing/2014/main" id="{1FE64181-3A5B-4D61-A5EC-6DB568C31E5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5" name="任意多边形 739">
                      <a:extLst>
                        <a:ext uri="{FF2B5EF4-FFF2-40B4-BE49-F238E27FC236}">
                          <a16:creationId xmlns="" xmlns:a16="http://schemas.microsoft.com/office/drawing/2014/main" id="{A4933E8C-211E-41B6-9300-13CFD6A1CFF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33">
                    <a:extLst>
                      <a:ext uri="{FF2B5EF4-FFF2-40B4-BE49-F238E27FC236}">
                        <a16:creationId xmlns="" xmlns:a16="http://schemas.microsoft.com/office/drawing/2014/main" id="{A66724D0-6A73-4B82-AF05-E5AA3F4F20D1}"/>
                      </a:ext>
                    </a:extLst>
                  </p:cNvPr>
                  <p:cNvGrpSpPr>
                    <a:grpSpLocks/>
                  </p:cNvGrpSpPr>
                  <p:nvPr/>
                </p:nvGrpSpPr>
                <p:grpSpPr bwMode="auto">
                  <a:xfrm>
                    <a:off x="3971510" y="2141238"/>
                    <a:ext cx="1066735" cy="882149"/>
                    <a:chOff x="8334175" y="1062762"/>
                    <a:chExt cx="1066735" cy="882149"/>
                  </a:xfrm>
                </p:grpSpPr>
                <p:sp>
                  <p:nvSpPr>
                    <p:cNvPr id="261" name="任意多边形 735">
                      <a:extLst>
                        <a:ext uri="{FF2B5EF4-FFF2-40B4-BE49-F238E27FC236}">
                          <a16:creationId xmlns="" xmlns:a16="http://schemas.microsoft.com/office/drawing/2014/main" id="{5252DEA8-7EEC-49AE-8EFD-00786F21588D}"/>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2" name="任意多边形 736">
                      <a:extLst>
                        <a:ext uri="{FF2B5EF4-FFF2-40B4-BE49-F238E27FC236}">
                          <a16:creationId xmlns="" xmlns:a16="http://schemas.microsoft.com/office/drawing/2014/main" id="{04CD2CC5-EEDE-458B-B28F-8CE382823027}"/>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3" name="任意多边形 737">
                      <a:extLst>
                        <a:ext uri="{FF2B5EF4-FFF2-40B4-BE49-F238E27FC236}">
                          <a16:creationId xmlns="" xmlns:a16="http://schemas.microsoft.com/office/drawing/2014/main" id="{6BE957E6-C7C4-4552-96B5-24F15E1A9D8C}"/>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20" name="组合 319">
            <a:extLst>
              <a:ext uri="{FF2B5EF4-FFF2-40B4-BE49-F238E27FC236}">
                <a16:creationId xmlns="" xmlns:a16="http://schemas.microsoft.com/office/drawing/2014/main" id="{D99B56E1-EF20-4CF0-9710-ED1D4F13AB83}"/>
              </a:ext>
            </a:extLst>
          </p:cNvPr>
          <p:cNvGrpSpPr>
            <a:grpSpLocks/>
          </p:cNvGrpSpPr>
          <p:nvPr/>
        </p:nvGrpSpPr>
        <p:grpSpPr bwMode="auto">
          <a:xfrm>
            <a:off x="3946296" y="4492247"/>
            <a:ext cx="1371376" cy="1369980"/>
            <a:chOff x="412646" y="656269"/>
            <a:chExt cx="3839484" cy="3834791"/>
          </a:xfrm>
        </p:grpSpPr>
        <p:sp>
          <p:nvSpPr>
            <p:cNvPr id="321" name="椭圆 320">
              <a:extLst>
                <a:ext uri="{FF2B5EF4-FFF2-40B4-BE49-F238E27FC236}">
                  <a16:creationId xmlns="" xmlns:a16="http://schemas.microsoft.com/office/drawing/2014/main" id="{9F2EB1A7-66BC-4EB3-BAB5-ABB1118438E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22" name="组合 321">
              <a:extLst>
                <a:ext uri="{FF2B5EF4-FFF2-40B4-BE49-F238E27FC236}">
                  <a16:creationId xmlns="" xmlns:a16="http://schemas.microsoft.com/office/drawing/2014/main" id="{DA794EFA-DFC5-4101-AA4D-1A501E0CC8C8}"/>
                </a:ext>
              </a:extLst>
            </p:cNvPr>
            <p:cNvGrpSpPr>
              <a:grpSpLocks/>
            </p:cNvGrpSpPr>
            <p:nvPr/>
          </p:nvGrpSpPr>
          <p:grpSpPr bwMode="auto">
            <a:xfrm>
              <a:off x="1167595" y="656269"/>
              <a:ext cx="3084535" cy="3065208"/>
              <a:chOff x="1167595" y="656269"/>
              <a:chExt cx="3084535" cy="3065208"/>
            </a:xfrm>
          </p:grpSpPr>
          <p:sp>
            <p:nvSpPr>
              <p:cNvPr id="323" name="椭圆 322">
                <a:extLst>
                  <a:ext uri="{FF2B5EF4-FFF2-40B4-BE49-F238E27FC236}">
                    <a16:creationId xmlns="" xmlns:a16="http://schemas.microsoft.com/office/drawing/2014/main" id="{36E77C69-FE25-4C82-8035-632FE383D4AD}"/>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24" name="组合 126">
                <a:extLst>
                  <a:ext uri="{FF2B5EF4-FFF2-40B4-BE49-F238E27FC236}">
                    <a16:creationId xmlns="" xmlns:a16="http://schemas.microsoft.com/office/drawing/2014/main" id="{965BE5F6-5BBA-4D51-85D1-1C6598064B8F}"/>
                  </a:ext>
                </a:extLst>
              </p:cNvPr>
              <p:cNvGrpSpPr>
                <a:grpSpLocks/>
              </p:cNvGrpSpPr>
              <p:nvPr/>
            </p:nvGrpSpPr>
            <p:grpSpPr bwMode="auto">
              <a:xfrm>
                <a:off x="1471763" y="905821"/>
                <a:ext cx="2545098" cy="2726591"/>
                <a:chOff x="5692632" y="2125830"/>
                <a:chExt cx="2582391" cy="2767159"/>
              </a:xfrm>
            </p:grpSpPr>
            <p:sp>
              <p:nvSpPr>
                <p:cNvPr id="387" name="任意多边形 714">
                  <a:extLst>
                    <a:ext uri="{FF2B5EF4-FFF2-40B4-BE49-F238E27FC236}">
                      <a16:creationId xmlns="" xmlns:a16="http://schemas.microsoft.com/office/drawing/2014/main" id="{CB4BB18B-AAD3-42E6-A4A9-36AB90BC2A1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8" name="任意多边形 715">
                  <a:extLst>
                    <a:ext uri="{FF2B5EF4-FFF2-40B4-BE49-F238E27FC236}">
                      <a16:creationId xmlns="" xmlns:a16="http://schemas.microsoft.com/office/drawing/2014/main" id="{306A2D3E-126B-4830-A03F-8FC69B193E92}"/>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9" name="任意多边形 716">
                  <a:extLst>
                    <a:ext uri="{FF2B5EF4-FFF2-40B4-BE49-F238E27FC236}">
                      <a16:creationId xmlns="" xmlns:a16="http://schemas.microsoft.com/office/drawing/2014/main" id="{D9D9FC0B-2C82-439D-989E-86FDC26DE2C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0" name="任意多边形 717">
                  <a:extLst>
                    <a:ext uri="{FF2B5EF4-FFF2-40B4-BE49-F238E27FC236}">
                      <a16:creationId xmlns="" xmlns:a16="http://schemas.microsoft.com/office/drawing/2014/main" id="{630D49E4-F90E-428F-A970-DCAA8211FB0F}"/>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1" name="任意多边形 718">
                  <a:extLst>
                    <a:ext uri="{FF2B5EF4-FFF2-40B4-BE49-F238E27FC236}">
                      <a16:creationId xmlns="" xmlns:a16="http://schemas.microsoft.com/office/drawing/2014/main" id="{1F58ED10-3B50-4F28-BB17-75A6102F9B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2" name="任意多边形 719">
                  <a:extLst>
                    <a:ext uri="{FF2B5EF4-FFF2-40B4-BE49-F238E27FC236}">
                      <a16:creationId xmlns="" xmlns:a16="http://schemas.microsoft.com/office/drawing/2014/main" id="{8ADA1ADF-23BE-4C2D-AD10-C71C9B3BB95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5" name="组合 122">
                <a:extLst>
                  <a:ext uri="{FF2B5EF4-FFF2-40B4-BE49-F238E27FC236}">
                    <a16:creationId xmlns="" xmlns:a16="http://schemas.microsoft.com/office/drawing/2014/main" id="{81C159E7-52A0-45CF-A5D9-20EE30C05AD2}"/>
                  </a:ext>
                </a:extLst>
              </p:cNvPr>
              <p:cNvGrpSpPr>
                <a:grpSpLocks/>
              </p:cNvGrpSpPr>
              <p:nvPr/>
            </p:nvGrpSpPr>
            <p:grpSpPr bwMode="auto">
              <a:xfrm>
                <a:off x="1238175" y="792388"/>
                <a:ext cx="3013955" cy="2929089"/>
                <a:chOff x="7642275" y="-3564091"/>
                <a:chExt cx="5694363" cy="5534842"/>
              </a:xfrm>
            </p:grpSpPr>
            <p:grpSp>
              <p:nvGrpSpPr>
                <p:cNvPr id="363" name="组合 108">
                  <a:extLst>
                    <a:ext uri="{FF2B5EF4-FFF2-40B4-BE49-F238E27FC236}">
                      <a16:creationId xmlns="" xmlns:a16="http://schemas.microsoft.com/office/drawing/2014/main" id="{DE63D4D0-5A81-4C66-82F2-6C546D0D5F3C}"/>
                    </a:ext>
                  </a:extLst>
                </p:cNvPr>
                <p:cNvGrpSpPr>
                  <a:grpSpLocks/>
                </p:cNvGrpSpPr>
                <p:nvPr/>
              </p:nvGrpSpPr>
              <p:grpSpPr bwMode="auto">
                <a:xfrm>
                  <a:off x="10568038" y="-2241539"/>
                  <a:ext cx="2768600" cy="1414311"/>
                  <a:chOff x="7264400" y="2182977"/>
                  <a:chExt cx="2768600" cy="1414311"/>
                </a:xfrm>
              </p:grpSpPr>
              <p:sp>
                <p:nvSpPr>
                  <p:cNvPr id="385" name="任意多边形 712">
                    <a:extLst>
                      <a:ext uri="{FF2B5EF4-FFF2-40B4-BE49-F238E27FC236}">
                        <a16:creationId xmlns="" xmlns:a16="http://schemas.microsoft.com/office/drawing/2014/main" id="{A7B4D680-2568-4163-9165-2E218161B21C}"/>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6" name="任意多边形 713">
                    <a:extLst>
                      <a:ext uri="{FF2B5EF4-FFF2-40B4-BE49-F238E27FC236}">
                        <a16:creationId xmlns="" xmlns:a16="http://schemas.microsoft.com/office/drawing/2014/main" id="{64BB9A8C-9686-498D-A19B-AB7F3D9BF827}"/>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4" name="组合 109">
                  <a:extLst>
                    <a:ext uri="{FF2B5EF4-FFF2-40B4-BE49-F238E27FC236}">
                      <a16:creationId xmlns="" xmlns:a16="http://schemas.microsoft.com/office/drawing/2014/main" id="{34A8C674-40AF-43D9-8202-7A6C9406FEB0}"/>
                    </a:ext>
                  </a:extLst>
                </p:cNvPr>
                <p:cNvGrpSpPr>
                  <a:grpSpLocks/>
                </p:cNvGrpSpPr>
                <p:nvPr/>
              </p:nvGrpSpPr>
              <p:grpSpPr bwMode="auto">
                <a:xfrm>
                  <a:off x="10555338" y="-792316"/>
                  <a:ext cx="2717800" cy="1467621"/>
                  <a:chOff x="7251700" y="3632200"/>
                  <a:chExt cx="2717800" cy="1467621"/>
                </a:xfrm>
              </p:grpSpPr>
              <p:sp>
                <p:nvSpPr>
                  <p:cNvPr id="383" name="任意多边形 710">
                    <a:extLst>
                      <a:ext uri="{FF2B5EF4-FFF2-40B4-BE49-F238E27FC236}">
                        <a16:creationId xmlns="" xmlns:a16="http://schemas.microsoft.com/office/drawing/2014/main" id="{8F310AF3-CC08-4277-BB82-8E462327777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4" name="任意多边形 711">
                    <a:extLst>
                      <a:ext uri="{FF2B5EF4-FFF2-40B4-BE49-F238E27FC236}">
                        <a16:creationId xmlns="" xmlns:a16="http://schemas.microsoft.com/office/drawing/2014/main" id="{15975694-16D2-4A0C-9CA7-CA2BBF9FA71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5" name="组合 110">
                  <a:extLst>
                    <a:ext uri="{FF2B5EF4-FFF2-40B4-BE49-F238E27FC236}">
                      <a16:creationId xmlns="" xmlns:a16="http://schemas.microsoft.com/office/drawing/2014/main" id="{03CED31F-50BD-477A-8BB3-99301A0E4C2B}"/>
                    </a:ext>
                  </a:extLst>
                </p:cNvPr>
                <p:cNvGrpSpPr>
                  <a:grpSpLocks/>
                </p:cNvGrpSpPr>
                <p:nvPr/>
              </p:nvGrpSpPr>
              <p:grpSpPr bwMode="auto">
                <a:xfrm>
                  <a:off x="10471931" y="-792316"/>
                  <a:ext cx="1523446" cy="2743380"/>
                  <a:chOff x="7168293" y="3632200"/>
                  <a:chExt cx="1523446" cy="2743380"/>
                </a:xfrm>
              </p:grpSpPr>
              <p:sp>
                <p:nvSpPr>
                  <p:cNvPr id="381" name="任意多边形 708">
                    <a:extLst>
                      <a:ext uri="{FF2B5EF4-FFF2-40B4-BE49-F238E27FC236}">
                        <a16:creationId xmlns="" xmlns:a16="http://schemas.microsoft.com/office/drawing/2014/main" id="{3BF329B6-679C-4A76-81D4-D05E9104F22C}"/>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2" name="任意多边形 709">
                    <a:extLst>
                      <a:ext uri="{FF2B5EF4-FFF2-40B4-BE49-F238E27FC236}">
                        <a16:creationId xmlns="" xmlns:a16="http://schemas.microsoft.com/office/drawing/2014/main" id="{30E190D7-4370-4580-BE5F-E28FF888A0E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6" name="组合 111">
                  <a:extLst>
                    <a:ext uri="{FF2B5EF4-FFF2-40B4-BE49-F238E27FC236}">
                      <a16:creationId xmlns="" xmlns:a16="http://schemas.microsoft.com/office/drawing/2014/main" id="{83461586-7A6C-4D4D-8D65-4F70D261909A}"/>
                    </a:ext>
                  </a:extLst>
                </p:cNvPr>
                <p:cNvGrpSpPr>
                  <a:grpSpLocks/>
                </p:cNvGrpSpPr>
                <p:nvPr/>
              </p:nvGrpSpPr>
              <p:grpSpPr bwMode="auto">
                <a:xfrm>
                  <a:off x="8882232" y="-789141"/>
                  <a:ext cx="1567560" cy="2759892"/>
                  <a:chOff x="5578594" y="3635375"/>
                  <a:chExt cx="1567560" cy="2759892"/>
                </a:xfrm>
              </p:grpSpPr>
              <p:sp>
                <p:nvSpPr>
                  <p:cNvPr id="379" name="任意多边形 706">
                    <a:extLst>
                      <a:ext uri="{FF2B5EF4-FFF2-40B4-BE49-F238E27FC236}">
                        <a16:creationId xmlns="" xmlns:a16="http://schemas.microsoft.com/office/drawing/2014/main" id="{A5AB8553-0C0A-44B1-8373-4EF28BF36E1F}"/>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0" name="任意多边形 707">
                    <a:extLst>
                      <a:ext uri="{FF2B5EF4-FFF2-40B4-BE49-F238E27FC236}">
                        <a16:creationId xmlns="" xmlns:a16="http://schemas.microsoft.com/office/drawing/2014/main" id="{2F0F76F5-4E94-4215-BFD5-F27BC366ED9A}"/>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7" name="组合 99">
                  <a:extLst>
                    <a:ext uri="{FF2B5EF4-FFF2-40B4-BE49-F238E27FC236}">
                      <a16:creationId xmlns="" xmlns:a16="http://schemas.microsoft.com/office/drawing/2014/main" id="{68786AD5-0B7A-4140-968C-BED2C992E6E0}"/>
                    </a:ext>
                  </a:extLst>
                </p:cNvPr>
                <p:cNvGrpSpPr>
                  <a:grpSpLocks/>
                </p:cNvGrpSpPr>
                <p:nvPr/>
              </p:nvGrpSpPr>
              <p:grpSpPr bwMode="auto">
                <a:xfrm>
                  <a:off x="10504538" y="-3459330"/>
                  <a:ext cx="1556982" cy="2603514"/>
                  <a:chOff x="7200900" y="965186"/>
                  <a:chExt cx="1556982" cy="2603514"/>
                </a:xfrm>
              </p:grpSpPr>
              <p:sp>
                <p:nvSpPr>
                  <p:cNvPr id="377" name="任意多边形 704">
                    <a:extLst>
                      <a:ext uri="{FF2B5EF4-FFF2-40B4-BE49-F238E27FC236}">
                        <a16:creationId xmlns="" xmlns:a16="http://schemas.microsoft.com/office/drawing/2014/main" id="{15F34C72-9334-4145-9F24-1B262D1DE94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8" name="任意多边形 705">
                    <a:extLst>
                      <a:ext uri="{FF2B5EF4-FFF2-40B4-BE49-F238E27FC236}">
                        <a16:creationId xmlns="" xmlns:a16="http://schemas.microsoft.com/office/drawing/2014/main" id="{9A222C22-CB46-4C5C-82E4-7FF82D2F46BC}"/>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8" name="组合 98">
                  <a:extLst>
                    <a:ext uri="{FF2B5EF4-FFF2-40B4-BE49-F238E27FC236}">
                      <a16:creationId xmlns="" xmlns:a16="http://schemas.microsoft.com/office/drawing/2014/main" id="{E3EBB630-43C8-446F-BFC2-F44C044C0D93}"/>
                    </a:ext>
                  </a:extLst>
                </p:cNvPr>
                <p:cNvGrpSpPr>
                  <a:grpSpLocks/>
                </p:cNvGrpSpPr>
                <p:nvPr/>
              </p:nvGrpSpPr>
              <p:grpSpPr bwMode="auto">
                <a:xfrm>
                  <a:off x="9007760" y="-3564091"/>
                  <a:ext cx="1499035" cy="2673350"/>
                  <a:chOff x="5704122" y="860425"/>
                  <a:chExt cx="1499035" cy="2673350"/>
                </a:xfrm>
              </p:grpSpPr>
              <p:sp>
                <p:nvSpPr>
                  <p:cNvPr id="375" name="任意多边形 702">
                    <a:extLst>
                      <a:ext uri="{FF2B5EF4-FFF2-40B4-BE49-F238E27FC236}">
                        <a16:creationId xmlns="" xmlns:a16="http://schemas.microsoft.com/office/drawing/2014/main" id="{7704122F-0402-4847-9ED1-80386C1611CE}"/>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6" name="任意多边形 703">
                    <a:extLst>
                      <a:ext uri="{FF2B5EF4-FFF2-40B4-BE49-F238E27FC236}">
                        <a16:creationId xmlns="" xmlns:a16="http://schemas.microsoft.com/office/drawing/2014/main" id="{76F53661-63A7-41E6-B5A3-0C755657AF1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9" name="组合 113">
                  <a:extLst>
                    <a:ext uri="{FF2B5EF4-FFF2-40B4-BE49-F238E27FC236}">
                      <a16:creationId xmlns="" xmlns:a16="http://schemas.microsoft.com/office/drawing/2014/main" id="{DFA4D411-6377-465E-B177-3B5EC80F8431}"/>
                    </a:ext>
                  </a:extLst>
                </p:cNvPr>
                <p:cNvGrpSpPr>
                  <a:grpSpLocks/>
                </p:cNvGrpSpPr>
                <p:nvPr/>
              </p:nvGrpSpPr>
              <p:grpSpPr bwMode="auto">
                <a:xfrm>
                  <a:off x="7685138" y="-2293489"/>
                  <a:ext cx="2743200" cy="1482122"/>
                  <a:chOff x="4381500" y="2131027"/>
                  <a:chExt cx="2743200" cy="1482122"/>
                </a:xfrm>
              </p:grpSpPr>
              <p:sp>
                <p:nvSpPr>
                  <p:cNvPr id="373" name="任意多边形 700">
                    <a:extLst>
                      <a:ext uri="{FF2B5EF4-FFF2-40B4-BE49-F238E27FC236}">
                        <a16:creationId xmlns="" xmlns:a16="http://schemas.microsoft.com/office/drawing/2014/main" id="{8C9A8CCE-F980-42BA-B3FE-9D577689C11A}"/>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4" name="任意多边形 701">
                    <a:extLst>
                      <a:ext uri="{FF2B5EF4-FFF2-40B4-BE49-F238E27FC236}">
                        <a16:creationId xmlns="" xmlns:a16="http://schemas.microsoft.com/office/drawing/2014/main" id="{FDFF85A9-7F21-4837-BCC3-B7D12D67A42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0" name="组合 112">
                  <a:extLst>
                    <a:ext uri="{FF2B5EF4-FFF2-40B4-BE49-F238E27FC236}">
                      <a16:creationId xmlns="" xmlns:a16="http://schemas.microsoft.com/office/drawing/2014/main" id="{450CB365-F8AC-4B9C-B6F6-90BD86EB3228}"/>
                    </a:ext>
                  </a:extLst>
                </p:cNvPr>
                <p:cNvGrpSpPr>
                  <a:grpSpLocks/>
                </p:cNvGrpSpPr>
                <p:nvPr/>
              </p:nvGrpSpPr>
              <p:grpSpPr bwMode="auto">
                <a:xfrm>
                  <a:off x="7642275" y="-801840"/>
                  <a:ext cx="2773363" cy="1440922"/>
                  <a:chOff x="4338637" y="3622676"/>
                  <a:chExt cx="2773363" cy="1440922"/>
                </a:xfrm>
              </p:grpSpPr>
              <p:sp>
                <p:nvSpPr>
                  <p:cNvPr id="371" name="任意多边形 698">
                    <a:extLst>
                      <a:ext uri="{FF2B5EF4-FFF2-40B4-BE49-F238E27FC236}">
                        <a16:creationId xmlns="" xmlns:a16="http://schemas.microsoft.com/office/drawing/2014/main" id="{39FAA634-3FF8-46FF-9064-A3E33F3FC40C}"/>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2" name="任意多边形 699">
                    <a:extLst>
                      <a:ext uri="{FF2B5EF4-FFF2-40B4-BE49-F238E27FC236}">
                        <a16:creationId xmlns="" xmlns:a16="http://schemas.microsoft.com/office/drawing/2014/main" id="{E00400BA-AEE2-4534-B8F9-20486BE5EA8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26" name="组合 121">
                <a:extLst>
                  <a:ext uri="{FF2B5EF4-FFF2-40B4-BE49-F238E27FC236}">
                    <a16:creationId xmlns="" xmlns:a16="http://schemas.microsoft.com/office/drawing/2014/main" id="{C3AABDD9-C0BA-426C-9F80-C5D1C9154F72}"/>
                  </a:ext>
                </a:extLst>
              </p:cNvPr>
              <p:cNvGrpSpPr>
                <a:grpSpLocks/>
              </p:cNvGrpSpPr>
              <p:nvPr/>
            </p:nvGrpSpPr>
            <p:grpSpPr bwMode="auto">
              <a:xfrm>
                <a:off x="1167595" y="656269"/>
                <a:ext cx="2724071" cy="2669454"/>
                <a:chOff x="13371766" y="-2490898"/>
                <a:chExt cx="5146323" cy="5043698"/>
              </a:xfrm>
            </p:grpSpPr>
            <p:grpSp>
              <p:nvGrpSpPr>
                <p:cNvPr id="327" name="组合 84">
                  <a:extLst>
                    <a:ext uri="{FF2B5EF4-FFF2-40B4-BE49-F238E27FC236}">
                      <a16:creationId xmlns="" xmlns:a16="http://schemas.microsoft.com/office/drawing/2014/main" id="{C4241E80-32A8-4A4D-9EE1-1F98515064A4}"/>
                    </a:ext>
                  </a:extLst>
                </p:cNvPr>
                <p:cNvGrpSpPr>
                  <a:grpSpLocks/>
                </p:cNvGrpSpPr>
                <p:nvPr/>
              </p:nvGrpSpPr>
              <p:grpSpPr bwMode="auto">
                <a:xfrm>
                  <a:off x="14041858" y="-2490898"/>
                  <a:ext cx="4476231" cy="4896641"/>
                  <a:chOff x="-131440" y="1532255"/>
                  <a:chExt cx="2379817" cy="2603331"/>
                </a:xfrm>
              </p:grpSpPr>
              <p:grpSp>
                <p:nvGrpSpPr>
                  <p:cNvPr id="345" name="组合 69">
                    <a:extLst>
                      <a:ext uri="{FF2B5EF4-FFF2-40B4-BE49-F238E27FC236}">
                        <a16:creationId xmlns="" xmlns:a16="http://schemas.microsoft.com/office/drawing/2014/main" id="{18EEA08F-3EB5-4E5E-B46F-3D7BB4DC85B4}"/>
                      </a:ext>
                    </a:extLst>
                  </p:cNvPr>
                  <p:cNvGrpSpPr>
                    <a:grpSpLocks/>
                  </p:cNvGrpSpPr>
                  <p:nvPr/>
                </p:nvGrpSpPr>
                <p:grpSpPr bwMode="auto">
                  <a:xfrm>
                    <a:off x="1063163" y="2072415"/>
                    <a:ext cx="1179452" cy="1050341"/>
                    <a:chOff x="2682875" y="2154503"/>
                    <a:chExt cx="1179452" cy="1050341"/>
                  </a:xfrm>
                </p:grpSpPr>
                <p:sp>
                  <p:nvSpPr>
                    <p:cNvPr id="361" name="任意多边形 688">
                      <a:extLst>
                        <a:ext uri="{FF2B5EF4-FFF2-40B4-BE49-F238E27FC236}">
                          <a16:creationId xmlns="" xmlns:a16="http://schemas.microsoft.com/office/drawing/2014/main" id="{C039FFA6-BA53-4E01-AED1-FD1ACBD0A51B}"/>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2" name="任意多边形 689">
                      <a:extLst>
                        <a:ext uri="{FF2B5EF4-FFF2-40B4-BE49-F238E27FC236}">
                          <a16:creationId xmlns="" xmlns:a16="http://schemas.microsoft.com/office/drawing/2014/main" id="{794EAEC3-A09D-40F4-8BA3-E700387D94F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6" name="组合 80">
                    <a:extLst>
                      <a:ext uri="{FF2B5EF4-FFF2-40B4-BE49-F238E27FC236}">
                        <a16:creationId xmlns="" xmlns:a16="http://schemas.microsoft.com/office/drawing/2014/main" id="{D088BCE6-838D-4217-9262-B2A3A9B30896}"/>
                      </a:ext>
                    </a:extLst>
                  </p:cNvPr>
                  <p:cNvGrpSpPr>
                    <a:grpSpLocks/>
                  </p:cNvGrpSpPr>
                  <p:nvPr/>
                </p:nvGrpSpPr>
                <p:grpSpPr bwMode="auto">
                  <a:xfrm>
                    <a:off x="1078707" y="2993336"/>
                    <a:ext cx="1169670" cy="723690"/>
                    <a:chOff x="2895600" y="3487261"/>
                    <a:chExt cx="1169670" cy="723690"/>
                  </a:xfrm>
                </p:grpSpPr>
                <p:sp>
                  <p:nvSpPr>
                    <p:cNvPr id="359" name="任意多边形 686">
                      <a:extLst>
                        <a:ext uri="{FF2B5EF4-FFF2-40B4-BE49-F238E27FC236}">
                          <a16:creationId xmlns="" xmlns:a16="http://schemas.microsoft.com/office/drawing/2014/main" id="{1A9B8730-E1A7-4302-BEF0-A3CC0C1FE0F8}"/>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0" name="任意多边形 687">
                      <a:extLst>
                        <a:ext uri="{FF2B5EF4-FFF2-40B4-BE49-F238E27FC236}">
                          <a16:creationId xmlns="" xmlns:a16="http://schemas.microsoft.com/office/drawing/2014/main" id="{7AEE076B-340A-4D12-909B-B66A147E4E5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7" name="组合 82">
                    <a:extLst>
                      <a:ext uri="{FF2B5EF4-FFF2-40B4-BE49-F238E27FC236}">
                        <a16:creationId xmlns="" xmlns:a16="http://schemas.microsoft.com/office/drawing/2014/main" id="{41502A0A-C09B-4B37-AE3A-5B038F55338E}"/>
                      </a:ext>
                    </a:extLst>
                  </p:cNvPr>
                  <p:cNvGrpSpPr>
                    <a:grpSpLocks/>
                  </p:cNvGrpSpPr>
                  <p:nvPr/>
                </p:nvGrpSpPr>
                <p:grpSpPr bwMode="auto">
                  <a:xfrm>
                    <a:off x="618349" y="3122458"/>
                    <a:ext cx="850535" cy="1013128"/>
                    <a:chOff x="4720449" y="4163858"/>
                    <a:chExt cx="850535" cy="1013128"/>
                  </a:xfrm>
                </p:grpSpPr>
                <p:sp>
                  <p:nvSpPr>
                    <p:cNvPr id="357" name="任意多边形 684" hidden="1">
                      <a:extLst>
                        <a:ext uri="{FF2B5EF4-FFF2-40B4-BE49-F238E27FC236}">
                          <a16:creationId xmlns="" xmlns:a16="http://schemas.microsoft.com/office/drawing/2014/main" id="{9CCC362F-C72F-4E04-853D-E88E924E2E40}"/>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8" name="任意多边形 685">
                      <a:extLst>
                        <a:ext uri="{FF2B5EF4-FFF2-40B4-BE49-F238E27FC236}">
                          <a16:creationId xmlns="" xmlns:a16="http://schemas.microsoft.com/office/drawing/2014/main" id="{B26A804C-4845-4382-B09A-BD7B48C8F56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8" name="组合 76">
                    <a:extLst>
                      <a:ext uri="{FF2B5EF4-FFF2-40B4-BE49-F238E27FC236}">
                        <a16:creationId xmlns="" xmlns:a16="http://schemas.microsoft.com/office/drawing/2014/main" id="{3E102FEF-00C1-4FC2-875B-2AC86E571748}"/>
                      </a:ext>
                    </a:extLst>
                  </p:cNvPr>
                  <p:cNvGrpSpPr>
                    <a:grpSpLocks/>
                  </p:cNvGrpSpPr>
                  <p:nvPr/>
                </p:nvGrpSpPr>
                <p:grpSpPr bwMode="auto">
                  <a:xfrm>
                    <a:off x="-131440" y="2075280"/>
                    <a:ext cx="1172106" cy="1056965"/>
                    <a:chOff x="-1553840" y="2119273"/>
                    <a:chExt cx="1172106" cy="1056965"/>
                  </a:xfrm>
                </p:grpSpPr>
                <p:sp>
                  <p:nvSpPr>
                    <p:cNvPr id="355" name="Freeform 75_1" hidden="1">
                      <a:extLst>
                        <a:ext uri="{FF2B5EF4-FFF2-40B4-BE49-F238E27FC236}">
                          <a16:creationId xmlns="" xmlns:a16="http://schemas.microsoft.com/office/drawing/2014/main" id="{C7914BEF-AB65-4776-8714-38934833F993}"/>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6" name="任意多边形 683">
                      <a:extLst>
                        <a:ext uri="{FF2B5EF4-FFF2-40B4-BE49-F238E27FC236}">
                          <a16:creationId xmlns="" xmlns:a16="http://schemas.microsoft.com/office/drawing/2014/main" id="{3996191A-F036-4294-9429-32FD1568F64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9" name="组合 77">
                    <a:extLst>
                      <a:ext uri="{FF2B5EF4-FFF2-40B4-BE49-F238E27FC236}">
                        <a16:creationId xmlns="" xmlns:a16="http://schemas.microsoft.com/office/drawing/2014/main" id="{8C6061D7-E0AC-40F8-ABCB-1C418F543FFE}"/>
                      </a:ext>
                    </a:extLst>
                  </p:cNvPr>
                  <p:cNvGrpSpPr>
                    <a:grpSpLocks/>
                  </p:cNvGrpSpPr>
                  <p:nvPr/>
                </p:nvGrpSpPr>
                <p:grpSpPr bwMode="auto">
                  <a:xfrm>
                    <a:off x="-117221" y="2989912"/>
                    <a:ext cx="1172257" cy="735498"/>
                    <a:chOff x="227370" y="4232048"/>
                    <a:chExt cx="1172257" cy="735498"/>
                  </a:xfrm>
                </p:grpSpPr>
                <p:sp>
                  <p:nvSpPr>
                    <p:cNvPr id="353" name="任意多边形 680">
                      <a:extLst>
                        <a:ext uri="{FF2B5EF4-FFF2-40B4-BE49-F238E27FC236}">
                          <a16:creationId xmlns="" xmlns:a16="http://schemas.microsoft.com/office/drawing/2014/main" id="{3D0B326B-02A2-4EF2-8C22-45CD2D7E5D43}"/>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4" name="任意多边形 681">
                      <a:extLst>
                        <a:ext uri="{FF2B5EF4-FFF2-40B4-BE49-F238E27FC236}">
                          <a16:creationId xmlns="" xmlns:a16="http://schemas.microsoft.com/office/drawing/2014/main" id="{D087C2CD-CFE5-4F98-BB37-98595679D560}"/>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0" name="组合 68">
                    <a:extLst>
                      <a:ext uri="{FF2B5EF4-FFF2-40B4-BE49-F238E27FC236}">
                        <a16:creationId xmlns="" xmlns:a16="http://schemas.microsoft.com/office/drawing/2014/main" id="{2D630582-8BC7-46C7-800E-C367E02EDFAC}"/>
                      </a:ext>
                    </a:extLst>
                  </p:cNvPr>
                  <p:cNvGrpSpPr>
                    <a:grpSpLocks/>
                  </p:cNvGrpSpPr>
                  <p:nvPr/>
                </p:nvGrpSpPr>
                <p:grpSpPr bwMode="auto">
                  <a:xfrm>
                    <a:off x="653667" y="1532255"/>
                    <a:ext cx="856733" cy="1585595"/>
                    <a:chOff x="2911092" y="1154430"/>
                    <a:chExt cx="856733" cy="1585595"/>
                  </a:xfrm>
                </p:grpSpPr>
                <p:sp>
                  <p:nvSpPr>
                    <p:cNvPr id="351" name="任意多边形 678">
                      <a:extLst>
                        <a:ext uri="{FF2B5EF4-FFF2-40B4-BE49-F238E27FC236}">
                          <a16:creationId xmlns="" xmlns:a16="http://schemas.microsoft.com/office/drawing/2014/main" id="{1E485CC2-1017-47DE-85DE-653E1CB885D4}"/>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2" name="任意多边形 679">
                      <a:extLst>
                        <a:ext uri="{FF2B5EF4-FFF2-40B4-BE49-F238E27FC236}">
                          <a16:creationId xmlns="" xmlns:a16="http://schemas.microsoft.com/office/drawing/2014/main" id="{F5416CB6-B455-4A89-8248-0AE09A7E26C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28" name="组合 327">
                  <a:extLst>
                    <a:ext uri="{FF2B5EF4-FFF2-40B4-BE49-F238E27FC236}">
                      <a16:creationId xmlns="" xmlns:a16="http://schemas.microsoft.com/office/drawing/2014/main" id="{E288ADE5-B550-4171-BDBC-2DB99EE02F01}"/>
                    </a:ext>
                  </a:extLst>
                </p:cNvPr>
                <p:cNvGrpSpPr>
                  <a:grpSpLocks/>
                </p:cNvGrpSpPr>
                <p:nvPr/>
              </p:nvGrpSpPr>
              <p:grpSpPr bwMode="auto">
                <a:xfrm>
                  <a:off x="13371766" y="-568256"/>
                  <a:ext cx="3969643" cy="3121056"/>
                  <a:chOff x="-104553" y="2352286"/>
                  <a:chExt cx="3969643" cy="3121056"/>
                </a:xfrm>
              </p:grpSpPr>
              <p:sp>
                <p:nvSpPr>
                  <p:cNvPr id="343" name="椭圆 342">
                    <a:extLst>
                      <a:ext uri="{FF2B5EF4-FFF2-40B4-BE49-F238E27FC236}">
                        <a16:creationId xmlns="" xmlns:a16="http://schemas.microsoft.com/office/drawing/2014/main" id="{DFADBD08-9BFE-432F-A727-501C749FB8A7}"/>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4" name="椭圆 343">
                    <a:extLst>
                      <a:ext uri="{FF2B5EF4-FFF2-40B4-BE49-F238E27FC236}">
                        <a16:creationId xmlns="" xmlns:a16="http://schemas.microsoft.com/office/drawing/2014/main" id="{CC3B72D9-AB2D-4C91-BB2D-FF5A168AF8E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9" name="组合 40">
                  <a:extLst>
                    <a:ext uri="{FF2B5EF4-FFF2-40B4-BE49-F238E27FC236}">
                      <a16:creationId xmlns="" xmlns:a16="http://schemas.microsoft.com/office/drawing/2014/main" id="{81D6ADB4-D811-4583-9393-F71BEDAEE9DA}"/>
                    </a:ext>
                  </a:extLst>
                </p:cNvPr>
                <p:cNvGrpSpPr>
                  <a:grpSpLocks/>
                </p:cNvGrpSpPr>
                <p:nvPr/>
              </p:nvGrpSpPr>
              <p:grpSpPr bwMode="auto">
                <a:xfrm>
                  <a:off x="15232572" y="-1047421"/>
                  <a:ext cx="2124490" cy="2153566"/>
                  <a:chOff x="3971510" y="869821"/>
                  <a:chExt cx="2124490" cy="2153566"/>
                </a:xfrm>
              </p:grpSpPr>
              <p:grpSp>
                <p:nvGrpSpPr>
                  <p:cNvPr id="330" name="组合 19">
                    <a:extLst>
                      <a:ext uri="{FF2B5EF4-FFF2-40B4-BE49-F238E27FC236}">
                        <a16:creationId xmlns="" xmlns:a16="http://schemas.microsoft.com/office/drawing/2014/main" id="{5804851B-A7AA-4781-B7DA-D2459553CB84}"/>
                      </a:ext>
                    </a:extLst>
                  </p:cNvPr>
                  <p:cNvGrpSpPr>
                    <a:grpSpLocks/>
                  </p:cNvGrpSpPr>
                  <p:nvPr/>
                </p:nvGrpSpPr>
                <p:grpSpPr bwMode="auto">
                  <a:xfrm>
                    <a:off x="5052827" y="904964"/>
                    <a:ext cx="1043173" cy="1547336"/>
                    <a:chOff x="8202642" y="1331438"/>
                    <a:chExt cx="1043173" cy="1547336"/>
                  </a:xfrm>
                </p:grpSpPr>
                <p:sp>
                  <p:nvSpPr>
                    <p:cNvPr id="341" name="任意多边形 668">
                      <a:extLst>
                        <a:ext uri="{FF2B5EF4-FFF2-40B4-BE49-F238E27FC236}">
                          <a16:creationId xmlns="" xmlns:a16="http://schemas.microsoft.com/office/drawing/2014/main" id="{DC6053D7-3124-41F0-AEA6-BA743EDA2D7B}"/>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2" name="任意多边形 669">
                      <a:extLst>
                        <a:ext uri="{FF2B5EF4-FFF2-40B4-BE49-F238E27FC236}">
                          <a16:creationId xmlns="" xmlns:a16="http://schemas.microsoft.com/office/drawing/2014/main" id="{412B8A97-B978-4586-9083-261056B66DA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1" name="组合 39">
                    <a:extLst>
                      <a:ext uri="{FF2B5EF4-FFF2-40B4-BE49-F238E27FC236}">
                        <a16:creationId xmlns="" xmlns:a16="http://schemas.microsoft.com/office/drawing/2014/main" id="{FE6AE5B3-41E3-42B3-90E2-5794B9D74424}"/>
                      </a:ext>
                    </a:extLst>
                  </p:cNvPr>
                  <p:cNvGrpSpPr>
                    <a:grpSpLocks/>
                  </p:cNvGrpSpPr>
                  <p:nvPr/>
                </p:nvGrpSpPr>
                <p:grpSpPr bwMode="auto">
                  <a:xfrm>
                    <a:off x="4018410" y="869821"/>
                    <a:ext cx="1074500" cy="1569143"/>
                    <a:chOff x="4018410" y="869821"/>
                    <a:chExt cx="1074500" cy="1569143"/>
                  </a:xfrm>
                </p:grpSpPr>
                <p:sp>
                  <p:nvSpPr>
                    <p:cNvPr id="339" name="任意多边形 666">
                      <a:extLst>
                        <a:ext uri="{FF2B5EF4-FFF2-40B4-BE49-F238E27FC236}">
                          <a16:creationId xmlns="" xmlns:a16="http://schemas.microsoft.com/office/drawing/2014/main" id="{8E074E4E-447B-4557-8296-1D0D16F1A8D8}"/>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0" name="任意多边形 667">
                      <a:extLst>
                        <a:ext uri="{FF2B5EF4-FFF2-40B4-BE49-F238E27FC236}">
                          <a16:creationId xmlns="" xmlns:a16="http://schemas.microsoft.com/office/drawing/2014/main" id="{A522202F-490D-4CD4-8889-CED545BEEB8B}"/>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2" name="组合 23">
                    <a:extLst>
                      <a:ext uri="{FF2B5EF4-FFF2-40B4-BE49-F238E27FC236}">
                        <a16:creationId xmlns="" xmlns:a16="http://schemas.microsoft.com/office/drawing/2014/main" id="{CA3776AB-4E40-4639-8A0B-F8B5F2BAFEDA}"/>
                      </a:ext>
                    </a:extLst>
                  </p:cNvPr>
                  <p:cNvGrpSpPr>
                    <a:grpSpLocks/>
                  </p:cNvGrpSpPr>
                  <p:nvPr/>
                </p:nvGrpSpPr>
                <p:grpSpPr bwMode="auto">
                  <a:xfrm>
                    <a:off x="5048035" y="2175212"/>
                    <a:ext cx="1018726" cy="829528"/>
                    <a:chOff x="7348022" y="2790825"/>
                    <a:chExt cx="1018726" cy="829528"/>
                  </a:xfrm>
                </p:grpSpPr>
                <p:sp>
                  <p:nvSpPr>
                    <p:cNvPr id="337" name="任意多边形 664" hidden="1">
                      <a:extLst>
                        <a:ext uri="{FF2B5EF4-FFF2-40B4-BE49-F238E27FC236}">
                          <a16:creationId xmlns="" xmlns:a16="http://schemas.microsoft.com/office/drawing/2014/main" id="{4D83164C-F95D-4A98-9CE7-2E3B05CB2395}"/>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8" name="任意多边形 665">
                      <a:extLst>
                        <a:ext uri="{FF2B5EF4-FFF2-40B4-BE49-F238E27FC236}">
                          <a16:creationId xmlns="" xmlns:a16="http://schemas.microsoft.com/office/drawing/2014/main" id="{8AF1122E-4DDF-4C36-963F-4956232E04D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3" name="组合 33">
                    <a:extLst>
                      <a:ext uri="{FF2B5EF4-FFF2-40B4-BE49-F238E27FC236}">
                        <a16:creationId xmlns="" xmlns:a16="http://schemas.microsoft.com/office/drawing/2014/main" id="{B144CBFF-A72A-4C0A-8231-8246D9C6E83D}"/>
                      </a:ext>
                    </a:extLst>
                  </p:cNvPr>
                  <p:cNvGrpSpPr>
                    <a:grpSpLocks/>
                  </p:cNvGrpSpPr>
                  <p:nvPr/>
                </p:nvGrpSpPr>
                <p:grpSpPr bwMode="auto">
                  <a:xfrm>
                    <a:off x="3971510" y="2141238"/>
                    <a:ext cx="1066735" cy="882149"/>
                    <a:chOff x="8334175" y="1062762"/>
                    <a:chExt cx="1066735" cy="882149"/>
                  </a:xfrm>
                </p:grpSpPr>
                <p:sp>
                  <p:nvSpPr>
                    <p:cNvPr id="334" name="任意多边形 661">
                      <a:extLst>
                        <a:ext uri="{FF2B5EF4-FFF2-40B4-BE49-F238E27FC236}">
                          <a16:creationId xmlns="" xmlns:a16="http://schemas.microsoft.com/office/drawing/2014/main" id="{6C9E5998-31E9-49BB-9B4B-186BF2A6753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5" name="任意多边形 662">
                      <a:extLst>
                        <a:ext uri="{FF2B5EF4-FFF2-40B4-BE49-F238E27FC236}">
                          <a16:creationId xmlns="" xmlns:a16="http://schemas.microsoft.com/office/drawing/2014/main" id="{740B1AE4-43B0-4370-9259-37E33FAB7D8C}"/>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6" name="任意多边形 663">
                      <a:extLst>
                        <a:ext uri="{FF2B5EF4-FFF2-40B4-BE49-F238E27FC236}">
                          <a16:creationId xmlns="" xmlns:a16="http://schemas.microsoft.com/office/drawing/2014/main" id="{B3C89BEE-86E4-44F0-AA6D-046FF238A72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393" name="组合 392">
            <a:extLst>
              <a:ext uri="{FF2B5EF4-FFF2-40B4-BE49-F238E27FC236}">
                <a16:creationId xmlns="" xmlns:a16="http://schemas.microsoft.com/office/drawing/2014/main" id="{C21AE057-78DD-44F8-A2AF-3E864672FC00}"/>
              </a:ext>
            </a:extLst>
          </p:cNvPr>
          <p:cNvGrpSpPr>
            <a:grpSpLocks/>
          </p:cNvGrpSpPr>
          <p:nvPr/>
        </p:nvGrpSpPr>
        <p:grpSpPr bwMode="auto">
          <a:xfrm>
            <a:off x="1740124" y="2736018"/>
            <a:ext cx="1371376" cy="1369980"/>
            <a:chOff x="412646" y="656269"/>
            <a:chExt cx="3839484" cy="3834791"/>
          </a:xfrm>
        </p:grpSpPr>
        <p:sp>
          <p:nvSpPr>
            <p:cNvPr id="394" name="椭圆 393">
              <a:extLst>
                <a:ext uri="{FF2B5EF4-FFF2-40B4-BE49-F238E27FC236}">
                  <a16:creationId xmlns="" xmlns:a16="http://schemas.microsoft.com/office/drawing/2014/main" id="{1E0748B7-697A-4F3D-BB4C-D8810AAE96CD}"/>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95" name="组合 394">
              <a:extLst>
                <a:ext uri="{FF2B5EF4-FFF2-40B4-BE49-F238E27FC236}">
                  <a16:creationId xmlns="" xmlns:a16="http://schemas.microsoft.com/office/drawing/2014/main" id="{895DD7EF-DF8F-4B5F-80AB-FAA0BE7ABDD7}"/>
                </a:ext>
              </a:extLst>
            </p:cNvPr>
            <p:cNvGrpSpPr>
              <a:grpSpLocks/>
            </p:cNvGrpSpPr>
            <p:nvPr/>
          </p:nvGrpSpPr>
          <p:grpSpPr bwMode="auto">
            <a:xfrm>
              <a:off x="1167595" y="656269"/>
              <a:ext cx="3084535" cy="3065208"/>
              <a:chOff x="1167595" y="656269"/>
              <a:chExt cx="3084535" cy="3065208"/>
            </a:xfrm>
          </p:grpSpPr>
          <p:sp>
            <p:nvSpPr>
              <p:cNvPr id="396" name="椭圆 395">
                <a:extLst>
                  <a:ext uri="{FF2B5EF4-FFF2-40B4-BE49-F238E27FC236}">
                    <a16:creationId xmlns="" xmlns:a16="http://schemas.microsoft.com/office/drawing/2014/main" id="{138C40AE-EDA3-4133-B528-82FCA0527FC8}"/>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97" name="组合 126">
                <a:extLst>
                  <a:ext uri="{FF2B5EF4-FFF2-40B4-BE49-F238E27FC236}">
                    <a16:creationId xmlns="" xmlns:a16="http://schemas.microsoft.com/office/drawing/2014/main" id="{C17C83D1-4802-4D87-BB22-BD60BED06971}"/>
                  </a:ext>
                </a:extLst>
              </p:cNvPr>
              <p:cNvGrpSpPr>
                <a:grpSpLocks/>
              </p:cNvGrpSpPr>
              <p:nvPr/>
            </p:nvGrpSpPr>
            <p:grpSpPr bwMode="auto">
              <a:xfrm>
                <a:off x="1471763" y="905821"/>
                <a:ext cx="2545098" cy="2726591"/>
                <a:chOff x="5692632" y="2125830"/>
                <a:chExt cx="2582391" cy="2767159"/>
              </a:xfrm>
            </p:grpSpPr>
            <p:sp>
              <p:nvSpPr>
                <p:cNvPr id="460" name="任意多边形 196">
                  <a:extLst>
                    <a:ext uri="{FF2B5EF4-FFF2-40B4-BE49-F238E27FC236}">
                      <a16:creationId xmlns="" xmlns:a16="http://schemas.microsoft.com/office/drawing/2014/main" id="{01AF7C87-F1BC-443A-B09A-67582E542B2D}"/>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1" name="任意多边形 197">
                  <a:extLst>
                    <a:ext uri="{FF2B5EF4-FFF2-40B4-BE49-F238E27FC236}">
                      <a16:creationId xmlns="" xmlns:a16="http://schemas.microsoft.com/office/drawing/2014/main" id="{3492D224-512B-481D-9DB7-83DE2752E2DB}"/>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2" name="任意多边形 198">
                  <a:extLst>
                    <a:ext uri="{FF2B5EF4-FFF2-40B4-BE49-F238E27FC236}">
                      <a16:creationId xmlns="" xmlns:a16="http://schemas.microsoft.com/office/drawing/2014/main" id="{5AEBA605-9AE0-4213-80EB-03840EE53997}"/>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3" name="任意多边形 199">
                  <a:extLst>
                    <a:ext uri="{FF2B5EF4-FFF2-40B4-BE49-F238E27FC236}">
                      <a16:creationId xmlns="" xmlns:a16="http://schemas.microsoft.com/office/drawing/2014/main" id="{FCE0183F-EE6A-4395-AB9C-BEEA7D5F54E0}"/>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4" name="任意多边形 200">
                  <a:extLst>
                    <a:ext uri="{FF2B5EF4-FFF2-40B4-BE49-F238E27FC236}">
                      <a16:creationId xmlns="" xmlns:a16="http://schemas.microsoft.com/office/drawing/2014/main" id="{FD0334D4-C463-4148-BD11-7E8AB72D4427}"/>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5" name="任意多边形 201">
                  <a:extLst>
                    <a:ext uri="{FF2B5EF4-FFF2-40B4-BE49-F238E27FC236}">
                      <a16:creationId xmlns="" xmlns:a16="http://schemas.microsoft.com/office/drawing/2014/main" id="{C6C3EE6D-7304-4D20-8C7F-349853C1C4A9}"/>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8" name="组合 122">
                <a:extLst>
                  <a:ext uri="{FF2B5EF4-FFF2-40B4-BE49-F238E27FC236}">
                    <a16:creationId xmlns="" xmlns:a16="http://schemas.microsoft.com/office/drawing/2014/main" id="{E1D6F1D9-FC77-430E-BF18-080B4E58EB9D}"/>
                  </a:ext>
                </a:extLst>
              </p:cNvPr>
              <p:cNvGrpSpPr>
                <a:grpSpLocks/>
              </p:cNvGrpSpPr>
              <p:nvPr/>
            </p:nvGrpSpPr>
            <p:grpSpPr bwMode="auto">
              <a:xfrm>
                <a:off x="1238175" y="792388"/>
                <a:ext cx="3013955" cy="2929089"/>
                <a:chOff x="7642275" y="-3564091"/>
                <a:chExt cx="5694363" cy="5534842"/>
              </a:xfrm>
            </p:grpSpPr>
            <p:grpSp>
              <p:nvGrpSpPr>
                <p:cNvPr id="436" name="组合 108">
                  <a:extLst>
                    <a:ext uri="{FF2B5EF4-FFF2-40B4-BE49-F238E27FC236}">
                      <a16:creationId xmlns="" xmlns:a16="http://schemas.microsoft.com/office/drawing/2014/main" id="{D5BDAECC-E1CD-4B64-8A7C-6B0CA7243E09}"/>
                    </a:ext>
                  </a:extLst>
                </p:cNvPr>
                <p:cNvGrpSpPr>
                  <a:grpSpLocks/>
                </p:cNvGrpSpPr>
                <p:nvPr/>
              </p:nvGrpSpPr>
              <p:grpSpPr bwMode="auto">
                <a:xfrm>
                  <a:off x="10568038" y="-2241539"/>
                  <a:ext cx="2768600" cy="1414311"/>
                  <a:chOff x="7264400" y="2182977"/>
                  <a:chExt cx="2768600" cy="1414311"/>
                </a:xfrm>
              </p:grpSpPr>
              <p:sp>
                <p:nvSpPr>
                  <p:cNvPr id="458" name="任意多边形 194">
                    <a:extLst>
                      <a:ext uri="{FF2B5EF4-FFF2-40B4-BE49-F238E27FC236}">
                        <a16:creationId xmlns="" xmlns:a16="http://schemas.microsoft.com/office/drawing/2014/main" id="{4CEE3802-C6B4-4F2C-B895-3D0DC752AD95}"/>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9" name="任意多边形 195">
                    <a:extLst>
                      <a:ext uri="{FF2B5EF4-FFF2-40B4-BE49-F238E27FC236}">
                        <a16:creationId xmlns="" xmlns:a16="http://schemas.microsoft.com/office/drawing/2014/main" id="{B41F2626-BA4B-418B-AC91-5B04158C33DF}"/>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7" name="组合 109">
                  <a:extLst>
                    <a:ext uri="{FF2B5EF4-FFF2-40B4-BE49-F238E27FC236}">
                      <a16:creationId xmlns="" xmlns:a16="http://schemas.microsoft.com/office/drawing/2014/main" id="{FF342584-D944-4E01-B378-23650CB3538B}"/>
                    </a:ext>
                  </a:extLst>
                </p:cNvPr>
                <p:cNvGrpSpPr>
                  <a:grpSpLocks/>
                </p:cNvGrpSpPr>
                <p:nvPr/>
              </p:nvGrpSpPr>
              <p:grpSpPr bwMode="auto">
                <a:xfrm>
                  <a:off x="10555338" y="-792316"/>
                  <a:ext cx="2717800" cy="1467621"/>
                  <a:chOff x="7251700" y="3632200"/>
                  <a:chExt cx="2717800" cy="1467621"/>
                </a:xfrm>
              </p:grpSpPr>
              <p:sp>
                <p:nvSpPr>
                  <p:cNvPr id="456" name="任意多边形 192">
                    <a:extLst>
                      <a:ext uri="{FF2B5EF4-FFF2-40B4-BE49-F238E27FC236}">
                        <a16:creationId xmlns="" xmlns:a16="http://schemas.microsoft.com/office/drawing/2014/main" id="{05DE1E87-D0FF-41A5-8B0F-46CA03854879}"/>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7" name="任意多边形 193">
                    <a:extLst>
                      <a:ext uri="{FF2B5EF4-FFF2-40B4-BE49-F238E27FC236}">
                        <a16:creationId xmlns="" xmlns:a16="http://schemas.microsoft.com/office/drawing/2014/main" id="{CAE92E71-346B-4653-8148-3100E75C09F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8" name="组合 110">
                  <a:extLst>
                    <a:ext uri="{FF2B5EF4-FFF2-40B4-BE49-F238E27FC236}">
                      <a16:creationId xmlns="" xmlns:a16="http://schemas.microsoft.com/office/drawing/2014/main" id="{F8D6218B-B10D-4F8D-8485-D0A7E80778EE}"/>
                    </a:ext>
                  </a:extLst>
                </p:cNvPr>
                <p:cNvGrpSpPr>
                  <a:grpSpLocks/>
                </p:cNvGrpSpPr>
                <p:nvPr/>
              </p:nvGrpSpPr>
              <p:grpSpPr bwMode="auto">
                <a:xfrm>
                  <a:off x="10471931" y="-792316"/>
                  <a:ext cx="1523446" cy="2743380"/>
                  <a:chOff x="7168293" y="3632200"/>
                  <a:chExt cx="1523446" cy="2743380"/>
                </a:xfrm>
              </p:grpSpPr>
              <p:sp>
                <p:nvSpPr>
                  <p:cNvPr id="454" name="任意多边形 190">
                    <a:extLst>
                      <a:ext uri="{FF2B5EF4-FFF2-40B4-BE49-F238E27FC236}">
                        <a16:creationId xmlns="" xmlns:a16="http://schemas.microsoft.com/office/drawing/2014/main" id="{BAB14CF8-B33C-45C3-B4A5-FCA52B31235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5" name="任意多边形 191">
                    <a:extLst>
                      <a:ext uri="{FF2B5EF4-FFF2-40B4-BE49-F238E27FC236}">
                        <a16:creationId xmlns="" xmlns:a16="http://schemas.microsoft.com/office/drawing/2014/main" id="{832C14E8-5755-4509-AFED-756987048476}"/>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9" name="组合 111">
                  <a:extLst>
                    <a:ext uri="{FF2B5EF4-FFF2-40B4-BE49-F238E27FC236}">
                      <a16:creationId xmlns="" xmlns:a16="http://schemas.microsoft.com/office/drawing/2014/main" id="{06DB0F04-5B32-4088-87CA-575D016AF30D}"/>
                    </a:ext>
                  </a:extLst>
                </p:cNvPr>
                <p:cNvGrpSpPr>
                  <a:grpSpLocks/>
                </p:cNvGrpSpPr>
                <p:nvPr/>
              </p:nvGrpSpPr>
              <p:grpSpPr bwMode="auto">
                <a:xfrm>
                  <a:off x="8882232" y="-789141"/>
                  <a:ext cx="1567560" cy="2759892"/>
                  <a:chOff x="5578594" y="3635375"/>
                  <a:chExt cx="1567560" cy="2759892"/>
                </a:xfrm>
              </p:grpSpPr>
              <p:sp>
                <p:nvSpPr>
                  <p:cNvPr id="452" name="任意多边形 188">
                    <a:extLst>
                      <a:ext uri="{FF2B5EF4-FFF2-40B4-BE49-F238E27FC236}">
                        <a16:creationId xmlns="" xmlns:a16="http://schemas.microsoft.com/office/drawing/2014/main" id="{7F110638-D56D-44F2-8D19-E8D2A3708F6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3" name="任意多边形 189">
                    <a:extLst>
                      <a:ext uri="{FF2B5EF4-FFF2-40B4-BE49-F238E27FC236}">
                        <a16:creationId xmlns="" xmlns:a16="http://schemas.microsoft.com/office/drawing/2014/main" id="{BC462D16-E229-469E-A216-364F8517D324}"/>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0" name="组合 99">
                  <a:extLst>
                    <a:ext uri="{FF2B5EF4-FFF2-40B4-BE49-F238E27FC236}">
                      <a16:creationId xmlns="" xmlns:a16="http://schemas.microsoft.com/office/drawing/2014/main" id="{9E349507-8CE5-4DCC-9FB6-2D196AC0ED62}"/>
                    </a:ext>
                  </a:extLst>
                </p:cNvPr>
                <p:cNvGrpSpPr>
                  <a:grpSpLocks/>
                </p:cNvGrpSpPr>
                <p:nvPr/>
              </p:nvGrpSpPr>
              <p:grpSpPr bwMode="auto">
                <a:xfrm>
                  <a:off x="10504538" y="-3459330"/>
                  <a:ext cx="1556982" cy="2603514"/>
                  <a:chOff x="7200900" y="965186"/>
                  <a:chExt cx="1556982" cy="2603514"/>
                </a:xfrm>
              </p:grpSpPr>
              <p:sp>
                <p:nvSpPr>
                  <p:cNvPr id="450" name="任意多边形 186">
                    <a:extLst>
                      <a:ext uri="{FF2B5EF4-FFF2-40B4-BE49-F238E27FC236}">
                        <a16:creationId xmlns="" xmlns:a16="http://schemas.microsoft.com/office/drawing/2014/main" id="{61895DEA-B720-4CA5-8870-2049962C4F43}"/>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1" name="任意多边形 187">
                    <a:extLst>
                      <a:ext uri="{FF2B5EF4-FFF2-40B4-BE49-F238E27FC236}">
                        <a16:creationId xmlns="" xmlns:a16="http://schemas.microsoft.com/office/drawing/2014/main" id="{4F564A57-F166-4A95-812E-76C4D0BE4399}"/>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1" name="组合 98">
                  <a:extLst>
                    <a:ext uri="{FF2B5EF4-FFF2-40B4-BE49-F238E27FC236}">
                      <a16:creationId xmlns="" xmlns:a16="http://schemas.microsoft.com/office/drawing/2014/main" id="{5E64CDA6-05DC-43BC-9241-660CD11DD99E}"/>
                    </a:ext>
                  </a:extLst>
                </p:cNvPr>
                <p:cNvGrpSpPr>
                  <a:grpSpLocks/>
                </p:cNvGrpSpPr>
                <p:nvPr/>
              </p:nvGrpSpPr>
              <p:grpSpPr bwMode="auto">
                <a:xfrm>
                  <a:off x="9007760" y="-3564091"/>
                  <a:ext cx="1499035" cy="2673350"/>
                  <a:chOff x="5704122" y="860425"/>
                  <a:chExt cx="1499035" cy="2673350"/>
                </a:xfrm>
              </p:grpSpPr>
              <p:sp>
                <p:nvSpPr>
                  <p:cNvPr id="448" name="任意多边形 184">
                    <a:extLst>
                      <a:ext uri="{FF2B5EF4-FFF2-40B4-BE49-F238E27FC236}">
                        <a16:creationId xmlns="" xmlns:a16="http://schemas.microsoft.com/office/drawing/2014/main" id="{29D363B3-F7B4-4A5D-A1BC-837C185426AD}"/>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9" name="任意多边形 185">
                    <a:extLst>
                      <a:ext uri="{FF2B5EF4-FFF2-40B4-BE49-F238E27FC236}">
                        <a16:creationId xmlns="" xmlns:a16="http://schemas.microsoft.com/office/drawing/2014/main" id="{CA73978F-B4E9-496F-A1AA-BBE56F0F01DD}"/>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2" name="组合 113">
                  <a:extLst>
                    <a:ext uri="{FF2B5EF4-FFF2-40B4-BE49-F238E27FC236}">
                      <a16:creationId xmlns="" xmlns:a16="http://schemas.microsoft.com/office/drawing/2014/main" id="{5291382C-E466-4CF5-AD5F-51E12E598BC6}"/>
                    </a:ext>
                  </a:extLst>
                </p:cNvPr>
                <p:cNvGrpSpPr>
                  <a:grpSpLocks/>
                </p:cNvGrpSpPr>
                <p:nvPr/>
              </p:nvGrpSpPr>
              <p:grpSpPr bwMode="auto">
                <a:xfrm>
                  <a:off x="7685138" y="-2293489"/>
                  <a:ext cx="2743200" cy="1482122"/>
                  <a:chOff x="4381500" y="2131027"/>
                  <a:chExt cx="2743200" cy="1482122"/>
                </a:xfrm>
              </p:grpSpPr>
              <p:sp>
                <p:nvSpPr>
                  <p:cNvPr id="446" name="任意多边形 182">
                    <a:extLst>
                      <a:ext uri="{FF2B5EF4-FFF2-40B4-BE49-F238E27FC236}">
                        <a16:creationId xmlns="" xmlns:a16="http://schemas.microsoft.com/office/drawing/2014/main" id="{5C1FF5EB-9D31-4253-89BC-2334E8891F43}"/>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7" name="任意多边形 183">
                    <a:extLst>
                      <a:ext uri="{FF2B5EF4-FFF2-40B4-BE49-F238E27FC236}">
                        <a16:creationId xmlns="" xmlns:a16="http://schemas.microsoft.com/office/drawing/2014/main" id="{004C64DD-9278-4A19-9F9C-3690B1E3220C}"/>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3" name="组合 112">
                  <a:extLst>
                    <a:ext uri="{FF2B5EF4-FFF2-40B4-BE49-F238E27FC236}">
                      <a16:creationId xmlns="" xmlns:a16="http://schemas.microsoft.com/office/drawing/2014/main" id="{30B82423-E46F-42E0-B07C-8141F82A5305}"/>
                    </a:ext>
                  </a:extLst>
                </p:cNvPr>
                <p:cNvGrpSpPr>
                  <a:grpSpLocks/>
                </p:cNvGrpSpPr>
                <p:nvPr/>
              </p:nvGrpSpPr>
              <p:grpSpPr bwMode="auto">
                <a:xfrm>
                  <a:off x="7642275" y="-801840"/>
                  <a:ext cx="2773363" cy="1440922"/>
                  <a:chOff x="4338637" y="3622676"/>
                  <a:chExt cx="2773363" cy="1440922"/>
                </a:xfrm>
              </p:grpSpPr>
              <p:sp>
                <p:nvSpPr>
                  <p:cNvPr id="444" name="任意多边形 180">
                    <a:extLst>
                      <a:ext uri="{FF2B5EF4-FFF2-40B4-BE49-F238E27FC236}">
                        <a16:creationId xmlns="" xmlns:a16="http://schemas.microsoft.com/office/drawing/2014/main" id="{62CD14D4-BC46-4581-90A4-7931FA73B458}"/>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5" name="任意多边形 181">
                    <a:extLst>
                      <a:ext uri="{FF2B5EF4-FFF2-40B4-BE49-F238E27FC236}">
                        <a16:creationId xmlns="" xmlns:a16="http://schemas.microsoft.com/office/drawing/2014/main" id="{7452A604-19C0-4C53-B823-8CD266C4320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99" name="组合 121">
                <a:extLst>
                  <a:ext uri="{FF2B5EF4-FFF2-40B4-BE49-F238E27FC236}">
                    <a16:creationId xmlns="" xmlns:a16="http://schemas.microsoft.com/office/drawing/2014/main" id="{B6CC14EB-69CC-4047-801A-B443B645F578}"/>
                  </a:ext>
                </a:extLst>
              </p:cNvPr>
              <p:cNvGrpSpPr>
                <a:grpSpLocks/>
              </p:cNvGrpSpPr>
              <p:nvPr/>
            </p:nvGrpSpPr>
            <p:grpSpPr bwMode="auto">
              <a:xfrm>
                <a:off x="1167595" y="656269"/>
                <a:ext cx="2724071" cy="2669454"/>
                <a:chOff x="13371766" y="-2490898"/>
                <a:chExt cx="5146323" cy="5043698"/>
              </a:xfrm>
            </p:grpSpPr>
            <p:grpSp>
              <p:nvGrpSpPr>
                <p:cNvPr id="400" name="组合 84">
                  <a:extLst>
                    <a:ext uri="{FF2B5EF4-FFF2-40B4-BE49-F238E27FC236}">
                      <a16:creationId xmlns="" xmlns:a16="http://schemas.microsoft.com/office/drawing/2014/main" id="{1052CECB-E471-4807-8BF0-0D1EC56F8D88}"/>
                    </a:ext>
                  </a:extLst>
                </p:cNvPr>
                <p:cNvGrpSpPr>
                  <a:grpSpLocks/>
                </p:cNvGrpSpPr>
                <p:nvPr/>
              </p:nvGrpSpPr>
              <p:grpSpPr bwMode="auto">
                <a:xfrm>
                  <a:off x="14041858" y="-2490898"/>
                  <a:ext cx="4476231" cy="4896641"/>
                  <a:chOff x="-131440" y="1532255"/>
                  <a:chExt cx="2379817" cy="2603331"/>
                </a:xfrm>
              </p:grpSpPr>
              <p:grpSp>
                <p:nvGrpSpPr>
                  <p:cNvPr id="418" name="组合 69">
                    <a:extLst>
                      <a:ext uri="{FF2B5EF4-FFF2-40B4-BE49-F238E27FC236}">
                        <a16:creationId xmlns="" xmlns:a16="http://schemas.microsoft.com/office/drawing/2014/main" id="{0E748653-5DC1-48F4-842A-80539824142F}"/>
                      </a:ext>
                    </a:extLst>
                  </p:cNvPr>
                  <p:cNvGrpSpPr>
                    <a:grpSpLocks/>
                  </p:cNvGrpSpPr>
                  <p:nvPr/>
                </p:nvGrpSpPr>
                <p:grpSpPr bwMode="auto">
                  <a:xfrm>
                    <a:off x="1063163" y="2072415"/>
                    <a:ext cx="1179452" cy="1050341"/>
                    <a:chOff x="2682875" y="2154503"/>
                    <a:chExt cx="1179452" cy="1050341"/>
                  </a:xfrm>
                </p:grpSpPr>
                <p:sp>
                  <p:nvSpPr>
                    <p:cNvPr id="434" name="任意多边形 170">
                      <a:extLst>
                        <a:ext uri="{FF2B5EF4-FFF2-40B4-BE49-F238E27FC236}">
                          <a16:creationId xmlns="" xmlns:a16="http://schemas.microsoft.com/office/drawing/2014/main" id="{4129E81D-2532-4AD8-8ED6-404850C7B281}"/>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5" name="任意多边形 171">
                      <a:extLst>
                        <a:ext uri="{FF2B5EF4-FFF2-40B4-BE49-F238E27FC236}">
                          <a16:creationId xmlns="" xmlns:a16="http://schemas.microsoft.com/office/drawing/2014/main" id="{2E46FAB6-53CA-4C27-B7D3-5B8780022FC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9" name="组合 80">
                    <a:extLst>
                      <a:ext uri="{FF2B5EF4-FFF2-40B4-BE49-F238E27FC236}">
                        <a16:creationId xmlns="" xmlns:a16="http://schemas.microsoft.com/office/drawing/2014/main" id="{29B2C45D-DC97-42F6-B881-2DA321E63715}"/>
                      </a:ext>
                    </a:extLst>
                  </p:cNvPr>
                  <p:cNvGrpSpPr>
                    <a:grpSpLocks/>
                  </p:cNvGrpSpPr>
                  <p:nvPr/>
                </p:nvGrpSpPr>
                <p:grpSpPr bwMode="auto">
                  <a:xfrm>
                    <a:off x="1078707" y="2993336"/>
                    <a:ext cx="1169670" cy="723690"/>
                    <a:chOff x="2895600" y="3487261"/>
                    <a:chExt cx="1169670" cy="723690"/>
                  </a:xfrm>
                </p:grpSpPr>
                <p:sp>
                  <p:nvSpPr>
                    <p:cNvPr id="432" name="任意多边形 168">
                      <a:extLst>
                        <a:ext uri="{FF2B5EF4-FFF2-40B4-BE49-F238E27FC236}">
                          <a16:creationId xmlns="" xmlns:a16="http://schemas.microsoft.com/office/drawing/2014/main" id="{81D41279-2A17-419D-BBCF-5BE8942A80E4}"/>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3" name="任意多边形 169">
                      <a:extLst>
                        <a:ext uri="{FF2B5EF4-FFF2-40B4-BE49-F238E27FC236}">
                          <a16:creationId xmlns="" xmlns:a16="http://schemas.microsoft.com/office/drawing/2014/main" id="{B966BB90-7BAC-474D-A0E5-0B10EC083EC9}"/>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0" name="组合 82">
                    <a:extLst>
                      <a:ext uri="{FF2B5EF4-FFF2-40B4-BE49-F238E27FC236}">
                        <a16:creationId xmlns="" xmlns:a16="http://schemas.microsoft.com/office/drawing/2014/main" id="{F16615EE-29FD-40CD-A4B6-4495212620A1}"/>
                      </a:ext>
                    </a:extLst>
                  </p:cNvPr>
                  <p:cNvGrpSpPr>
                    <a:grpSpLocks/>
                  </p:cNvGrpSpPr>
                  <p:nvPr/>
                </p:nvGrpSpPr>
                <p:grpSpPr bwMode="auto">
                  <a:xfrm>
                    <a:off x="618349" y="3122458"/>
                    <a:ext cx="850535" cy="1013128"/>
                    <a:chOff x="4720449" y="4163858"/>
                    <a:chExt cx="850535" cy="1013128"/>
                  </a:xfrm>
                </p:grpSpPr>
                <p:sp>
                  <p:nvSpPr>
                    <p:cNvPr id="430" name="任意多边形 166" hidden="1">
                      <a:extLst>
                        <a:ext uri="{FF2B5EF4-FFF2-40B4-BE49-F238E27FC236}">
                          <a16:creationId xmlns="" xmlns:a16="http://schemas.microsoft.com/office/drawing/2014/main" id="{969898E8-5A58-4621-BBE2-C2D97BCD564D}"/>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1" name="任意多边形 167">
                      <a:extLst>
                        <a:ext uri="{FF2B5EF4-FFF2-40B4-BE49-F238E27FC236}">
                          <a16:creationId xmlns="" xmlns:a16="http://schemas.microsoft.com/office/drawing/2014/main" id="{D488B285-6D10-4480-8B1B-70F72203AA7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1" name="组合 76">
                    <a:extLst>
                      <a:ext uri="{FF2B5EF4-FFF2-40B4-BE49-F238E27FC236}">
                        <a16:creationId xmlns="" xmlns:a16="http://schemas.microsoft.com/office/drawing/2014/main" id="{DC0FF6EF-484E-402B-9116-8A3F60A9505A}"/>
                      </a:ext>
                    </a:extLst>
                  </p:cNvPr>
                  <p:cNvGrpSpPr>
                    <a:grpSpLocks/>
                  </p:cNvGrpSpPr>
                  <p:nvPr/>
                </p:nvGrpSpPr>
                <p:grpSpPr bwMode="auto">
                  <a:xfrm>
                    <a:off x="-131440" y="2075280"/>
                    <a:ext cx="1172106" cy="1056965"/>
                    <a:chOff x="-1553840" y="2119273"/>
                    <a:chExt cx="1172106" cy="1056965"/>
                  </a:xfrm>
                </p:grpSpPr>
                <p:sp>
                  <p:nvSpPr>
                    <p:cNvPr id="428" name="Freeform 75_1" hidden="1">
                      <a:extLst>
                        <a:ext uri="{FF2B5EF4-FFF2-40B4-BE49-F238E27FC236}">
                          <a16:creationId xmlns="" xmlns:a16="http://schemas.microsoft.com/office/drawing/2014/main" id="{534C6360-34A4-4120-B991-B441D1AD02FC}"/>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9" name="任意多边形 165">
                      <a:extLst>
                        <a:ext uri="{FF2B5EF4-FFF2-40B4-BE49-F238E27FC236}">
                          <a16:creationId xmlns="" xmlns:a16="http://schemas.microsoft.com/office/drawing/2014/main" id="{65876EF8-1537-45D4-A5E7-4980163AE19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2" name="组合 77">
                    <a:extLst>
                      <a:ext uri="{FF2B5EF4-FFF2-40B4-BE49-F238E27FC236}">
                        <a16:creationId xmlns="" xmlns:a16="http://schemas.microsoft.com/office/drawing/2014/main" id="{BF613970-458A-4972-B1D0-3F9EF055C0BF}"/>
                      </a:ext>
                    </a:extLst>
                  </p:cNvPr>
                  <p:cNvGrpSpPr>
                    <a:grpSpLocks/>
                  </p:cNvGrpSpPr>
                  <p:nvPr/>
                </p:nvGrpSpPr>
                <p:grpSpPr bwMode="auto">
                  <a:xfrm>
                    <a:off x="-117221" y="2989912"/>
                    <a:ext cx="1172257" cy="735498"/>
                    <a:chOff x="227370" y="4232048"/>
                    <a:chExt cx="1172257" cy="735498"/>
                  </a:xfrm>
                </p:grpSpPr>
                <p:sp>
                  <p:nvSpPr>
                    <p:cNvPr id="426" name="任意多边形 162">
                      <a:extLst>
                        <a:ext uri="{FF2B5EF4-FFF2-40B4-BE49-F238E27FC236}">
                          <a16:creationId xmlns="" xmlns:a16="http://schemas.microsoft.com/office/drawing/2014/main" id="{9C8586F0-1336-485D-B47B-39540C01F88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7" name="任意多边形 163">
                      <a:extLst>
                        <a:ext uri="{FF2B5EF4-FFF2-40B4-BE49-F238E27FC236}">
                          <a16:creationId xmlns="" xmlns:a16="http://schemas.microsoft.com/office/drawing/2014/main" id="{D8BD25CC-E2A0-4E5C-9EF4-7DA435A5424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3" name="组合 68">
                    <a:extLst>
                      <a:ext uri="{FF2B5EF4-FFF2-40B4-BE49-F238E27FC236}">
                        <a16:creationId xmlns="" xmlns:a16="http://schemas.microsoft.com/office/drawing/2014/main" id="{C71E20C0-4258-40E8-B263-A0EA65F58B21}"/>
                      </a:ext>
                    </a:extLst>
                  </p:cNvPr>
                  <p:cNvGrpSpPr>
                    <a:grpSpLocks/>
                  </p:cNvGrpSpPr>
                  <p:nvPr/>
                </p:nvGrpSpPr>
                <p:grpSpPr bwMode="auto">
                  <a:xfrm>
                    <a:off x="653667" y="1532255"/>
                    <a:ext cx="856733" cy="1585595"/>
                    <a:chOff x="2911092" y="1154430"/>
                    <a:chExt cx="856733" cy="1585595"/>
                  </a:xfrm>
                </p:grpSpPr>
                <p:sp>
                  <p:nvSpPr>
                    <p:cNvPr id="424" name="任意多边形 160">
                      <a:extLst>
                        <a:ext uri="{FF2B5EF4-FFF2-40B4-BE49-F238E27FC236}">
                          <a16:creationId xmlns="" xmlns:a16="http://schemas.microsoft.com/office/drawing/2014/main" id="{68A3E953-EA6A-466C-B217-80A083CC4B5A}"/>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5" name="任意多边形 161">
                      <a:extLst>
                        <a:ext uri="{FF2B5EF4-FFF2-40B4-BE49-F238E27FC236}">
                          <a16:creationId xmlns="" xmlns:a16="http://schemas.microsoft.com/office/drawing/2014/main" id="{16872D9A-CB76-4BD0-BDA7-AB5E98CF4F0D}"/>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01" name="组合 400">
                  <a:extLst>
                    <a:ext uri="{FF2B5EF4-FFF2-40B4-BE49-F238E27FC236}">
                      <a16:creationId xmlns="" xmlns:a16="http://schemas.microsoft.com/office/drawing/2014/main" id="{CAA88386-EA3B-40FC-BB0B-E99F4C5296AF}"/>
                    </a:ext>
                  </a:extLst>
                </p:cNvPr>
                <p:cNvGrpSpPr>
                  <a:grpSpLocks/>
                </p:cNvGrpSpPr>
                <p:nvPr/>
              </p:nvGrpSpPr>
              <p:grpSpPr bwMode="auto">
                <a:xfrm>
                  <a:off x="13371766" y="-568256"/>
                  <a:ext cx="3969643" cy="3121056"/>
                  <a:chOff x="-104553" y="2352286"/>
                  <a:chExt cx="3969643" cy="3121056"/>
                </a:xfrm>
              </p:grpSpPr>
              <p:sp>
                <p:nvSpPr>
                  <p:cNvPr id="416" name="椭圆 415">
                    <a:extLst>
                      <a:ext uri="{FF2B5EF4-FFF2-40B4-BE49-F238E27FC236}">
                        <a16:creationId xmlns="" xmlns:a16="http://schemas.microsoft.com/office/drawing/2014/main" id="{F839FFDA-3C3E-4353-8F2C-ED2C5046AAB3}"/>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7" name="椭圆 416">
                    <a:extLst>
                      <a:ext uri="{FF2B5EF4-FFF2-40B4-BE49-F238E27FC236}">
                        <a16:creationId xmlns="" xmlns:a16="http://schemas.microsoft.com/office/drawing/2014/main" id="{BB5469D3-E4BD-4A6E-8ACA-D4BE5B4A145E}"/>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2" name="组合 40">
                  <a:extLst>
                    <a:ext uri="{FF2B5EF4-FFF2-40B4-BE49-F238E27FC236}">
                      <a16:creationId xmlns="" xmlns:a16="http://schemas.microsoft.com/office/drawing/2014/main" id="{C944B66B-05B8-4F66-A552-9D0ACB72E40E}"/>
                    </a:ext>
                  </a:extLst>
                </p:cNvPr>
                <p:cNvGrpSpPr>
                  <a:grpSpLocks/>
                </p:cNvGrpSpPr>
                <p:nvPr/>
              </p:nvGrpSpPr>
              <p:grpSpPr bwMode="auto">
                <a:xfrm>
                  <a:off x="15232572" y="-1047421"/>
                  <a:ext cx="2124490" cy="2153566"/>
                  <a:chOff x="3971510" y="869821"/>
                  <a:chExt cx="2124490" cy="2153566"/>
                </a:xfrm>
              </p:grpSpPr>
              <p:grpSp>
                <p:nvGrpSpPr>
                  <p:cNvPr id="403" name="组合 19">
                    <a:extLst>
                      <a:ext uri="{FF2B5EF4-FFF2-40B4-BE49-F238E27FC236}">
                        <a16:creationId xmlns="" xmlns:a16="http://schemas.microsoft.com/office/drawing/2014/main" id="{BBFE1D9E-9FED-4A71-AD6F-10C0DD9AC874}"/>
                      </a:ext>
                    </a:extLst>
                  </p:cNvPr>
                  <p:cNvGrpSpPr>
                    <a:grpSpLocks/>
                  </p:cNvGrpSpPr>
                  <p:nvPr/>
                </p:nvGrpSpPr>
                <p:grpSpPr bwMode="auto">
                  <a:xfrm>
                    <a:off x="5052827" y="904964"/>
                    <a:ext cx="1043173" cy="1547336"/>
                    <a:chOff x="8202642" y="1331438"/>
                    <a:chExt cx="1043173" cy="1547336"/>
                  </a:xfrm>
                </p:grpSpPr>
                <p:sp>
                  <p:nvSpPr>
                    <p:cNvPr id="414" name="任意多边形 150">
                      <a:extLst>
                        <a:ext uri="{FF2B5EF4-FFF2-40B4-BE49-F238E27FC236}">
                          <a16:creationId xmlns="" xmlns:a16="http://schemas.microsoft.com/office/drawing/2014/main" id="{245851F6-CBAD-40C5-920D-051C79F99961}"/>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5" name="任意多边形 151">
                      <a:extLst>
                        <a:ext uri="{FF2B5EF4-FFF2-40B4-BE49-F238E27FC236}">
                          <a16:creationId xmlns="" xmlns:a16="http://schemas.microsoft.com/office/drawing/2014/main" id="{1397FAA0-AF35-4F46-819B-9F75F2921553}"/>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4" name="组合 39">
                    <a:extLst>
                      <a:ext uri="{FF2B5EF4-FFF2-40B4-BE49-F238E27FC236}">
                        <a16:creationId xmlns="" xmlns:a16="http://schemas.microsoft.com/office/drawing/2014/main" id="{1BB2DC79-599E-4E1E-9648-81772AE39F56}"/>
                      </a:ext>
                    </a:extLst>
                  </p:cNvPr>
                  <p:cNvGrpSpPr>
                    <a:grpSpLocks/>
                  </p:cNvGrpSpPr>
                  <p:nvPr/>
                </p:nvGrpSpPr>
                <p:grpSpPr bwMode="auto">
                  <a:xfrm>
                    <a:off x="4018410" y="869821"/>
                    <a:ext cx="1074500" cy="1569143"/>
                    <a:chOff x="4018410" y="869821"/>
                    <a:chExt cx="1074500" cy="1569143"/>
                  </a:xfrm>
                </p:grpSpPr>
                <p:sp>
                  <p:nvSpPr>
                    <p:cNvPr id="412" name="任意多边形 148">
                      <a:extLst>
                        <a:ext uri="{FF2B5EF4-FFF2-40B4-BE49-F238E27FC236}">
                          <a16:creationId xmlns="" xmlns:a16="http://schemas.microsoft.com/office/drawing/2014/main" id="{303BC9AB-70FA-48A5-A0DD-7A19D655F4EF}"/>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3" name="任意多边形 149">
                      <a:extLst>
                        <a:ext uri="{FF2B5EF4-FFF2-40B4-BE49-F238E27FC236}">
                          <a16:creationId xmlns="" xmlns:a16="http://schemas.microsoft.com/office/drawing/2014/main" id="{4CF7BF21-2ACD-4682-A0C7-DD1EB21FD712}"/>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5" name="组合 23">
                    <a:extLst>
                      <a:ext uri="{FF2B5EF4-FFF2-40B4-BE49-F238E27FC236}">
                        <a16:creationId xmlns="" xmlns:a16="http://schemas.microsoft.com/office/drawing/2014/main" id="{0003AFE9-4790-4E93-BFB6-5BB982323955}"/>
                      </a:ext>
                    </a:extLst>
                  </p:cNvPr>
                  <p:cNvGrpSpPr>
                    <a:grpSpLocks/>
                  </p:cNvGrpSpPr>
                  <p:nvPr/>
                </p:nvGrpSpPr>
                <p:grpSpPr bwMode="auto">
                  <a:xfrm>
                    <a:off x="5048035" y="2175212"/>
                    <a:ext cx="1018726" cy="829528"/>
                    <a:chOff x="7348022" y="2790825"/>
                    <a:chExt cx="1018726" cy="829528"/>
                  </a:xfrm>
                </p:grpSpPr>
                <p:sp>
                  <p:nvSpPr>
                    <p:cNvPr id="410" name="任意多边形 146" hidden="1">
                      <a:extLst>
                        <a:ext uri="{FF2B5EF4-FFF2-40B4-BE49-F238E27FC236}">
                          <a16:creationId xmlns="" xmlns:a16="http://schemas.microsoft.com/office/drawing/2014/main" id="{DB3963A9-7E71-4F19-B45E-9EB38BAD7954}"/>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1" name="任意多边形 147">
                      <a:extLst>
                        <a:ext uri="{FF2B5EF4-FFF2-40B4-BE49-F238E27FC236}">
                          <a16:creationId xmlns="" xmlns:a16="http://schemas.microsoft.com/office/drawing/2014/main" id="{EFFD015F-2FD4-4C2C-8E51-52324915DB84}"/>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06" name="组合 33">
                    <a:extLst>
                      <a:ext uri="{FF2B5EF4-FFF2-40B4-BE49-F238E27FC236}">
                        <a16:creationId xmlns="" xmlns:a16="http://schemas.microsoft.com/office/drawing/2014/main" id="{8E00CC08-9339-46BF-8D44-671A092135F0}"/>
                      </a:ext>
                    </a:extLst>
                  </p:cNvPr>
                  <p:cNvGrpSpPr>
                    <a:grpSpLocks/>
                  </p:cNvGrpSpPr>
                  <p:nvPr/>
                </p:nvGrpSpPr>
                <p:grpSpPr bwMode="auto">
                  <a:xfrm>
                    <a:off x="3971510" y="2141238"/>
                    <a:ext cx="1066735" cy="882149"/>
                    <a:chOff x="8334175" y="1062762"/>
                    <a:chExt cx="1066735" cy="882149"/>
                  </a:xfrm>
                </p:grpSpPr>
                <p:sp>
                  <p:nvSpPr>
                    <p:cNvPr id="407" name="任意多边形 143">
                      <a:extLst>
                        <a:ext uri="{FF2B5EF4-FFF2-40B4-BE49-F238E27FC236}">
                          <a16:creationId xmlns="" xmlns:a16="http://schemas.microsoft.com/office/drawing/2014/main" id="{48AE6AEE-14E2-4C0D-A653-876FB48B6B8B}"/>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8" name="任意多边形 144">
                      <a:extLst>
                        <a:ext uri="{FF2B5EF4-FFF2-40B4-BE49-F238E27FC236}">
                          <a16:creationId xmlns="" xmlns:a16="http://schemas.microsoft.com/office/drawing/2014/main" id="{A2CE5182-A727-44BB-A8D2-CACBDBAFEE01}"/>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9" name="任意多边形 145">
                      <a:extLst>
                        <a:ext uri="{FF2B5EF4-FFF2-40B4-BE49-F238E27FC236}">
                          <a16:creationId xmlns="" xmlns:a16="http://schemas.microsoft.com/office/drawing/2014/main" id="{BBE0DF5A-B88C-4C2A-852F-6EA4451C45ED}"/>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471" name="图片 470">
            <a:extLst>
              <a:ext uri="{FF2B5EF4-FFF2-40B4-BE49-F238E27FC236}">
                <a16:creationId xmlns="" xmlns:a16="http://schemas.microsoft.com/office/drawing/2014/main" id="{762CE67C-E135-48FA-AADB-0523F79BAD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9973876" y="581629"/>
            <a:ext cx="1442171" cy="1402659"/>
          </a:xfrm>
          <a:prstGeom prst="rect">
            <a:avLst/>
          </a:prstGeom>
        </p:spPr>
      </p:pic>
      <p:pic>
        <p:nvPicPr>
          <p:cNvPr id="472" name="图片 1">
            <a:extLst>
              <a:ext uri="{FF2B5EF4-FFF2-40B4-BE49-F238E27FC236}">
                <a16:creationId xmlns="" xmlns:a16="http://schemas.microsoft.com/office/drawing/2014/main" id="{45060BA9-4A83-462D-B963-67008C60E5D1}"/>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21448" b="11725"/>
          <a:stretch/>
        </p:blipFill>
        <p:spPr bwMode="auto">
          <a:xfrm>
            <a:off x="9700201" y="3981796"/>
            <a:ext cx="2187172" cy="2921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4" name="图片 473">
            <a:extLst>
              <a:ext uri="{FF2B5EF4-FFF2-40B4-BE49-F238E27FC236}">
                <a16:creationId xmlns="" xmlns:a16="http://schemas.microsoft.com/office/drawing/2014/main" id="{EA0C1D60-D982-40D4-BE73-73CCD3DA682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142572" y="1267958"/>
            <a:ext cx="318916" cy="476794"/>
          </a:xfrm>
          <a:prstGeom prst="rect">
            <a:avLst/>
          </a:prstGeom>
        </p:spPr>
      </p:pic>
      <p:grpSp>
        <p:nvGrpSpPr>
          <p:cNvPr id="80" name="组合 79">
            <a:extLst>
              <a:ext uri="{FF2B5EF4-FFF2-40B4-BE49-F238E27FC236}">
                <a16:creationId xmlns="" xmlns:a16="http://schemas.microsoft.com/office/drawing/2014/main" id="{487A8C04-961B-4765-8470-5C3BDCFDE453}"/>
              </a:ext>
            </a:extLst>
          </p:cNvPr>
          <p:cNvGrpSpPr/>
          <p:nvPr/>
        </p:nvGrpSpPr>
        <p:grpSpPr>
          <a:xfrm>
            <a:off x="248557" y="2622979"/>
            <a:ext cx="2088558" cy="794467"/>
            <a:chOff x="248557" y="2622979"/>
            <a:chExt cx="2088558" cy="794467"/>
          </a:xfrm>
        </p:grpSpPr>
        <p:sp>
          <p:nvSpPr>
            <p:cNvPr id="81" name="矩形 80">
              <a:extLst>
                <a:ext uri="{FF2B5EF4-FFF2-40B4-BE49-F238E27FC236}">
                  <a16:creationId xmlns="" xmlns:a16="http://schemas.microsoft.com/office/drawing/2014/main" id="{23C0798D-CCB5-46B8-B99B-B0DC3875BABE}"/>
                </a:ext>
              </a:extLst>
            </p:cNvPr>
            <p:cNvSpPr/>
            <p:nvPr/>
          </p:nvSpPr>
          <p:spPr>
            <a:xfrm>
              <a:off x="393700" y="2661825"/>
              <a:ext cx="1562100" cy="411162"/>
            </a:xfrm>
            <a:prstGeom prst="rect">
              <a:avLst/>
            </a:prstGeom>
            <a:solidFill>
              <a:schemeClr val="bg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微软雅黑" panose="020B0503020204020204" pitchFamily="34" charset="-122"/>
                <a:ea typeface="微软雅黑" panose="020B0503020204020204" pitchFamily="34" charset="-122"/>
              </a:endParaRPr>
            </a:p>
          </p:txBody>
        </p:sp>
        <p:grpSp>
          <p:nvGrpSpPr>
            <p:cNvPr id="82" name="组合 81">
              <a:extLst>
                <a:ext uri="{FF2B5EF4-FFF2-40B4-BE49-F238E27FC236}">
                  <a16:creationId xmlns="" xmlns:a16="http://schemas.microsoft.com/office/drawing/2014/main" id="{8D593B14-A7F6-4FE9-9D5C-607C2349CC81}"/>
                </a:ext>
              </a:extLst>
            </p:cNvPr>
            <p:cNvGrpSpPr/>
            <p:nvPr/>
          </p:nvGrpSpPr>
          <p:grpSpPr>
            <a:xfrm>
              <a:off x="248557" y="2622979"/>
              <a:ext cx="2088558" cy="794467"/>
              <a:chOff x="478972" y="3731572"/>
              <a:chExt cx="2088558" cy="794467"/>
            </a:xfrm>
          </p:grpSpPr>
          <p:sp>
            <p:nvSpPr>
              <p:cNvPr id="83" name="文本框 82">
                <a:extLst>
                  <a:ext uri="{FF2B5EF4-FFF2-40B4-BE49-F238E27FC236}">
                    <a16:creationId xmlns="" xmlns:a16="http://schemas.microsoft.com/office/drawing/2014/main" id="{C0705A6E-0C3E-412F-8630-A22A1DF79FBE}"/>
                  </a:ext>
                </a:extLst>
              </p:cNvPr>
              <p:cNvSpPr txBox="1"/>
              <p:nvPr/>
            </p:nvSpPr>
            <p:spPr>
              <a:xfrm>
                <a:off x="1176880" y="4156707"/>
                <a:ext cx="1390650" cy="369332"/>
              </a:xfrm>
              <a:prstGeom prst="rect">
                <a:avLst/>
              </a:prstGeom>
              <a:noFill/>
            </p:spPr>
            <p:txBody>
              <a:bodyPr wrap="square" rtlCol="0">
                <a:spAutoFit/>
              </a:bodyPr>
              <a:lstStyle/>
              <a:p>
                <a:pPr algn="ctr"/>
                <a:r>
                  <a:rPr lang="en-US" altLang="zh-CN" spc="300" dirty="0">
                    <a:solidFill>
                      <a:schemeClr val="bg1"/>
                    </a:solidFill>
                    <a:latin typeface="微软雅黑" panose="020B0503020204020204" pitchFamily="34" charset="-122"/>
                    <a:ea typeface="微软雅黑" panose="020B0503020204020204" pitchFamily="34" charset="-122"/>
                  </a:rPr>
                  <a:t>2020</a:t>
                </a:r>
                <a:endParaRPr lang="zh-CN" altLang="en-US" spc="300" dirty="0">
                  <a:solidFill>
                    <a:schemeClr val="bg1"/>
                  </a:solidFill>
                  <a:latin typeface="微软雅黑" panose="020B0503020204020204" pitchFamily="34" charset="-122"/>
                  <a:ea typeface="微软雅黑" panose="020B0503020204020204" pitchFamily="34" charset="-122"/>
                </a:endParaRPr>
              </a:p>
            </p:txBody>
          </p:sp>
          <p:sp>
            <p:nvSpPr>
              <p:cNvPr id="84" name="文本框 83">
                <a:extLst>
                  <a:ext uri="{FF2B5EF4-FFF2-40B4-BE49-F238E27FC236}">
                    <a16:creationId xmlns="" xmlns:a16="http://schemas.microsoft.com/office/drawing/2014/main" id="{EF44F8C8-086D-4700-AF44-3D3C6C98D4B8}"/>
                  </a:ext>
                </a:extLst>
              </p:cNvPr>
              <p:cNvSpPr txBox="1"/>
              <p:nvPr/>
            </p:nvSpPr>
            <p:spPr>
              <a:xfrm>
                <a:off x="478972" y="3731572"/>
                <a:ext cx="2048328" cy="646331"/>
              </a:xfrm>
              <a:prstGeom prst="rect">
                <a:avLst/>
              </a:prstGeom>
              <a:noFill/>
            </p:spPr>
            <p:txBody>
              <a:bodyPr wrap="square" rtlCol="0">
                <a:spAutoFit/>
              </a:bodyPr>
              <a:lstStyle/>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一朵圣洁的雪莲花</a:t>
                </a:r>
              </a:p>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悄悄的躺在雪山上</a:t>
                </a:r>
              </a:p>
              <a:p>
                <a:pPr algn="ctr">
                  <a:lnSpc>
                    <a:spcPct val="120000"/>
                  </a:lnSpc>
                </a:pPr>
                <a:endParaRPr lang="zh-CN" altLang="en-US" sz="1000" spc="400" dirty="0">
                  <a:solidFill>
                    <a:schemeClr val="bg1"/>
                  </a:solidFill>
                  <a:latin typeface="微软雅黑" panose="020B0503020204020204" pitchFamily="34" charset="-122"/>
                  <a:ea typeface="微软雅黑" panose="020B0503020204020204" pitchFamily="34" charset="-122"/>
                </a:endParaRPr>
              </a:p>
            </p:txBody>
          </p:sp>
        </p:grpSp>
      </p:grpSp>
      <p:grpSp>
        <p:nvGrpSpPr>
          <p:cNvPr id="85" name="组合 84">
            <a:extLst>
              <a:ext uri="{FF2B5EF4-FFF2-40B4-BE49-F238E27FC236}">
                <a16:creationId xmlns="" xmlns:a16="http://schemas.microsoft.com/office/drawing/2014/main" id="{FB9855A7-C27C-43A7-909B-B78C1099BFBC}"/>
              </a:ext>
            </a:extLst>
          </p:cNvPr>
          <p:cNvGrpSpPr/>
          <p:nvPr/>
        </p:nvGrpSpPr>
        <p:grpSpPr>
          <a:xfrm>
            <a:off x="3652838" y="1810925"/>
            <a:ext cx="2119450" cy="760631"/>
            <a:chOff x="3652838" y="1810925"/>
            <a:chExt cx="2119450" cy="760631"/>
          </a:xfrm>
        </p:grpSpPr>
        <p:sp>
          <p:nvSpPr>
            <p:cNvPr id="86" name="矩形 85">
              <a:extLst>
                <a:ext uri="{FF2B5EF4-FFF2-40B4-BE49-F238E27FC236}">
                  <a16:creationId xmlns="" xmlns:a16="http://schemas.microsoft.com/office/drawing/2014/main" id="{F9B8B258-8BCB-4CD7-8E3A-A9DC07FC76A1}"/>
                </a:ext>
              </a:extLst>
            </p:cNvPr>
            <p:cNvSpPr/>
            <p:nvPr/>
          </p:nvSpPr>
          <p:spPr>
            <a:xfrm>
              <a:off x="3822700" y="1836325"/>
              <a:ext cx="1562100" cy="411162"/>
            </a:xfrm>
            <a:prstGeom prst="rect">
              <a:avLst/>
            </a:prstGeom>
            <a:solidFill>
              <a:schemeClr val="bg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微软雅黑" panose="020B0503020204020204" pitchFamily="34" charset="-122"/>
                <a:ea typeface="微软雅黑" panose="020B0503020204020204" pitchFamily="34" charset="-122"/>
              </a:endParaRPr>
            </a:p>
          </p:txBody>
        </p:sp>
        <p:grpSp>
          <p:nvGrpSpPr>
            <p:cNvPr id="87" name="组合 86">
              <a:extLst>
                <a:ext uri="{FF2B5EF4-FFF2-40B4-BE49-F238E27FC236}">
                  <a16:creationId xmlns="" xmlns:a16="http://schemas.microsoft.com/office/drawing/2014/main" id="{27390DE2-224F-4183-97F4-5C6A6D41A37A}"/>
                </a:ext>
              </a:extLst>
            </p:cNvPr>
            <p:cNvGrpSpPr/>
            <p:nvPr/>
          </p:nvGrpSpPr>
          <p:grpSpPr>
            <a:xfrm>
              <a:off x="3652838" y="1810925"/>
              <a:ext cx="2119450" cy="760631"/>
              <a:chOff x="3976550" y="2798122"/>
              <a:chExt cx="2119450" cy="760631"/>
            </a:xfrm>
          </p:grpSpPr>
          <p:sp>
            <p:nvSpPr>
              <p:cNvPr id="88" name="文本框 87">
                <a:extLst>
                  <a:ext uri="{FF2B5EF4-FFF2-40B4-BE49-F238E27FC236}">
                    <a16:creationId xmlns="" xmlns:a16="http://schemas.microsoft.com/office/drawing/2014/main" id="{1EF0BFCA-2AD4-4033-8C89-0D4EC51ECF35}"/>
                  </a:ext>
                </a:extLst>
              </p:cNvPr>
              <p:cNvSpPr txBox="1"/>
              <p:nvPr/>
            </p:nvSpPr>
            <p:spPr>
              <a:xfrm>
                <a:off x="4952411" y="3189421"/>
                <a:ext cx="889000" cy="369332"/>
              </a:xfrm>
              <a:prstGeom prst="rect">
                <a:avLst/>
              </a:prstGeom>
              <a:noFill/>
            </p:spPr>
            <p:txBody>
              <a:bodyPr wrap="square" rtlCol="0">
                <a:spAutoFit/>
              </a:bodyPr>
              <a:lstStyle/>
              <a:p>
                <a:pPr algn="ctr"/>
                <a:r>
                  <a:rPr lang="en-US" altLang="zh-CN" spc="300" dirty="0">
                    <a:solidFill>
                      <a:schemeClr val="bg1"/>
                    </a:solidFill>
                    <a:latin typeface="微软雅黑" panose="020B0503020204020204" pitchFamily="34" charset="-122"/>
                    <a:ea typeface="微软雅黑" panose="020B0503020204020204" pitchFamily="34" charset="-122"/>
                  </a:rPr>
                  <a:t>2015</a:t>
                </a:r>
                <a:endParaRPr lang="zh-CN" altLang="en-US" spc="300" dirty="0">
                  <a:solidFill>
                    <a:schemeClr val="bg1"/>
                  </a:solidFill>
                  <a:latin typeface="微软雅黑" panose="020B0503020204020204" pitchFamily="34" charset="-122"/>
                  <a:ea typeface="微软雅黑" panose="020B0503020204020204" pitchFamily="34" charset="-122"/>
                </a:endParaRPr>
              </a:p>
            </p:txBody>
          </p:sp>
          <p:sp>
            <p:nvSpPr>
              <p:cNvPr id="89" name="文本框 88">
                <a:extLst>
                  <a:ext uri="{FF2B5EF4-FFF2-40B4-BE49-F238E27FC236}">
                    <a16:creationId xmlns="" xmlns:a16="http://schemas.microsoft.com/office/drawing/2014/main" id="{3B6C2E33-317F-4CEB-BA19-C654EB71B6A6}"/>
                  </a:ext>
                </a:extLst>
              </p:cNvPr>
              <p:cNvSpPr txBox="1"/>
              <p:nvPr/>
            </p:nvSpPr>
            <p:spPr>
              <a:xfrm>
                <a:off x="3976550" y="2798122"/>
                <a:ext cx="2119450" cy="646331"/>
              </a:xfrm>
              <a:prstGeom prst="rect">
                <a:avLst/>
              </a:prstGeom>
              <a:noFill/>
            </p:spPr>
            <p:txBody>
              <a:bodyPr wrap="square" rtlCol="0">
                <a:spAutoFit/>
              </a:bodyPr>
              <a:lstStyle/>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一朵圣洁的雪莲花</a:t>
                </a:r>
              </a:p>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悄悄的躺在雪山上</a:t>
                </a:r>
              </a:p>
              <a:p>
                <a:pPr algn="ctr">
                  <a:lnSpc>
                    <a:spcPct val="120000"/>
                  </a:lnSpc>
                </a:pPr>
                <a:endParaRPr lang="zh-CN" altLang="en-US" sz="1000" spc="400" dirty="0">
                  <a:solidFill>
                    <a:schemeClr val="bg1"/>
                  </a:solidFill>
                  <a:latin typeface="微软雅黑" panose="020B0503020204020204" pitchFamily="34" charset="-122"/>
                  <a:ea typeface="微软雅黑" panose="020B0503020204020204" pitchFamily="34" charset="-122"/>
                </a:endParaRPr>
              </a:p>
            </p:txBody>
          </p:sp>
        </p:grpSp>
      </p:grpSp>
      <p:grpSp>
        <p:nvGrpSpPr>
          <p:cNvPr id="90" name="组合 89">
            <a:extLst>
              <a:ext uri="{FF2B5EF4-FFF2-40B4-BE49-F238E27FC236}">
                <a16:creationId xmlns="" xmlns:a16="http://schemas.microsoft.com/office/drawing/2014/main" id="{124E34E1-EE05-4EDC-9A9B-C625B36FE470}"/>
              </a:ext>
            </a:extLst>
          </p:cNvPr>
          <p:cNvGrpSpPr/>
          <p:nvPr/>
        </p:nvGrpSpPr>
        <p:grpSpPr>
          <a:xfrm>
            <a:off x="4753791" y="5328015"/>
            <a:ext cx="2293256" cy="871712"/>
            <a:chOff x="4753791" y="5328015"/>
            <a:chExt cx="2293256" cy="871712"/>
          </a:xfrm>
        </p:grpSpPr>
        <p:grpSp>
          <p:nvGrpSpPr>
            <p:cNvPr id="91" name="组合 90">
              <a:extLst>
                <a:ext uri="{FF2B5EF4-FFF2-40B4-BE49-F238E27FC236}">
                  <a16:creationId xmlns="" xmlns:a16="http://schemas.microsoft.com/office/drawing/2014/main" id="{40B02850-FCB7-41F8-8800-58BFD59CDFDD}"/>
                </a:ext>
              </a:extLst>
            </p:cNvPr>
            <p:cNvGrpSpPr/>
            <p:nvPr/>
          </p:nvGrpSpPr>
          <p:grpSpPr>
            <a:xfrm>
              <a:off x="4753791" y="5328015"/>
              <a:ext cx="2293256" cy="871712"/>
              <a:chOff x="4673600" y="5657088"/>
              <a:chExt cx="2293256" cy="871712"/>
            </a:xfrm>
          </p:grpSpPr>
          <p:sp>
            <p:nvSpPr>
              <p:cNvPr id="93" name="文本框 92">
                <a:extLst>
                  <a:ext uri="{FF2B5EF4-FFF2-40B4-BE49-F238E27FC236}">
                    <a16:creationId xmlns="" xmlns:a16="http://schemas.microsoft.com/office/drawing/2014/main" id="{93AFF1C9-F023-406C-8ED4-B4F373231911}"/>
                  </a:ext>
                </a:extLst>
              </p:cNvPr>
              <p:cNvSpPr txBox="1"/>
              <p:nvPr/>
            </p:nvSpPr>
            <p:spPr>
              <a:xfrm>
                <a:off x="4734197" y="5657088"/>
                <a:ext cx="1390650" cy="369332"/>
              </a:xfrm>
              <a:prstGeom prst="rect">
                <a:avLst/>
              </a:prstGeom>
              <a:noFill/>
            </p:spPr>
            <p:txBody>
              <a:bodyPr wrap="square" rtlCol="0">
                <a:spAutoFit/>
              </a:bodyPr>
              <a:lstStyle/>
              <a:p>
                <a:pPr algn="ctr"/>
                <a:r>
                  <a:rPr lang="en-US" altLang="zh-CN" spc="300" dirty="0">
                    <a:solidFill>
                      <a:schemeClr val="bg1"/>
                    </a:solidFill>
                    <a:latin typeface="微软雅黑" panose="020B0503020204020204" pitchFamily="34" charset="-122"/>
                    <a:ea typeface="微软雅黑" panose="020B0503020204020204" pitchFamily="34" charset="-122"/>
                  </a:rPr>
                  <a:t>2018</a:t>
                </a:r>
                <a:endParaRPr lang="zh-CN" altLang="en-US" spc="300" dirty="0">
                  <a:solidFill>
                    <a:schemeClr val="bg1"/>
                  </a:solidFill>
                  <a:latin typeface="微软雅黑" panose="020B0503020204020204" pitchFamily="34" charset="-122"/>
                  <a:ea typeface="微软雅黑" panose="020B0503020204020204" pitchFamily="34" charset="-122"/>
                </a:endParaRPr>
              </a:p>
            </p:txBody>
          </p:sp>
          <p:sp>
            <p:nvSpPr>
              <p:cNvPr id="94" name="文本框 93">
                <a:extLst>
                  <a:ext uri="{FF2B5EF4-FFF2-40B4-BE49-F238E27FC236}">
                    <a16:creationId xmlns="" xmlns:a16="http://schemas.microsoft.com/office/drawing/2014/main" id="{8511569D-5160-4B1F-80D2-734D7E236F53}"/>
                  </a:ext>
                </a:extLst>
              </p:cNvPr>
              <p:cNvSpPr txBox="1"/>
              <p:nvPr/>
            </p:nvSpPr>
            <p:spPr>
              <a:xfrm>
                <a:off x="4673600" y="5882469"/>
                <a:ext cx="2293256" cy="646331"/>
              </a:xfrm>
              <a:prstGeom prst="rect">
                <a:avLst/>
              </a:prstGeom>
              <a:noFill/>
            </p:spPr>
            <p:txBody>
              <a:bodyPr wrap="square" rtlCol="0">
                <a:spAutoFit/>
              </a:bodyPr>
              <a:lstStyle/>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一朵圣洁的雪莲花</a:t>
                </a:r>
              </a:p>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悄悄的躺在雪山上</a:t>
                </a:r>
              </a:p>
              <a:p>
                <a:pPr algn="ctr">
                  <a:lnSpc>
                    <a:spcPct val="120000"/>
                  </a:lnSpc>
                </a:pPr>
                <a:endParaRPr lang="zh-CN" altLang="en-US" sz="1000" spc="400" dirty="0">
                  <a:solidFill>
                    <a:schemeClr val="bg1"/>
                  </a:solidFill>
                  <a:latin typeface="微软雅黑" panose="020B0503020204020204" pitchFamily="34" charset="-122"/>
                  <a:ea typeface="微软雅黑" panose="020B0503020204020204" pitchFamily="34" charset="-122"/>
                </a:endParaRPr>
              </a:p>
            </p:txBody>
          </p:sp>
        </p:grpSp>
        <p:sp>
          <p:nvSpPr>
            <p:cNvPr id="92" name="矩形 91">
              <a:extLst>
                <a:ext uri="{FF2B5EF4-FFF2-40B4-BE49-F238E27FC236}">
                  <a16:creationId xmlns="" xmlns:a16="http://schemas.microsoft.com/office/drawing/2014/main" id="{65035490-09AD-4A58-BE52-1FB6C2E4F3B7}"/>
                </a:ext>
              </a:extLst>
            </p:cNvPr>
            <p:cNvSpPr/>
            <p:nvPr/>
          </p:nvSpPr>
          <p:spPr>
            <a:xfrm>
              <a:off x="5139872" y="5606411"/>
              <a:ext cx="1562100" cy="411162"/>
            </a:xfrm>
            <a:prstGeom prst="rect">
              <a:avLst/>
            </a:prstGeom>
            <a:solidFill>
              <a:schemeClr val="bg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微软雅黑" panose="020B0503020204020204" pitchFamily="34" charset="-122"/>
                <a:ea typeface="微软雅黑" panose="020B0503020204020204" pitchFamily="34" charset="-122"/>
              </a:endParaRPr>
            </a:p>
          </p:txBody>
        </p:sp>
      </p:grpSp>
      <p:grpSp>
        <p:nvGrpSpPr>
          <p:cNvPr id="95" name="组合 94">
            <a:extLst>
              <a:ext uri="{FF2B5EF4-FFF2-40B4-BE49-F238E27FC236}">
                <a16:creationId xmlns="" xmlns:a16="http://schemas.microsoft.com/office/drawing/2014/main" id="{EE427912-21BF-41FA-8F3A-0A5B33388578}"/>
              </a:ext>
            </a:extLst>
          </p:cNvPr>
          <p:cNvGrpSpPr/>
          <p:nvPr/>
        </p:nvGrpSpPr>
        <p:grpSpPr>
          <a:xfrm>
            <a:off x="7003068" y="3985888"/>
            <a:ext cx="4495800" cy="856305"/>
            <a:chOff x="6991350" y="3993054"/>
            <a:chExt cx="4495800" cy="856305"/>
          </a:xfrm>
        </p:grpSpPr>
        <p:grpSp>
          <p:nvGrpSpPr>
            <p:cNvPr id="96" name="组合 95">
              <a:extLst>
                <a:ext uri="{FF2B5EF4-FFF2-40B4-BE49-F238E27FC236}">
                  <a16:creationId xmlns="" xmlns:a16="http://schemas.microsoft.com/office/drawing/2014/main" id="{23AF916B-F693-4DEA-98A7-3625A3E7B57B}"/>
                </a:ext>
              </a:extLst>
            </p:cNvPr>
            <p:cNvGrpSpPr/>
            <p:nvPr/>
          </p:nvGrpSpPr>
          <p:grpSpPr>
            <a:xfrm>
              <a:off x="6991350" y="3993054"/>
              <a:ext cx="4495800" cy="856305"/>
              <a:chOff x="6978650" y="4612139"/>
              <a:chExt cx="4495800" cy="856305"/>
            </a:xfrm>
          </p:grpSpPr>
          <p:sp>
            <p:nvSpPr>
              <p:cNvPr id="98" name="文本框 97">
                <a:extLst>
                  <a:ext uri="{FF2B5EF4-FFF2-40B4-BE49-F238E27FC236}">
                    <a16:creationId xmlns="" xmlns:a16="http://schemas.microsoft.com/office/drawing/2014/main" id="{116E79C7-C350-41EE-9982-311CE1087A8C}"/>
                  </a:ext>
                </a:extLst>
              </p:cNvPr>
              <p:cNvSpPr txBox="1"/>
              <p:nvPr/>
            </p:nvSpPr>
            <p:spPr>
              <a:xfrm>
                <a:off x="8164195" y="4612139"/>
                <a:ext cx="1390650" cy="369332"/>
              </a:xfrm>
              <a:prstGeom prst="rect">
                <a:avLst/>
              </a:prstGeom>
              <a:noFill/>
            </p:spPr>
            <p:txBody>
              <a:bodyPr wrap="square" rtlCol="0">
                <a:spAutoFit/>
              </a:bodyPr>
              <a:lstStyle/>
              <a:p>
                <a:pPr algn="ctr"/>
                <a:r>
                  <a:rPr lang="en-US" altLang="zh-CN" spc="300" dirty="0">
                    <a:solidFill>
                      <a:schemeClr val="bg1"/>
                    </a:solidFill>
                    <a:latin typeface="微软雅黑" panose="020B0503020204020204" pitchFamily="34" charset="-122"/>
                    <a:ea typeface="微软雅黑" panose="020B0503020204020204" pitchFamily="34" charset="-122"/>
                  </a:rPr>
                  <a:t>2014</a:t>
                </a:r>
                <a:endParaRPr lang="zh-CN" altLang="en-US" spc="300" dirty="0">
                  <a:solidFill>
                    <a:schemeClr val="bg1"/>
                  </a:solidFill>
                  <a:latin typeface="微软雅黑" panose="020B0503020204020204" pitchFamily="34" charset="-122"/>
                  <a:ea typeface="微软雅黑" panose="020B0503020204020204" pitchFamily="34" charset="-122"/>
                </a:endParaRPr>
              </a:p>
            </p:txBody>
          </p:sp>
          <p:sp>
            <p:nvSpPr>
              <p:cNvPr id="99" name="文本框 98">
                <a:extLst>
                  <a:ext uri="{FF2B5EF4-FFF2-40B4-BE49-F238E27FC236}">
                    <a16:creationId xmlns="" xmlns:a16="http://schemas.microsoft.com/office/drawing/2014/main" id="{A564868A-EDB7-4ED5-BBA4-6A06DB545218}"/>
                  </a:ext>
                </a:extLst>
              </p:cNvPr>
              <p:cNvSpPr txBox="1"/>
              <p:nvPr/>
            </p:nvSpPr>
            <p:spPr>
              <a:xfrm>
                <a:off x="6978650" y="4837566"/>
                <a:ext cx="4495800" cy="630878"/>
              </a:xfrm>
              <a:prstGeom prst="rect">
                <a:avLst/>
              </a:prstGeom>
              <a:noFill/>
            </p:spPr>
            <p:txBody>
              <a:bodyPr wrap="square" rtlCol="0">
                <a:spAutoFit/>
              </a:bodyPr>
              <a:lstStyle/>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一朵圣洁的雪莲花</a:t>
                </a:r>
              </a:p>
              <a:p>
                <a:pPr algn="ctr">
                  <a:lnSpc>
                    <a:spcPct val="120000"/>
                  </a:lnSpc>
                </a:pPr>
                <a:r>
                  <a:rPr lang="zh-CN" altLang="en-US" sz="1000" spc="400" dirty="0">
                    <a:solidFill>
                      <a:schemeClr val="bg1"/>
                    </a:solidFill>
                    <a:latin typeface="微软雅黑" panose="020B0503020204020204" pitchFamily="34" charset="-122"/>
                    <a:ea typeface="微软雅黑" panose="020B0503020204020204" pitchFamily="34" charset="-122"/>
                  </a:rPr>
                  <a:t>悄悄的躺在雪山上</a:t>
                </a:r>
              </a:p>
              <a:p>
                <a:pPr algn="ctr">
                  <a:lnSpc>
                    <a:spcPct val="120000"/>
                  </a:lnSpc>
                </a:pPr>
                <a:endParaRPr lang="zh-CN" altLang="en-US" sz="1000" spc="400" dirty="0">
                  <a:solidFill>
                    <a:schemeClr val="bg1"/>
                  </a:solidFill>
                  <a:latin typeface="微软雅黑" panose="020B0503020204020204" pitchFamily="34" charset="-122"/>
                  <a:ea typeface="微软雅黑" panose="020B0503020204020204" pitchFamily="34" charset="-122"/>
                </a:endParaRPr>
              </a:p>
            </p:txBody>
          </p:sp>
        </p:grpSp>
        <p:sp>
          <p:nvSpPr>
            <p:cNvPr id="97" name="矩形 96">
              <a:extLst>
                <a:ext uri="{FF2B5EF4-FFF2-40B4-BE49-F238E27FC236}">
                  <a16:creationId xmlns="" xmlns:a16="http://schemas.microsoft.com/office/drawing/2014/main" id="{49CACFCC-D8FB-48B5-B24E-4328B772C7B6}"/>
                </a:ext>
              </a:extLst>
            </p:cNvPr>
            <p:cNvSpPr/>
            <p:nvPr/>
          </p:nvSpPr>
          <p:spPr>
            <a:xfrm>
              <a:off x="8496482" y="4261390"/>
              <a:ext cx="1562100" cy="411162"/>
            </a:xfrm>
            <a:prstGeom prst="rect">
              <a:avLst/>
            </a:prstGeom>
            <a:solidFill>
              <a:schemeClr val="bg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latin typeface="微软雅黑" panose="020B0503020204020204" pitchFamily="34" charset="-122"/>
                <a:ea typeface="微软雅黑" panose="020B0503020204020204" pitchFamily="34" charset="-122"/>
              </a:endParaRPr>
            </a:p>
          </p:txBody>
        </p:sp>
      </p:grpSp>
    </p:spTree>
    <p:extLst>
      <p:ext uri="{BB962C8B-B14F-4D97-AF65-F5344CB8AC3E}">
        <p14:creationId xmlns:p14="http://schemas.microsoft.com/office/powerpoint/2010/main" val="287808508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472"/>
                                            </p:tgtEl>
                                            <p:attrNameLst>
                                              <p:attrName>style.visibility</p:attrName>
                                            </p:attrNameLst>
                                          </p:cBhvr>
                                          <p:to>
                                            <p:strVal val="visible"/>
                                          </p:to>
                                        </p:set>
                                        <p:animEffect transition="in" filter="fade">
                                          <p:cBhvr>
                                            <p:cTn id="11" dur="1000"/>
                                            <p:tgtEl>
                                              <p:spTgt spid="472"/>
                                            </p:tgtEl>
                                          </p:cBhvr>
                                        </p:animEffect>
                                        <p:anim calcmode="lin" valueType="num">
                                          <p:cBhvr>
                                            <p:cTn id="12" dur="1000" fill="hold"/>
                                            <p:tgtEl>
                                              <p:spTgt spid="472"/>
                                            </p:tgtEl>
                                            <p:attrNameLst>
                                              <p:attrName>ppt_x</p:attrName>
                                            </p:attrNameLst>
                                          </p:cBhvr>
                                          <p:tavLst>
                                            <p:tav tm="0">
                                              <p:val>
                                                <p:strVal val="#ppt_x"/>
                                              </p:val>
                                            </p:tav>
                                            <p:tav tm="100000">
                                              <p:val>
                                                <p:strVal val="#ppt_x"/>
                                              </p:val>
                                            </p:tav>
                                          </p:tavLst>
                                        </p:anim>
                                        <p:anim calcmode="lin" valueType="num">
                                          <p:cBhvr>
                                            <p:cTn id="13" dur="1000" fill="hold"/>
                                            <p:tgtEl>
                                              <p:spTgt spid="472"/>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22" presetClass="entr" presetSubtype="8" fill="hold" grpId="0" nodeType="afterEffect">
                                      <p:stCondLst>
                                        <p:cond delay="0"/>
                                      </p:stCondLst>
                                      <p:childTnLst>
                                        <p:set>
                                          <p:cBhvr>
                                            <p:cTn id="16" dur="1" fill="hold">
                                              <p:stCondLst>
                                                <p:cond delay="0"/>
                                              </p:stCondLst>
                                            </p:cTn>
                                            <p:tgtEl>
                                              <p:spTgt spid="79"/>
                                            </p:tgtEl>
                                            <p:attrNameLst>
                                              <p:attrName>style.visibility</p:attrName>
                                            </p:attrNameLst>
                                          </p:cBhvr>
                                          <p:to>
                                            <p:strVal val="visible"/>
                                          </p:to>
                                        </p:set>
                                        <p:animEffect transition="in" filter="wipe(left)">
                                          <p:cBhvr>
                                            <p:cTn id="17" dur="500"/>
                                            <p:tgtEl>
                                              <p:spTgt spid="79"/>
                                            </p:tgtEl>
                                          </p:cBhvr>
                                        </p:animEffect>
                                      </p:childTnLst>
                                    </p:cTn>
                                  </p:par>
                                </p:childTnLst>
                              </p:cTn>
                            </p:par>
                            <p:par>
                              <p:cTn id="18" fill="hold">
                                <p:stCondLst>
                                  <p:cond delay="2500"/>
                                </p:stCondLst>
                                <p:childTnLst>
                                  <p:par>
                                    <p:cTn id="19" presetID="53" presetClass="entr" presetSubtype="16" fill="hold" nodeType="afterEffect">
                                      <p:stCondLst>
                                        <p:cond delay="200"/>
                                      </p:stCondLst>
                                      <p:childTnLst>
                                        <p:set>
                                          <p:cBhvr>
                                            <p:cTn id="20" dur="1" fill="hold">
                                              <p:stCondLst>
                                                <p:cond delay="0"/>
                                              </p:stCondLst>
                                            </p:cTn>
                                            <p:tgtEl>
                                              <p:spTgt spid="393"/>
                                            </p:tgtEl>
                                            <p:attrNameLst>
                                              <p:attrName>style.visibility</p:attrName>
                                            </p:attrNameLst>
                                          </p:cBhvr>
                                          <p:to>
                                            <p:strVal val="visible"/>
                                          </p:to>
                                        </p:set>
                                        <p:anim calcmode="lin" valueType="num">
                                          <p:cBhvr>
                                            <p:cTn id="21" dur="500" fill="hold"/>
                                            <p:tgtEl>
                                              <p:spTgt spid="393"/>
                                            </p:tgtEl>
                                            <p:attrNameLst>
                                              <p:attrName>ppt_w</p:attrName>
                                            </p:attrNameLst>
                                          </p:cBhvr>
                                          <p:tavLst>
                                            <p:tav tm="0">
                                              <p:val>
                                                <p:fltVal val="0"/>
                                              </p:val>
                                            </p:tav>
                                            <p:tav tm="100000">
                                              <p:val>
                                                <p:strVal val="#ppt_w"/>
                                              </p:val>
                                            </p:tav>
                                          </p:tavLst>
                                        </p:anim>
                                        <p:anim calcmode="lin" valueType="num">
                                          <p:cBhvr>
                                            <p:cTn id="22" dur="500" fill="hold"/>
                                            <p:tgtEl>
                                              <p:spTgt spid="393"/>
                                            </p:tgtEl>
                                            <p:attrNameLst>
                                              <p:attrName>ppt_h</p:attrName>
                                            </p:attrNameLst>
                                          </p:cBhvr>
                                          <p:tavLst>
                                            <p:tav tm="0">
                                              <p:val>
                                                <p:fltVal val="0"/>
                                              </p:val>
                                            </p:tav>
                                            <p:tav tm="100000">
                                              <p:val>
                                                <p:strVal val="#ppt_h"/>
                                              </p:val>
                                            </p:tav>
                                          </p:tavLst>
                                        </p:anim>
                                        <p:animEffect transition="in" filter="fade">
                                          <p:cBhvr>
                                            <p:cTn id="23" dur="500"/>
                                            <p:tgtEl>
                                              <p:spTgt spid="393"/>
                                            </p:tgtEl>
                                          </p:cBhvr>
                                        </p:animEffect>
                                      </p:childTnLst>
                                    </p:cTn>
                                  </p:par>
                                  <p:par>
                                    <p:cTn id="24" presetID="0" presetClass="path" presetSubtype="0" accel="50000" decel="50000" fill="hold" nodeType="withEffect">
                                      <p:stCondLst>
                                        <p:cond delay="200"/>
                                      </p:stCondLst>
                                      <p:childTnLst>
                                        <p:animMotion origin="layout" path="M 0.80299 -0.50764 L 0.63542 -0.21551 " pathEditMode="relative" rAng="0" ptsTypes="AA">
                                          <p:cBhvr>
                                            <p:cTn id="25" dur="2000" fill="hold"/>
                                            <p:tgtEl>
                                              <p:spTgt spid="393"/>
                                            </p:tgtEl>
                                            <p:attrNameLst>
                                              <p:attrName>ppt_x</p:attrName>
                                              <p:attrName>ppt_y</p:attrName>
                                            </p:attrNameLst>
                                          </p:cBhvr>
                                          <p:rCtr x="-8385" y="14606"/>
                                        </p:animMotion>
                                      </p:childTnLst>
                                    </p:cTn>
                                  </p:par>
                                  <p:par>
                                    <p:cTn id="26" presetID="53" presetClass="entr" presetSubtype="16" fill="hold" nodeType="withEffect">
                                      <p:stCondLst>
                                        <p:cond delay="400"/>
                                      </p:stCondLst>
                                      <p:childTnLst>
                                        <p:set>
                                          <p:cBhvr>
                                            <p:cTn id="27" dur="1" fill="hold">
                                              <p:stCondLst>
                                                <p:cond delay="0"/>
                                              </p:stCondLst>
                                            </p:cTn>
                                            <p:tgtEl>
                                              <p:spTgt spid="320"/>
                                            </p:tgtEl>
                                            <p:attrNameLst>
                                              <p:attrName>style.visibility</p:attrName>
                                            </p:attrNameLst>
                                          </p:cBhvr>
                                          <p:to>
                                            <p:strVal val="visible"/>
                                          </p:to>
                                        </p:set>
                                        <p:anim calcmode="lin" valueType="num">
                                          <p:cBhvr>
                                            <p:cTn id="28" dur="1500" fill="hold"/>
                                            <p:tgtEl>
                                              <p:spTgt spid="320"/>
                                            </p:tgtEl>
                                            <p:attrNameLst>
                                              <p:attrName>ppt_w</p:attrName>
                                            </p:attrNameLst>
                                          </p:cBhvr>
                                          <p:tavLst>
                                            <p:tav tm="0">
                                              <p:val>
                                                <p:fltVal val="0"/>
                                              </p:val>
                                            </p:tav>
                                            <p:tav tm="100000">
                                              <p:val>
                                                <p:strVal val="#ppt_w"/>
                                              </p:val>
                                            </p:tav>
                                          </p:tavLst>
                                        </p:anim>
                                        <p:anim calcmode="lin" valueType="num">
                                          <p:cBhvr>
                                            <p:cTn id="29" dur="1500" fill="hold"/>
                                            <p:tgtEl>
                                              <p:spTgt spid="320"/>
                                            </p:tgtEl>
                                            <p:attrNameLst>
                                              <p:attrName>ppt_h</p:attrName>
                                            </p:attrNameLst>
                                          </p:cBhvr>
                                          <p:tavLst>
                                            <p:tav tm="0">
                                              <p:val>
                                                <p:fltVal val="0"/>
                                              </p:val>
                                            </p:tav>
                                            <p:tav tm="100000">
                                              <p:val>
                                                <p:strVal val="#ppt_h"/>
                                              </p:val>
                                            </p:tav>
                                          </p:tavLst>
                                        </p:anim>
                                        <p:animEffect transition="in" filter="fade">
                                          <p:cBhvr>
                                            <p:cTn id="30" dur="1500"/>
                                            <p:tgtEl>
                                              <p:spTgt spid="320"/>
                                            </p:tgtEl>
                                          </p:cBhvr>
                                        </p:animEffect>
                                      </p:childTnLst>
                                    </p:cTn>
                                  </p:par>
                                  <p:par>
                                    <p:cTn id="31" presetID="0" presetClass="path" presetSubtype="0" accel="50000" decel="50000" fill="hold" nodeType="withEffect">
                                      <p:stCondLst>
                                        <p:cond delay="400"/>
                                      </p:stCondLst>
                                      <p:childTnLst>
                                        <p:animMotion origin="layout" path="M 0.622 -0.76389 L 0.45429 -0.47222 " pathEditMode="relative" rAng="0" ptsTypes="AA">
                                          <p:cBhvr>
                                            <p:cTn id="32" dur="2000" fill="hold"/>
                                            <p:tgtEl>
                                              <p:spTgt spid="320"/>
                                            </p:tgtEl>
                                            <p:attrNameLst>
                                              <p:attrName>ppt_x</p:attrName>
                                              <p:attrName>ppt_y</p:attrName>
                                            </p:attrNameLst>
                                          </p:cBhvr>
                                          <p:rCtr x="-8385" y="14583"/>
                                        </p:animMotion>
                                      </p:childTnLst>
                                    </p:cTn>
                                  </p:par>
                                  <p:par>
                                    <p:cTn id="33" presetID="53" presetClass="entr" presetSubtype="16" fill="hold" nodeType="withEffect">
                                      <p:stCondLst>
                                        <p:cond delay="600"/>
                                      </p:stCondLst>
                                      <p:childTnLst>
                                        <p:set>
                                          <p:cBhvr>
                                            <p:cTn id="34" dur="1" fill="hold">
                                              <p:stCondLst>
                                                <p:cond delay="0"/>
                                              </p:stCondLst>
                                            </p:cTn>
                                            <p:tgtEl>
                                              <p:spTgt spid="247"/>
                                            </p:tgtEl>
                                            <p:attrNameLst>
                                              <p:attrName>style.visibility</p:attrName>
                                            </p:attrNameLst>
                                          </p:cBhvr>
                                          <p:to>
                                            <p:strVal val="visible"/>
                                          </p:to>
                                        </p:set>
                                        <p:anim calcmode="lin" valueType="num">
                                          <p:cBhvr>
                                            <p:cTn id="35" dur="1500" fill="hold"/>
                                            <p:tgtEl>
                                              <p:spTgt spid="247"/>
                                            </p:tgtEl>
                                            <p:attrNameLst>
                                              <p:attrName>ppt_w</p:attrName>
                                            </p:attrNameLst>
                                          </p:cBhvr>
                                          <p:tavLst>
                                            <p:tav tm="0">
                                              <p:val>
                                                <p:fltVal val="0"/>
                                              </p:val>
                                            </p:tav>
                                            <p:tav tm="100000">
                                              <p:val>
                                                <p:strVal val="#ppt_w"/>
                                              </p:val>
                                            </p:tav>
                                          </p:tavLst>
                                        </p:anim>
                                        <p:anim calcmode="lin" valueType="num">
                                          <p:cBhvr>
                                            <p:cTn id="36" dur="1500" fill="hold"/>
                                            <p:tgtEl>
                                              <p:spTgt spid="247"/>
                                            </p:tgtEl>
                                            <p:attrNameLst>
                                              <p:attrName>ppt_h</p:attrName>
                                            </p:attrNameLst>
                                          </p:cBhvr>
                                          <p:tavLst>
                                            <p:tav tm="0">
                                              <p:val>
                                                <p:fltVal val="0"/>
                                              </p:val>
                                            </p:tav>
                                            <p:tav tm="100000">
                                              <p:val>
                                                <p:strVal val="#ppt_h"/>
                                              </p:val>
                                            </p:tav>
                                          </p:tavLst>
                                        </p:anim>
                                        <p:animEffect transition="in" filter="fade">
                                          <p:cBhvr>
                                            <p:cTn id="37" dur="1500"/>
                                            <p:tgtEl>
                                              <p:spTgt spid="247"/>
                                            </p:tgtEl>
                                          </p:cBhvr>
                                        </p:animEffect>
                                      </p:childTnLst>
                                    </p:cTn>
                                  </p:par>
                                  <p:par>
                                    <p:cTn id="38" presetID="0" presetClass="path" presetSubtype="0" accel="50000" decel="50000" fill="hold" nodeType="withEffect">
                                      <p:stCondLst>
                                        <p:cond delay="600"/>
                                      </p:stCondLst>
                                      <p:childTnLst>
                                        <p:animMotion origin="layout" path="M 0.51966 -0.38264 L 0.35195 -0.09051 " pathEditMode="relative" rAng="0" ptsTypes="AA">
                                          <p:cBhvr>
                                            <p:cTn id="39" dur="2000" fill="hold"/>
                                            <p:tgtEl>
                                              <p:spTgt spid="247"/>
                                            </p:tgtEl>
                                            <p:attrNameLst>
                                              <p:attrName>ppt_x</p:attrName>
                                              <p:attrName>ppt_y</p:attrName>
                                            </p:attrNameLst>
                                          </p:cBhvr>
                                          <p:rCtr x="-8385" y="14606"/>
                                        </p:animMotion>
                                      </p:childTnLst>
                                    </p:cTn>
                                  </p:par>
                                  <p:par>
                                    <p:cTn id="40" presetID="53" presetClass="entr" presetSubtype="16" fill="hold" nodeType="withEffect">
                                      <p:stCondLst>
                                        <p:cond delay="800"/>
                                      </p:stCondLst>
                                      <p:childTnLst>
                                        <p:set>
                                          <p:cBhvr>
                                            <p:cTn id="41" dur="1" fill="hold">
                                              <p:stCondLst>
                                                <p:cond delay="0"/>
                                              </p:stCondLst>
                                            </p:cTn>
                                            <p:tgtEl>
                                              <p:spTgt spid="174"/>
                                            </p:tgtEl>
                                            <p:attrNameLst>
                                              <p:attrName>style.visibility</p:attrName>
                                            </p:attrNameLst>
                                          </p:cBhvr>
                                          <p:to>
                                            <p:strVal val="visible"/>
                                          </p:to>
                                        </p:set>
                                        <p:anim calcmode="lin" valueType="num">
                                          <p:cBhvr>
                                            <p:cTn id="42" dur="1500" fill="hold"/>
                                            <p:tgtEl>
                                              <p:spTgt spid="174"/>
                                            </p:tgtEl>
                                            <p:attrNameLst>
                                              <p:attrName>ppt_w</p:attrName>
                                            </p:attrNameLst>
                                          </p:cBhvr>
                                          <p:tavLst>
                                            <p:tav tm="0">
                                              <p:val>
                                                <p:fltVal val="0"/>
                                              </p:val>
                                            </p:tav>
                                            <p:tav tm="100000">
                                              <p:val>
                                                <p:strVal val="#ppt_w"/>
                                              </p:val>
                                            </p:tav>
                                          </p:tavLst>
                                        </p:anim>
                                        <p:anim calcmode="lin" valueType="num">
                                          <p:cBhvr>
                                            <p:cTn id="43" dur="1500" fill="hold"/>
                                            <p:tgtEl>
                                              <p:spTgt spid="174"/>
                                            </p:tgtEl>
                                            <p:attrNameLst>
                                              <p:attrName>ppt_h</p:attrName>
                                            </p:attrNameLst>
                                          </p:cBhvr>
                                          <p:tavLst>
                                            <p:tav tm="0">
                                              <p:val>
                                                <p:fltVal val="0"/>
                                              </p:val>
                                            </p:tav>
                                            <p:tav tm="100000">
                                              <p:val>
                                                <p:strVal val="#ppt_h"/>
                                              </p:val>
                                            </p:tav>
                                          </p:tavLst>
                                        </p:anim>
                                        <p:animEffect transition="in" filter="fade">
                                          <p:cBhvr>
                                            <p:cTn id="44" dur="1500"/>
                                            <p:tgtEl>
                                              <p:spTgt spid="174"/>
                                            </p:tgtEl>
                                          </p:cBhvr>
                                        </p:animEffect>
                                      </p:childTnLst>
                                    </p:cTn>
                                  </p:par>
                                  <p:par>
                                    <p:cTn id="45" presetID="0" presetClass="path" presetSubtype="0" accel="50000" decel="50000" fill="hold" nodeType="withEffect">
                                      <p:stCondLst>
                                        <p:cond delay="800"/>
                                      </p:stCondLst>
                                      <p:childTnLst>
                                        <p:animMotion origin="layout" path="M 0.28594 -0.53496 L 0.11849 -0.24306 " pathEditMode="relative" rAng="0" ptsTypes="AA">
                                          <p:cBhvr>
                                            <p:cTn id="46" dur="2000" fill="hold"/>
                                            <p:tgtEl>
                                              <p:spTgt spid="174"/>
                                            </p:tgtEl>
                                            <p:attrNameLst>
                                              <p:attrName>ppt_x</p:attrName>
                                              <p:attrName>ppt_y</p:attrName>
                                            </p:attrNameLst>
                                          </p:cBhvr>
                                          <p:rCtr x="-8372" y="14583"/>
                                        </p:animMotion>
                                      </p:childTnLst>
                                    </p:cTn>
                                  </p:par>
                                  <p:par>
                                    <p:cTn id="47" presetID="53" presetClass="entr" presetSubtype="16" fill="hold" nodeType="withEffect">
                                      <p:stCondLst>
                                        <p:cond delay="1000"/>
                                      </p:stCondLst>
                                      <p:childTnLst>
                                        <p:set>
                                          <p:cBhvr>
                                            <p:cTn id="48" dur="1" fill="hold">
                                              <p:stCondLst>
                                                <p:cond delay="0"/>
                                              </p:stCondLst>
                                            </p:cTn>
                                            <p:tgtEl>
                                              <p:spTgt spid="100"/>
                                            </p:tgtEl>
                                            <p:attrNameLst>
                                              <p:attrName>style.visibility</p:attrName>
                                            </p:attrNameLst>
                                          </p:cBhvr>
                                          <p:to>
                                            <p:strVal val="visible"/>
                                          </p:to>
                                        </p:set>
                                        <p:anim calcmode="lin" valueType="num">
                                          <p:cBhvr>
                                            <p:cTn id="49" dur="1500" fill="hold"/>
                                            <p:tgtEl>
                                              <p:spTgt spid="100"/>
                                            </p:tgtEl>
                                            <p:attrNameLst>
                                              <p:attrName>ppt_w</p:attrName>
                                            </p:attrNameLst>
                                          </p:cBhvr>
                                          <p:tavLst>
                                            <p:tav tm="0">
                                              <p:val>
                                                <p:fltVal val="0"/>
                                              </p:val>
                                            </p:tav>
                                            <p:tav tm="100000">
                                              <p:val>
                                                <p:strVal val="#ppt_w"/>
                                              </p:val>
                                            </p:tav>
                                          </p:tavLst>
                                        </p:anim>
                                        <p:anim calcmode="lin" valueType="num">
                                          <p:cBhvr>
                                            <p:cTn id="50" dur="1500" fill="hold"/>
                                            <p:tgtEl>
                                              <p:spTgt spid="100"/>
                                            </p:tgtEl>
                                            <p:attrNameLst>
                                              <p:attrName>ppt_h</p:attrName>
                                            </p:attrNameLst>
                                          </p:cBhvr>
                                          <p:tavLst>
                                            <p:tav tm="0">
                                              <p:val>
                                                <p:fltVal val="0"/>
                                              </p:val>
                                            </p:tav>
                                            <p:tav tm="100000">
                                              <p:val>
                                                <p:strVal val="#ppt_h"/>
                                              </p:val>
                                            </p:tav>
                                          </p:tavLst>
                                        </p:anim>
                                        <p:animEffect transition="in" filter="fade">
                                          <p:cBhvr>
                                            <p:cTn id="51" dur="1500"/>
                                            <p:tgtEl>
                                              <p:spTgt spid="100"/>
                                            </p:tgtEl>
                                          </p:cBhvr>
                                        </p:animEffect>
                                      </p:childTnLst>
                                    </p:cTn>
                                  </p:par>
                                  <p:par>
                                    <p:cTn id="52" presetID="0" presetClass="path" presetSubtype="0" accel="50000" decel="50000" fill="hold" nodeType="withEffect">
                                      <p:stCondLst>
                                        <p:cond delay="1000"/>
                                      </p:stCondLst>
                                      <p:childTnLst>
                                        <p:animMotion origin="layout" path="M 0.16706 -0.29282 L -0.00039 0.00023 " pathEditMode="relative" rAng="0" ptsTypes="AA">
                                          <p:cBhvr>
                                            <p:cTn id="53" dur="2000" fill="hold"/>
                                            <p:tgtEl>
                                              <p:spTgt spid="100"/>
                                            </p:tgtEl>
                                            <p:attrNameLst>
                                              <p:attrName>ppt_x</p:attrName>
                                              <p:attrName>ppt_y</p:attrName>
                                            </p:attrNameLst>
                                          </p:cBhvr>
                                          <p:rCtr x="-8372" y="14653"/>
                                        </p:animMotion>
                                      </p:childTnLst>
                                    </p:cTn>
                                  </p:par>
                                </p:childTnLst>
                              </p:cTn>
                            </p:par>
                            <p:par>
                              <p:cTn id="54" fill="hold">
                                <p:stCondLst>
                                  <p:cond delay="5500"/>
                                </p:stCondLst>
                                <p:childTnLst>
                                  <p:par>
                                    <p:cTn id="55" presetID="0" presetClass="path" presetSubtype="0" accel="50000" decel="50000" fill="hold" nodeType="afterEffect">
                                      <p:stCondLst>
                                        <p:cond delay="0"/>
                                      </p:stCondLst>
                                      <p:childTnLst>
                                        <p:animMotion origin="layout" path="M 0.45495 -0.47176 L 0.33476 -0.22847 " pathEditMode="relative" rAng="0" ptsTypes="AA">
                                          <p:cBhvr>
                                            <p:cTn id="56" dur="1250" fill="hold"/>
                                            <p:tgtEl>
                                              <p:spTgt spid="320"/>
                                            </p:tgtEl>
                                            <p:attrNameLst>
                                              <p:attrName>ppt_x</p:attrName>
                                              <p:attrName>ppt_y</p:attrName>
                                            </p:attrNameLst>
                                          </p:cBhvr>
                                          <p:rCtr x="-6016" y="12153"/>
                                        </p:animMotion>
                                      </p:childTnLst>
                                    </p:cTn>
                                  </p:par>
                                  <p:par>
                                    <p:cTn id="57" presetID="0" presetClass="path" presetSubtype="0" accel="50000" decel="50000" fill="hold" nodeType="withEffect">
                                      <p:stCondLst>
                                        <p:cond delay="200"/>
                                      </p:stCondLst>
                                      <p:childTnLst>
                                        <p:animMotion origin="layout" path="M 0.35208 -0.0905 L 0.2319 0.15278 " pathEditMode="relative" rAng="0" ptsTypes="AA">
                                          <p:cBhvr>
                                            <p:cTn id="58" dur="1250" fill="hold"/>
                                            <p:tgtEl>
                                              <p:spTgt spid="247"/>
                                            </p:tgtEl>
                                            <p:attrNameLst>
                                              <p:attrName>ppt_x</p:attrName>
                                              <p:attrName>ppt_y</p:attrName>
                                            </p:attrNameLst>
                                          </p:cBhvr>
                                          <p:rCtr x="-6016" y="12153"/>
                                        </p:animMotion>
                                      </p:childTnLst>
                                    </p:cTn>
                                  </p:par>
                                  <p:par>
                                    <p:cTn id="59" presetID="0" presetClass="path" presetSubtype="0" accel="50000" decel="50000" fill="hold" nodeType="withEffect">
                                      <p:stCondLst>
                                        <p:cond delay="300"/>
                                      </p:stCondLst>
                                      <p:childTnLst>
                                        <p:animMotion origin="layout" path="M 0.11941 -0.24422 L -0.00078 -0.00093 " pathEditMode="relative" rAng="0" ptsTypes="AA">
                                          <p:cBhvr>
                                            <p:cTn id="60" dur="1250" fill="hold"/>
                                            <p:tgtEl>
                                              <p:spTgt spid="174"/>
                                            </p:tgtEl>
                                            <p:attrNameLst>
                                              <p:attrName>ppt_x</p:attrName>
                                              <p:attrName>ppt_y</p:attrName>
                                            </p:attrNameLst>
                                          </p:cBhvr>
                                          <p:rCtr x="-6016" y="12153"/>
                                        </p:animMotion>
                                      </p:childTnLst>
                                    </p:cTn>
                                  </p:par>
                                  <p:par>
                                    <p:cTn id="61" presetID="10" presetClass="entr" presetSubtype="0" fill="hold" nodeType="withEffect">
                                      <p:stCondLst>
                                        <p:cond delay="1000"/>
                                      </p:stCondLst>
                                      <p:childTnLst>
                                        <p:set>
                                          <p:cBhvr>
                                            <p:cTn id="62" dur="1" fill="hold">
                                              <p:stCondLst>
                                                <p:cond delay="0"/>
                                              </p:stCondLst>
                                            </p:cTn>
                                            <p:tgtEl>
                                              <p:spTgt spid="95"/>
                                            </p:tgtEl>
                                            <p:attrNameLst>
                                              <p:attrName>style.visibility</p:attrName>
                                            </p:attrNameLst>
                                          </p:cBhvr>
                                          <p:to>
                                            <p:strVal val="visible"/>
                                          </p:to>
                                        </p:set>
                                        <p:animEffect transition="in" filter="fade">
                                          <p:cBhvr>
                                            <p:cTn id="63" dur="500"/>
                                            <p:tgtEl>
                                              <p:spTgt spid="95"/>
                                            </p:tgtEl>
                                          </p:cBhvr>
                                        </p:animEffect>
                                      </p:childTnLst>
                                    </p:cTn>
                                  </p:par>
                                  <p:par>
                                    <p:cTn id="64" presetID="0" presetClass="path" presetSubtype="0" accel="50000" decel="50000" fill="hold" nodeType="withEffect">
                                      <p:stCondLst>
                                        <p:cond delay="1750"/>
                                      </p:stCondLst>
                                      <p:childTnLst>
                                        <p:animMotion origin="layout" path="M 0.51575 0.02777 L 0.2845 -0.125 " pathEditMode="relative" rAng="0" ptsTypes="AA">
                                          <p:cBhvr>
                                            <p:cTn id="65" dur="1250" fill="hold"/>
                                            <p:tgtEl>
                                              <p:spTgt spid="393"/>
                                            </p:tgtEl>
                                            <p:attrNameLst>
                                              <p:attrName>ppt_x</p:attrName>
                                              <p:attrName>ppt_y</p:attrName>
                                            </p:attrNameLst>
                                          </p:cBhvr>
                                          <p:rCtr x="-11563" y="-7639"/>
                                        </p:animMotion>
                                      </p:childTnLst>
                                    </p:cTn>
                                  </p:par>
                                  <p:par>
                                    <p:cTn id="66" presetID="0" presetClass="path" presetSubtype="0" accel="50000" decel="50000" fill="hold" nodeType="withEffect">
                                      <p:stCondLst>
                                        <p:cond delay="1950"/>
                                      </p:stCondLst>
                                      <p:childTnLst>
                                        <p:animMotion origin="layout" path="M 0.33476 -0.22847 L 0.10351 -0.38125 " pathEditMode="relative" rAng="0" ptsTypes="AA">
                                          <p:cBhvr>
                                            <p:cTn id="67" dur="1250" fill="hold"/>
                                            <p:tgtEl>
                                              <p:spTgt spid="320"/>
                                            </p:tgtEl>
                                            <p:attrNameLst>
                                              <p:attrName>ppt_x</p:attrName>
                                              <p:attrName>ppt_y</p:attrName>
                                            </p:attrNameLst>
                                          </p:cBhvr>
                                          <p:rCtr x="-11563" y="-7639"/>
                                        </p:animMotion>
                                      </p:childTnLst>
                                    </p:cTn>
                                  </p:par>
                                  <p:par>
                                    <p:cTn id="68" presetID="0" presetClass="path" presetSubtype="0" accel="50000" decel="50000" fill="hold" nodeType="withEffect">
                                      <p:stCondLst>
                                        <p:cond delay="2150"/>
                                      </p:stCondLst>
                                      <p:childTnLst>
                                        <p:animMotion origin="layout" path="M 0.23164 0.15278 L 0.00039 -1.11111E-6 " pathEditMode="relative" rAng="0" ptsTypes="AA">
                                          <p:cBhvr>
                                            <p:cTn id="69" dur="1250" fill="hold"/>
                                            <p:tgtEl>
                                              <p:spTgt spid="247"/>
                                            </p:tgtEl>
                                            <p:attrNameLst>
                                              <p:attrName>ppt_x</p:attrName>
                                              <p:attrName>ppt_y</p:attrName>
                                            </p:attrNameLst>
                                          </p:cBhvr>
                                          <p:rCtr x="-11563" y="-7639"/>
                                        </p:animMotion>
                                      </p:childTnLst>
                                    </p:cTn>
                                  </p:par>
                                  <p:par>
                                    <p:cTn id="70" presetID="10" presetClass="entr" presetSubtype="0" fill="hold" nodeType="withEffect">
                                      <p:stCondLst>
                                        <p:cond delay="3250"/>
                                      </p:stCondLst>
                                      <p:childTnLst>
                                        <p:set>
                                          <p:cBhvr>
                                            <p:cTn id="71" dur="1" fill="hold">
                                              <p:stCondLst>
                                                <p:cond delay="0"/>
                                              </p:stCondLst>
                                            </p:cTn>
                                            <p:tgtEl>
                                              <p:spTgt spid="85"/>
                                            </p:tgtEl>
                                            <p:attrNameLst>
                                              <p:attrName>style.visibility</p:attrName>
                                            </p:attrNameLst>
                                          </p:cBhvr>
                                          <p:to>
                                            <p:strVal val="visible"/>
                                          </p:to>
                                        </p:set>
                                        <p:animEffect transition="in" filter="fade">
                                          <p:cBhvr>
                                            <p:cTn id="72" dur="500"/>
                                            <p:tgtEl>
                                              <p:spTgt spid="85"/>
                                            </p:tgtEl>
                                          </p:cBhvr>
                                        </p:animEffect>
                                      </p:childTnLst>
                                    </p:cTn>
                                  </p:par>
                                  <p:par>
                                    <p:cTn id="73" presetID="0" presetClass="path" presetSubtype="0" accel="50000" decel="50000" fill="hold" nodeType="withEffect">
                                      <p:stCondLst>
                                        <p:cond delay="3500"/>
                                      </p:stCondLst>
                                      <p:childTnLst>
                                        <p:animMotion origin="layout" path="M 0.2845 -0.125 L 0.17734 0.25949 " pathEditMode="relative" rAng="0" ptsTypes="AA">
                                          <p:cBhvr>
                                            <p:cTn id="74" dur="1250" fill="hold"/>
                                            <p:tgtEl>
                                              <p:spTgt spid="393"/>
                                            </p:tgtEl>
                                            <p:attrNameLst>
                                              <p:attrName>ppt_x</p:attrName>
                                              <p:attrName>ppt_y</p:attrName>
                                            </p:attrNameLst>
                                          </p:cBhvr>
                                          <p:rCtr x="-5339" y="19236"/>
                                        </p:animMotion>
                                      </p:childTnLst>
                                    </p:cTn>
                                  </p:par>
                                  <p:par>
                                    <p:cTn id="75" presetID="0" presetClass="path" presetSubtype="0" accel="50000" decel="50000" fill="hold" nodeType="withEffect">
                                      <p:stCondLst>
                                        <p:cond delay="3700"/>
                                      </p:stCondLst>
                                      <p:childTnLst>
                                        <p:animMotion origin="layout" path="M 0.10352 -0.38125 L -0.00365 0.00324 " pathEditMode="relative" rAng="0" ptsTypes="AA">
                                          <p:cBhvr>
                                            <p:cTn id="76" dur="1250" fill="hold"/>
                                            <p:tgtEl>
                                              <p:spTgt spid="320"/>
                                            </p:tgtEl>
                                            <p:attrNameLst>
                                              <p:attrName>ppt_x</p:attrName>
                                              <p:attrName>ppt_y</p:attrName>
                                            </p:attrNameLst>
                                          </p:cBhvr>
                                          <p:rCtr x="-5273" y="19259"/>
                                        </p:animMotion>
                                      </p:childTnLst>
                                    </p:cTn>
                                  </p:par>
                                  <p:par>
                                    <p:cTn id="77" presetID="10" presetClass="entr" presetSubtype="0" fill="hold" nodeType="withEffect">
                                      <p:stCondLst>
                                        <p:cond delay="4750"/>
                                      </p:stCondLst>
                                      <p:childTnLst>
                                        <p:set>
                                          <p:cBhvr>
                                            <p:cTn id="78" dur="1" fill="hold">
                                              <p:stCondLst>
                                                <p:cond delay="0"/>
                                              </p:stCondLst>
                                            </p:cTn>
                                            <p:tgtEl>
                                              <p:spTgt spid="90"/>
                                            </p:tgtEl>
                                            <p:attrNameLst>
                                              <p:attrName>style.visibility</p:attrName>
                                            </p:attrNameLst>
                                          </p:cBhvr>
                                          <p:to>
                                            <p:strVal val="visible"/>
                                          </p:to>
                                        </p:set>
                                        <p:animEffect transition="in" filter="fade">
                                          <p:cBhvr>
                                            <p:cTn id="79" dur="500"/>
                                            <p:tgtEl>
                                              <p:spTgt spid="90"/>
                                            </p:tgtEl>
                                          </p:cBhvr>
                                        </p:animEffect>
                                      </p:childTnLst>
                                    </p:cTn>
                                  </p:par>
                                  <p:par>
                                    <p:cTn id="80" presetID="0" presetClass="path" presetSubtype="0" accel="50000" decel="50000" fill="hold" nodeType="withEffect">
                                      <p:stCondLst>
                                        <p:cond delay="5000"/>
                                      </p:stCondLst>
                                      <p:childTnLst>
                                        <p:animMotion origin="layout" path="M 0.17734 0.25949 L 1.66667E-6 -0.00046 " pathEditMode="relative" rAng="0" ptsTypes="AA">
                                          <p:cBhvr>
                                            <p:cTn id="81" dur="1250" fill="hold"/>
                                            <p:tgtEl>
                                              <p:spTgt spid="393"/>
                                            </p:tgtEl>
                                            <p:attrNameLst>
                                              <p:attrName>ppt_x</p:attrName>
                                              <p:attrName>ppt_y</p:attrName>
                                            </p:attrNameLst>
                                          </p:cBhvr>
                                          <p:rCtr x="-8893" y="-13032"/>
                                        </p:animMotion>
                                      </p:childTnLst>
                                    </p:cTn>
                                  </p:par>
                                </p:childTnLst>
                              </p:cTn>
                            </p:par>
                            <p:par>
                              <p:cTn id="82" fill="hold">
                                <p:stCondLst>
                                  <p:cond delay="11750"/>
                                </p:stCondLst>
                                <p:childTnLst>
                                  <p:par>
                                    <p:cTn id="83" presetID="10" presetClass="entr" presetSubtype="0" fill="hold" nodeType="afterEffect">
                                      <p:stCondLst>
                                        <p:cond delay="0"/>
                                      </p:stCondLst>
                                      <p:childTnLst>
                                        <p:set>
                                          <p:cBhvr>
                                            <p:cTn id="84" dur="1" fill="hold">
                                              <p:stCondLst>
                                                <p:cond delay="0"/>
                                              </p:stCondLst>
                                            </p:cTn>
                                            <p:tgtEl>
                                              <p:spTgt spid="80"/>
                                            </p:tgtEl>
                                            <p:attrNameLst>
                                              <p:attrName>style.visibility</p:attrName>
                                            </p:attrNameLst>
                                          </p:cBhvr>
                                          <p:to>
                                            <p:strVal val="visible"/>
                                          </p:to>
                                        </p:set>
                                        <p:animEffect transition="in" filter="fade">
                                          <p:cBhvr>
                                            <p:cTn id="85" dur="500"/>
                                            <p:tgtEl>
                                              <p:spTgt spid="80"/>
                                            </p:tgtEl>
                                          </p:cBhvr>
                                        </p:animEffect>
                                      </p:childTnLst>
                                    </p:cTn>
                                  </p:par>
                                </p:childTnLst>
                              </p:cTn>
                            </p:par>
                            <p:par>
                              <p:cTn id="86" fill="hold">
                                <p:stCondLst>
                                  <p:cond delay="12250"/>
                                </p:stCondLst>
                                <p:childTnLst>
                                  <p:par>
                                    <p:cTn id="87" presetID="22" presetClass="entr" presetSubtype="8" fill="hold" grpId="0" nodeType="afterEffect">
                                      <p:stCondLst>
                                        <p:cond delay="0"/>
                                      </p:stCondLst>
                                      <p:childTnLst>
                                        <p:set>
                                          <p:cBhvr>
                                            <p:cTn id="88" dur="1" fill="hold">
                                              <p:stCondLst>
                                                <p:cond delay="0"/>
                                              </p:stCondLst>
                                            </p:cTn>
                                            <p:tgtEl>
                                              <p:spTgt spid="78"/>
                                            </p:tgtEl>
                                            <p:attrNameLst>
                                              <p:attrName>style.visibility</p:attrName>
                                            </p:attrNameLst>
                                          </p:cBhvr>
                                          <p:to>
                                            <p:strVal val="visible"/>
                                          </p:to>
                                        </p:set>
                                        <p:animEffect transition="in" filter="wipe(left)">
                                          <p:cBhvr>
                                            <p:cTn id="89" dur="500"/>
                                            <p:tgtEl>
                                              <p:spTgt spid="78"/>
                                            </p:tgtEl>
                                          </p:cBhvr>
                                        </p:animEffect>
                                      </p:childTnLst>
                                    </p:cTn>
                                  </p:par>
                                  <p:par>
                                    <p:cTn id="90" presetID="2" presetClass="entr" presetSubtype="3" fill="hold" nodeType="withEffect">
                                      <p:stCondLst>
                                        <p:cond delay="0"/>
                                      </p:stCondLst>
                                      <p:childTnLst>
                                        <p:set>
                                          <p:cBhvr>
                                            <p:cTn id="91" dur="1" fill="hold">
                                              <p:stCondLst>
                                                <p:cond delay="0"/>
                                              </p:stCondLst>
                                            </p:cTn>
                                            <p:tgtEl>
                                              <p:spTgt spid="471"/>
                                            </p:tgtEl>
                                            <p:attrNameLst>
                                              <p:attrName>style.visibility</p:attrName>
                                            </p:attrNameLst>
                                          </p:cBhvr>
                                          <p:to>
                                            <p:strVal val="visible"/>
                                          </p:to>
                                        </p:set>
                                        <p:anim calcmode="lin" valueType="num">
                                          <p:cBhvr additive="base">
                                            <p:cTn id="92" dur="2000" fill="hold"/>
                                            <p:tgtEl>
                                              <p:spTgt spid="471"/>
                                            </p:tgtEl>
                                            <p:attrNameLst>
                                              <p:attrName>ppt_x</p:attrName>
                                            </p:attrNameLst>
                                          </p:cBhvr>
                                          <p:tavLst>
                                            <p:tav tm="0">
                                              <p:val>
                                                <p:strVal val="1+#ppt_w/2"/>
                                              </p:val>
                                            </p:tav>
                                            <p:tav tm="100000">
                                              <p:val>
                                                <p:strVal val="#ppt_x"/>
                                              </p:val>
                                            </p:tav>
                                          </p:tavLst>
                                        </p:anim>
                                        <p:anim calcmode="lin" valueType="num">
                                          <p:cBhvr additive="base">
                                            <p:cTn id="93" dur="2000" fill="hold"/>
                                            <p:tgtEl>
                                              <p:spTgt spid="471"/>
                                            </p:tgtEl>
                                            <p:attrNameLst>
                                              <p:attrName>ppt_y</p:attrName>
                                            </p:attrNameLst>
                                          </p:cBhvr>
                                          <p:tavLst>
                                            <p:tav tm="0">
                                              <p:val>
                                                <p:strVal val="0-#ppt_h/2"/>
                                              </p:val>
                                            </p:tav>
                                            <p:tav tm="100000">
                                              <p:val>
                                                <p:strVal val="#ppt_y"/>
                                              </p:val>
                                            </p:tav>
                                          </p:tavLst>
                                        </p:anim>
                                      </p:childTnLst>
                                    </p:cTn>
                                  </p:par>
                                </p:childTnLst>
                              </p:cTn>
                            </p:par>
                            <p:par>
                              <p:cTn id="94" fill="hold">
                                <p:stCondLst>
                                  <p:cond delay="14250"/>
                                </p:stCondLst>
                                <p:childTnLst>
                                  <p:par>
                                    <p:cTn id="95" presetID="14" presetClass="entr" presetSubtype="10" fill="hold" nodeType="afterEffect">
                                      <p:stCondLst>
                                        <p:cond delay="0"/>
                                      </p:stCondLst>
                                      <p:childTnLst>
                                        <p:set>
                                          <p:cBhvr>
                                            <p:cTn id="96" dur="1" fill="hold">
                                              <p:stCondLst>
                                                <p:cond delay="0"/>
                                              </p:stCondLst>
                                            </p:cTn>
                                            <p:tgtEl>
                                              <p:spTgt spid="474"/>
                                            </p:tgtEl>
                                            <p:attrNameLst>
                                              <p:attrName>style.visibility</p:attrName>
                                            </p:attrNameLst>
                                          </p:cBhvr>
                                          <p:to>
                                            <p:strVal val="visible"/>
                                          </p:to>
                                        </p:set>
                                        <p:animEffect transition="in" filter="randombar(horizontal)">
                                          <p:cBhvr>
                                            <p:cTn id="97" dur="500"/>
                                            <p:tgtEl>
                                              <p:spTgt spid="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78" grpId="0" animBg="1"/>
          <p:bldP spid="7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472"/>
                                            </p:tgtEl>
                                            <p:attrNameLst>
                                              <p:attrName>style.visibility</p:attrName>
                                            </p:attrNameLst>
                                          </p:cBhvr>
                                          <p:to>
                                            <p:strVal val="visible"/>
                                          </p:to>
                                        </p:set>
                                        <p:animEffect transition="in" filter="fade">
                                          <p:cBhvr>
                                            <p:cTn id="11" dur="1000"/>
                                            <p:tgtEl>
                                              <p:spTgt spid="472"/>
                                            </p:tgtEl>
                                          </p:cBhvr>
                                        </p:animEffect>
                                        <p:anim calcmode="lin" valueType="num">
                                          <p:cBhvr>
                                            <p:cTn id="12" dur="1000" fill="hold"/>
                                            <p:tgtEl>
                                              <p:spTgt spid="472"/>
                                            </p:tgtEl>
                                            <p:attrNameLst>
                                              <p:attrName>ppt_x</p:attrName>
                                            </p:attrNameLst>
                                          </p:cBhvr>
                                          <p:tavLst>
                                            <p:tav tm="0">
                                              <p:val>
                                                <p:strVal val="#ppt_x"/>
                                              </p:val>
                                            </p:tav>
                                            <p:tav tm="100000">
                                              <p:val>
                                                <p:strVal val="#ppt_x"/>
                                              </p:val>
                                            </p:tav>
                                          </p:tavLst>
                                        </p:anim>
                                        <p:anim calcmode="lin" valueType="num">
                                          <p:cBhvr>
                                            <p:cTn id="13" dur="1000" fill="hold"/>
                                            <p:tgtEl>
                                              <p:spTgt spid="472"/>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22" presetClass="entr" presetSubtype="8" fill="hold" grpId="0" nodeType="afterEffect">
                                      <p:stCondLst>
                                        <p:cond delay="0"/>
                                      </p:stCondLst>
                                      <p:childTnLst>
                                        <p:set>
                                          <p:cBhvr>
                                            <p:cTn id="16" dur="1" fill="hold">
                                              <p:stCondLst>
                                                <p:cond delay="0"/>
                                              </p:stCondLst>
                                            </p:cTn>
                                            <p:tgtEl>
                                              <p:spTgt spid="79"/>
                                            </p:tgtEl>
                                            <p:attrNameLst>
                                              <p:attrName>style.visibility</p:attrName>
                                            </p:attrNameLst>
                                          </p:cBhvr>
                                          <p:to>
                                            <p:strVal val="visible"/>
                                          </p:to>
                                        </p:set>
                                        <p:animEffect transition="in" filter="wipe(left)">
                                          <p:cBhvr>
                                            <p:cTn id="17" dur="500"/>
                                            <p:tgtEl>
                                              <p:spTgt spid="79"/>
                                            </p:tgtEl>
                                          </p:cBhvr>
                                        </p:animEffect>
                                      </p:childTnLst>
                                    </p:cTn>
                                  </p:par>
                                </p:childTnLst>
                              </p:cTn>
                            </p:par>
                            <p:par>
                              <p:cTn id="18" fill="hold">
                                <p:stCondLst>
                                  <p:cond delay="2500"/>
                                </p:stCondLst>
                                <p:childTnLst>
                                  <p:par>
                                    <p:cTn id="19" presetID="53" presetClass="entr" presetSubtype="16" fill="hold" nodeType="afterEffect">
                                      <p:stCondLst>
                                        <p:cond delay="200"/>
                                      </p:stCondLst>
                                      <p:childTnLst>
                                        <p:set>
                                          <p:cBhvr>
                                            <p:cTn id="20" dur="1" fill="hold">
                                              <p:stCondLst>
                                                <p:cond delay="0"/>
                                              </p:stCondLst>
                                            </p:cTn>
                                            <p:tgtEl>
                                              <p:spTgt spid="393"/>
                                            </p:tgtEl>
                                            <p:attrNameLst>
                                              <p:attrName>style.visibility</p:attrName>
                                            </p:attrNameLst>
                                          </p:cBhvr>
                                          <p:to>
                                            <p:strVal val="visible"/>
                                          </p:to>
                                        </p:set>
                                        <p:anim calcmode="lin" valueType="num">
                                          <p:cBhvr>
                                            <p:cTn id="21" dur="500" fill="hold"/>
                                            <p:tgtEl>
                                              <p:spTgt spid="393"/>
                                            </p:tgtEl>
                                            <p:attrNameLst>
                                              <p:attrName>ppt_w</p:attrName>
                                            </p:attrNameLst>
                                          </p:cBhvr>
                                          <p:tavLst>
                                            <p:tav tm="0">
                                              <p:val>
                                                <p:fltVal val="0"/>
                                              </p:val>
                                            </p:tav>
                                            <p:tav tm="100000">
                                              <p:val>
                                                <p:strVal val="#ppt_w"/>
                                              </p:val>
                                            </p:tav>
                                          </p:tavLst>
                                        </p:anim>
                                        <p:anim calcmode="lin" valueType="num">
                                          <p:cBhvr>
                                            <p:cTn id="22" dur="500" fill="hold"/>
                                            <p:tgtEl>
                                              <p:spTgt spid="393"/>
                                            </p:tgtEl>
                                            <p:attrNameLst>
                                              <p:attrName>ppt_h</p:attrName>
                                            </p:attrNameLst>
                                          </p:cBhvr>
                                          <p:tavLst>
                                            <p:tav tm="0">
                                              <p:val>
                                                <p:fltVal val="0"/>
                                              </p:val>
                                            </p:tav>
                                            <p:tav tm="100000">
                                              <p:val>
                                                <p:strVal val="#ppt_h"/>
                                              </p:val>
                                            </p:tav>
                                          </p:tavLst>
                                        </p:anim>
                                        <p:animEffect transition="in" filter="fade">
                                          <p:cBhvr>
                                            <p:cTn id="23" dur="500"/>
                                            <p:tgtEl>
                                              <p:spTgt spid="393"/>
                                            </p:tgtEl>
                                          </p:cBhvr>
                                        </p:animEffect>
                                      </p:childTnLst>
                                    </p:cTn>
                                  </p:par>
                                  <p:par>
                                    <p:cTn id="24" presetID="0" presetClass="path" presetSubtype="0" accel="50000" decel="50000" fill="hold" nodeType="withEffect">
                                      <p:stCondLst>
                                        <p:cond delay="200"/>
                                      </p:stCondLst>
                                      <p:childTnLst>
                                        <p:animMotion origin="layout" path="M 0.80299 -0.50764 L 0.63542 -0.21551 " pathEditMode="relative" rAng="0" ptsTypes="AA">
                                          <p:cBhvr>
                                            <p:cTn id="25" dur="2000" fill="hold"/>
                                            <p:tgtEl>
                                              <p:spTgt spid="393"/>
                                            </p:tgtEl>
                                            <p:attrNameLst>
                                              <p:attrName>ppt_x</p:attrName>
                                              <p:attrName>ppt_y</p:attrName>
                                            </p:attrNameLst>
                                          </p:cBhvr>
                                          <p:rCtr x="-8385" y="14606"/>
                                        </p:animMotion>
                                      </p:childTnLst>
                                    </p:cTn>
                                  </p:par>
                                  <p:par>
                                    <p:cTn id="26" presetID="53" presetClass="entr" presetSubtype="16" fill="hold" nodeType="withEffect">
                                      <p:stCondLst>
                                        <p:cond delay="400"/>
                                      </p:stCondLst>
                                      <p:childTnLst>
                                        <p:set>
                                          <p:cBhvr>
                                            <p:cTn id="27" dur="1" fill="hold">
                                              <p:stCondLst>
                                                <p:cond delay="0"/>
                                              </p:stCondLst>
                                            </p:cTn>
                                            <p:tgtEl>
                                              <p:spTgt spid="320"/>
                                            </p:tgtEl>
                                            <p:attrNameLst>
                                              <p:attrName>style.visibility</p:attrName>
                                            </p:attrNameLst>
                                          </p:cBhvr>
                                          <p:to>
                                            <p:strVal val="visible"/>
                                          </p:to>
                                        </p:set>
                                        <p:anim calcmode="lin" valueType="num">
                                          <p:cBhvr>
                                            <p:cTn id="28" dur="1500" fill="hold"/>
                                            <p:tgtEl>
                                              <p:spTgt spid="320"/>
                                            </p:tgtEl>
                                            <p:attrNameLst>
                                              <p:attrName>ppt_w</p:attrName>
                                            </p:attrNameLst>
                                          </p:cBhvr>
                                          <p:tavLst>
                                            <p:tav tm="0">
                                              <p:val>
                                                <p:fltVal val="0"/>
                                              </p:val>
                                            </p:tav>
                                            <p:tav tm="100000">
                                              <p:val>
                                                <p:strVal val="#ppt_w"/>
                                              </p:val>
                                            </p:tav>
                                          </p:tavLst>
                                        </p:anim>
                                        <p:anim calcmode="lin" valueType="num">
                                          <p:cBhvr>
                                            <p:cTn id="29" dur="1500" fill="hold"/>
                                            <p:tgtEl>
                                              <p:spTgt spid="320"/>
                                            </p:tgtEl>
                                            <p:attrNameLst>
                                              <p:attrName>ppt_h</p:attrName>
                                            </p:attrNameLst>
                                          </p:cBhvr>
                                          <p:tavLst>
                                            <p:tav tm="0">
                                              <p:val>
                                                <p:fltVal val="0"/>
                                              </p:val>
                                            </p:tav>
                                            <p:tav tm="100000">
                                              <p:val>
                                                <p:strVal val="#ppt_h"/>
                                              </p:val>
                                            </p:tav>
                                          </p:tavLst>
                                        </p:anim>
                                        <p:animEffect transition="in" filter="fade">
                                          <p:cBhvr>
                                            <p:cTn id="30" dur="1500"/>
                                            <p:tgtEl>
                                              <p:spTgt spid="320"/>
                                            </p:tgtEl>
                                          </p:cBhvr>
                                        </p:animEffect>
                                      </p:childTnLst>
                                    </p:cTn>
                                  </p:par>
                                  <p:par>
                                    <p:cTn id="31" presetID="0" presetClass="path" presetSubtype="0" accel="50000" decel="50000" fill="hold" nodeType="withEffect">
                                      <p:stCondLst>
                                        <p:cond delay="400"/>
                                      </p:stCondLst>
                                      <p:childTnLst>
                                        <p:animMotion origin="layout" path="M 0.622 -0.76389 L 0.45429 -0.47222 " pathEditMode="relative" rAng="0" ptsTypes="AA">
                                          <p:cBhvr>
                                            <p:cTn id="32" dur="2000" fill="hold"/>
                                            <p:tgtEl>
                                              <p:spTgt spid="320"/>
                                            </p:tgtEl>
                                            <p:attrNameLst>
                                              <p:attrName>ppt_x</p:attrName>
                                              <p:attrName>ppt_y</p:attrName>
                                            </p:attrNameLst>
                                          </p:cBhvr>
                                          <p:rCtr x="-8385" y="14583"/>
                                        </p:animMotion>
                                      </p:childTnLst>
                                    </p:cTn>
                                  </p:par>
                                  <p:par>
                                    <p:cTn id="33" presetID="53" presetClass="entr" presetSubtype="16" fill="hold" nodeType="withEffect">
                                      <p:stCondLst>
                                        <p:cond delay="600"/>
                                      </p:stCondLst>
                                      <p:childTnLst>
                                        <p:set>
                                          <p:cBhvr>
                                            <p:cTn id="34" dur="1" fill="hold">
                                              <p:stCondLst>
                                                <p:cond delay="0"/>
                                              </p:stCondLst>
                                            </p:cTn>
                                            <p:tgtEl>
                                              <p:spTgt spid="247"/>
                                            </p:tgtEl>
                                            <p:attrNameLst>
                                              <p:attrName>style.visibility</p:attrName>
                                            </p:attrNameLst>
                                          </p:cBhvr>
                                          <p:to>
                                            <p:strVal val="visible"/>
                                          </p:to>
                                        </p:set>
                                        <p:anim calcmode="lin" valueType="num">
                                          <p:cBhvr>
                                            <p:cTn id="35" dur="1500" fill="hold"/>
                                            <p:tgtEl>
                                              <p:spTgt spid="247"/>
                                            </p:tgtEl>
                                            <p:attrNameLst>
                                              <p:attrName>ppt_w</p:attrName>
                                            </p:attrNameLst>
                                          </p:cBhvr>
                                          <p:tavLst>
                                            <p:tav tm="0">
                                              <p:val>
                                                <p:fltVal val="0"/>
                                              </p:val>
                                            </p:tav>
                                            <p:tav tm="100000">
                                              <p:val>
                                                <p:strVal val="#ppt_w"/>
                                              </p:val>
                                            </p:tav>
                                          </p:tavLst>
                                        </p:anim>
                                        <p:anim calcmode="lin" valueType="num">
                                          <p:cBhvr>
                                            <p:cTn id="36" dur="1500" fill="hold"/>
                                            <p:tgtEl>
                                              <p:spTgt spid="247"/>
                                            </p:tgtEl>
                                            <p:attrNameLst>
                                              <p:attrName>ppt_h</p:attrName>
                                            </p:attrNameLst>
                                          </p:cBhvr>
                                          <p:tavLst>
                                            <p:tav tm="0">
                                              <p:val>
                                                <p:fltVal val="0"/>
                                              </p:val>
                                            </p:tav>
                                            <p:tav tm="100000">
                                              <p:val>
                                                <p:strVal val="#ppt_h"/>
                                              </p:val>
                                            </p:tav>
                                          </p:tavLst>
                                        </p:anim>
                                        <p:animEffect transition="in" filter="fade">
                                          <p:cBhvr>
                                            <p:cTn id="37" dur="1500"/>
                                            <p:tgtEl>
                                              <p:spTgt spid="247"/>
                                            </p:tgtEl>
                                          </p:cBhvr>
                                        </p:animEffect>
                                      </p:childTnLst>
                                    </p:cTn>
                                  </p:par>
                                  <p:par>
                                    <p:cTn id="38" presetID="0" presetClass="path" presetSubtype="0" accel="50000" decel="50000" fill="hold" nodeType="withEffect">
                                      <p:stCondLst>
                                        <p:cond delay="600"/>
                                      </p:stCondLst>
                                      <p:childTnLst>
                                        <p:animMotion origin="layout" path="M 0.51966 -0.38264 L 0.35195 -0.09051 " pathEditMode="relative" rAng="0" ptsTypes="AA">
                                          <p:cBhvr>
                                            <p:cTn id="39" dur="2000" fill="hold"/>
                                            <p:tgtEl>
                                              <p:spTgt spid="247"/>
                                            </p:tgtEl>
                                            <p:attrNameLst>
                                              <p:attrName>ppt_x</p:attrName>
                                              <p:attrName>ppt_y</p:attrName>
                                            </p:attrNameLst>
                                          </p:cBhvr>
                                          <p:rCtr x="-8385" y="14606"/>
                                        </p:animMotion>
                                      </p:childTnLst>
                                    </p:cTn>
                                  </p:par>
                                  <p:par>
                                    <p:cTn id="40" presetID="53" presetClass="entr" presetSubtype="16" fill="hold" nodeType="withEffect">
                                      <p:stCondLst>
                                        <p:cond delay="800"/>
                                      </p:stCondLst>
                                      <p:childTnLst>
                                        <p:set>
                                          <p:cBhvr>
                                            <p:cTn id="41" dur="1" fill="hold">
                                              <p:stCondLst>
                                                <p:cond delay="0"/>
                                              </p:stCondLst>
                                            </p:cTn>
                                            <p:tgtEl>
                                              <p:spTgt spid="174"/>
                                            </p:tgtEl>
                                            <p:attrNameLst>
                                              <p:attrName>style.visibility</p:attrName>
                                            </p:attrNameLst>
                                          </p:cBhvr>
                                          <p:to>
                                            <p:strVal val="visible"/>
                                          </p:to>
                                        </p:set>
                                        <p:anim calcmode="lin" valueType="num">
                                          <p:cBhvr>
                                            <p:cTn id="42" dur="1500" fill="hold"/>
                                            <p:tgtEl>
                                              <p:spTgt spid="174"/>
                                            </p:tgtEl>
                                            <p:attrNameLst>
                                              <p:attrName>ppt_w</p:attrName>
                                            </p:attrNameLst>
                                          </p:cBhvr>
                                          <p:tavLst>
                                            <p:tav tm="0">
                                              <p:val>
                                                <p:fltVal val="0"/>
                                              </p:val>
                                            </p:tav>
                                            <p:tav tm="100000">
                                              <p:val>
                                                <p:strVal val="#ppt_w"/>
                                              </p:val>
                                            </p:tav>
                                          </p:tavLst>
                                        </p:anim>
                                        <p:anim calcmode="lin" valueType="num">
                                          <p:cBhvr>
                                            <p:cTn id="43" dur="1500" fill="hold"/>
                                            <p:tgtEl>
                                              <p:spTgt spid="174"/>
                                            </p:tgtEl>
                                            <p:attrNameLst>
                                              <p:attrName>ppt_h</p:attrName>
                                            </p:attrNameLst>
                                          </p:cBhvr>
                                          <p:tavLst>
                                            <p:tav tm="0">
                                              <p:val>
                                                <p:fltVal val="0"/>
                                              </p:val>
                                            </p:tav>
                                            <p:tav tm="100000">
                                              <p:val>
                                                <p:strVal val="#ppt_h"/>
                                              </p:val>
                                            </p:tav>
                                          </p:tavLst>
                                        </p:anim>
                                        <p:animEffect transition="in" filter="fade">
                                          <p:cBhvr>
                                            <p:cTn id="44" dur="1500"/>
                                            <p:tgtEl>
                                              <p:spTgt spid="174"/>
                                            </p:tgtEl>
                                          </p:cBhvr>
                                        </p:animEffect>
                                      </p:childTnLst>
                                    </p:cTn>
                                  </p:par>
                                  <p:par>
                                    <p:cTn id="45" presetID="0" presetClass="path" presetSubtype="0" accel="50000" decel="50000" fill="hold" nodeType="withEffect">
                                      <p:stCondLst>
                                        <p:cond delay="800"/>
                                      </p:stCondLst>
                                      <p:childTnLst>
                                        <p:animMotion origin="layout" path="M 0.28594 -0.53496 L 0.11849 -0.24306 " pathEditMode="relative" rAng="0" ptsTypes="AA">
                                          <p:cBhvr>
                                            <p:cTn id="46" dur="2000" fill="hold"/>
                                            <p:tgtEl>
                                              <p:spTgt spid="174"/>
                                            </p:tgtEl>
                                            <p:attrNameLst>
                                              <p:attrName>ppt_x</p:attrName>
                                              <p:attrName>ppt_y</p:attrName>
                                            </p:attrNameLst>
                                          </p:cBhvr>
                                          <p:rCtr x="-8372" y="14583"/>
                                        </p:animMotion>
                                      </p:childTnLst>
                                    </p:cTn>
                                  </p:par>
                                  <p:par>
                                    <p:cTn id="47" presetID="53" presetClass="entr" presetSubtype="16" fill="hold" nodeType="withEffect">
                                      <p:stCondLst>
                                        <p:cond delay="1000"/>
                                      </p:stCondLst>
                                      <p:childTnLst>
                                        <p:set>
                                          <p:cBhvr>
                                            <p:cTn id="48" dur="1" fill="hold">
                                              <p:stCondLst>
                                                <p:cond delay="0"/>
                                              </p:stCondLst>
                                            </p:cTn>
                                            <p:tgtEl>
                                              <p:spTgt spid="100"/>
                                            </p:tgtEl>
                                            <p:attrNameLst>
                                              <p:attrName>style.visibility</p:attrName>
                                            </p:attrNameLst>
                                          </p:cBhvr>
                                          <p:to>
                                            <p:strVal val="visible"/>
                                          </p:to>
                                        </p:set>
                                        <p:anim calcmode="lin" valueType="num">
                                          <p:cBhvr>
                                            <p:cTn id="49" dur="1500" fill="hold"/>
                                            <p:tgtEl>
                                              <p:spTgt spid="100"/>
                                            </p:tgtEl>
                                            <p:attrNameLst>
                                              <p:attrName>ppt_w</p:attrName>
                                            </p:attrNameLst>
                                          </p:cBhvr>
                                          <p:tavLst>
                                            <p:tav tm="0">
                                              <p:val>
                                                <p:fltVal val="0"/>
                                              </p:val>
                                            </p:tav>
                                            <p:tav tm="100000">
                                              <p:val>
                                                <p:strVal val="#ppt_w"/>
                                              </p:val>
                                            </p:tav>
                                          </p:tavLst>
                                        </p:anim>
                                        <p:anim calcmode="lin" valueType="num">
                                          <p:cBhvr>
                                            <p:cTn id="50" dur="1500" fill="hold"/>
                                            <p:tgtEl>
                                              <p:spTgt spid="100"/>
                                            </p:tgtEl>
                                            <p:attrNameLst>
                                              <p:attrName>ppt_h</p:attrName>
                                            </p:attrNameLst>
                                          </p:cBhvr>
                                          <p:tavLst>
                                            <p:tav tm="0">
                                              <p:val>
                                                <p:fltVal val="0"/>
                                              </p:val>
                                            </p:tav>
                                            <p:tav tm="100000">
                                              <p:val>
                                                <p:strVal val="#ppt_h"/>
                                              </p:val>
                                            </p:tav>
                                          </p:tavLst>
                                        </p:anim>
                                        <p:animEffect transition="in" filter="fade">
                                          <p:cBhvr>
                                            <p:cTn id="51" dur="1500"/>
                                            <p:tgtEl>
                                              <p:spTgt spid="100"/>
                                            </p:tgtEl>
                                          </p:cBhvr>
                                        </p:animEffect>
                                      </p:childTnLst>
                                    </p:cTn>
                                  </p:par>
                                  <p:par>
                                    <p:cTn id="52" presetID="0" presetClass="path" presetSubtype="0" accel="50000" decel="50000" fill="hold" nodeType="withEffect">
                                      <p:stCondLst>
                                        <p:cond delay="1000"/>
                                      </p:stCondLst>
                                      <p:childTnLst>
                                        <p:animMotion origin="layout" path="M 0.16706 -0.29282 L -0.00039 0.00023 " pathEditMode="relative" rAng="0" ptsTypes="AA">
                                          <p:cBhvr>
                                            <p:cTn id="53" dur="2000" fill="hold"/>
                                            <p:tgtEl>
                                              <p:spTgt spid="100"/>
                                            </p:tgtEl>
                                            <p:attrNameLst>
                                              <p:attrName>ppt_x</p:attrName>
                                              <p:attrName>ppt_y</p:attrName>
                                            </p:attrNameLst>
                                          </p:cBhvr>
                                          <p:rCtr x="-8372" y="14653"/>
                                        </p:animMotion>
                                      </p:childTnLst>
                                    </p:cTn>
                                  </p:par>
                                </p:childTnLst>
                              </p:cTn>
                            </p:par>
                            <p:par>
                              <p:cTn id="54" fill="hold">
                                <p:stCondLst>
                                  <p:cond delay="5500"/>
                                </p:stCondLst>
                                <p:childTnLst>
                                  <p:par>
                                    <p:cTn id="55" presetID="0" presetClass="path" presetSubtype="0" accel="50000" decel="50000" fill="hold" nodeType="afterEffect">
                                      <p:stCondLst>
                                        <p:cond delay="0"/>
                                      </p:stCondLst>
                                      <p:childTnLst>
                                        <p:animMotion origin="layout" path="M 0.45495 -0.47176 L 0.33476 -0.22847 " pathEditMode="relative" rAng="0" ptsTypes="AA">
                                          <p:cBhvr>
                                            <p:cTn id="56" dur="1250" fill="hold"/>
                                            <p:tgtEl>
                                              <p:spTgt spid="320"/>
                                            </p:tgtEl>
                                            <p:attrNameLst>
                                              <p:attrName>ppt_x</p:attrName>
                                              <p:attrName>ppt_y</p:attrName>
                                            </p:attrNameLst>
                                          </p:cBhvr>
                                          <p:rCtr x="-6016" y="12153"/>
                                        </p:animMotion>
                                      </p:childTnLst>
                                    </p:cTn>
                                  </p:par>
                                  <p:par>
                                    <p:cTn id="57" presetID="0" presetClass="path" presetSubtype="0" accel="50000" decel="50000" fill="hold" nodeType="withEffect">
                                      <p:stCondLst>
                                        <p:cond delay="200"/>
                                      </p:stCondLst>
                                      <p:childTnLst>
                                        <p:animMotion origin="layout" path="M 0.35208 -0.0905 L 0.2319 0.15278 " pathEditMode="relative" rAng="0" ptsTypes="AA">
                                          <p:cBhvr>
                                            <p:cTn id="58" dur="1250" fill="hold"/>
                                            <p:tgtEl>
                                              <p:spTgt spid="247"/>
                                            </p:tgtEl>
                                            <p:attrNameLst>
                                              <p:attrName>ppt_x</p:attrName>
                                              <p:attrName>ppt_y</p:attrName>
                                            </p:attrNameLst>
                                          </p:cBhvr>
                                          <p:rCtr x="-6016" y="12153"/>
                                        </p:animMotion>
                                      </p:childTnLst>
                                    </p:cTn>
                                  </p:par>
                                  <p:par>
                                    <p:cTn id="59" presetID="0" presetClass="path" presetSubtype="0" accel="50000" decel="50000" fill="hold" nodeType="withEffect">
                                      <p:stCondLst>
                                        <p:cond delay="300"/>
                                      </p:stCondLst>
                                      <p:childTnLst>
                                        <p:animMotion origin="layout" path="M 0.11941 -0.24422 L -0.00078 -0.00093 " pathEditMode="relative" rAng="0" ptsTypes="AA">
                                          <p:cBhvr>
                                            <p:cTn id="60" dur="1250" fill="hold"/>
                                            <p:tgtEl>
                                              <p:spTgt spid="174"/>
                                            </p:tgtEl>
                                            <p:attrNameLst>
                                              <p:attrName>ppt_x</p:attrName>
                                              <p:attrName>ppt_y</p:attrName>
                                            </p:attrNameLst>
                                          </p:cBhvr>
                                          <p:rCtr x="-6016" y="12153"/>
                                        </p:animMotion>
                                      </p:childTnLst>
                                    </p:cTn>
                                  </p:par>
                                  <p:par>
                                    <p:cTn id="61" presetID="10" presetClass="entr" presetSubtype="0" fill="hold" nodeType="withEffect">
                                      <p:stCondLst>
                                        <p:cond delay="1000"/>
                                      </p:stCondLst>
                                      <p:childTnLst>
                                        <p:set>
                                          <p:cBhvr>
                                            <p:cTn id="62" dur="1" fill="hold">
                                              <p:stCondLst>
                                                <p:cond delay="0"/>
                                              </p:stCondLst>
                                            </p:cTn>
                                            <p:tgtEl>
                                              <p:spTgt spid="95"/>
                                            </p:tgtEl>
                                            <p:attrNameLst>
                                              <p:attrName>style.visibility</p:attrName>
                                            </p:attrNameLst>
                                          </p:cBhvr>
                                          <p:to>
                                            <p:strVal val="visible"/>
                                          </p:to>
                                        </p:set>
                                        <p:animEffect transition="in" filter="fade">
                                          <p:cBhvr>
                                            <p:cTn id="63" dur="500"/>
                                            <p:tgtEl>
                                              <p:spTgt spid="95"/>
                                            </p:tgtEl>
                                          </p:cBhvr>
                                        </p:animEffect>
                                      </p:childTnLst>
                                    </p:cTn>
                                  </p:par>
                                  <p:par>
                                    <p:cTn id="64" presetID="0" presetClass="path" presetSubtype="0" accel="50000" decel="50000" fill="hold" nodeType="withEffect">
                                      <p:stCondLst>
                                        <p:cond delay="1750"/>
                                      </p:stCondLst>
                                      <p:childTnLst>
                                        <p:animMotion origin="layout" path="M 0.51575 0.02777 L 0.2845 -0.125 " pathEditMode="relative" rAng="0" ptsTypes="AA">
                                          <p:cBhvr>
                                            <p:cTn id="65" dur="1250" fill="hold"/>
                                            <p:tgtEl>
                                              <p:spTgt spid="393"/>
                                            </p:tgtEl>
                                            <p:attrNameLst>
                                              <p:attrName>ppt_x</p:attrName>
                                              <p:attrName>ppt_y</p:attrName>
                                            </p:attrNameLst>
                                          </p:cBhvr>
                                          <p:rCtr x="-11563" y="-7639"/>
                                        </p:animMotion>
                                      </p:childTnLst>
                                    </p:cTn>
                                  </p:par>
                                  <p:par>
                                    <p:cTn id="66" presetID="0" presetClass="path" presetSubtype="0" accel="50000" decel="50000" fill="hold" nodeType="withEffect">
                                      <p:stCondLst>
                                        <p:cond delay="1950"/>
                                      </p:stCondLst>
                                      <p:childTnLst>
                                        <p:animMotion origin="layout" path="M 0.33476 -0.22847 L 0.10351 -0.38125 " pathEditMode="relative" rAng="0" ptsTypes="AA">
                                          <p:cBhvr>
                                            <p:cTn id="67" dur="1250" fill="hold"/>
                                            <p:tgtEl>
                                              <p:spTgt spid="320"/>
                                            </p:tgtEl>
                                            <p:attrNameLst>
                                              <p:attrName>ppt_x</p:attrName>
                                              <p:attrName>ppt_y</p:attrName>
                                            </p:attrNameLst>
                                          </p:cBhvr>
                                          <p:rCtr x="-11563" y="-7639"/>
                                        </p:animMotion>
                                      </p:childTnLst>
                                    </p:cTn>
                                  </p:par>
                                  <p:par>
                                    <p:cTn id="68" presetID="0" presetClass="path" presetSubtype="0" accel="50000" decel="50000" fill="hold" nodeType="withEffect">
                                      <p:stCondLst>
                                        <p:cond delay="2150"/>
                                      </p:stCondLst>
                                      <p:childTnLst>
                                        <p:animMotion origin="layout" path="M 0.23164 0.15278 L 0.00039 -1.11111E-6 " pathEditMode="relative" rAng="0" ptsTypes="AA">
                                          <p:cBhvr>
                                            <p:cTn id="69" dur="1250" fill="hold"/>
                                            <p:tgtEl>
                                              <p:spTgt spid="247"/>
                                            </p:tgtEl>
                                            <p:attrNameLst>
                                              <p:attrName>ppt_x</p:attrName>
                                              <p:attrName>ppt_y</p:attrName>
                                            </p:attrNameLst>
                                          </p:cBhvr>
                                          <p:rCtr x="-11563" y="-7639"/>
                                        </p:animMotion>
                                      </p:childTnLst>
                                    </p:cTn>
                                  </p:par>
                                  <p:par>
                                    <p:cTn id="70" presetID="10" presetClass="entr" presetSubtype="0" fill="hold" nodeType="withEffect">
                                      <p:stCondLst>
                                        <p:cond delay="3250"/>
                                      </p:stCondLst>
                                      <p:childTnLst>
                                        <p:set>
                                          <p:cBhvr>
                                            <p:cTn id="71" dur="1" fill="hold">
                                              <p:stCondLst>
                                                <p:cond delay="0"/>
                                              </p:stCondLst>
                                            </p:cTn>
                                            <p:tgtEl>
                                              <p:spTgt spid="85"/>
                                            </p:tgtEl>
                                            <p:attrNameLst>
                                              <p:attrName>style.visibility</p:attrName>
                                            </p:attrNameLst>
                                          </p:cBhvr>
                                          <p:to>
                                            <p:strVal val="visible"/>
                                          </p:to>
                                        </p:set>
                                        <p:animEffect transition="in" filter="fade">
                                          <p:cBhvr>
                                            <p:cTn id="72" dur="500"/>
                                            <p:tgtEl>
                                              <p:spTgt spid="85"/>
                                            </p:tgtEl>
                                          </p:cBhvr>
                                        </p:animEffect>
                                      </p:childTnLst>
                                    </p:cTn>
                                  </p:par>
                                  <p:par>
                                    <p:cTn id="73" presetID="0" presetClass="path" presetSubtype="0" accel="50000" decel="50000" fill="hold" nodeType="withEffect">
                                      <p:stCondLst>
                                        <p:cond delay="3500"/>
                                      </p:stCondLst>
                                      <p:childTnLst>
                                        <p:animMotion origin="layout" path="M 0.2845 -0.125 L 0.17734 0.25949 " pathEditMode="relative" rAng="0" ptsTypes="AA">
                                          <p:cBhvr>
                                            <p:cTn id="74" dur="1250" fill="hold"/>
                                            <p:tgtEl>
                                              <p:spTgt spid="393"/>
                                            </p:tgtEl>
                                            <p:attrNameLst>
                                              <p:attrName>ppt_x</p:attrName>
                                              <p:attrName>ppt_y</p:attrName>
                                            </p:attrNameLst>
                                          </p:cBhvr>
                                          <p:rCtr x="-5339" y="19236"/>
                                        </p:animMotion>
                                      </p:childTnLst>
                                    </p:cTn>
                                  </p:par>
                                  <p:par>
                                    <p:cTn id="75" presetID="0" presetClass="path" presetSubtype="0" accel="50000" decel="50000" fill="hold" nodeType="withEffect">
                                      <p:stCondLst>
                                        <p:cond delay="3700"/>
                                      </p:stCondLst>
                                      <p:childTnLst>
                                        <p:animMotion origin="layout" path="M 0.10352 -0.38125 L -0.00365 0.00324 " pathEditMode="relative" rAng="0" ptsTypes="AA">
                                          <p:cBhvr>
                                            <p:cTn id="76" dur="1250" fill="hold"/>
                                            <p:tgtEl>
                                              <p:spTgt spid="320"/>
                                            </p:tgtEl>
                                            <p:attrNameLst>
                                              <p:attrName>ppt_x</p:attrName>
                                              <p:attrName>ppt_y</p:attrName>
                                            </p:attrNameLst>
                                          </p:cBhvr>
                                          <p:rCtr x="-5273" y="19259"/>
                                        </p:animMotion>
                                      </p:childTnLst>
                                    </p:cTn>
                                  </p:par>
                                  <p:par>
                                    <p:cTn id="77" presetID="10" presetClass="entr" presetSubtype="0" fill="hold" nodeType="withEffect">
                                      <p:stCondLst>
                                        <p:cond delay="4750"/>
                                      </p:stCondLst>
                                      <p:childTnLst>
                                        <p:set>
                                          <p:cBhvr>
                                            <p:cTn id="78" dur="1" fill="hold">
                                              <p:stCondLst>
                                                <p:cond delay="0"/>
                                              </p:stCondLst>
                                            </p:cTn>
                                            <p:tgtEl>
                                              <p:spTgt spid="90"/>
                                            </p:tgtEl>
                                            <p:attrNameLst>
                                              <p:attrName>style.visibility</p:attrName>
                                            </p:attrNameLst>
                                          </p:cBhvr>
                                          <p:to>
                                            <p:strVal val="visible"/>
                                          </p:to>
                                        </p:set>
                                        <p:animEffect transition="in" filter="fade">
                                          <p:cBhvr>
                                            <p:cTn id="79" dur="500"/>
                                            <p:tgtEl>
                                              <p:spTgt spid="90"/>
                                            </p:tgtEl>
                                          </p:cBhvr>
                                        </p:animEffect>
                                      </p:childTnLst>
                                    </p:cTn>
                                  </p:par>
                                  <p:par>
                                    <p:cTn id="80" presetID="0" presetClass="path" presetSubtype="0" accel="50000" decel="50000" fill="hold" nodeType="withEffect">
                                      <p:stCondLst>
                                        <p:cond delay="5000"/>
                                      </p:stCondLst>
                                      <p:childTnLst>
                                        <p:animMotion origin="layout" path="M 0.17734 0.25949 L 1.66667E-6 -0.00046 " pathEditMode="relative" rAng="0" ptsTypes="AA">
                                          <p:cBhvr>
                                            <p:cTn id="81" dur="1250" fill="hold"/>
                                            <p:tgtEl>
                                              <p:spTgt spid="393"/>
                                            </p:tgtEl>
                                            <p:attrNameLst>
                                              <p:attrName>ppt_x</p:attrName>
                                              <p:attrName>ppt_y</p:attrName>
                                            </p:attrNameLst>
                                          </p:cBhvr>
                                          <p:rCtr x="-8893" y="-13032"/>
                                        </p:animMotion>
                                      </p:childTnLst>
                                    </p:cTn>
                                  </p:par>
                                </p:childTnLst>
                              </p:cTn>
                            </p:par>
                            <p:par>
                              <p:cTn id="82" fill="hold">
                                <p:stCondLst>
                                  <p:cond delay="11750"/>
                                </p:stCondLst>
                                <p:childTnLst>
                                  <p:par>
                                    <p:cTn id="83" presetID="10" presetClass="entr" presetSubtype="0" fill="hold" nodeType="afterEffect">
                                      <p:stCondLst>
                                        <p:cond delay="0"/>
                                      </p:stCondLst>
                                      <p:childTnLst>
                                        <p:set>
                                          <p:cBhvr>
                                            <p:cTn id="84" dur="1" fill="hold">
                                              <p:stCondLst>
                                                <p:cond delay="0"/>
                                              </p:stCondLst>
                                            </p:cTn>
                                            <p:tgtEl>
                                              <p:spTgt spid="80"/>
                                            </p:tgtEl>
                                            <p:attrNameLst>
                                              <p:attrName>style.visibility</p:attrName>
                                            </p:attrNameLst>
                                          </p:cBhvr>
                                          <p:to>
                                            <p:strVal val="visible"/>
                                          </p:to>
                                        </p:set>
                                        <p:animEffect transition="in" filter="fade">
                                          <p:cBhvr>
                                            <p:cTn id="85" dur="500"/>
                                            <p:tgtEl>
                                              <p:spTgt spid="80"/>
                                            </p:tgtEl>
                                          </p:cBhvr>
                                        </p:animEffect>
                                      </p:childTnLst>
                                    </p:cTn>
                                  </p:par>
                                </p:childTnLst>
                              </p:cTn>
                            </p:par>
                            <p:par>
                              <p:cTn id="86" fill="hold">
                                <p:stCondLst>
                                  <p:cond delay="12250"/>
                                </p:stCondLst>
                                <p:childTnLst>
                                  <p:par>
                                    <p:cTn id="87" presetID="22" presetClass="entr" presetSubtype="8" fill="hold" grpId="0" nodeType="afterEffect">
                                      <p:stCondLst>
                                        <p:cond delay="0"/>
                                      </p:stCondLst>
                                      <p:childTnLst>
                                        <p:set>
                                          <p:cBhvr>
                                            <p:cTn id="88" dur="1" fill="hold">
                                              <p:stCondLst>
                                                <p:cond delay="0"/>
                                              </p:stCondLst>
                                            </p:cTn>
                                            <p:tgtEl>
                                              <p:spTgt spid="78"/>
                                            </p:tgtEl>
                                            <p:attrNameLst>
                                              <p:attrName>style.visibility</p:attrName>
                                            </p:attrNameLst>
                                          </p:cBhvr>
                                          <p:to>
                                            <p:strVal val="visible"/>
                                          </p:to>
                                        </p:set>
                                        <p:animEffect transition="in" filter="wipe(left)">
                                          <p:cBhvr>
                                            <p:cTn id="89" dur="500"/>
                                            <p:tgtEl>
                                              <p:spTgt spid="78"/>
                                            </p:tgtEl>
                                          </p:cBhvr>
                                        </p:animEffect>
                                      </p:childTnLst>
                                    </p:cTn>
                                  </p:par>
                                  <p:par>
                                    <p:cTn id="90" presetID="2" presetClass="entr" presetSubtype="3" fill="hold" nodeType="withEffect">
                                      <p:stCondLst>
                                        <p:cond delay="0"/>
                                      </p:stCondLst>
                                      <p:childTnLst>
                                        <p:set>
                                          <p:cBhvr>
                                            <p:cTn id="91" dur="1" fill="hold">
                                              <p:stCondLst>
                                                <p:cond delay="0"/>
                                              </p:stCondLst>
                                            </p:cTn>
                                            <p:tgtEl>
                                              <p:spTgt spid="471"/>
                                            </p:tgtEl>
                                            <p:attrNameLst>
                                              <p:attrName>style.visibility</p:attrName>
                                            </p:attrNameLst>
                                          </p:cBhvr>
                                          <p:to>
                                            <p:strVal val="visible"/>
                                          </p:to>
                                        </p:set>
                                        <p:anim calcmode="lin" valueType="num">
                                          <p:cBhvr additive="base">
                                            <p:cTn id="92" dur="2000" fill="hold"/>
                                            <p:tgtEl>
                                              <p:spTgt spid="471"/>
                                            </p:tgtEl>
                                            <p:attrNameLst>
                                              <p:attrName>ppt_x</p:attrName>
                                            </p:attrNameLst>
                                          </p:cBhvr>
                                          <p:tavLst>
                                            <p:tav tm="0">
                                              <p:val>
                                                <p:strVal val="1+#ppt_w/2"/>
                                              </p:val>
                                            </p:tav>
                                            <p:tav tm="100000">
                                              <p:val>
                                                <p:strVal val="#ppt_x"/>
                                              </p:val>
                                            </p:tav>
                                          </p:tavLst>
                                        </p:anim>
                                        <p:anim calcmode="lin" valueType="num">
                                          <p:cBhvr additive="base">
                                            <p:cTn id="93" dur="2000" fill="hold"/>
                                            <p:tgtEl>
                                              <p:spTgt spid="471"/>
                                            </p:tgtEl>
                                            <p:attrNameLst>
                                              <p:attrName>ppt_y</p:attrName>
                                            </p:attrNameLst>
                                          </p:cBhvr>
                                          <p:tavLst>
                                            <p:tav tm="0">
                                              <p:val>
                                                <p:strVal val="0-#ppt_h/2"/>
                                              </p:val>
                                            </p:tav>
                                            <p:tav tm="100000">
                                              <p:val>
                                                <p:strVal val="#ppt_y"/>
                                              </p:val>
                                            </p:tav>
                                          </p:tavLst>
                                        </p:anim>
                                      </p:childTnLst>
                                    </p:cTn>
                                  </p:par>
                                </p:childTnLst>
                              </p:cTn>
                            </p:par>
                            <p:par>
                              <p:cTn id="94" fill="hold">
                                <p:stCondLst>
                                  <p:cond delay="14250"/>
                                </p:stCondLst>
                                <p:childTnLst>
                                  <p:par>
                                    <p:cTn id="95" presetID="14" presetClass="entr" presetSubtype="10" fill="hold" nodeType="afterEffect">
                                      <p:stCondLst>
                                        <p:cond delay="0"/>
                                      </p:stCondLst>
                                      <p:childTnLst>
                                        <p:set>
                                          <p:cBhvr>
                                            <p:cTn id="96" dur="1" fill="hold">
                                              <p:stCondLst>
                                                <p:cond delay="0"/>
                                              </p:stCondLst>
                                            </p:cTn>
                                            <p:tgtEl>
                                              <p:spTgt spid="474"/>
                                            </p:tgtEl>
                                            <p:attrNameLst>
                                              <p:attrName>style.visibility</p:attrName>
                                            </p:attrNameLst>
                                          </p:cBhvr>
                                          <p:to>
                                            <p:strVal val="visible"/>
                                          </p:to>
                                        </p:set>
                                        <p:animEffect transition="in" filter="randombar(horizontal)">
                                          <p:cBhvr>
                                            <p:cTn id="97" dur="500"/>
                                            <p:tgtEl>
                                              <p:spTgt spid="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78" grpId="0" animBg="1"/>
          <p:bldP spid="79" grpId="0" animBg="1"/>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 name="任意多边形 34">
            <a:extLst>
              <a:ext uri="{FF2B5EF4-FFF2-40B4-BE49-F238E27FC236}">
                <a16:creationId xmlns="" xmlns:a16="http://schemas.microsoft.com/office/drawing/2014/main" id="{E6308B3B-D927-468A-AD92-31DA01F5BE99}"/>
              </a:ext>
            </a:extLst>
          </p:cNvPr>
          <p:cNvSpPr/>
          <p:nvPr/>
        </p:nvSpPr>
        <p:spPr>
          <a:xfrm>
            <a:off x="-88287" y="2663355"/>
            <a:ext cx="12280287" cy="1865716"/>
          </a:xfrm>
          <a:custGeom>
            <a:avLst/>
            <a:gdLst>
              <a:gd name="connsiteX0" fmla="*/ 0 w 12721389"/>
              <a:gd name="connsiteY0" fmla="*/ 532365 h 1078137"/>
              <a:gd name="connsiteX1" fmla="*/ 3593431 w 12721389"/>
              <a:gd name="connsiteY1" fmla="*/ 51102 h 1078137"/>
              <a:gd name="connsiteX2" fmla="*/ 7908758 w 12721389"/>
              <a:gd name="connsiteY2" fmla="*/ 1077797 h 1078137"/>
              <a:gd name="connsiteX3" fmla="*/ 11774905 w 12721389"/>
              <a:gd name="connsiteY3" fmla="*/ 163397 h 1078137"/>
              <a:gd name="connsiteX4" fmla="*/ 12721389 w 12721389"/>
              <a:gd name="connsiteY4" fmla="*/ 35060 h 1078137"/>
              <a:gd name="connsiteX0" fmla="*/ 0 w 12721389"/>
              <a:gd name="connsiteY0" fmla="*/ 532365 h 1078137"/>
              <a:gd name="connsiteX1" fmla="*/ 3593431 w 12721389"/>
              <a:gd name="connsiteY1" fmla="*/ 51102 h 1078137"/>
              <a:gd name="connsiteX2" fmla="*/ 7908758 w 12721389"/>
              <a:gd name="connsiteY2" fmla="*/ 1077797 h 1078137"/>
              <a:gd name="connsiteX3" fmla="*/ 11774905 w 12721389"/>
              <a:gd name="connsiteY3" fmla="*/ 163397 h 1078137"/>
              <a:gd name="connsiteX4" fmla="*/ 12721389 w 12721389"/>
              <a:gd name="connsiteY4" fmla="*/ 35060 h 1078137"/>
              <a:gd name="connsiteX0" fmla="*/ 0 w 12721389"/>
              <a:gd name="connsiteY0" fmla="*/ 503854 h 1049626"/>
              <a:gd name="connsiteX1" fmla="*/ 3593431 w 12721389"/>
              <a:gd name="connsiteY1" fmla="*/ 22591 h 1049626"/>
              <a:gd name="connsiteX2" fmla="*/ 7908758 w 12721389"/>
              <a:gd name="connsiteY2" fmla="*/ 1049286 h 1049626"/>
              <a:gd name="connsiteX3" fmla="*/ 11774905 w 12721389"/>
              <a:gd name="connsiteY3" fmla="*/ 134886 h 1049626"/>
              <a:gd name="connsiteX4" fmla="*/ 12721389 w 12721389"/>
              <a:gd name="connsiteY4" fmla="*/ 6549 h 1049626"/>
              <a:gd name="connsiteX0" fmla="*/ 0 w 12368463"/>
              <a:gd name="connsiteY0" fmla="*/ 498433 h 1044197"/>
              <a:gd name="connsiteX1" fmla="*/ 3593431 w 12368463"/>
              <a:gd name="connsiteY1" fmla="*/ 17170 h 1044197"/>
              <a:gd name="connsiteX2" fmla="*/ 7908758 w 12368463"/>
              <a:gd name="connsiteY2" fmla="*/ 1043865 h 1044197"/>
              <a:gd name="connsiteX3" fmla="*/ 11774905 w 12368463"/>
              <a:gd name="connsiteY3" fmla="*/ 129465 h 1044197"/>
              <a:gd name="connsiteX4" fmla="*/ 12368463 w 12368463"/>
              <a:gd name="connsiteY4" fmla="*/ 113423 h 1044197"/>
              <a:gd name="connsiteX0" fmla="*/ 0 w 12368463"/>
              <a:gd name="connsiteY0" fmla="*/ 498433 h 1044197"/>
              <a:gd name="connsiteX1" fmla="*/ 3593431 w 12368463"/>
              <a:gd name="connsiteY1" fmla="*/ 17170 h 1044197"/>
              <a:gd name="connsiteX2" fmla="*/ 7908758 w 12368463"/>
              <a:gd name="connsiteY2" fmla="*/ 1043865 h 1044197"/>
              <a:gd name="connsiteX3" fmla="*/ 11774905 w 12368463"/>
              <a:gd name="connsiteY3" fmla="*/ 129465 h 1044197"/>
              <a:gd name="connsiteX4" fmla="*/ 12368463 w 12368463"/>
              <a:gd name="connsiteY4" fmla="*/ 113423 h 1044197"/>
              <a:gd name="connsiteX0" fmla="*/ 0 w 12368463"/>
              <a:gd name="connsiteY0" fmla="*/ 498433 h 1045860"/>
              <a:gd name="connsiteX1" fmla="*/ 3593431 w 12368463"/>
              <a:gd name="connsiteY1" fmla="*/ 17170 h 1045860"/>
              <a:gd name="connsiteX2" fmla="*/ 7908758 w 12368463"/>
              <a:gd name="connsiteY2" fmla="*/ 1043865 h 1045860"/>
              <a:gd name="connsiteX3" fmla="*/ 11357810 w 12368463"/>
              <a:gd name="connsiteY3" fmla="*/ 273844 h 1045860"/>
              <a:gd name="connsiteX4" fmla="*/ 12368463 w 12368463"/>
              <a:gd name="connsiteY4" fmla="*/ 113423 h 1045860"/>
              <a:gd name="connsiteX0" fmla="*/ 0 w 12368463"/>
              <a:gd name="connsiteY0" fmla="*/ 503294 h 1146765"/>
              <a:gd name="connsiteX1" fmla="*/ 3593431 w 12368463"/>
              <a:gd name="connsiteY1" fmla="*/ 22031 h 1146765"/>
              <a:gd name="connsiteX2" fmla="*/ 8855242 w 12368463"/>
              <a:gd name="connsiteY2" fmla="*/ 1144979 h 1146765"/>
              <a:gd name="connsiteX3" fmla="*/ 11357810 w 12368463"/>
              <a:gd name="connsiteY3" fmla="*/ 278705 h 1146765"/>
              <a:gd name="connsiteX4" fmla="*/ 12368463 w 12368463"/>
              <a:gd name="connsiteY4" fmla="*/ 118284 h 1146765"/>
              <a:gd name="connsiteX0" fmla="*/ 0 w 12368463"/>
              <a:gd name="connsiteY0" fmla="*/ 503294 h 1157827"/>
              <a:gd name="connsiteX1" fmla="*/ 3593431 w 12368463"/>
              <a:gd name="connsiteY1" fmla="*/ 22031 h 1157827"/>
              <a:gd name="connsiteX2" fmla="*/ 8855242 w 12368463"/>
              <a:gd name="connsiteY2" fmla="*/ 1144979 h 1157827"/>
              <a:gd name="connsiteX3" fmla="*/ 11357810 w 12368463"/>
              <a:gd name="connsiteY3" fmla="*/ 599547 h 1157827"/>
              <a:gd name="connsiteX4" fmla="*/ 12368463 w 12368463"/>
              <a:gd name="connsiteY4" fmla="*/ 118284 h 1157827"/>
              <a:gd name="connsiteX0" fmla="*/ 0 w 12368463"/>
              <a:gd name="connsiteY0" fmla="*/ 503294 h 1161527"/>
              <a:gd name="connsiteX1" fmla="*/ 3593431 w 12368463"/>
              <a:gd name="connsiteY1" fmla="*/ 22031 h 1161527"/>
              <a:gd name="connsiteX2" fmla="*/ 8855242 w 12368463"/>
              <a:gd name="connsiteY2" fmla="*/ 1144979 h 1161527"/>
              <a:gd name="connsiteX3" fmla="*/ 11357810 w 12368463"/>
              <a:gd name="connsiteY3" fmla="*/ 599547 h 1161527"/>
              <a:gd name="connsiteX4" fmla="*/ 12368463 w 12368463"/>
              <a:gd name="connsiteY4" fmla="*/ 118284 h 1161527"/>
              <a:gd name="connsiteX0" fmla="*/ 0 w 12609094"/>
              <a:gd name="connsiteY0" fmla="*/ 503294 h 1157530"/>
              <a:gd name="connsiteX1" fmla="*/ 3593431 w 12609094"/>
              <a:gd name="connsiteY1" fmla="*/ 22031 h 1157530"/>
              <a:gd name="connsiteX2" fmla="*/ 8855242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57530"/>
              <a:gd name="connsiteX1" fmla="*/ 3593431 w 12609094"/>
              <a:gd name="connsiteY1" fmla="*/ 22031 h 1157530"/>
              <a:gd name="connsiteX2" fmla="*/ 8855242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57530"/>
              <a:gd name="connsiteX1" fmla="*/ 3593431 w 12609094"/>
              <a:gd name="connsiteY1" fmla="*/ 22031 h 1157530"/>
              <a:gd name="connsiteX2" fmla="*/ 8678779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45790"/>
              <a:gd name="connsiteX1" fmla="*/ 3593431 w 12609094"/>
              <a:gd name="connsiteY1" fmla="*/ 22031 h 1145790"/>
              <a:gd name="connsiteX2" fmla="*/ 8678779 w 12609094"/>
              <a:gd name="connsiteY2" fmla="*/ 1144979 h 1145790"/>
              <a:gd name="connsiteX3" fmla="*/ 12609094 w 12609094"/>
              <a:gd name="connsiteY3" fmla="*/ 198494 h 1145790"/>
              <a:gd name="connsiteX0" fmla="*/ 0 w 12609094"/>
              <a:gd name="connsiteY0" fmla="*/ 458098 h 1100219"/>
              <a:gd name="connsiteX1" fmla="*/ 4010526 w 12609094"/>
              <a:gd name="connsiteY1" fmla="*/ 24961 h 1100219"/>
              <a:gd name="connsiteX2" fmla="*/ 8678779 w 12609094"/>
              <a:gd name="connsiteY2" fmla="*/ 1099783 h 1100219"/>
              <a:gd name="connsiteX3" fmla="*/ 12609094 w 12609094"/>
              <a:gd name="connsiteY3" fmla="*/ 153298 h 1100219"/>
              <a:gd name="connsiteX0" fmla="*/ 0 w 12609094"/>
              <a:gd name="connsiteY0" fmla="*/ 459006 h 1117160"/>
              <a:gd name="connsiteX1" fmla="*/ 4010526 w 12609094"/>
              <a:gd name="connsiteY1" fmla="*/ 25869 h 1117160"/>
              <a:gd name="connsiteX2" fmla="*/ 8999621 w 12609094"/>
              <a:gd name="connsiteY2" fmla="*/ 1116733 h 1117160"/>
              <a:gd name="connsiteX3" fmla="*/ 12609094 w 12609094"/>
              <a:gd name="connsiteY3" fmla="*/ 154206 h 1117160"/>
              <a:gd name="connsiteX0" fmla="*/ 0 w 12288251"/>
              <a:gd name="connsiteY0" fmla="*/ 459006 h 1118949"/>
              <a:gd name="connsiteX1" fmla="*/ 4010526 w 12288251"/>
              <a:gd name="connsiteY1" fmla="*/ 25869 h 1118949"/>
              <a:gd name="connsiteX2" fmla="*/ 8999621 w 12288251"/>
              <a:gd name="connsiteY2" fmla="*/ 1116733 h 1118949"/>
              <a:gd name="connsiteX3" fmla="*/ 12288251 w 12288251"/>
              <a:gd name="connsiteY3" fmla="*/ 298585 h 1118949"/>
              <a:gd name="connsiteX0" fmla="*/ 0 w 12288251"/>
              <a:gd name="connsiteY0" fmla="*/ 459006 h 1119678"/>
              <a:gd name="connsiteX1" fmla="*/ 4010526 w 12288251"/>
              <a:gd name="connsiteY1" fmla="*/ 25869 h 1119678"/>
              <a:gd name="connsiteX2" fmla="*/ 8999621 w 12288251"/>
              <a:gd name="connsiteY2" fmla="*/ 1116733 h 1119678"/>
              <a:gd name="connsiteX3" fmla="*/ 12288251 w 12288251"/>
              <a:gd name="connsiteY3" fmla="*/ 298585 h 1119678"/>
              <a:gd name="connsiteX0" fmla="*/ 0 w 12336378"/>
              <a:gd name="connsiteY0" fmla="*/ 459006 h 1119678"/>
              <a:gd name="connsiteX1" fmla="*/ 4010526 w 12336378"/>
              <a:gd name="connsiteY1" fmla="*/ 25869 h 1119678"/>
              <a:gd name="connsiteX2" fmla="*/ 8999621 w 12336378"/>
              <a:gd name="connsiteY2" fmla="*/ 1116733 h 1119678"/>
              <a:gd name="connsiteX3" fmla="*/ 12336378 w 12336378"/>
              <a:gd name="connsiteY3" fmla="*/ 298585 h 1119678"/>
              <a:gd name="connsiteX0" fmla="*/ 0 w 12336378"/>
              <a:gd name="connsiteY0" fmla="*/ 459006 h 1119864"/>
              <a:gd name="connsiteX1" fmla="*/ 4010526 w 12336378"/>
              <a:gd name="connsiteY1" fmla="*/ 25869 h 1119864"/>
              <a:gd name="connsiteX2" fmla="*/ 8999621 w 12336378"/>
              <a:gd name="connsiteY2" fmla="*/ 1116733 h 1119864"/>
              <a:gd name="connsiteX3" fmla="*/ 12336378 w 12336378"/>
              <a:gd name="connsiteY3" fmla="*/ 298585 h 1119864"/>
              <a:gd name="connsiteX0" fmla="*/ 0 w 12336378"/>
              <a:gd name="connsiteY0" fmla="*/ 459920 h 1136723"/>
              <a:gd name="connsiteX1" fmla="*/ 4010526 w 12336378"/>
              <a:gd name="connsiteY1" fmla="*/ 26783 h 1136723"/>
              <a:gd name="connsiteX2" fmla="*/ 9160042 w 12336378"/>
              <a:gd name="connsiteY2" fmla="*/ 1133689 h 1136723"/>
              <a:gd name="connsiteX3" fmla="*/ 12336378 w 12336378"/>
              <a:gd name="connsiteY3" fmla="*/ 299499 h 1136723"/>
              <a:gd name="connsiteX0" fmla="*/ 0 w 12336378"/>
              <a:gd name="connsiteY0" fmla="*/ 489883 h 1167372"/>
              <a:gd name="connsiteX1" fmla="*/ 3930315 w 12336378"/>
              <a:gd name="connsiteY1" fmla="*/ 24662 h 1167372"/>
              <a:gd name="connsiteX2" fmla="*/ 9160042 w 12336378"/>
              <a:gd name="connsiteY2" fmla="*/ 1163652 h 1167372"/>
              <a:gd name="connsiteX3" fmla="*/ 12336378 w 12336378"/>
              <a:gd name="connsiteY3" fmla="*/ 329462 h 1167372"/>
              <a:gd name="connsiteX0" fmla="*/ 0 w 12336378"/>
              <a:gd name="connsiteY0" fmla="*/ 489883 h 1167372"/>
              <a:gd name="connsiteX1" fmla="*/ 3930315 w 12336378"/>
              <a:gd name="connsiteY1" fmla="*/ 24662 h 1167372"/>
              <a:gd name="connsiteX2" fmla="*/ 9160042 w 12336378"/>
              <a:gd name="connsiteY2" fmla="*/ 1163652 h 1167372"/>
              <a:gd name="connsiteX3" fmla="*/ 12336378 w 12336378"/>
              <a:gd name="connsiteY3" fmla="*/ 329462 h 1167372"/>
              <a:gd name="connsiteX0" fmla="*/ 0 w 12336378"/>
              <a:gd name="connsiteY0" fmla="*/ 489883 h 1166384"/>
              <a:gd name="connsiteX1" fmla="*/ 3930315 w 12336378"/>
              <a:gd name="connsiteY1" fmla="*/ 24662 h 1166384"/>
              <a:gd name="connsiteX2" fmla="*/ 9160042 w 12336378"/>
              <a:gd name="connsiteY2" fmla="*/ 1163652 h 1166384"/>
              <a:gd name="connsiteX3" fmla="*/ 12336378 w 12336378"/>
              <a:gd name="connsiteY3" fmla="*/ 329462 h 1166384"/>
              <a:gd name="connsiteX0" fmla="*/ 0 w 12256167"/>
              <a:gd name="connsiteY0" fmla="*/ 489883 h 1168885"/>
              <a:gd name="connsiteX1" fmla="*/ 3930315 w 12256167"/>
              <a:gd name="connsiteY1" fmla="*/ 24662 h 1168885"/>
              <a:gd name="connsiteX2" fmla="*/ 9160042 w 12256167"/>
              <a:gd name="connsiteY2" fmla="*/ 1163652 h 1168885"/>
              <a:gd name="connsiteX3" fmla="*/ 12256167 w 12256167"/>
              <a:gd name="connsiteY3" fmla="*/ 425715 h 1168885"/>
              <a:gd name="connsiteX0" fmla="*/ 0 w 12240125"/>
              <a:gd name="connsiteY0" fmla="*/ 238646 h 1254532"/>
              <a:gd name="connsiteX1" fmla="*/ 3914273 w 12240125"/>
              <a:gd name="connsiteY1" fmla="*/ 110309 h 1254532"/>
              <a:gd name="connsiteX2" fmla="*/ 9144000 w 12240125"/>
              <a:gd name="connsiteY2" fmla="*/ 1249299 h 1254532"/>
              <a:gd name="connsiteX3" fmla="*/ 12240125 w 12240125"/>
              <a:gd name="connsiteY3" fmla="*/ 511362 h 1254532"/>
              <a:gd name="connsiteX0" fmla="*/ 0 w 12240125"/>
              <a:gd name="connsiteY0" fmla="*/ 259219 h 1275890"/>
              <a:gd name="connsiteX1" fmla="*/ 3978441 w 12240125"/>
              <a:gd name="connsiteY1" fmla="*/ 98798 h 1275890"/>
              <a:gd name="connsiteX2" fmla="*/ 9144000 w 12240125"/>
              <a:gd name="connsiteY2" fmla="*/ 1269872 h 1275890"/>
              <a:gd name="connsiteX3" fmla="*/ 12240125 w 12240125"/>
              <a:gd name="connsiteY3" fmla="*/ 531935 h 1275890"/>
              <a:gd name="connsiteX0" fmla="*/ 0 w 12240125"/>
              <a:gd name="connsiteY0" fmla="*/ 259219 h 1271902"/>
              <a:gd name="connsiteX1" fmla="*/ 3978441 w 12240125"/>
              <a:gd name="connsiteY1" fmla="*/ 98798 h 1271902"/>
              <a:gd name="connsiteX2" fmla="*/ 9144000 w 12240125"/>
              <a:gd name="connsiteY2" fmla="*/ 1269872 h 1271902"/>
              <a:gd name="connsiteX3" fmla="*/ 12240125 w 12240125"/>
              <a:gd name="connsiteY3" fmla="*/ 531935 h 1271902"/>
              <a:gd name="connsiteX0" fmla="*/ 0 w 12240125"/>
              <a:gd name="connsiteY0" fmla="*/ 259219 h 1271902"/>
              <a:gd name="connsiteX1" fmla="*/ 3978441 w 12240125"/>
              <a:gd name="connsiteY1" fmla="*/ 98798 h 1271902"/>
              <a:gd name="connsiteX2" fmla="*/ 8999621 w 12240125"/>
              <a:gd name="connsiteY2" fmla="*/ 1269872 h 1271902"/>
              <a:gd name="connsiteX3" fmla="*/ 12240125 w 12240125"/>
              <a:gd name="connsiteY3" fmla="*/ 531935 h 1271902"/>
            </a:gdLst>
            <a:ahLst/>
            <a:cxnLst>
              <a:cxn ang="0">
                <a:pos x="connsiteX0" y="connsiteY0"/>
              </a:cxn>
              <a:cxn ang="0">
                <a:pos x="connsiteX1" y="connsiteY1"/>
              </a:cxn>
              <a:cxn ang="0">
                <a:pos x="connsiteX2" y="connsiteY2"/>
              </a:cxn>
              <a:cxn ang="0">
                <a:pos x="connsiteX3" y="connsiteY3"/>
              </a:cxn>
            </a:cxnLst>
            <a:rect l="l" t="t" r="r" b="b"/>
            <a:pathLst>
              <a:path w="12240125" h="1271902">
                <a:moveTo>
                  <a:pt x="0" y="259219"/>
                </a:moveTo>
                <a:cubicBezTo>
                  <a:pt x="1137652" y="-26865"/>
                  <a:pt x="2478504" y="-69644"/>
                  <a:pt x="3978441" y="98798"/>
                </a:cubicBezTo>
                <a:cubicBezTo>
                  <a:pt x="5478378" y="267240"/>
                  <a:pt x="7606632" y="1229768"/>
                  <a:pt x="8999621" y="1269872"/>
                </a:cubicBezTo>
                <a:cubicBezTo>
                  <a:pt x="10392610" y="1309976"/>
                  <a:pt x="11902573" y="745162"/>
                  <a:pt x="12240125" y="531935"/>
                </a:cubicBezTo>
              </a:path>
            </a:pathLst>
          </a:custGeom>
          <a:ln w="3175">
            <a:solidFill>
              <a:schemeClr val="bg1"/>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77" name="组合 76">
            <a:extLst>
              <a:ext uri="{FF2B5EF4-FFF2-40B4-BE49-F238E27FC236}">
                <a16:creationId xmlns="" xmlns:a16="http://schemas.microsoft.com/office/drawing/2014/main" id="{0C30C3DB-B6CC-4194-BB3D-1A18B2B0FFF5}"/>
              </a:ext>
            </a:extLst>
          </p:cNvPr>
          <p:cNvGrpSpPr>
            <a:grpSpLocks/>
          </p:cNvGrpSpPr>
          <p:nvPr/>
        </p:nvGrpSpPr>
        <p:grpSpPr bwMode="auto">
          <a:xfrm>
            <a:off x="9563313" y="3655404"/>
            <a:ext cx="1371376" cy="1369980"/>
            <a:chOff x="412646" y="656269"/>
            <a:chExt cx="3839484" cy="3834791"/>
          </a:xfrm>
        </p:grpSpPr>
        <p:sp>
          <p:nvSpPr>
            <p:cNvPr id="78" name="椭圆 77">
              <a:extLst>
                <a:ext uri="{FF2B5EF4-FFF2-40B4-BE49-F238E27FC236}">
                  <a16:creationId xmlns="" xmlns:a16="http://schemas.microsoft.com/office/drawing/2014/main" id="{8AC56241-13B3-40EE-8E59-AB136A481E9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9" name="组合 78">
              <a:extLst>
                <a:ext uri="{FF2B5EF4-FFF2-40B4-BE49-F238E27FC236}">
                  <a16:creationId xmlns="" xmlns:a16="http://schemas.microsoft.com/office/drawing/2014/main" id="{C9B942DC-6021-478D-BD35-84AD28E04D16}"/>
                </a:ext>
              </a:extLst>
            </p:cNvPr>
            <p:cNvGrpSpPr>
              <a:grpSpLocks/>
            </p:cNvGrpSpPr>
            <p:nvPr/>
          </p:nvGrpSpPr>
          <p:grpSpPr bwMode="auto">
            <a:xfrm>
              <a:off x="1167595" y="656269"/>
              <a:ext cx="3084535" cy="3065208"/>
              <a:chOff x="1167595" y="656269"/>
              <a:chExt cx="3084535" cy="3065208"/>
            </a:xfrm>
          </p:grpSpPr>
          <p:sp>
            <p:nvSpPr>
              <p:cNvPr id="80" name="椭圆 79">
                <a:extLst>
                  <a:ext uri="{FF2B5EF4-FFF2-40B4-BE49-F238E27FC236}">
                    <a16:creationId xmlns="" xmlns:a16="http://schemas.microsoft.com/office/drawing/2014/main" id="{EB69C487-5101-45C8-BE92-BE69C3BA098E}"/>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1" name="组合 126">
                <a:extLst>
                  <a:ext uri="{FF2B5EF4-FFF2-40B4-BE49-F238E27FC236}">
                    <a16:creationId xmlns="" xmlns:a16="http://schemas.microsoft.com/office/drawing/2014/main" id="{BB7CF691-7F66-4236-8BFF-B77E36D8FD56}"/>
                  </a:ext>
                </a:extLst>
              </p:cNvPr>
              <p:cNvGrpSpPr>
                <a:grpSpLocks/>
              </p:cNvGrpSpPr>
              <p:nvPr/>
            </p:nvGrpSpPr>
            <p:grpSpPr bwMode="auto">
              <a:xfrm>
                <a:off x="1471763" y="905821"/>
                <a:ext cx="2545098" cy="2726591"/>
                <a:chOff x="5692632" y="2125830"/>
                <a:chExt cx="2582391" cy="2767159"/>
              </a:xfrm>
            </p:grpSpPr>
            <p:sp>
              <p:nvSpPr>
                <p:cNvPr id="144" name="任意多边形 862">
                  <a:extLst>
                    <a:ext uri="{FF2B5EF4-FFF2-40B4-BE49-F238E27FC236}">
                      <a16:creationId xmlns="" xmlns:a16="http://schemas.microsoft.com/office/drawing/2014/main" id="{60436FDF-E1BA-4ADF-A7D0-71672A7AE3F6}"/>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863">
                  <a:extLst>
                    <a:ext uri="{FF2B5EF4-FFF2-40B4-BE49-F238E27FC236}">
                      <a16:creationId xmlns="" xmlns:a16="http://schemas.microsoft.com/office/drawing/2014/main" id="{72EA43C4-E307-4D73-B4C5-B8AE17636DEA}"/>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6" name="任意多边形 864">
                  <a:extLst>
                    <a:ext uri="{FF2B5EF4-FFF2-40B4-BE49-F238E27FC236}">
                      <a16:creationId xmlns="" xmlns:a16="http://schemas.microsoft.com/office/drawing/2014/main" id="{6A760BFC-588F-4A0E-B90D-DD20B45FFA5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7" name="任意多边形 865">
                  <a:extLst>
                    <a:ext uri="{FF2B5EF4-FFF2-40B4-BE49-F238E27FC236}">
                      <a16:creationId xmlns="" xmlns:a16="http://schemas.microsoft.com/office/drawing/2014/main" id="{C8801F72-1C93-4ADD-AEDD-76874A289431}"/>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8" name="任意多边形 866">
                  <a:extLst>
                    <a:ext uri="{FF2B5EF4-FFF2-40B4-BE49-F238E27FC236}">
                      <a16:creationId xmlns="" xmlns:a16="http://schemas.microsoft.com/office/drawing/2014/main" id="{D70EE604-E11C-4DD2-B091-5FFB9E79E564}"/>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867">
                  <a:extLst>
                    <a:ext uri="{FF2B5EF4-FFF2-40B4-BE49-F238E27FC236}">
                      <a16:creationId xmlns="" xmlns:a16="http://schemas.microsoft.com/office/drawing/2014/main" id="{B156B247-5D49-40ED-8349-6509B7A36864}"/>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2" name="组合 122">
                <a:extLst>
                  <a:ext uri="{FF2B5EF4-FFF2-40B4-BE49-F238E27FC236}">
                    <a16:creationId xmlns="" xmlns:a16="http://schemas.microsoft.com/office/drawing/2014/main" id="{CECBC7B1-E78F-48D4-AF3E-3B301F052823}"/>
                  </a:ext>
                </a:extLst>
              </p:cNvPr>
              <p:cNvGrpSpPr>
                <a:grpSpLocks/>
              </p:cNvGrpSpPr>
              <p:nvPr/>
            </p:nvGrpSpPr>
            <p:grpSpPr bwMode="auto">
              <a:xfrm>
                <a:off x="1238175" y="792388"/>
                <a:ext cx="3013955" cy="2929089"/>
                <a:chOff x="7642275" y="-3564091"/>
                <a:chExt cx="5694363" cy="5534842"/>
              </a:xfrm>
            </p:grpSpPr>
            <p:grpSp>
              <p:nvGrpSpPr>
                <p:cNvPr id="120" name="组合 108">
                  <a:extLst>
                    <a:ext uri="{FF2B5EF4-FFF2-40B4-BE49-F238E27FC236}">
                      <a16:creationId xmlns="" xmlns:a16="http://schemas.microsoft.com/office/drawing/2014/main" id="{AE8B9F77-DE9A-4466-9BB4-CD327E6B558F}"/>
                    </a:ext>
                  </a:extLst>
                </p:cNvPr>
                <p:cNvGrpSpPr>
                  <a:grpSpLocks/>
                </p:cNvGrpSpPr>
                <p:nvPr/>
              </p:nvGrpSpPr>
              <p:grpSpPr bwMode="auto">
                <a:xfrm>
                  <a:off x="10568038" y="-2241539"/>
                  <a:ext cx="2768600" cy="1414311"/>
                  <a:chOff x="7264400" y="2182977"/>
                  <a:chExt cx="2768600" cy="1414311"/>
                </a:xfrm>
              </p:grpSpPr>
              <p:sp>
                <p:nvSpPr>
                  <p:cNvPr id="142" name="任意多边形 860">
                    <a:extLst>
                      <a:ext uri="{FF2B5EF4-FFF2-40B4-BE49-F238E27FC236}">
                        <a16:creationId xmlns="" xmlns:a16="http://schemas.microsoft.com/office/drawing/2014/main" id="{6BD0C762-4A9E-49B6-B000-3532D0C4DA42}"/>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861">
                    <a:extLst>
                      <a:ext uri="{FF2B5EF4-FFF2-40B4-BE49-F238E27FC236}">
                        <a16:creationId xmlns="" xmlns:a16="http://schemas.microsoft.com/office/drawing/2014/main" id="{40101604-8D59-4DBB-8CD2-077E15ED24D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1" name="组合 109">
                  <a:extLst>
                    <a:ext uri="{FF2B5EF4-FFF2-40B4-BE49-F238E27FC236}">
                      <a16:creationId xmlns="" xmlns:a16="http://schemas.microsoft.com/office/drawing/2014/main" id="{0E7F4908-5206-4123-98DA-920950B460B3}"/>
                    </a:ext>
                  </a:extLst>
                </p:cNvPr>
                <p:cNvGrpSpPr>
                  <a:grpSpLocks/>
                </p:cNvGrpSpPr>
                <p:nvPr/>
              </p:nvGrpSpPr>
              <p:grpSpPr bwMode="auto">
                <a:xfrm>
                  <a:off x="10555338" y="-792316"/>
                  <a:ext cx="2717800" cy="1467621"/>
                  <a:chOff x="7251700" y="3632200"/>
                  <a:chExt cx="2717800" cy="1467621"/>
                </a:xfrm>
              </p:grpSpPr>
              <p:sp>
                <p:nvSpPr>
                  <p:cNvPr id="140" name="任意多边形 858">
                    <a:extLst>
                      <a:ext uri="{FF2B5EF4-FFF2-40B4-BE49-F238E27FC236}">
                        <a16:creationId xmlns="" xmlns:a16="http://schemas.microsoft.com/office/drawing/2014/main" id="{407FE115-C337-4A6C-8D81-19247B28488B}"/>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859">
                    <a:extLst>
                      <a:ext uri="{FF2B5EF4-FFF2-40B4-BE49-F238E27FC236}">
                        <a16:creationId xmlns="" xmlns:a16="http://schemas.microsoft.com/office/drawing/2014/main" id="{324C14CC-0514-46DC-8469-40CA54E7855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2" name="组合 110">
                  <a:extLst>
                    <a:ext uri="{FF2B5EF4-FFF2-40B4-BE49-F238E27FC236}">
                      <a16:creationId xmlns="" xmlns:a16="http://schemas.microsoft.com/office/drawing/2014/main" id="{85A6F9F5-4852-4A44-B0A0-F228CE1923B0}"/>
                    </a:ext>
                  </a:extLst>
                </p:cNvPr>
                <p:cNvGrpSpPr>
                  <a:grpSpLocks/>
                </p:cNvGrpSpPr>
                <p:nvPr/>
              </p:nvGrpSpPr>
              <p:grpSpPr bwMode="auto">
                <a:xfrm>
                  <a:off x="10471931" y="-792316"/>
                  <a:ext cx="1523446" cy="2743380"/>
                  <a:chOff x="7168293" y="3632200"/>
                  <a:chExt cx="1523446" cy="2743380"/>
                </a:xfrm>
              </p:grpSpPr>
              <p:sp>
                <p:nvSpPr>
                  <p:cNvPr id="138" name="任意多边形 856">
                    <a:extLst>
                      <a:ext uri="{FF2B5EF4-FFF2-40B4-BE49-F238E27FC236}">
                        <a16:creationId xmlns="" xmlns:a16="http://schemas.microsoft.com/office/drawing/2014/main" id="{B62549D0-FC1C-4F21-940F-61D1C5DD01F7}"/>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857">
                    <a:extLst>
                      <a:ext uri="{FF2B5EF4-FFF2-40B4-BE49-F238E27FC236}">
                        <a16:creationId xmlns="" xmlns:a16="http://schemas.microsoft.com/office/drawing/2014/main" id="{CC3C8CC8-3A93-4331-A0F5-FB09019ABC5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3" name="组合 111">
                  <a:extLst>
                    <a:ext uri="{FF2B5EF4-FFF2-40B4-BE49-F238E27FC236}">
                      <a16:creationId xmlns="" xmlns:a16="http://schemas.microsoft.com/office/drawing/2014/main" id="{F755CFC3-4149-43E9-A2E6-B6E903EAADA5}"/>
                    </a:ext>
                  </a:extLst>
                </p:cNvPr>
                <p:cNvGrpSpPr>
                  <a:grpSpLocks/>
                </p:cNvGrpSpPr>
                <p:nvPr/>
              </p:nvGrpSpPr>
              <p:grpSpPr bwMode="auto">
                <a:xfrm>
                  <a:off x="8882232" y="-789141"/>
                  <a:ext cx="1567560" cy="2759892"/>
                  <a:chOff x="5578594" y="3635375"/>
                  <a:chExt cx="1567560" cy="2759892"/>
                </a:xfrm>
              </p:grpSpPr>
              <p:sp>
                <p:nvSpPr>
                  <p:cNvPr id="136" name="任意多边形 854">
                    <a:extLst>
                      <a:ext uri="{FF2B5EF4-FFF2-40B4-BE49-F238E27FC236}">
                        <a16:creationId xmlns="" xmlns:a16="http://schemas.microsoft.com/office/drawing/2014/main" id="{1A5542B1-C7EA-4837-8CA4-9AEB2321FF6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7" name="任意多边形 855">
                    <a:extLst>
                      <a:ext uri="{FF2B5EF4-FFF2-40B4-BE49-F238E27FC236}">
                        <a16:creationId xmlns="" xmlns:a16="http://schemas.microsoft.com/office/drawing/2014/main" id="{4A30586B-0217-41A3-9117-F89CB68EDEB5}"/>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4" name="组合 99">
                  <a:extLst>
                    <a:ext uri="{FF2B5EF4-FFF2-40B4-BE49-F238E27FC236}">
                      <a16:creationId xmlns="" xmlns:a16="http://schemas.microsoft.com/office/drawing/2014/main" id="{236B6C6C-BCC0-45D2-A30B-B89C17E9F107}"/>
                    </a:ext>
                  </a:extLst>
                </p:cNvPr>
                <p:cNvGrpSpPr>
                  <a:grpSpLocks/>
                </p:cNvGrpSpPr>
                <p:nvPr/>
              </p:nvGrpSpPr>
              <p:grpSpPr bwMode="auto">
                <a:xfrm>
                  <a:off x="10504538" y="-3459330"/>
                  <a:ext cx="1556982" cy="2603514"/>
                  <a:chOff x="7200900" y="965186"/>
                  <a:chExt cx="1556982" cy="2603514"/>
                </a:xfrm>
              </p:grpSpPr>
              <p:sp>
                <p:nvSpPr>
                  <p:cNvPr id="134" name="任意多边形 852">
                    <a:extLst>
                      <a:ext uri="{FF2B5EF4-FFF2-40B4-BE49-F238E27FC236}">
                        <a16:creationId xmlns="" xmlns:a16="http://schemas.microsoft.com/office/drawing/2014/main" id="{14E123F7-5672-4D03-95C6-13713EAEC591}"/>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5" name="任意多边形 853">
                    <a:extLst>
                      <a:ext uri="{FF2B5EF4-FFF2-40B4-BE49-F238E27FC236}">
                        <a16:creationId xmlns="" xmlns:a16="http://schemas.microsoft.com/office/drawing/2014/main" id="{983324C3-49D2-491E-8E51-DF9276F98472}"/>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5" name="组合 98">
                  <a:extLst>
                    <a:ext uri="{FF2B5EF4-FFF2-40B4-BE49-F238E27FC236}">
                      <a16:creationId xmlns="" xmlns:a16="http://schemas.microsoft.com/office/drawing/2014/main" id="{1206BBE4-7265-4639-8BC3-AEF00DAF1FAE}"/>
                    </a:ext>
                  </a:extLst>
                </p:cNvPr>
                <p:cNvGrpSpPr>
                  <a:grpSpLocks/>
                </p:cNvGrpSpPr>
                <p:nvPr/>
              </p:nvGrpSpPr>
              <p:grpSpPr bwMode="auto">
                <a:xfrm>
                  <a:off x="9007760" y="-3564091"/>
                  <a:ext cx="1499035" cy="2673350"/>
                  <a:chOff x="5704122" y="860425"/>
                  <a:chExt cx="1499035" cy="2673350"/>
                </a:xfrm>
              </p:grpSpPr>
              <p:sp>
                <p:nvSpPr>
                  <p:cNvPr id="132" name="任意多边形 850">
                    <a:extLst>
                      <a:ext uri="{FF2B5EF4-FFF2-40B4-BE49-F238E27FC236}">
                        <a16:creationId xmlns="" xmlns:a16="http://schemas.microsoft.com/office/drawing/2014/main" id="{4AD5119E-B9EC-499E-B9A2-0049D1B5BDBE}"/>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3" name="任意多边形 851">
                    <a:extLst>
                      <a:ext uri="{FF2B5EF4-FFF2-40B4-BE49-F238E27FC236}">
                        <a16:creationId xmlns="" xmlns:a16="http://schemas.microsoft.com/office/drawing/2014/main" id="{D8BD4A17-ED24-475B-831D-898E1211E94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6" name="组合 113">
                  <a:extLst>
                    <a:ext uri="{FF2B5EF4-FFF2-40B4-BE49-F238E27FC236}">
                      <a16:creationId xmlns="" xmlns:a16="http://schemas.microsoft.com/office/drawing/2014/main" id="{F819B102-6542-4C6C-8C62-F822799635FA}"/>
                    </a:ext>
                  </a:extLst>
                </p:cNvPr>
                <p:cNvGrpSpPr>
                  <a:grpSpLocks/>
                </p:cNvGrpSpPr>
                <p:nvPr/>
              </p:nvGrpSpPr>
              <p:grpSpPr bwMode="auto">
                <a:xfrm>
                  <a:off x="7685138" y="-2293489"/>
                  <a:ext cx="2743200" cy="1482122"/>
                  <a:chOff x="4381500" y="2131027"/>
                  <a:chExt cx="2743200" cy="1482122"/>
                </a:xfrm>
              </p:grpSpPr>
              <p:sp>
                <p:nvSpPr>
                  <p:cNvPr id="130" name="任意多边形 848">
                    <a:extLst>
                      <a:ext uri="{FF2B5EF4-FFF2-40B4-BE49-F238E27FC236}">
                        <a16:creationId xmlns="" xmlns:a16="http://schemas.microsoft.com/office/drawing/2014/main" id="{50E1FFF1-08B1-47F9-ACCA-083730101AF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1" name="任意多边形 849">
                    <a:extLst>
                      <a:ext uri="{FF2B5EF4-FFF2-40B4-BE49-F238E27FC236}">
                        <a16:creationId xmlns="" xmlns:a16="http://schemas.microsoft.com/office/drawing/2014/main" id="{5B21E829-22CF-43C7-960A-C2C400EEFBD8}"/>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7" name="组合 112">
                  <a:extLst>
                    <a:ext uri="{FF2B5EF4-FFF2-40B4-BE49-F238E27FC236}">
                      <a16:creationId xmlns="" xmlns:a16="http://schemas.microsoft.com/office/drawing/2014/main" id="{D1058C17-E28F-4574-93D2-6F9F88FC57D1}"/>
                    </a:ext>
                  </a:extLst>
                </p:cNvPr>
                <p:cNvGrpSpPr>
                  <a:grpSpLocks/>
                </p:cNvGrpSpPr>
                <p:nvPr/>
              </p:nvGrpSpPr>
              <p:grpSpPr bwMode="auto">
                <a:xfrm>
                  <a:off x="7642275" y="-801840"/>
                  <a:ext cx="2773363" cy="1440922"/>
                  <a:chOff x="4338637" y="3622676"/>
                  <a:chExt cx="2773363" cy="1440922"/>
                </a:xfrm>
              </p:grpSpPr>
              <p:sp>
                <p:nvSpPr>
                  <p:cNvPr id="128" name="任意多边形 846" hidden="1">
                    <a:extLst>
                      <a:ext uri="{FF2B5EF4-FFF2-40B4-BE49-F238E27FC236}">
                        <a16:creationId xmlns="" xmlns:a16="http://schemas.microsoft.com/office/drawing/2014/main" id="{F8F2DE6B-CE64-485B-9D82-DC3E6703C12B}"/>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9" name="任意多边形 847">
                    <a:extLst>
                      <a:ext uri="{FF2B5EF4-FFF2-40B4-BE49-F238E27FC236}">
                        <a16:creationId xmlns="" xmlns:a16="http://schemas.microsoft.com/office/drawing/2014/main" id="{842F61AA-92E4-47E1-96E2-048475C87D3A}"/>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 name="组合 121">
                <a:extLst>
                  <a:ext uri="{FF2B5EF4-FFF2-40B4-BE49-F238E27FC236}">
                    <a16:creationId xmlns="" xmlns:a16="http://schemas.microsoft.com/office/drawing/2014/main" id="{773D61C0-180F-47B6-92F0-6CD6AB9DF989}"/>
                  </a:ext>
                </a:extLst>
              </p:cNvPr>
              <p:cNvGrpSpPr>
                <a:grpSpLocks/>
              </p:cNvGrpSpPr>
              <p:nvPr/>
            </p:nvGrpSpPr>
            <p:grpSpPr bwMode="auto">
              <a:xfrm>
                <a:off x="1167595" y="656269"/>
                <a:ext cx="2724071" cy="2669454"/>
                <a:chOff x="13371766" y="-2490898"/>
                <a:chExt cx="5146323" cy="5043698"/>
              </a:xfrm>
            </p:grpSpPr>
            <p:grpSp>
              <p:nvGrpSpPr>
                <p:cNvPr id="84" name="组合 84">
                  <a:extLst>
                    <a:ext uri="{FF2B5EF4-FFF2-40B4-BE49-F238E27FC236}">
                      <a16:creationId xmlns="" xmlns:a16="http://schemas.microsoft.com/office/drawing/2014/main" id="{12F5A1D4-9461-481E-A29F-FA160380EBEE}"/>
                    </a:ext>
                  </a:extLst>
                </p:cNvPr>
                <p:cNvGrpSpPr>
                  <a:grpSpLocks/>
                </p:cNvGrpSpPr>
                <p:nvPr/>
              </p:nvGrpSpPr>
              <p:grpSpPr bwMode="auto">
                <a:xfrm>
                  <a:off x="14041858" y="-2490898"/>
                  <a:ext cx="4476231" cy="4896641"/>
                  <a:chOff x="-131440" y="1532255"/>
                  <a:chExt cx="2379817" cy="2603331"/>
                </a:xfrm>
              </p:grpSpPr>
              <p:grpSp>
                <p:nvGrpSpPr>
                  <p:cNvPr id="102" name="组合 69">
                    <a:extLst>
                      <a:ext uri="{FF2B5EF4-FFF2-40B4-BE49-F238E27FC236}">
                        <a16:creationId xmlns="" xmlns:a16="http://schemas.microsoft.com/office/drawing/2014/main" id="{862C5E89-7863-457C-A680-A265D1B90450}"/>
                      </a:ext>
                    </a:extLst>
                  </p:cNvPr>
                  <p:cNvGrpSpPr>
                    <a:grpSpLocks/>
                  </p:cNvGrpSpPr>
                  <p:nvPr/>
                </p:nvGrpSpPr>
                <p:grpSpPr bwMode="auto">
                  <a:xfrm>
                    <a:off x="1063163" y="2072415"/>
                    <a:ext cx="1179452" cy="1050341"/>
                    <a:chOff x="2682875" y="2154503"/>
                    <a:chExt cx="1179452" cy="1050341"/>
                  </a:xfrm>
                </p:grpSpPr>
                <p:sp>
                  <p:nvSpPr>
                    <p:cNvPr id="118" name="任意多边形 836">
                      <a:extLst>
                        <a:ext uri="{FF2B5EF4-FFF2-40B4-BE49-F238E27FC236}">
                          <a16:creationId xmlns="" xmlns:a16="http://schemas.microsoft.com/office/drawing/2014/main" id="{2DB2A40B-DF58-4BBD-A6BA-EF36184FD115}"/>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837">
                      <a:extLst>
                        <a:ext uri="{FF2B5EF4-FFF2-40B4-BE49-F238E27FC236}">
                          <a16:creationId xmlns="" xmlns:a16="http://schemas.microsoft.com/office/drawing/2014/main" id="{32B0EFF6-DDC9-40B3-B134-1BD1D823F076}"/>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3" name="组合 80">
                    <a:extLst>
                      <a:ext uri="{FF2B5EF4-FFF2-40B4-BE49-F238E27FC236}">
                        <a16:creationId xmlns="" xmlns:a16="http://schemas.microsoft.com/office/drawing/2014/main" id="{6FCC9984-A972-40C6-AF83-E3FE2B1DC981}"/>
                      </a:ext>
                    </a:extLst>
                  </p:cNvPr>
                  <p:cNvGrpSpPr>
                    <a:grpSpLocks/>
                  </p:cNvGrpSpPr>
                  <p:nvPr/>
                </p:nvGrpSpPr>
                <p:grpSpPr bwMode="auto">
                  <a:xfrm>
                    <a:off x="1078707" y="2993336"/>
                    <a:ext cx="1169670" cy="723690"/>
                    <a:chOff x="2895600" y="3487261"/>
                    <a:chExt cx="1169670" cy="723690"/>
                  </a:xfrm>
                </p:grpSpPr>
                <p:sp>
                  <p:nvSpPr>
                    <p:cNvPr id="116" name="任意多边形 834">
                      <a:extLst>
                        <a:ext uri="{FF2B5EF4-FFF2-40B4-BE49-F238E27FC236}">
                          <a16:creationId xmlns="" xmlns:a16="http://schemas.microsoft.com/office/drawing/2014/main" id="{B2DDF84D-DD5E-4C22-BFAF-FBBF24692A15}"/>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7" name="任意多边形 835">
                      <a:extLst>
                        <a:ext uri="{FF2B5EF4-FFF2-40B4-BE49-F238E27FC236}">
                          <a16:creationId xmlns="" xmlns:a16="http://schemas.microsoft.com/office/drawing/2014/main" id="{41DE1757-D74E-4812-9932-0F545CA36317}"/>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4" name="组合 82">
                    <a:extLst>
                      <a:ext uri="{FF2B5EF4-FFF2-40B4-BE49-F238E27FC236}">
                        <a16:creationId xmlns="" xmlns:a16="http://schemas.microsoft.com/office/drawing/2014/main" id="{EAC01FFC-FB7A-4311-BF63-A53623FDBF85}"/>
                      </a:ext>
                    </a:extLst>
                  </p:cNvPr>
                  <p:cNvGrpSpPr>
                    <a:grpSpLocks/>
                  </p:cNvGrpSpPr>
                  <p:nvPr/>
                </p:nvGrpSpPr>
                <p:grpSpPr bwMode="auto">
                  <a:xfrm>
                    <a:off x="618349" y="3122458"/>
                    <a:ext cx="850535" cy="1013128"/>
                    <a:chOff x="4720449" y="4163858"/>
                    <a:chExt cx="850535" cy="1013128"/>
                  </a:xfrm>
                </p:grpSpPr>
                <p:sp>
                  <p:nvSpPr>
                    <p:cNvPr id="114" name="任意多边形 832" hidden="1">
                      <a:extLst>
                        <a:ext uri="{FF2B5EF4-FFF2-40B4-BE49-F238E27FC236}">
                          <a16:creationId xmlns="" xmlns:a16="http://schemas.microsoft.com/office/drawing/2014/main" id="{2B6B84A6-9A1A-438E-9DA2-3E02E9169A59}"/>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5" name="任意多边形 833">
                      <a:extLst>
                        <a:ext uri="{FF2B5EF4-FFF2-40B4-BE49-F238E27FC236}">
                          <a16:creationId xmlns="" xmlns:a16="http://schemas.microsoft.com/office/drawing/2014/main" id="{60473D03-F035-41B9-9978-2B9818F763C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5" name="组合 76">
                    <a:extLst>
                      <a:ext uri="{FF2B5EF4-FFF2-40B4-BE49-F238E27FC236}">
                        <a16:creationId xmlns="" xmlns:a16="http://schemas.microsoft.com/office/drawing/2014/main" id="{478ED507-FE70-4F23-B192-E625BC25DD90}"/>
                      </a:ext>
                    </a:extLst>
                  </p:cNvPr>
                  <p:cNvGrpSpPr>
                    <a:grpSpLocks/>
                  </p:cNvGrpSpPr>
                  <p:nvPr/>
                </p:nvGrpSpPr>
                <p:grpSpPr bwMode="auto">
                  <a:xfrm>
                    <a:off x="-131440" y="2075280"/>
                    <a:ext cx="1172106" cy="1056965"/>
                    <a:chOff x="-1553840" y="2119273"/>
                    <a:chExt cx="1172106" cy="1056965"/>
                  </a:xfrm>
                </p:grpSpPr>
                <p:sp>
                  <p:nvSpPr>
                    <p:cNvPr id="112" name="Freeform 75_1" hidden="1">
                      <a:extLst>
                        <a:ext uri="{FF2B5EF4-FFF2-40B4-BE49-F238E27FC236}">
                          <a16:creationId xmlns="" xmlns:a16="http://schemas.microsoft.com/office/drawing/2014/main" id="{F87003A8-8135-4FBB-BAD4-F010931682AC}"/>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3" name="任意多边形 831">
                      <a:extLst>
                        <a:ext uri="{FF2B5EF4-FFF2-40B4-BE49-F238E27FC236}">
                          <a16:creationId xmlns="" xmlns:a16="http://schemas.microsoft.com/office/drawing/2014/main" id="{1DA25E07-DC44-4140-A219-88720F1ED384}"/>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6" name="组合 77">
                    <a:extLst>
                      <a:ext uri="{FF2B5EF4-FFF2-40B4-BE49-F238E27FC236}">
                        <a16:creationId xmlns="" xmlns:a16="http://schemas.microsoft.com/office/drawing/2014/main" id="{89168020-0FE0-439A-9728-7AB5E446BF04}"/>
                      </a:ext>
                    </a:extLst>
                  </p:cNvPr>
                  <p:cNvGrpSpPr>
                    <a:grpSpLocks/>
                  </p:cNvGrpSpPr>
                  <p:nvPr/>
                </p:nvGrpSpPr>
                <p:grpSpPr bwMode="auto">
                  <a:xfrm>
                    <a:off x="-117221" y="2989912"/>
                    <a:ext cx="1172257" cy="735498"/>
                    <a:chOff x="227370" y="4232048"/>
                    <a:chExt cx="1172257" cy="735498"/>
                  </a:xfrm>
                </p:grpSpPr>
                <p:sp>
                  <p:nvSpPr>
                    <p:cNvPr id="110" name="任意多边形 828">
                      <a:extLst>
                        <a:ext uri="{FF2B5EF4-FFF2-40B4-BE49-F238E27FC236}">
                          <a16:creationId xmlns="" xmlns:a16="http://schemas.microsoft.com/office/drawing/2014/main" id="{072DB4F1-6A8A-4EF6-B080-C1D8373C5D3F}"/>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1" name="任意多边形 829">
                      <a:extLst>
                        <a:ext uri="{FF2B5EF4-FFF2-40B4-BE49-F238E27FC236}">
                          <a16:creationId xmlns="" xmlns:a16="http://schemas.microsoft.com/office/drawing/2014/main" id="{FABC98E5-B3A0-4921-963D-5C862D89AB20}"/>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7" name="组合 68">
                    <a:extLst>
                      <a:ext uri="{FF2B5EF4-FFF2-40B4-BE49-F238E27FC236}">
                        <a16:creationId xmlns="" xmlns:a16="http://schemas.microsoft.com/office/drawing/2014/main" id="{47BCA6EA-C009-4B79-8ADE-28254BC40970}"/>
                      </a:ext>
                    </a:extLst>
                  </p:cNvPr>
                  <p:cNvGrpSpPr>
                    <a:grpSpLocks/>
                  </p:cNvGrpSpPr>
                  <p:nvPr/>
                </p:nvGrpSpPr>
                <p:grpSpPr bwMode="auto">
                  <a:xfrm>
                    <a:off x="653667" y="1532255"/>
                    <a:ext cx="856733" cy="1585595"/>
                    <a:chOff x="2911092" y="1154430"/>
                    <a:chExt cx="856733" cy="1585595"/>
                  </a:xfrm>
                </p:grpSpPr>
                <p:sp>
                  <p:nvSpPr>
                    <p:cNvPr id="108" name="任意多边形 826">
                      <a:extLst>
                        <a:ext uri="{FF2B5EF4-FFF2-40B4-BE49-F238E27FC236}">
                          <a16:creationId xmlns="" xmlns:a16="http://schemas.microsoft.com/office/drawing/2014/main" id="{711205F2-6ACC-498D-8E67-557D510B9D96}"/>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9" name="任意多边形 827">
                      <a:extLst>
                        <a:ext uri="{FF2B5EF4-FFF2-40B4-BE49-F238E27FC236}">
                          <a16:creationId xmlns="" xmlns:a16="http://schemas.microsoft.com/office/drawing/2014/main" id="{104AD0DB-77CA-4668-97AD-AF6D6B18EBC2}"/>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5" name="组合 84">
                  <a:extLst>
                    <a:ext uri="{FF2B5EF4-FFF2-40B4-BE49-F238E27FC236}">
                      <a16:creationId xmlns="" xmlns:a16="http://schemas.microsoft.com/office/drawing/2014/main" id="{3AF3FE05-AACB-4584-8EB9-1FC06F85E08E}"/>
                    </a:ext>
                  </a:extLst>
                </p:cNvPr>
                <p:cNvGrpSpPr>
                  <a:grpSpLocks/>
                </p:cNvGrpSpPr>
                <p:nvPr/>
              </p:nvGrpSpPr>
              <p:grpSpPr bwMode="auto">
                <a:xfrm>
                  <a:off x="13371766" y="-568256"/>
                  <a:ext cx="3969643" cy="3121056"/>
                  <a:chOff x="-104553" y="2352286"/>
                  <a:chExt cx="3969643" cy="3121056"/>
                </a:xfrm>
              </p:grpSpPr>
              <p:sp>
                <p:nvSpPr>
                  <p:cNvPr id="100" name="椭圆 99">
                    <a:extLst>
                      <a:ext uri="{FF2B5EF4-FFF2-40B4-BE49-F238E27FC236}">
                        <a16:creationId xmlns="" xmlns:a16="http://schemas.microsoft.com/office/drawing/2014/main" id="{59890A54-78E7-48F7-8E0C-33C22C676F5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1" name="椭圆 100">
                    <a:extLst>
                      <a:ext uri="{FF2B5EF4-FFF2-40B4-BE49-F238E27FC236}">
                        <a16:creationId xmlns="" xmlns:a16="http://schemas.microsoft.com/office/drawing/2014/main" id="{0C33BEF8-5E3E-49DE-826C-3FFCCEAC9986}"/>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 name="组合 40">
                  <a:extLst>
                    <a:ext uri="{FF2B5EF4-FFF2-40B4-BE49-F238E27FC236}">
                      <a16:creationId xmlns="" xmlns:a16="http://schemas.microsoft.com/office/drawing/2014/main" id="{A63A6734-1BFD-4FBA-8CF5-39301B5A75DE}"/>
                    </a:ext>
                  </a:extLst>
                </p:cNvPr>
                <p:cNvGrpSpPr>
                  <a:grpSpLocks/>
                </p:cNvGrpSpPr>
                <p:nvPr/>
              </p:nvGrpSpPr>
              <p:grpSpPr bwMode="auto">
                <a:xfrm>
                  <a:off x="15232572" y="-1047421"/>
                  <a:ext cx="2124490" cy="2153566"/>
                  <a:chOff x="3971510" y="869821"/>
                  <a:chExt cx="2124490" cy="2153566"/>
                </a:xfrm>
              </p:grpSpPr>
              <p:grpSp>
                <p:nvGrpSpPr>
                  <p:cNvPr id="87" name="组合 19">
                    <a:extLst>
                      <a:ext uri="{FF2B5EF4-FFF2-40B4-BE49-F238E27FC236}">
                        <a16:creationId xmlns="" xmlns:a16="http://schemas.microsoft.com/office/drawing/2014/main" id="{5DE7C085-7658-4C14-A371-A6C8E8A7D59E}"/>
                      </a:ext>
                    </a:extLst>
                  </p:cNvPr>
                  <p:cNvGrpSpPr>
                    <a:grpSpLocks/>
                  </p:cNvGrpSpPr>
                  <p:nvPr/>
                </p:nvGrpSpPr>
                <p:grpSpPr bwMode="auto">
                  <a:xfrm>
                    <a:off x="5052827" y="904964"/>
                    <a:ext cx="1043173" cy="1547336"/>
                    <a:chOff x="8202642" y="1331438"/>
                    <a:chExt cx="1043173" cy="1547336"/>
                  </a:xfrm>
                </p:grpSpPr>
                <p:sp>
                  <p:nvSpPr>
                    <p:cNvPr id="98" name="任意多边形 816">
                      <a:extLst>
                        <a:ext uri="{FF2B5EF4-FFF2-40B4-BE49-F238E27FC236}">
                          <a16:creationId xmlns="" xmlns:a16="http://schemas.microsoft.com/office/drawing/2014/main" id="{0F0BF7A4-26CA-49C4-961A-2C9AF6A79CD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9" name="任意多边形 817">
                      <a:extLst>
                        <a:ext uri="{FF2B5EF4-FFF2-40B4-BE49-F238E27FC236}">
                          <a16:creationId xmlns="" xmlns:a16="http://schemas.microsoft.com/office/drawing/2014/main" id="{B53C6CF4-F580-4EF9-9B23-09134825C41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8" name="组合 39">
                    <a:extLst>
                      <a:ext uri="{FF2B5EF4-FFF2-40B4-BE49-F238E27FC236}">
                        <a16:creationId xmlns="" xmlns:a16="http://schemas.microsoft.com/office/drawing/2014/main" id="{99BB7A94-9C29-47D9-95B0-FB7CDF3B24F0}"/>
                      </a:ext>
                    </a:extLst>
                  </p:cNvPr>
                  <p:cNvGrpSpPr>
                    <a:grpSpLocks/>
                  </p:cNvGrpSpPr>
                  <p:nvPr/>
                </p:nvGrpSpPr>
                <p:grpSpPr bwMode="auto">
                  <a:xfrm>
                    <a:off x="4018410" y="869821"/>
                    <a:ext cx="1074500" cy="1569143"/>
                    <a:chOff x="4018410" y="869821"/>
                    <a:chExt cx="1074500" cy="1569143"/>
                  </a:xfrm>
                </p:grpSpPr>
                <p:sp>
                  <p:nvSpPr>
                    <p:cNvPr id="96" name="任意多边形 814">
                      <a:extLst>
                        <a:ext uri="{FF2B5EF4-FFF2-40B4-BE49-F238E27FC236}">
                          <a16:creationId xmlns="" xmlns:a16="http://schemas.microsoft.com/office/drawing/2014/main" id="{C2D0FF22-6205-44A4-B058-6FE36301B8BE}"/>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7" name="任意多边形 815">
                      <a:extLst>
                        <a:ext uri="{FF2B5EF4-FFF2-40B4-BE49-F238E27FC236}">
                          <a16:creationId xmlns="" xmlns:a16="http://schemas.microsoft.com/office/drawing/2014/main" id="{94A14CA6-4546-41E4-A95E-32653250F604}"/>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9" name="组合 23">
                    <a:extLst>
                      <a:ext uri="{FF2B5EF4-FFF2-40B4-BE49-F238E27FC236}">
                        <a16:creationId xmlns="" xmlns:a16="http://schemas.microsoft.com/office/drawing/2014/main" id="{ECAA05A6-B199-4CDC-B84E-F5089F9A88FB}"/>
                      </a:ext>
                    </a:extLst>
                  </p:cNvPr>
                  <p:cNvGrpSpPr>
                    <a:grpSpLocks/>
                  </p:cNvGrpSpPr>
                  <p:nvPr/>
                </p:nvGrpSpPr>
                <p:grpSpPr bwMode="auto">
                  <a:xfrm>
                    <a:off x="5048035" y="2175212"/>
                    <a:ext cx="1018726" cy="829528"/>
                    <a:chOff x="7348022" y="2790825"/>
                    <a:chExt cx="1018726" cy="829528"/>
                  </a:xfrm>
                </p:grpSpPr>
                <p:sp>
                  <p:nvSpPr>
                    <p:cNvPr id="94" name="任意多边形 812" hidden="1">
                      <a:extLst>
                        <a:ext uri="{FF2B5EF4-FFF2-40B4-BE49-F238E27FC236}">
                          <a16:creationId xmlns="" xmlns:a16="http://schemas.microsoft.com/office/drawing/2014/main" id="{2393DC57-C6F9-427C-90EF-079EF1001508}"/>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5" name="任意多边形 813">
                      <a:extLst>
                        <a:ext uri="{FF2B5EF4-FFF2-40B4-BE49-F238E27FC236}">
                          <a16:creationId xmlns="" xmlns:a16="http://schemas.microsoft.com/office/drawing/2014/main" id="{A07778BE-1CDD-417E-BC34-B1C889D567D6}"/>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0" name="组合 33">
                    <a:extLst>
                      <a:ext uri="{FF2B5EF4-FFF2-40B4-BE49-F238E27FC236}">
                        <a16:creationId xmlns="" xmlns:a16="http://schemas.microsoft.com/office/drawing/2014/main" id="{9BF4187E-9703-4EDA-8417-71AD590F5CB6}"/>
                      </a:ext>
                    </a:extLst>
                  </p:cNvPr>
                  <p:cNvGrpSpPr>
                    <a:grpSpLocks/>
                  </p:cNvGrpSpPr>
                  <p:nvPr/>
                </p:nvGrpSpPr>
                <p:grpSpPr bwMode="auto">
                  <a:xfrm>
                    <a:off x="3971510" y="2141238"/>
                    <a:ext cx="1066735" cy="882149"/>
                    <a:chOff x="8334175" y="1062762"/>
                    <a:chExt cx="1066735" cy="882149"/>
                  </a:xfrm>
                </p:grpSpPr>
                <p:sp>
                  <p:nvSpPr>
                    <p:cNvPr id="91" name="任意多边形 809">
                      <a:extLst>
                        <a:ext uri="{FF2B5EF4-FFF2-40B4-BE49-F238E27FC236}">
                          <a16:creationId xmlns="" xmlns:a16="http://schemas.microsoft.com/office/drawing/2014/main" id="{1E3F9FB3-8581-45AA-A50D-650A9B4650D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2" name="任意多边形 810">
                      <a:extLst>
                        <a:ext uri="{FF2B5EF4-FFF2-40B4-BE49-F238E27FC236}">
                          <a16:creationId xmlns="" xmlns:a16="http://schemas.microsoft.com/office/drawing/2014/main" id="{34C854DB-9F92-4626-98B3-C120F00EDFC2}"/>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93" name="任意多边形 811">
                      <a:extLst>
                        <a:ext uri="{FF2B5EF4-FFF2-40B4-BE49-F238E27FC236}">
                          <a16:creationId xmlns="" xmlns:a16="http://schemas.microsoft.com/office/drawing/2014/main" id="{9F9CB2A2-C305-4999-950F-CDEA28C9C217}"/>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50" name="组合 149">
            <a:extLst>
              <a:ext uri="{FF2B5EF4-FFF2-40B4-BE49-F238E27FC236}">
                <a16:creationId xmlns="" xmlns:a16="http://schemas.microsoft.com/office/drawing/2014/main" id="{4D7EA0A2-DB53-4E62-B682-D58B629B4F69}"/>
              </a:ext>
            </a:extLst>
          </p:cNvPr>
          <p:cNvGrpSpPr>
            <a:grpSpLocks/>
          </p:cNvGrpSpPr>
          <p:nvPr/>
        </p:nvGrpSpPr>
        <p:grpSpPr bwMode="auto">
          <a:xfrm>
            <a:off x="6378415" y="3463273"/>
            <a:ext cx="1371376" cy="1369980"/>
            <a:chOff x="412646" y="656269"/>
            <a:chExt cx="3839484" cy="3834791"/>
          </a:xfrm>
        </p:grpSpPr>
        <p:sp>
          <p:nvSpPr>
            <p:cNvPr id="151" name="椭圆 150">
              <a:extLst>
                <a:ext uri="{FF2B5EF4-FFF2-40B4-BE49-F238E27FC236}">
                  <a16:creationId xmlns="" xmlns:a16="http://schemas.microsoft.com/office/drawing/2014/main" id="{FA3F7F1F-6304-4869-8F12-E83F17694CB3}"/>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52" name="组合 151">
              <a:extLst>
                <a:ext uri="{FF2B5EF4-FFF2-40B4-BE49-F238E27FC236}">
                  <a16:creationId xmlns="" xmlns:a16="http://schemas.microsoft.com/office/drawing/2014/main" id="{460E59FB-B4B9-4E81-9DCF-A957584D640A}"/>
                </a:ext>
              </a:extLst>
            </p:cNvPr>
            <p:cNvGrpSpPr>
              <a:grpSpLocks/>
            </p:cNvGrpSpPr>
            <p:nvPr/>
          </p:nvGrpSpPr>
          <p:grpSpPr bwMode="auto">
            <a:xfrm>
              <a:off x="1167595" y="656269"/>
              <a:ext cx="3084535" cy="3065208"/>
              <a:chOff x="1167595" y="656269"/>
              <a:chExt cx="3084535" cy="3065208"/>
            </a:xfrm>
          </p:grpSpPr>
          <p:sp>
            <p:nvSpPr>
              <p:cNvPr id="153" name="椭圆 152">
                <a:extLst>
                  <a:ext uri="{FF2B5EF4-FFF2-40B4-BE49-F238E27FC236}">
                    <a16:creationId xmlns="" xmlns:a16="http://schemas.microsoft.com/office/drawing/2014/main" id="{08E139CC-B0F7-456C-9AE5-3EDC73ACC9C6}"/>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54" name="组合 126">
                <a:extLst>
                  <a:ext uri="{FF2B5EF4-FFF2-40B4-BE49-F238E27FC236}">
                    <a16:creationId xmlns="" xmlns:a16="http://schemas.microsoft.com/office/drawing/2014/main" id="{E15EE3D8-FF15-4691-AF00-AA74DF1E1E5E}"/>
                  </a:ext>
                </a:extLst>
              </p:cNvPr>
              <p:cNvGrpSpPr>
                <a:grpSpLocks/>
              </p:cNvGrpSpPr>
              <p:nvPr/>
            </p:nvGrpSpPr>
            <p:grpSpPr bwMode="auto">
              <a:xfrm>
                <a:off x="1471763" y="905821"/>
                <a:ext cx="2545098" cy="2726591"/>
                <a:chOff x="5692632" y="2125830"/>
                <a:chExt cx="2582391" cy="2767159"/>
              </a:xfrm>
            </p:grpSpPr>
            <p:sp>
              <p:nvSpPr>
                <p:cNvPr id="218" name="任意多边形 788">
                  <a:extLst>
                    <a:ext uri="{FF2B5EF4-FFF2-40B4-BE49-F238E27FC236}">
                      <a16:creationId xmlns="" xmlns:a16="http://schemas.microsoft.com/office/drawing/2014/main" id="{52355FB0-53BC-453E-8121-9B19587F3582}"/>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9" name="任意多边形 789">
                  <a:extLst>
                    <a:ext uri="{FF2B5EF4-FFF2-40B4-BE49-F238E27FC236}">
                      <a16:creationId xmlns="" xmlns:a16="http://schemas.microsoft.com/office/drawing/2014/main" id="{E925EF72-E062-4382-B2EE-94581FCFE08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0" name="任意多边形 790">
                  <a:extLst>
                    <a:ext uri="{FF2B5EF4-FFF2-40B4-BE49-F238E27FC236}">
                      <a16:creationId xmlns="" xmlns:a16="http://schemas.microsoft.com/office/drawing/2014/main" id="{BA93DF8F-DE54-4F2C-B8AB-C6DE791CD550}"/>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1" name="任意多边形 791">
                  <a:extLst>
                    <a:ext uri="{FF2B5EF4-FFF2-40B4-BE49-F238E27FC236}">
                      <a16:creationId xmlns="" xmlns:a16="http://schemas.microsoft.com/office/drawing/2014/main" id="{B32B5CEE-6B4E-445C-8AC8-5AA65B6AB094}"/>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2" name="任意多边形 792">
                  <a:extLst>
                    <a:ext uri="{FF2B5EF4-FFF2-40B4-BE49-F238E27FC236}">
                      <a16:creationId xmlns="" xmlns:a16="http://schemas.microsoft.com/office/drawing/2014/main" id="{CDDAD0AF-43EA-47D2-BF10-8FD4CFED23A5}"/>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3" name="任意多边形 793">
                  <a:extLst>
                    <a:ext uri="{FF2B5EF4-FFF2-40B4-BE49-F238E27FC236}">
                      <a16:creationId xmlns="" xmlns:a16="http://schemas.microsoft.com/office/drawing/2014/main" id="{C223F097-9319-4CD9-9A13-8271C78697E4}"/>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5" name="组合 122">
                <a:extLst>
                  <a:ext uri="{FF2B5EF4-FFF2-40B4-BE49-F238E27FC236}">
                    <a16:creationId xmlns="" xmlns:a16="http://schemas.microsoft.com/office/drawing/2014/main" id="{F5A59F76-6F8D-41C0-A071-A1D7D26D9F42}"/>
                  </a:ext>
                </a:extLst>
              </p:cNvPr>
              <p:cNvGrpSpPr>
                <a:grpSpLocks/>
              </p:cNvGrpSpPr>
              <p:nvPr/>
            </p:nvGrpSpPr>
            <p:grpSpPr bwMode="auto">
              <a:xfrm>
                <a:off x="1238175" y="792388"/>
                <a:ext cx="3013955" cy="2929089"/>
                <a:chOff x="7642275" y="-3564091"/>
                <a:chExt cx="5694363" cy="5534842"/>
              </a:xfrm>
            </p:grpSpPr>
            <p:grpSp>
              <p:nvGrpSpPr>
                <p:cNvPr id="194" name="组合 108">
                  <a:extLst>
                    <a:ext uri="{FF2B5EF4-FFF2-40B4-BE49-F238E27FC236}">
                      <a16:creationId xmlns="" xmlns:a16="http://schemas.microsoft.com/office/drawing/2014/main" id="{5AD76814-78CE-40C6-824C-AC77CE352FC8}"/>
                    </a:ext>
                  </a:extLst>
                </p:cNvPr>
                <p:cNvGrpSpPr>
                  <a:grpSpLocks/>
                </p:cNvGrpSpPr>
                <p:nvPr/>
              </p:nvGrpSpPr>
              <p:grpSpPr bwMode="auto">
                <a:xfrm>
                  <a:off x="10568038" y="-2241539"/>
                  <a:ext cx="2768600" cy="1414311"/>
                  <a:chOff x="7264400" y="2182977"/>
                  <a:chExt cx="2768600" cy="1414311"/>
                </a:xfrm>
              </p:grpSpPr>
              <p:sp>
                <p:nvSpPr>
                  <p:cNvPr id="216" name="任意多边形 786">
                    <a:extLst>
                      <a:ext uri="{FF2B5EF4-FFF2-40B4-BE49-F238E27FC236}">
                        <a16:creationId xmlns="" xmlns:a16="http://schemas.microsoft.com/office/drawing/2014/main" id="{8FA290B5-2505-460C-90F2-6B770C138BE1}"/>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787">
                    <a:extLst>
                      <a:ext uri="{FF2B5EF4-FFF2-40B4-BE49-F238E27FC236}">
                        <a16:creationId xmlns="" xmlns:a16="http://schemas.microsoft.com/office/drawing/2014/main" id="{14609263-FAC9-4768-846A-5B22F2F712C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5" name="组合 109">
                  <a:extLst>
                    <a:ext uri="{FF2B5EF4-FFF2-40B4-BE49-F238E27FC236}">
                      <a16:creationId xmlns="" xmlns:a16="http://schemas.microsoft.com/office/drawing/2014/main" id="{2EB176A3-1070-4207-ABB7-5AC5CA7D3069}"/>
                    </a:ext>
                  </a:extLst>
                </p:cNvPr>
                <p:cNvGrpSpPr>
                  <a:grpSpLocks/>
                </p:cNvGrpSpPr>
                <p:nvPr/>
              </p:nvGrpSpPr>
              <p:grpSpPr bwMode="auto">
                <a:xfrm>
                  <a:off x="10555338" y="-792316"/>
                  <a:ext cx="2717800" cy="1467621"/>
                  <a:chOff x="7251700" y="3632200"/>
                  <a:chExt cx="2717800" cy="1467621"/>
                </a:xfrm>
              </p:grpSpPr>
              <p:sp>
                <p:nvSpPr>
                  <p:cNvPr id="214" name="任意多边形 784">
                    <a:extLst>
                      <a:ext uri="{FF2B5EF4-FFF2-40B4-BE49-F238E27FC236}">
                        <a16:creationId xmlns="" xmlns:a16="http://schemas.microsoft.com/office/drawing/2014/main" id="{FE5BC148-A0A5-4B7A-B54F-446159915F00}"/>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785">
                    <a:extLst>
                      <a:ext uri="{FF2B5EF4-FFF2-40B4-BE49-F238E27FC236}">
                        <a16:creationId xmlns="" xmlns:a16="http://schemas.microsoft.com/office/drawing/2014/main" id="{E297A7B5-2AB1-46D7-8417-F6624D326AB1}"/>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6" name="组合 110">
                  <a:extLst>
                    <a:ext uri="{FF2B5EF4-FFF2-40B4-BE49-F238E27FC236}">
                      <a16:creationId xmlns="" xmlns:a16="http://schemas.microsoft.com/office/drawing/2014/main" id="{1DB56C52-3345-4AA0-8BF7-B049E2E5987C}"/>
                    </a:ext>
                  </a:extLst>
                </p:cNvPr>
                <p:cNvGrpSpPr>
                  <a:grpSpLocks/>
                </p:cNvGrpSpPr>
                <p:nvPr/>
              </p:nvGrpSpPr>
              <p:grpSpPr bwMode="auto">
                <a:xfrm>
                  <a:off x="10471931" y="-792316"/>
                  <a:ext cx="1523446" cy="2743380"/>
                  <a:chOff x="7168293" y="3632200"/>
                  <a:chExt cx="1523446" cy="2743380"/>
                </a:xfrm>
              </p:grpSpPr>
              <p:sp>
                <p:nvSpPr>
                  <p:cNvPr id="212" name="任意多边形 782">
                    <a:extLst>
                      <a:ext uri="{FF2B5EF4-FFF2-40B4-BE49-F238E27FC236}">
                        <a16:creationId xmlns="" xmlns:a16="http://schemas.microsoft.com/office/drawing/2014/main" id="{5717C25B-5176-4890-806A-95495871E03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3" name="任意多边形 783">
                    <a:extLst>
                      <a:ext uri="{FF2B5EF4-FFF2-40B4-BE49-F238E27FC236}">
                        <a16:creationId xmlns="" xmlns:a16="http://schemas.microsoft.com/office/drawing/2014/main" id="{2D97B431-D3BB-44FC-8825-B1929BE3610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7" name="组合 111">
                  <a:extLst>
                    <a:ext uri="{FF2B5EF4-FFF2-40B4-BE49-F238E27FC236}">
                      <a16:creationId xmlns="" xmlns:a16="http://schemas.microsoft.com/office/drawing/2014/main" id="{4F1947F5-A472-42D9-8BDA-0C9249F2711D}"/>
                    </a:ext>
                  </a:extLst>
                </p:cNvPr>
                <p:cNvGrpSpPr>
                  <a:grpSpLocks/>
                </p:cNvGrpSpPr>
                <p:nvPr/>
              </p:nvGrpSpPr>
              <p:grpSpPr bwMode="auto">
                <a:xfrm>
                  <a:off x="8882232" y="-789141"/>
                  <a:ext cx="1567560" cy="2759892"/>
                  <a:chOff x="5578594" y="3635375"/>
                  <a:chExt cx="1567560" cy="2759892"/>
                </a:xfrm>
              </p:grpSpPr>
              <p:sp>
                <p:nvSpPr>
                  <p:cNvPr id="210" name="任意多边形 780">
                    <a:extLst>
                      <a:ext uri="{FF2B5EF4-FFF2-40B4-BE49-F238E27FC236}">
                        <a16:creationId xmlns="" xmlns:a16="http://schemas.microsoft.com/office/drawing/2014/main" id="{E468AC17-2D92-4097-AC72-80D9381C2B7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1" name="任意多边形 781">
                    <a:extLst>
                      <a:ext uri="{FF2B5EF4-FFF2-40B4-BE49-F238E27FC236}">
                        <a16:creationId xmlns="" xmlns:a16="http://schemas.microsoft.com/office/drawing/2014/main" id="{E2104E76-F6B5-4765-A723-F645162DF89B}"/>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8" name="组合 99">
                  <a:extLst>
                    <a:ext uri="{FF2B5EF4-FFF2-40B4-BE49-F238E27FC236}">
                      <a16:creationId xmlns="" xmlns:a16="http://schemas.microsoft.com/office/drawing/2014/main" id="{91F4479F-12F3-4A9A-B69D-FF995A45DA42}"/>
                    </a:ext>
                  </a:extLst>
                </p:cNvPr>
                <p:cNvGrpSpPr>
                  <a:grpSpLocks/>
                </p:cNvGrpSpPr>
                <p:nvPr/>
              </p:nvGrpSpPr>
              <p:grpSpPr bwMode="auto">
                <a:xfrm>
                  <a:off x="10504538" y="-3459330"/>
                  <a:ext cx="1556982" cy="2603514"/>
                  <a:chOff x="7200900" y="965186"/>
                  <a:chExt cx="1556982" cy="2603514"/>
                </a:xfrm>
              </p:grpSpPr>
              <p:sp>
                <p:nvSpPr>
                  <p:cNvPr id="208" name="任意多边形 778">
                    <a:extLst>
                      <a:ext uri="{FF2B5EF4-FFF2-40B4-BE49-F238E27FC236}">
                        <a16:creationId xmlns="" xmlns:a16="http://schemas.microsoft.com/office/drawing/2014/main" id="{80708CB6-06F0-4726-A681-FEEAA9AE1DE1}"/>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9" name="任意多边形 779">
                    <a:extLst>
                      <a:ext uri="{FF2B5EF4-FFF2-40B4-BE49-F238E27FC236}">
                        <a16:creationId xmlns="" xmlns:a16="http://schemas.microsoft.com/office/drawing/2014/main" id="{03E309A8-CDCD-4E4F-89D3-EA522D354078}"/>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9" name="组合 98">
                  <a:extLst>
                    <a:ext uri="{FF2B5EF4-FFF2-40B4-BE49-F238E27FC236}">
                      <a16:creationId xmlns="" xmlns:a16="http://schemas.microsoft.com/office/drawing/2014/main" id="{89A40E3D-3725-46BA-B232-A378CA5F0364}"/>
                    </a:ext>
                  </a:extLst>
                </p:cNvPr>
                <p:cNvGrpSpPr>
                  <a:grpSpLocks/>
                </p:cNvGrpSpPr>
                <p:nvPr/>
              </p:nvGrpSpPr>
              <p:grpSpPr bwMode="auto">
                <a:xfrm>
                  <a:off x="9007760" y="-3564091"/>
                  <a:ext cx="1499035" cy="2673350"/>
                  <a:chOff x="5704122" y="860425"/>
                  <a:chExt cx="1499035" cy="2673350"/>
                </a:xfrm>
              </p:grpSpPr>
              <p:sp>
                <p:nvSpPr>
                  <p:cNvPr id="206" name="任意多边形 776">
                    <a:extLst>
                      <a:ext uri="{FF2B5EF4-FFF2-40B4-BE49-F238E27FC236}">
                        <a16:creationId xmlns="" xmlns:a16="http://schemas.microsoft.com/office/drawing/2014/main" id="{7BE754DA-AB0F-475E-94CF-C5F2BEB5B752}"/>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7" name="任意多边形 777">
                    <a:extLst>
                      <a:ext uri="{FF2B5EF4-FFF2-40B4-BE49-F238E27FC236}">
                        <a16:creationId xmlns="" xmlns:a16="http://schemas.microsoft.com/office/drawing/2014/main" id="{7C3FCDF3-C523-4DA1-A189-A8D25A892B7B}"/>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0" name="组合 113">
                  <a:extLst>
                    <a:ext uri="{FF2B5EF4-FFF2-40B4-BE49-F238E27FC236}">
                      <a16:creationId xmlns="" xmlns:a16="http://schemas.microsoft.com/office/drawing/2014/main" id="{80864751-B089-4439-A2C6-B788B6AA780F}"/>
                    </a:ext>
                  </a:extLst>
                </p:cNvPr>
                <p:cNvGrpSpPr>
                  <a:grpSpLocks/>
                </p:cNvGrpSpPr>
                <p:nvPr/>
              </p:nvGrpSpPr>
              <p:grpSpPr bwMode="auto">
                <a:xfrm>
                  <a:off x="7685138" y="-2293489"/>
                  <a:ext cx="2743200" cy="1482122"/>
                  <a:chOff x="4381500" y="2131027"/>
                  <a:chExt cx="2743200" cy="1482122"/>
                </a:xfrm>
              </p:grpSpPr>
              <p:sp>
                <p:nvSpPr>
                  <p:cNvPr id="204" name="任意多边形 774">
                    <a:extLst>
                      <a:ext uri="{FF2B5EF4-FFF2-40B4-BE49-F238E27FC236}">
                        <a16:creationId xmlns="" xmlns:a16="http://schemas.microsoft.com/office/drawing/2014/main" id="{3CCF37C5-6918-49E9-BC75-488BBB20B15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5" name="任意多边形 775">
                    <a:extLst>
                      <a:ext uri="{FF2B5EF4-FFF2-40B4-BE49-F238E27FC236}">
                        <a16:creationId xmlns="" xmlns:a16="http://schemas.microsoft.com/office/drawing/2014/main" id="{F3DF7AD7-A002-43F9-A863-B9B7C9D571E6}"/>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1" name="组合 112">
                  <a:extLst>
                    <a:ext uri="{FF2B5EF4-FFF2-40B4-BE49-F238E27FC236}">
                      <a16:creationId xmlns="" xmlns:a16="http://schemas.microsoft.com/office/drawing/2014/main" id="{20BDCB4C-8497-4DD7-949A-F2F40C797FC5}"/>
                    </a:ext>
                  </a:extLst>
                </p:cNvPr>
                <p:cNvGrpSpPr>
                  <a:grpSpLocks/>
                </p:cNvGrpSpPr>
                <p:nvPr/>
              </p:nvGrpSpPr>
              <p:grpSpPr bwMode="auto">
                <a:xfrm>
                  <a:off x="7642275" y="-801840"/>
                  <a:ext cx="2773363" cy="1440922"/>
                  <a:chOff x="4338637" y="3622676"/>
                  <a:chExt cx="2773363" cy="1440922"/>
                </a:xfrm>
              </p:grpSpPr>
              <p:sp>
                <p:nvSpPr>
                  <p:cNvPr id="202" name="任意多边形 772" hidden="1">
                    <a:extLst>
                      <a:ext uri="{FF2B5EF4-FFF2-40B4-BE49-F238E27FC236}">
                        <a16:creationId xmlns="" xmlns:a16="http://schemas.microsoft.com/office/drawing/2014/main" id="{1467E01D-DE2F-42AA-BF7A-E62653861C06}"/>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3" name="任意多边形 773">
                    <a:extLst>
                      <a:ext uri="{FF2B5EF4-FFF2-40B4-BE49-F238E27FC236}">
                        <a16:creationId xmlns="" xmlns:a16="http://schemas.microsoft.com/office/drawing/2014/main" id="{E4E167D1-8810-4EB4-B93B-486A9EDAB523}"/>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56" name="组合 121">
                <a:extLst>
                  <a:ext uri="{FF2B5EF4-FFF2-40B4-BE49-F238E27FC236}">
                    <a16:creationId xmlns="" xmlns:a16="http://schemas.microsoft.com/office/drawing/2014/main" id="{7682E8B0-6F20-4C18-8F82-B2BA6C9E9885}"/>
                  </a:ext>
                </a:extLst>
              </p:cNvPr>
              <p:cNvGrpSpPr>
                <a:grpSpLocks/>
              </p:cNvGrpSpPr>
              <p:nvPr/>
            </p:nvGrpSpPr>
            <p:grpSpPr bwMode="auto">
              <a:xfrm>
                <a:off x="1167595" y="656269"/>
                <a:ext cx="2724071" cy="2669454"/>
                <a:chOff x="13371766" y="-2490898"/>
                <a:chExt cx="5146323" cy="5043698"/>
              </a:xfrm>
            </p:grpSpPr>
            <p:grpSp>
              <p:nvGrpSpPr>
                <p:cNvPr id="157" name="组合 84">
                  <a:extLst>
                    <a:ext uri="{FF2B5EF4-FFF2-40B4-BE49-F238E27FC236}">
                      <a16:creationId xmlns="" xmlns:a16="http://schemas.microsoft.com/office/drawing/2014/main" id="{E456EF9C-2ED1-4ECA-9E74-15AB07AB6770}"/>
                    </a:ext>
                  </a:extLst>
                </p:cNvPr>
                <p:cNvGrpSpPr>
                  <a:grpSpLocks/>
                </p:cNvGrpSpPr>
                <p:nvPr/>
              </p:nvGrpSpPr>
              <p:grpSpPr bwMode="auto">
                <a:xfrm>
                  <a:off x="14041858" y="-2490898"/>
                  <a:ext cx="4476231" cy="4896641"/>
                  <a:chOff x="-131440" y="1532255"/>
                  <a:chExt cx="2379817" cy="2603331"/>
                </a:xfrm>
              </p:grpSpPr>
              <p:grpSp>
                <p:nvGrpSpPr>
                  <p:cNvPr id="176" name="组合 69">
                    <a:extLst>
                      <a:ext uri="{FF2B5EF4-FFF2-40B4-BE49-F238E27FC236}">
                        <a16:creationId xmlns="" xmlns:a16="http://schemas.microsoft.com/office/drawing/2014/main" id="{4D14FBBD-8947-46AD-B3BF-AD480FB5E15D}"/>
                      </a:ext>
                    </a:extLst>
                  </p:cNvPr>
                  <p:cNvGrpSpPr>
                    <a:grpSpLocks/>
                  </p:cNvGrpSpPr>
                  <p:nvPr/>
                </p:nvGrpSpPr>
                <p:grpSpPr bwMode="auto">
                  <a:xfrm>
                    <a:off x="1063163" y="2072415"/>
                    <a:ext cx="1179452" cy="1050341"/>
                    <a:chOff x="2682875" y="2154503"/>
                    <a:chExt cx="1179452" cy="1050341"/>
                  </a:xfrm>
                </p:grpSpPr>
                <p:sp>
                  <p:nvSpPr>
                    <p:cNvPr id="192" name="任意多边形 762">
                      <a:extLst>
                        <a:ext uri="{FF2B5EF4-FFF2-40B4-BE49-F238E27FC236}">
                          <a16:creationId xmlns="" xmlns:a16="http://schemas.microsoft.com/office/drawing/2014/main" id="{CF47950A-152C-4736-AD57-899ADA3F1A86}"/>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3" name="任意多边形 763">
                      <a:extLst>
                        <a:ext uri="{FF2B5EF4-FFF2-40B4-BE49-F238E27FC236}">
                          <a16:creationId xmlns="" xmlns:a16="http://schemas.microsoft.com/office/drawing/2014/main" id="{74772F67-1ACE-4EA9-942E-780C0DC94A4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7" name="组合 80">
                    <a:extLst>
                      <a:ext uri="{FF2B5EF4-FFF2-40B4-BE49-F238E27FC236}">
                        <a16:creationId xmlns="" xmlns:a16="http://schemas.microsoft.com/office/drawing/2014/main" id="{B99E9E17-A55A-48A5-8D91-0728D579F4AC}"/>
                      </a:ext>
                    </a:extLst>
                  </p:cNvPr>
                  <p:cNvGrpSpPr>
                    <a:grpSpLocks/>
                  </p:cNvGrpSpPr>
                  <p:nvPr/>
                </p:nvGrpSpPr>
                <p:grpSpPr bwMode="auto">
                  <a:xfrm>
                    <a:off x="1078707" y="2993336"/>
                    <a:ext cx="1169670" cy="723690"/>
                    <a:chOff x="2895600" y="3487261"/>
                    <a:chExt cx="1169670" cy="723690"/>
                  </a:xfrm>
                </p:grpSpPr>
                <p:sp>
                  <p:nvSpPr>
                    <p:cNvPr id="190" name="任意多边形 760">
                      <a:extLst>
                        <a:ext uri="{FF2B5EF4-FFF2-40B4-BE49-F238E27FC236}">
                          <a16:creationId xmlns="" xmlns:a16="http://schemas.microsoft.com/office/drawing/2014/main" id="{7A555A7B-8788-44E8-960D-F3C7FE700F7D}"/>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1" name="任意多边形 761">
                      <a:extLst>
                        <a:ext uri="{FF2B5EF4-FFF2-40B4-BE49-F238E27FC236}">
                          <a16:creationId xmlns="" xmlns:a16="http://schemas.microsoft.com/office/drawing/2014/main" id="{0013786D-0DC8-43B9-BF49-9B083C76C03C}"/>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8" name="组合 82">
                    <a:extLst>
                      <a:ext uri="{FF2B5EF4-FFF2-40B4-BE49-F238E27FC236}">
                        <a16:creationId xmlns="" xmlns:a16="http://schemas.microsoft.com/office/drawing/2014/main" id="{D9D47C9E-A7E1-4D21-B21B-C719B8087931}"/>
                      </a:ext>
                    </a:extLst>
                  </p:cNvPr>
                  <p:cNvGrpSpPr>
                    <a:grpSpLocks/>
                  </p:cNvGrpSpPr>
                  <p:nvPr/>
                </p:nvGrpSpPr>
                <p:grpSpPr bwMode="auto">
                  <a:xfrm>
                    <a:off x="618349" y="3122458"/>
                    <a:ext cx="850535" cy="1013128"/>
                    <a:chOff x="4720449" y="4163858"/>
                    <a:chExt cx="850535" cy="1013128"/>
                  </a:xfrm>
                </p:grpSpPr>
                <p:sp>
                  <p:nvSpPr>
                    <p:cNvPr id="188" name="任意多边形 758" hidden="1">
                      <a:extLst>
                        <a:ext uri="{FF2B5EF4-FFF2-40B4-BE49-F238E27FC236}">
                          <a16:creationId xmlns="" xmlns:a16="http://schemas.microsoft.com/office/drawing/2014/main" id="{C36782A6-B98F-4644-859B-183DE1DA44EA}"/>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9" name="任意多边形 759">
                      <a:extLst>
                        <a:ext uri="{FF2B5EF4-FFF2-40B4-BE49-F238E27FC236}">
                          <a16:creationId xmlns="" xmlns:a16="http://schemas.microsoft.com/office/drawing/2014/main" id="{A54D2C99-FC24-4C52-BA64-7DF686561A5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9" name="组合 76">
                    <a:extLst>
                      <a:ext uri="{FF2B5EF4-FFF2-40B4-BE49-F238E27FC236}">
                        <a16:creationId xmlns="" xmlns:a16="http://schemas.microsoft.com/office/drawing/2014/main" id="{37387B68-84BC-4419-BEE6-32D4914CC15F}"/>
                      </a:ext>
                    </a:extLst>
                  </p:cNvPr>
                  <p:cNvGrpSpPr>
                    <a:grpSpLocks/>
                  </p:cNvGrpSpPr>
                  <p:nvPr/>
                </p:nvGrpSpPr>
                <p:grpSpPr bwMode="auto">
                  <a:xfrm>
                    <a:off x="-131440" y="2075280"/>
                    <a:ext cx="1172106" cy="1056965"/>
                    <a:chOff x="-1553840" y="2119273"/>
                    <a:chExt cx="1172106" cy="1056965"/>
                  </a:xfrm>
                </p:grpSpPr>
                <p:sp>
                  <p:nvSpPr>
                    <p:cNvPr id="186" name="Freeform 75_1" hidden="1">
                      <a:extLst>
                        <a:ext uri="{FF2B5EF4-FFF2-40B4-BE49-F238E27FC236}">
                          <a16:creationId xmlns="" xmlns:a16="http://schemas.microsoft.com/office/drawing/2014/main" id="{BAE0BE71-1769-4D27-B4E8-ECC1CD06638B}"/>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7" name="任意多边形 757">
                      <a:extLst>
                        <a:ext uri="{FF2B5EF4-FFF2-40B4-BE49-F238E27FC236}">
                          <a16:creationId xmlns="" xmlns:a16="http://schemas.microsoft.com/office/drawing/2014/main" id="{F2414B02-86F2-4C6E-8D29-052F7496554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0" name="组合 77">
                    <a:extLst>
                      <a:ext uri="{FF2B5EF4-FFF2-40B4-BE49-F238E27FC236}">
                        <a16:creationId xmlns="" xmlns:a16="http://schemas.microsoft.com/office/drawing/2014/main" id="{336CA69A-864C-4961-87BD-95D133DC27A5}"/>
                      </a:ext>
                    </a:extLst>
                  </p:cNvPr>
                  <p:cNvGrpSpPr>
                    <a:grpSpLocks/>
                  </p:cNvGrpSpPr>
                  <p:nvPr/>
                </p:nvGrpSpPr>
                <p:grpSpPr bwMode="auto">
                  <a:xfrm>
                    <a:off x="-117221" y="2989912"/>
                    <a:ext cx="1172257" cy="735498"/>
                    <a:chOff x="227370" y="4232048"/>
                    <a:chExt cx="1172257" cy="735498"/>
                  </a:xfrm>
                </p:grpSpPr>
                <p:sp>
                  <p:nvSpPr>
                    <p:cNvPr id="184" name="任意多边形 754">
                      <a:extLst>
                        <a:ext uri="{FF2B5EF4-FFF2-40B4-BE49-F238E27FC236}">
                          <a16:creationId xmlns="" xmlns:a16="http://schemas.microsoft.com/office/drawing/2014/main" id="{CD8AAD24-A820-43E2-8FD7-59F4432296FD}"/>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5" name="任意多边形 755">
                      <a:extLst>
                        <a:ext uri="{FF2B5EF4-FFF2-40B4-BE49-F238E27FC236}">
                          <a16:creationId xmlns="" xmlns:a16="http://schemas.microsoft.com/office/drawing/2014/main" id="{379A02AF-29AC-4DD4-A7A5-CC8C11391DC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1" name="组合 68">
                    <a:extLst>
                      <a:ext uri="{FF2B5EF4-FFF2-40B4-BE49-F238E27FC236}">
                        <a16:creationId xmlns="" xmlns:a16="http://schemas.microsoft.com/office/drawing/2014/main" id="{EA06D1B4-5FA9-4FEC-BDB9-8FB322BC7891}"/>
                      </a:ext>
                    </a:extLst>
                  </p:cNvPr>
                  <p:cNvGrpSpPr>
                    <a:grpSpLocks/>
                  </p:cNvGrpSpPr>
                  <p:nvPr/>
                </p:nvGrpSpPr>
                <p:grpSpPr bwMode="auto">
                  <a:xfrm>
                    <a:off x="653667" y="1532255"/>
                    <a:ext cx="856733" cy="1585595"/>
                    <a:chOff x="2911092" y="1154430"/>
                    <a:chExt cx="856733" cy="1585595"/>
                  </a:xfrm>
                </p:grpSpPr>
                <p:sp>
                  <p:nvSpPr>
                    <p:cNvPr id="182" name="任意多边形 752">
                      <a:extLst>
                        <a:ext uri="{FF2B5EF4-FFF2-40B4-BE49-F238E27FC236}">
                          <a16:creationId xmlns="" xmlns:a16="http://schemas.microsoft.com/office/drawing/2014/main" id="{8B337F61-A17B-4F00-A9F6-2568B8F684A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3" name="任意多边形 753">
                      <a:extLst>
                        <a:ext uri="{FF2B5EF4-FFF2-40B4-BE49-F238E27FC236}">
                          <a16:creationId xmlns="" xmlns:a16="http://schemas.microsoft.com/office/drawing/2014/main" id="{B23AABF6-C2BC-47B3-9F6F-9E00B612E63F}"/>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58" name="组合 157">
                  <a:extLst>
                    <a:ext uri="{FF2B5EF4-FFF2-40B4-BE49-F238E27FC236}">
                      <a16:creationId xmlns="" xmlns:a16="http://schemas.microsoft.com/office/drawing/2014/main" id="{9EA2D4E0-42B3-4A5C-8161-38C86890DB8A}"/>
                    </a:ext>
                  </a:extLst>
                </p:cNvPr>
                <p:cNvGrpSpPr>
                  <a:grpSpLocks/>
                </p:cNvGrpSpPr>
                <p:nvPr/>
              </p:nvGrpSpPr>
              <p:grpSpPr bwMode="auto">
                <a:xfrm>
                  <a:off x="13371766" y="-568256"/>
                  <a:ext cx="3969643" cy="3121056"/>
                  <a:chOff x="-104553" y="2352286"/>
                  <a:chExt cx="3969643" cy="3121056"/>
                </a:xfrm>
              </p:grpSpPr>
              <p:sp>
                <p:nvSpPr>
                  <p:cNvPr id="174" name="椭圆 173">
                    <a:extLst>
                      <a:ext uri="{FF2B5EF4-FFF2-40B4-BE49-F238E27FC236}">
                        <a16:creationId xmlns="" xmlns:a16="http://schemas.microsoft.com/office/drawing/2014/main" id="{FC27BEC9-7E53-4B45-808A-A014AC27EDE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椭圆 174">
                    <a:extLst>
                      <a:ext uri="{FF2B5EF4-FFF2-40B4-BE49-F238E27FC236}">
                        <a16:creationId xmlns="" xmlns:a16="http://schemas.microsoft.com/office/drawing/2014/main" id="{FB7B4CCD-9A06-4043-BEA7-E9A7F21A0FAF}"/>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9" name="组合 40">
                  <a:extLst>
                    <a:ext uri="{FF2B5EF4-FFF2-40B4-BE49-F238E27FC236}">
                      <a16:creationId xmlns="" xmlns:a16="http://schemas.microsoft.com/office/drawing/2014/main" id="{D3ABD16E-5CC9-4080-9512-EEDA1C0E997B}"/>
                    </a:ext>
                  </a:extLst>
                </p:cNvPr>
                <p:cNvGrpSpPr>
                  <a:grpSpLocks/>
                </p:cNvGrpSpPr>
                <p:nvPr/>
              </p:nvGrpSpPr>
              <p:grpSpPr bwMode="auto">
                <a:xfrm>
                  <a:off x="15232572" y="-1047421"/>
                  <a:ext cx="2124490" cy="2153566"/>
                  <a:chOff x="3971510" y="869821"/>
                  <a:chExt cx="2124490" cy="2153566"/>
                </a:xfrm>
              </p:grpSpPr>
              <p:grpSp>
                <p:nvGrpSpPr>
                  <p:cNvPr id="160" name="组合 19">
                    <a:extLst>
                      <a:ext uri="{FF2B5EF4-FFF2-40B4-BE49-F238E27FC236}">
                        <a16:creationId xmlns="" xmlns:a16="http://schemas.microsoft.com/office/drawing/2014/main" id="{08C104A8-2DC8-4118-87A2-CF5DCAF3081B}"/>
                      </a:ext>
                    </a:extLst>
                  </p:cNvPr>
                  <p:cNvGrpSpPr>
                    <a:grpSpLocks/>
                  </p:cNvGrpSpPr>
                  <p:nvPr/>
                </p:nvGrpSpPr>
                <p:grpSpPr bwMode="auto">
                  <a:xfrm>
                    <a:off x="5052827" y="904964"/>
                    <a:ext cx="1043173" cy="1547336"/>
                    <a:chOff x="8202642" y="1331438"/>
                    <a:chExt cx="1043173" cy="1547336"/>
                  </a:xfrm>
                </p:grpSpPr>
                <p:sp>
                  <p:nvSpPr>
                    <p:cNvPr id="172" name="任意多边形 742">
                      <a:extLst>
                        <a:ext uri="{FF2B5EF4-FFF2-40B4-BE49-F238E27FC236}">
                          <a16:creationId xmlns="" xmlns:a16="http://schemas.microsoft.com/office/drawing/2014/main" id="{F722EC76-04F1-4421-A119-3C9049AF8701}"/>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743">
                      <a:extLst>
                        <a:ext uri="{FF2B5EF4-FFF2-40B4-BE49-F238E27FC236}">
                          <a16:creationId xmlns="" xmlns:a16="http://schemas.microsoft.com/office/drawing/2014/main" id="{3F488222-DE1A-4A86-9CDC-DD7ACF3A8ED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1" name="组合 39">
                    <a:extLst>
                      <a:ext uri="{FF2B5EF4-FFF2-40B4-BE49-F238E27FC236}">
                        <a16:creationId xmlns="" xmlns:a16="http://schemas.microsoft.com/office/drawing/2014/main" id="{2373F244-CA45-4016-93CA-5A98AF52D33E}"/>
                      </a:ext>
                    </a:extLst>
                  </p:cNvPr>
                  <p:cNvGrpSpPr>
                    <a:grpSpLocks/>
                  </p:cNvGrpSpPr>
                  <p:nvPr/>
                </p:nvGrpSpPr>
                <p:grpSpPr bwMode="auto">
                  <a:xfrm>
                    <a:off x="4018410" y="869821"/>
                    <a:ext cx="1074500" cy="1569143"/>
                    <a:chOff x="4018410" y="869821"/>
                    <a:chExt cx="1074500" cy="1569143"/>
                  </a:xfrm>
                </p:grpSpPr>
                <p:sp>
                  <p:nvSpPr>
                    <p:cNvPr id="170" name="任意多边形 740">
                      <a:extLst>
                        <a:ext uri="{FF2B5EF4-FFF2-40B4-BE49-F238E27FC236}">
                          <a16:creationId xmlns="" xmlns:a16="http://schemas.microsoft.com/office/drawing/2014/main" id="{3693F3FF-3525-4B92-B3AD-86D13F7932A3}"/>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1" name="任意多边形 741">
                      <a:extLst>
                        <a:ext uri="{FF2B5EF4-FFF2-40B4-BE49-F238E27FC236}">
                          <a16:creationId xmlns="" xmlns:a16="http://schemas.microsoft.com/office/drawing/2014/main" id="{9F10B565-3FDC-401A-B1CB-B056673143CA}"/>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2" name="组合 23">
                    <a:extLst>
                      <a:ext uri="{FF2B5EF4-FFF2-40B4-BE49-F238E27FC236}">
                        <a16:creationId xmlns="" xmlns:a16="http://schemas.microsoft.com/office/drawing/2014/main" id="{38799C96-8374-482F-8C86-80D2FA966126}"/>
                      </a:ext>
                    </a:extLst>
                  </p:cNvPr>
                  <p:cNvGrpSpPr>
                    <a:grpSpLocks/>
                  </p:cNvGrpSpPr>
                  <p:nvPr/>
                </p:nvGrpSpPr>
                <p:grpSpPr bwMode="auto">
                  <a:xfrm>
                    <a:off x="5048035" y="2175212"/>
                    <a:ext cx="1018726" cy="829528"/>
                    <a:chOff x="7348022" y="2790825"/>
                    <a:chExt cx="1018726" cy="829528"/>
                  </a:xfrm>
                </p:grpSpPr>
                <p:sp>
                  <p:nvSpPr>
                    <p:cNvPr id="168" name="任意多边形 738" hidden="1">
                      <a:extLst>
                        <a:ext uri="{FF2B5EF4-FFF2-40B4-BE49-F238E27FC236}">
                          <a16:creationId xmlns="" xmlns:a16="http://schemas.microsoft.com/office/drawing/2014/main" id="{CEF6EC33-FE1A-42A2-BAAB-0610846F83F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9" name="任意多边形 739">
                      <a:extLst>
                        <a:ext uri="{FF2B5EF4-FFF2-40B4-BE49-F238E27FC236}">
                          <a16:creationId xmlns="" xmlns:a16="http://schemas.microsoft.com/office/drawing/2014/main" id="{241F5640-95DC-416A-9481-C9B0F6EFBF89}"/>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3" name="组合 33">
                    <a:extLst>
                      <a:ext uri="{FF2B5EF4-FFF2-40B4-BE49-F238E27FC236}">
                        <a16:creationId xmlns="" xmlns:a16="http://schemas.microsoft.com/office/drawing/2014/main" id="{22D44F5B-2D84-4429-9E0D-4C338158F8F2}"/>
                      </a:ext>
                    </a:extLst>
                  </p:cNvPr>
                  <p:cNvGrpSpPr>
                    <a:grpSpLocks/>
                  </p:cNvGrpSpPr>
                  <p:nvPr/>
                </p:nvGrpSpPr>
                <p:grpSpPr bwMode="auto">
                  <a:xfrm>
                    <a:off x="3971510" y="2141238"/>
                    <a:ext cx="1066735" cy="882149"/>
                    <a:chOff x="8334175" y="1062762"/>
                    <a:chExt cx="1066735" cy="882149"/>
                  </a:xfrm>
                </p:grpSpPr>
                <p:sp>
                  <p:nvSpPr>
                    <p:cNvPr id="165" name="任意多边形 735">
                      <a:extLst>
                        <a:ext uri="{FF2B5EF4-FFF2-40B4-BE49-F238E27FC236}">
                          <a16:creationId xmlns="" xmlns:a16="http://schemas.microsoft.com/office/drawing/2014/main" id="{367865EA-1F27-4A6F-8C4B-D3CD449AD534}"/>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6" name="任意多边形 736">
                      <a:extLst>
                        <a:ext uri="{FF2B5EF4-FFF2-40B4-BE49-F238E27FC236}">
                          <a16:creationId xmlns="" xmlns:a16="http://schemas.microsoft.com/office/drawing/2014/main" id="{26BE664B-6281-4467-97BF-E24489991A1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7" name="任意多边形 737">
                      <a:extLst>
                        <a:ext uri="{FF2B5EF4-FFF2-40B4-BE49-F238E27FC236}">
                          <a16:creationId xmlns="" xmlns:a16="http://schemas.microsoft.com/office/drawing/2014/main" id="{EFD0512C-9E36-4BE6-963D-572E0D03C35D}"/>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24" name="组合 223">
            <a:extLst>
              <a:ext uri="{FF2B5EF4-FFF2-40B4-BE49-F238E27FC236}">
                <a16:creationId xmlns="" xmlns:a16="http://schemas.microsoft.com/office/drawing/2014/main" id="{8A11464C-F6B3-496C-94CD-87E04C778ABA}"/>
              </a:ext>
            </a:extLst>
          </p:cNvPr>
          <p:cNvGrpSpPr>
            <a:grpSpLocks/>
          </p:cNvGrpSpPr>
          <p:nvPr/>
        </p:nvGrpSpPr>
        <p:grpSpPr bwMode="auto">
          <a:xfrm>
            <a:off x="3734069" y="2388210"/>
            <a:ext cx="1371376" cy="1369980"/>
            <a:chOff x="412646" y="656269"/>
            <a:chExt cx="3839484" cy="3834791"/>
          </a:xfrm>
        </p:grpSpPr>
        <p:sp>
          <p:nvSpPr>
            <p:cNvPr id="225" name="椭圆 224">
              <a:extLst>
                <a:ext uri="{FF2B5EF4-FFF2-40B4-BE49-F238E27FC236}">
                  <a16:creationId xmlns="" xmlns:a16="http://schemas.microsoft.com/office/drawing/2014/main" id="{DE565795-2170-4228-92D7-395D87FB253A}"/>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26" name="组合 225">
              <a:extLst>
                <a:ext uri="{FF2B5EF4-FFF2-40B4-BE49-F238E27FC236}">
                  <a16:creationId xmlns="" xmlns:a16="http://schemas.microsoft.com/office/drawing/2014/main" id="{4E7DF901-63A0-42EB-87B4-3FDFB5EF4775}"/>
                </a:ext>
              </a:extLst>
            </p:cNvPr>
            <p:cNvGrpSpPr>
              <a:grpSpLocks/>
            </p:cNvGrpSpPr>
            <p:nvPr/>
          </p:nvGrpSpPr>
          <p:grpSpPr bwMode="auto">
            <a:xfrm>
              <a:off x="1167595" y="656269"/>
              <a:ext cx="3084535" cy="3065208"/>
              <a:chOff x="1167595" y="656269"/>
              <a:chExt cx="3084535" cy="3065208"/>
            </a:xfrm>
          </p:grpSpPr>
          <p:sp>
            <p:nvSpPr>
              <p:cNvPr id="227" name="椭圆 226">
                <a:extLst>
                  <a:ext uri="{FF2B5EF4-FFF2-40B4-BE49-F238E27FC236}">
                    <a16:creationId xmlns="" xmlns:a16="http://schemas.microsoft.com/office/drawing/2014/main" id="{3E2AFC1D-E4B7-4311-B379-2EB88C492C4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28" name="组合 126">
                <a:extLst>
                  <a:ext uri="{FF2B5EF4-FFF2-40B4-BE49-F238E27FC236}">
                    <a16:creationId xmlns="" xmlns:a16="http://schemas.microsoft.com/office/drawing/2014/main" id="{F6C7B4E6-A895-4E82-9470-D5173FAFE8EF}"/>
                  </a:ext>
                </a:extLst>
              </p:cNvPr>
              <p:cNvGrpSpPr>
                <a:grpSpLocks/>
              </p:cNvGrpSpPr>
              <p:nvPr/>
            </p:nvGrpSpPr>
            <p:grpSpPr bwMode="auto">
              <a:xfrm>
                <a:off x="1471763" y="905821"/>
                <a:ext cx="2545098" cy="2726591"/>
                <a:chOff x="5692632" y="2125830"/>
                <a:chExt cx="2582391" cy="2767159"/>
              </a:xfrm>
            </p:grpSpPr>
            <p:sp>
              <p:nvSpPr>
                <p:cNvPr id="291" name="任意多边形 714">
                  <a:extLst>
                    <a:ext uri="{FF2B5EF4-FFF2-40B4-BE49-F238E27FC236}">
                      <a16:creationId xmlns="" xmlns:a16="http://schemas.microsoft.com/office/drawing/2014/main" id="{133E419C-1019-425D-83D3-F20C41C3C581}"/>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2" name="任意多边形 715">
                  <a:extLst>
                    <a:ext uri="{FF2B5EF4-FFF2-40B4-BE49-F238E27FC236}">
                      <a16:creationId xmlns="" xmlns:a16="http://schemas.microsoft.com/office/drawing/2014/main" id="{3575F0B5-2885-474E-8865-4D873CC540A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3" name="任意多边形 716">
                  <a:extLst>
                    <a:ext uri="{FF2B5EF4-FFF2-40B4-BE49-F238E27FC236}">
                      <a16:creationId xmlns="" xmlns:a16="http://schemas.microsoft.com/office/drawing/2014/main" id="{69D200CB-D581-472F-9FF6-E36498176738}"/>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4" name="任意多边形 717">
                  <a:extLst>
                    <a:ext uri="{FF2B5EF4-FFF2-40B4-BE49-F238E27FC236}">
                      <a16:creationId xmlns="" xmlns:a16="http://schemas.microsoft.com/office/drawing/2014/main" id="{A2C31ECF-1F9B-4731-A6DA-629130C450BD}"/>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5" name="任意多边形 718">
                  <a:extLst>
                    <a:ext uri="{FF2B5EF4-FFF2-40B4-BE49-F238E27FC236}">
                      <a16:creationId xmlns="" xmlns:a16="http://schemas.microsoft.com/office/drawing/2014/main" id="{D10F4BBC-DE21-453C-988D-B5D4B1595FF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6" name="任意多边形 719">
                  <a:extLst>
                    <a:ext uri="{FF2B5EF4-FFF2-40B4-BE49-F238E27FC236}">
                      <a16:creationId xmlns="" xmlns:a16="http://schemas.microsoft.com/office/drawing/2014/main" id="{2DC02E88-F1D9-464C-9BA3-C591D930BD74}"/>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9" name="组合 122">
                <a:extLst>
                  <a:ext uri="{FF2B5EF4-FFF2-40B4-BE49-F238E27FC236}">
                    <a16:creationId xmlns="" xmlns:a16="http://schemas.microsoft.com/office/drawing/2014/main" id="{40223E71-48C1-44F8-902F-2EC6FBC1ACFA}"/>
                  </a:ext>
                </a:extLst>
              </p:cNvPr>
              <p:cNvGrpSpPr>
                <a:grpSpLocks/>
              </p:cNvGrpSpPr>
              <p:nvPr/>
            </p:nvGrpSpPr>
            <p:grpSpPr bwMode="auto">
              <a:xfrm>
                <a:off x="1238175" y="792388"/>
                <a:ext cx="3013955" cy="2929089"/>
                <a:chOff x="7642275" y="-3564091"/>
                <a:chExt cx="5694363" cy="5534842"/>
              </a:xfrm>
            </p:grpSpPr>
            <p:grpSp>
              <p:nvGrpSpPr>
                <p:cNvPr id="267" name="组合 108">
                  <a:extLst>
                    <a:ext uri="{FF2B5EF4-FFF2-40B4-BE49-F238E27FC236}">
                      <a16:creationId xmlns="" xmlns:a16="http://schemas.microsoft.com/office/drawing/2014/main" id="{F0B1B685-26D5-44F7-8DAC-013C9B71B17D}"/>
                    </a:ext>
                  </a:extLst>
                </p:cNvPr>
                <p:cNvGrpSpPr>
                  <a:grpSpLocks/>
                </p:cNvGrpSpPr>
                <p:nvPr/>
              </p:nvGrpSpPr>
              <p:grpSpPr bwMode="auto">
                <a:xfrm>
                  <a:off x="10568038" y="-2241539"/>
                  <a:ext cx="2768600" cy="1414311"/>
                  <a:chOff x="7264400" y="2182977"/>
                  <a:chExt cx="2768600" cy="1414311"/>
                </a:xfrm>
              </p:grpSpPr>
              <p:sp>
                <p:nvSpPr>
                  <p:cNvPr id="289" name="任意多边形 712">
                    <a:extLst>
                      <a:ext uri="{FF2B5EF4-FFF2-40B4-BE49-F238E27FC236}">
                        <a16:creationId xmlns="" xmlns:a16="http://schemas.microsoft.com/office/drawing/2014/main" id="{234E48EA-982F-445E-96FA-7CBE4774DC03}"/>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0" name="任意多边形 713">
                    <a:extLst>
                      <a:ext uri="{FF2B5EF4-FFF2-40B4-BE49-F238E27FC236}">
                        <a16:creationId xmlns="" xmlns:a16="http://schemas.microsoft.com/office/drawing/2014/main" id="{CD88ABB1-2A4A-4012-9BA2-89743BCA877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8" name="组合 109">
                  <a:extLst>
                    <a:ext uri="{FF2B5EF4-FFF2-40B4-BE49-F238E27FC236}">
                      <a16:creationId xmlns="" xmlns:a16="http://schemas.microsoft.com/office/drawing/2014/main" id="{B993B4A4-73C2-4A79-A140-C747F8DBC746}"/>
                    </a:ext>
                  </a:extLst>
                </p:cNvPr>
                <p:cNvGrpSpPr>
                  <a:grpSpLocks/>
                </p:cNvGrpSpPr>
                <p:nvPr/>
              </p:nvGrpSpPr>
              <p:grpSpPr bwMode="auto">
                <a:xfrm>
                  <a:off x="10555338" y="-792316"/>
                  <a:ext cx="2717800" cy="1467621"/>
                  <a:chOff x="7251700" y="3632200"/>
                  <a:chExt cx="2717800" cy="1467621"/>
                </a:xfrm>
              </p:grpSpPr>
              <p:sp>
                <p:nvSpPr>
                  <p:cNvPr id="287" name="任意多边形 710">
                    <a:extLst>
                      <a:ext uri="{FF2B5EF4-FFF2-40B4-BE49-F238E27FC236}">
                        <a16:creationId xmlns="" xmlns:a16="http://schemas.microsoft.com/office/drawing/2014/main" id="{13CF4CF0-F482-494B-943C-61B01E07821E}"/>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8" name="任意多边形 711">
                    <a:extLst>
                      <a:ext uri="{FF2B5EF4-FFF2-40B4-BE49-F238E27FC236}">
                        <a16:creationId xmlns="" xmlns:a16="http://schemas.microsoft.com/office/drawing/2014/main" id="{FD754FEB-D6F0-423E-91FF-C09DDF1657FE}"/>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9" name="组合 110">
                  <a:extLst>
                    <a:ext uri="{FF2B5EF4-FFF2-40B4-BE49-F238E27FC236}">
                      <a16:creationId xmlns="" xmlns:a16="http://schemas.microsoft.com/office/drawing/2014/main" id="{9A613C2B-8096-4E03-AB46-A72DBB12607B}"/>
                    </a:ext>
                  </a:extLst>
                </p:cNvPr>
                <p:cNvGrpSpPr>
                  <a:grpSpLocks/>
                </p:cNvGrpSpPr>
                <p:nvPr/>
              </p:nvGrpSpPr>
              <p:grpSpPr bwMode="auto">
                <a:xfrm>
                  <a:off x="10471931" y="-792316"/>
                  <a:ext cx="1523446" cy="2743380"/>
                  <a:chOff x="7168293" y="3632200"/>
                  <a:chExt cx="1523446" cy="2743380"/>
                </a:xfrm>
              </p:grpSpPr>
              <p:sp>
                <p:nvSpPr>
                  <p:cNvPr id="285" name="任意多边形 708">
                    <a:extLst>
                      <a:ext uri="{FF2B5EF4-FFF2-40B4-BE49-F238E27FC236}">
                        <a16:creationId xmlns="" xmlns:a16="http://schemas.microsoft.com/office/drawing/2014/main" id="{1F512875-2BFF-4B16-AAD8-27588DD2FBE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6" name="任意多边形 709">
                    <a:extLst>
                      <a:ext uri="{FF2B5EF4-FFF2-40B4-BE49-F238E27FC236}">
                        <a16:creationId xmlns="" xmlns:a16="http://schemas.microsoft.com/office/drawing/2014/main" id="{55258409-A858-4D97-963A-1C56FB340D7F}"/>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0" name="组合 111">
                  <a:extLst>
                    <a:ext uri="{FF2B5EF4-FFF2-40B4-BE49-F238E27FC236}">
                      <a16:creationId xmlns="" xmlns:a16="http://schemas.microsoft.com/office/drawing/2014/main" id="{EEAD2873-2ABD-4A87-B1DD-C21D85EB0D3E}"/>
                    </a:ext>
                  </a:extLst>
                </p:cNvPr>
                <p:cNvGrpSpPr>
                  <a:grpSpLocks/>
                </p:cNvGrpSpPr>
                <p:nvPr/>
              </p:nvGrpSpPr>
              <p:grpSpPr bwMode="auto">
                <a:xfrm>
                  <a:off x="8882232" y="-789141"/>
                  <a:ext cx="1567560" cy="2759892"/>
                  <a:chOff x="5578594" y="3635375"/>
                  <a:chExt cx="1567560" cy="2759892"/>
                </a:xfrm>
              </p:grpSpPr>
              <p:sp>
                <p:nvSpPr>
                  <p:cNvPr id="283" name="任意多边形 706">
                    <a:extLst>
                      <a:ext uri="{FF2B5EF4-FFF2-40B4-BE49-F238E27FC236}">
                        <a16:creationId xmlns="" xmlns:a16="http://schemas.microsoft.com/office/drawing/2014/main" id="{144E6876-A783-4EF9-93C0-39FB633D57D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4" name="任意多边形 707">
                    <a:extLst>
                      <a:ext uri="{FF2B5EF4-FFF2-40B4-BE49-F238E27FC236}">
                        <a16:creationId xmlns="" xmlns:a16="http://schemas.microsoft.com/office/drawing/2014/main" id="{31891307-EFAA-48C3-955F-0A71C0D060A7}"/>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1" name="组合 99">
                  <a:extLst>
                    <a:ext uri="{FF2B5EF4-FFF2-40B4-BE49-F238E27FC236}">
                      <a16:creationId xmlns="" xmlns:a16="http://schemas.microsoft.com/office/drawing/2014/main" id="{71CFE9D0-3A45-415E-885E-0D186573F762}"/>
                    </a:ext>
                  </a:extLst>
                </p:cNvPr>
                <p:cNvGrpSpPr>
                  <a:grpSpLocks/>
                </p:cNvGrpSpPr>
                <p:nvPr/>
              </p:nvGrpSpPr>
              <p:grpSpPr bwMode="auto">
                <a:xfrm>
                  <a:off x="10504538" y="-3459330"/>
                  <a:ext cx="1556982" cy="2603514"/>
                  <a:chOff x="7200900" y="965186"/>
                  <a:chExt cx="1556982" cy="2603514"/>
                </a:xfrm>
              </p:grpSpPr>
              <p:sp>
                <p:nvSpPr>
                  <p:cNvPr id="281" name="任意多边形 704">
                    <a:extLst>
                      <a:ext uri="{FF2B5EF4-FFF2-40B4-BE49-F238E27FC236}">
                        <a16:creationId xmlns="" xmlns:a16="http://schemas.microsoft.com/office/drawing/2014/main" id="{FF4F5FCC-8AF9-4A5A-81A4-90A3A5E8CFFB}"/>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2" name="任意多边形 705">
                    <a:extLst>
                      <a:ext uri="{FF2B5EF4-FFF2-40B4-BE49-F238E27FC236}">
                        <a16:creationId xmlns="" xmlns:a16="http://schemas.microsoft.com/office/drawing/2014/main" id="{24E2ED15-8E47-42ED-BAEE-193634BF27C0}"/>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2" name="组合 98">
                  <a:extLst>
                    <a:ext uri="{FF2B5EF4-FFF2-40B4-BE49-F238E27FC236}">
                      <a16:creationId xmlns="" xmlns:a16="http://schemas.microsoft.com/office/drawing/2014/main" id="{8EEE81A8-8CB6-4BDE-A747-AA44776E0F96}"/>
                    </a:ext>
                  </a:extLst>
                </p:cNvPr>
                <p:cNvGrpSpPr>
                  <a:grpSpLocks/>
                </p:cNvGrpSpPr>
                <p:nvPr/>
              </p:nvGrpSpPr>
              <p:grpSpPr bwMode="auto">
                <a:xfrm>
                  <a:off x="9007760" y="-3564091"/>
                  <a:ext cx="1499035" cy="2673350"/>
                  <a:chOff x="5704122" y="860425"/>
                  <a:chExt cx="1499035" cy="2673350"/>
                </a:xfrm>
              </p:grpSpPr>
              <p:sp>
                <p:nvSpPr>
                  <p:cNvPr id="279" name="任意多边形 702">
                    <a:extLst>
                      <a:ext uri="{FF2B5EF4-FFF2-40B4-BE49-F238E27FC236}">
                        <a16:creationId xmlns="" xmlns:a16="http://schemas.microsoft.com/office/drawing/2014/main" id="{9B388430-776B-431A-BE26-78D6C12E501C}"/>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0" name="任意多边形 703">
                    <a:extLst>
                      <a:ext uri="{FF2B5EF4-FFF2-40B4-BE49-F238E27FC236}">
                        <a16:creationId xmlns="" xmlns:a16="http://schemas.microsoft.com/office/drawing/2014/main" id="{56A8C81D-5853-4561-B46E-D066E648384D}"/>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3" name="组合 113">
                  <a:extLst>
                    <a:ext uri="{FF2B5EF4-FFF2-40B4-BE49-F238E27FC236}">
                      <a16:creationId xmlns="" xmlns:a16="http://schemas.microsoft.com/office/drawing/2014/main" id="{E9061FF7-9C59-4885-8C9F-C47A9354870B}"/>
                    </a:ext>
                  </a:extLst>
                </p:cNvPr>
                <p:cNvGrpSpPr>
                  <a:grpSpLocks/>
                </p:cNvGrpSpPr>
                <p:nvPr/>
              </p:nvGrpSpPr>
              <p:grpSpPr bwMode="auto">
                <a:xfrm>
                  <a:off x="7685138" y="-2293489"/>
                  <a:ext cx="2743200" cy="1482122"/>
                  <a:chOff x="4381500" y="2131027"/>
                  <a:chExt cx="2743200" cy="1482122"/>
                </a:xfrm>
              </p:grpSpPr>
              <p:sp>
                <p:nvSpPr>
                  <p:cNvPr id="277" name="任意多边形 700">
                    <a:extLst>
                      <a:ext uri="{FF2B5EF4-FFF2-40B4-BE49-F238E27FC236}">
                        <a16:creationId xmlns="" xmlns:a16="http://schemas.microsoft.com/office/drawing/2014/main" id="{B8F83CE8-C8F3-4164-85EA-1EE5D261AB6B}"/>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8" name="任意多边形 701">
                    <a:extLst>
                      <a:ext uri="{FF2B5EF4-FFF2-40B4-BE49-F238E27FC236}">
                        <a16:creationId xmlns="" xmlns:a16="http://schemas.microsoft.com/office/drawing/2014/main" id="{7D33F6F1-9995-49F5-9C9C-92FB070BBA57}"/>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4" name="组合 112">
                  <a:extLst>
                    <a:ext uri="{FF2B5EF4-FFF2-40B4-BE49-F238E27FC236}">
                      <a16:creationId xmlns="" xmlns:a16="http://schemas.microsoft.com/office/drawing/2014/main" id="{AFE3135D-9B75-496C-8FD2-2FB56201178A}"/>
                    </a:ext>
                  </a:extLst>
                </p:cNvPr>
                <p:cNvGrpSpPr>
                  <a:grpSpLocks/>
                </p:cNvGrpSpPr>
                <p:nvPr/>
              </p:nvGrpSpPr>
              <p:grpSpPr bwMode="auto">
                <a:xfrm>
                  <a:off x="7642275" y="-801840"/>
                  <a:ext cx="2773363" cy="1440922"/>
                  <a:chOff x="4338637" y="3622676"/>
                  <a:chExt cx="2773363" cy="1440922"/>
                </a:xfrm>
              </p:grpSpPr>
              <p:sp>
                <p:nvSpPr>
                  <p:cNvPr id="275" name="任意多边形 698">
                    <a:extLst>
                      <a:ext uri="{FF2B5EF4-FFF2-40B4-BE49-F238E27FC236}">
                        <a16:creationId xmlns="" xmlns:a16="http://schemas.microsoft.com/office/drawing/2014/main" id="{08F780C4-9673-45AF-984C-D22D1C35FB4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6" name="任意多边形 699">
                    <a:extLst>
                      <a:ext uri="{FF2B5EF4-FFF2-40B4-BE49-F238E27FC236}">
                        <a16:creationId xmlns="" xmlns:a16="http://schemas.microsoft.com/office/drawing/2014/main" id="{14F90E9C-9E6B-410B-9B3C-22D77DB5431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30" name="组合 121">
                <a:extLst>
                  <a:ext uri="{FF2B5EF4-FFF2-40B4-BE49-F238E27FC236}">
                    <a16:creationId xmlns="" xmlns:a16="http://schemas.microsoft.com/office/drawing/2014/main" id="{C34ECEC0-EC06-442A-82D7-908B879694DC}"/>
                  </a:ext>
                </a:extLst>
              </p:cNvPr>
              <p:cNvGrpSpPr>
                <a:grpSpLocks/>
              </p:cNvGrpSpPr>
              <p:nvPr/>
            </p:nvGrpSpPr>
            <p:grpSpPr bwMode="auto">
              <a:xfrm>
                <a:off x="1167595" y="656269"/>
                <a:ext cx="2724071" cy="2669454"/>
                <a:chOff x="13371766" y="-2490898"/>
                <a:chExt cx="5146323" cy="5043698"/>
              </a:xfrm>
            </p:grpSpPr>
            <p:grpSp>
              <p:nvGrpSpPr>
                <p:cNvPr id="231" name="组合 84">
                  <a:extLst>
                    <a:ext uri="{FF2B5EF4-FFF2-40B4-BE49-F238E27FC236}">
                      <a16:creationId xmlns="" xmlns:a16="http://schemas.microsoft.com/office/drawing/2014/main" id="{8F618F63-DEAC-447A-BA9A-2D68736ED344}"/>
                    </a:ext>
                  </a:extLst>
                </p:cNvPr>
                <p:cNvGrpSpPr>
                  <a:grpSpLocks/>
                </p:cNvGrpSpPr>
                <p:nvPr/>
              </p:nvGrpSpPr>
              <p:grpSpPr bwMode="auto">
                <a:xfrm>
                  <a:off x="14041858" y="-2490898"/>
                  <a:ext cx="4476231" cy="4896641"/>
                  <a:chOff x="-131440" y="1532255"/>
                  <a:chExt cx="2379817" cy="2603331"/>
                </a:xfrm>
              </p:grpSpPr>
              <p:grpSp>
                <p:nvGrpSpPr>
                  <p:cNvPr id="249" name="组合 69">
                    <a:extLst>
                      <a:ext uri="{FF2B5EF4-FFF2-40B4-BE49-F238E27FC236}">
                        <a16:creationId xmlns="" xmlns:a16="http://schemas.microsoft.com/office/drawing/2014/main" id="{016370AB-632B-4CF2-BF98-3019DE4F8F5D}"/>
                      </a:ext>
                    </a:extLst>
                  </p:cNvPr>
                  <p:cNvGrpSpPr>
                    <a:grpSpLocks/>
                  </p:cNvGrpSpPr>
                  <p:nvPr/>
                </p:nvGrpSpPr>
                <p:grpSpPr bwMode="auto">
                  <a:xfrm>
                    <a:off x="1063163" y="2072415"/>
                    <a:ext cx="1179452" cy="1050341"/>
                    <a:chOff x="2682875" y="2154503"/>
                    <a:chExt cx="1179452" cy="1050341"/>
                  </a:xfrm>
                </p:grpSpPr>
                <p:sp>
                  <p:nvSpPr>
                    <p:cNvPr id="265" name="任意多边形 688">
                      <a:extLst>
                        <a:ext uri="{FF2B5EF4-FFF2-40B4-BE49-F238E27FC236}">
                          <a16:creationId xmlns="" xmlns:a16="http://schemas.microsoft.com/office/drawing/2014/main" id="{D1703BDF-DAA1-4DCE-8A8F-C548A411888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6" name="任意多边形 689">
                      <a:extLst>
                        <a:ext uri="{FF2B5EF4-FFF2-40B4-BE49-F238E27FC236}">
                          <a16:creationId xmlns="" xmlns:a16="http://schemas.microsoft.com/office/drawing/2014/main" id="{E7F8F23D-0C33-4F52-AE73-9FA20167DAB0}"/>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0" name="组合 80">
                    <a:extLst>
                      <a:ext uri="{FF2B5EF4-FFF2-40B4-BE49-F238E27FC236}">
                        <a16:creationId xmlns="" xmlns:a16="http://schemas.microsoft.com/office/drawing/2014/main" id="{A9BB9D5E-415D-4A9D-BB54-22A990722612}"/>
                      </a:ext>
                    </a:extLst>
                  </p:cNvPr>
                  <p:cNvGrpSpPr>
                    <a:grpSpLocks/>
                  </p:cNvGrpSpPr>
                  <p:nvPr/>
                </p:nvGrpSpPr>
                <p:grpSpPr bwMode="auto">
                  <a:xfrm>
                    <a:off x="1078707" y="2993336"/>
                    <a:ext cx="1169670" cy="723690"/>
                    <a:chOff x="2895600" y="3487261"/>
                    <a:chExt cx="1169670" cy="723690"/>
                  </a:xfrm>
                </p:grpSpPr>
                <p:sp>
                  <p:nvSpPr>
                    <p:cNvPr id="263" name="任意多边形 686">
                      <a:extLst>
                        <a:ext uri="{FF2B5EF4-FFF2-40B4-BE49-F238E27FC236}">
                          <a16:creationId xmlns="" xmlns:a16="http://schemas.microsoft.com/office/drawing/2014/main" id="{3D3074A4-E367-4D14-B377-FBE397F48FE7}"/>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4" name="任意多边形 687">
                      <a:extLst>
                        <a:ext uri="{FF2B5EF4-FFF2-40B4-BE49-F238E27FC236}">
                          <a16:creationId xmlns="" xmlns:a16="http://schemas.microsoft.com/office/drawing/2014/main" id="{46E6773C-C6A7-4669-9484-56C3CB655BC8}"/>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1" name="组合 82">
                    <a:extLst>
                      <a:ext uri="{FF2B5EF4-FFF2-40B4-BE49-F238E27FC236}">
                        <a16:creationId xmlns="" xmlns:a16="http://schemas.microsoft.com/office/drawing/2014/main" id="{F120A3C0-7FFF-417E-B799-B4D2B1C9D160}"/>
                      </a:ext>
                    </a:extLst>
                  </p:cNvPr>
                  <p:cNvGrpSpPr>
                    <a:grpSpLocks/>
                  </p:cNvGrpSpPr>
                  <p:nvPr/>
                </p:nvGrpSpPr>
                <p:grpSpPr bwMode="auto">
                  <a:xfrm>
                    <a:off x="618349" y="3122458"/>
                    <a:ext cx="850535" cy="1013128"/>
                    <a:chOff x="4720449" y="4163858"/>
                    <a:chExt cx="850535" cy="1013128"/>
                  </a:xfrm>
                </p:grpSpPr>
                <p:sp>
                  <p:nvSpPr>
                    <p:cNvPr id="261" name="任意多边形 684" hidden="1">
                      <a:extLst>
                        <a:ext uri="{FF2B5EF4-FFF2-40B4-BE49-F238E27FC236}">
                          <a16:creationId xmlns="" xmlns:a16="http://schemas.microsoft.com/office/drawing/2014/main" id="{43CECC42-D62D-41B9-A219-732D9C99F50A}"/>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2" name="任意多边形 685">
                      <a:extLst>
                        <a:ext uri="{FF2B5EF4-FFF2-40B4-BE49-F238E27FC236}">
                          <a16:creationId xmlns="" xmlns:a16="http://schemas.microsoft.com/office/drawing/2014/main" id="{18C7CA8A-DFF3-4853-8614-E612C1B4BF7C}"/>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2" name="组合 76">
                    <a:extLst>
                      <a:ext uri="{FF2B5EF4-FFF2-40B4-BE49-F238E27FC236}">
                        <a16:creationId xmlns="" xmlns:a16="http://schemas.microsoft.com/office/drawing/2014/main" id="{57062501-017C-4A88-A002-B0D8C64F0A7E}"/>
                      </a:ext>
                    </a:extLst>
                  </p:cNvPr>
                  <p:cNvGrpSpPr>
                    <a:grpSpLocks/>
                  </p:cNvGrpSpPr>
                  <p:nvPr/>
                </p:nvGrpSpPr>
                <p:grpSpPr bwMode="auto">
                  <a:xfrm>
                    <a:off x="-131440" y="2075280"/>
                    <a:ext cx="1172106" cy="1056965"/>
                    <a:chOff x="-1553840" y="2119273"/>
                    <a:chExt cx="1172106" cy="1056965"/>
                  </a:xfrm>
                </p:grpSpPr>
                <p:sp>
                  <p:nvSpPr>
                    <p:cNvPr id="259" name="Freeform 75_1" hidden="1">
                      <a:extLst>
                        <a:ext uri="{FF2B5EF4-FFF2-40B4-BE49-F238E27FC236}">
                          <a16:creationId xmlns="" xmlns:a16="http://schemas.microsoft.com/office/drawing/2014/main" id="{E27402CE-F3FC-4BA1-ABCD-DF28CB89F2FC}"/>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0" name="任意多边形 683">
                      <a:extLst>
                        <a:ext uri="{FF2B5EF4-FFF2-40B4-BE49-F238E27FC236}">
                          <a16:creationId xmlns="" xmlns:a16="http://schemas.microsoft.com/office/drawing/2014/main" id="{7AE5AB43-5061-4F10-82CC-27EC5D4CD8BD}"/>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3" name="组合 77">
                    <a:extLst>
                      <a:ext uri="{FF2B5EF4-FFF2-40B4-BE49-F238E27FC236}">
                        <a16:creationId xmlns="" xmlns:a16="http://schemas.microsoft.com/office/drawing/2014/main" id="{7B0386A8-CA4D-49C2-B659-BB10C55F0039}"/>
                      </a:ext>
                    </a:extLst>
                  </p:cNvPr>
                  <p:cNvGrpSpPr>
                    <a:grpSpLocks/>
                  </p:cNvGrpSpPr>
                  <p:nvPr/>
                </p:nvGrpSpPr>
                <p:grpSpPr bwMode="auto">
                  <a:xfrm>
                    <a:off x="-117221" y="2989912"/>
                    <a:ext cx="1172257" cy="735498"/>
                    <a:chOff x="227370" y="4232048"/>
                    <a:chExt cx="1172257" cy="735498"/>
                  </a:xfrm>
                </p:grpSpPr>
                <p:sp>
                  <p:nvSpPr>
                    <p:cNvPr id="257" name="任意多边形 680">
                      <a:extLst>
                        <a:ext uri="{FF2B5EF4-FFF2-40B4-BE49-F238E27FC236}">
                          <a16:creationId xmlns="" xmlns:a16="http://schemas.microsoft.com/office/drawing/2014/main" id="{F76B50FF-F827-4F37-984D-8E2BDB4FC254}"/>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8" name="任意多边形 681">
                      <a:extLst>
                        <a:ext uri="{FF2B5EF4-FFF2-40B4-BE49-F238E27FC236}">
                          <a16:creationId xmlns="" xmlns:a16="http://schemas.microsoft.com/office/drawing/2014/main" id="{E356EA52-EDFA-4BD2-B97A-DC0EA82FF36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4" name="组合 68">
                    <a:extLst>
                      <a:ext uri="{FF2B5EF4-FFF2-40B4-BE49-F238E27FC236}">
                        <a16:creationId xmlns="" xmlns:a16="http://schemas.microsoft.com/office/drawing/2014/main" id="{65987D83-0E96-4418-A479-1E3C9BFABDDF}"/>
                      </a:ext>
                    </a:extLst>
                  </p:cNvPr>
                  <p:cNvGrpSpPr>
                    <a:grpSpLocks/>
                  </p:cNvGrpSpPr>
                  <p:nvPr/>
                </p:nvGrpSpPr>
                <p:grpSpPr bwMode="auto">
                  <a:xfrm>
                    <a:off x="653667" y="1532255"/>
                    <a:ext cx="856733" cy="1585595"/>
                    <a:chOff x="2911092" y="1154430"/>
                    <a:chExt cx="856733" cy="1585595"/>
                  </a:xfrm>
                </p:grpSpPr>
                <p:sp>
                  <p:nvSpPr>
                    <p:cNvPr id="255" name="任意多边形 678">
                      <a:extLst>
                        <a:ext uri="{FF2B5EF4-FFF2-40B4-BE49-F238E27FC236}">
                          <a16:creationId xmlns="" xmlns:a16="http://schemas.microsoft.com/office/drawing/2014/main" id="{86224A1A-8C25-4BDC-BFFB-2C5B49287FD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6" name="任意多边形 679">
                      <a:extLst>
                        <a:ext uri="{FF2B5EF4-FFF2-40B4-BE49-F238E27FC236}">
                          <a16:creationId xmlns="" xmlns:a16="http://schemas.microsoft.com/office/drawing/2014/main" id="{4DC6103A-5E24-4854-B8A9-F8B2CF1C531E}"/>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32" name="组合 231">
                  <a:extLst>
                    <a:ext uri="{FF2B5EF4-FFF2-40B4-BE49-F238E27FC236}">
                      <a16:creationId xmlns="" xmlns:a16="http://schemas.microsoft.com/office/drawing/2014/main" id="{1BEF3B27-F8E6-40EA-8FC6-B24F5F4BF407}"/>
                    </a:ext>
                  </a:extLst>
                </p:cNvPr>
                <p:cNvGrpSpPr>
                  <a:grpSpLocks/>
                </p:cNvGrpSpPr>
                <p:nvPr/>
              </p:nvGrpSpPr>
              <p:grpSpPr bwMode="auto">
                <a:xfrm>
                  <a:off x="13371766" y="-568256"/>
                  <a:ext cx="3969643" cy="3121056"/>
                  <a:chOff x="-104553" y="2352286"/>
                  <a:chExt cx="3969643" cy="3121056"/>
                </a:xfrm>
              </p:grpSpPr>
              <p:sp>
                <p:nvSpPr>
                  <p:cNvPr id="247" name="椭圆 246">
                    <a:extLst>
                      <a:ext uri="{FF2B5EF4-FFF2-40B4-BE49-F238E27FC236}">
                        <a16:creationId xmlns="" xmlns:a16="http://schemas.microsoft.com/office/drawing/2014/main" id="{02291B45-5246-4F50-9720-00830483AE7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椭圆 247">
                    <a:extLst>
                      <a:ext uri="{FF2B5EF4-FFF2-40B4-BE49-F238E27FC236}">
                        <a16:creationId xmlns="" xmlns:a16="http://schemas.microsoft.com/office/drawing/2014/main" id="{5A3F14BD-2A49-4C59-AF74-127472BD90D8}"/>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3" name="组合 40">
                  <a:extLst>
                    <a:ext uri="{FF2B5EF4-FFF2-40B4-BE49-F238E27FC236}">
                      <a16:creationId xmlns="" xmlns:a16="http://schemas.microsoft.com/office/drawing/2014/main" id="{7B2AC126-AFCA-4C42-9438-79A8F17B7E2F}"/>
                    </a:ext>
                  </a:extLst>
                </p:cNvPr>
                <p:cNvGrpSpPr>
                  <a:grpSpLocks/>
                </p:cNvGrpSpPr>
                <p:nvPr/>
              </p:nvGrpSpPr>
              <p:grpSpPr bwMode="auto">
                <a:xfrm>
                  <a:off x="15232572" y="-1047421"/>
                  <a:ext cx="2124490" cy="2153566"/>
                  <a:chOff x="3971510" y="869821"/>
                  <a:chExt cx="2124490" cy="2153566"/>
                </a:xfrm>
              </p:grpSpPr>
              <p:grpSp>
                <p:nvGrpSpPr>
                  <p:cNvPr id="234" name="组合 19">
                    <a:extLst>
                      <a:ext uri="{FF2B5EF4-FFF2-40B4-BE49-F238E27FC236}">
                        <a16:creationId xmlns="" xmlns:a16="http://schemas.microsoft.com/office/drawing/2014/main" id="{01669E90-C939-4AB8-AA26-B6915C050A5E}"/>
                      </a:ext>
                    </a:extLst>
                  </p:cNvPr>
                  <p:cNvGrpSpPr>
                    <a:grpSpLocks/>
                  </p:cNvGrpSpPr>
                  <p:nvPr/>
                </p:nvGrpSpPr>
                <p:grpSpPr bwMode="auto">
                  <a:xfrm>
                    <a:off x="5052827" y="904964"/>
                    <a:ext cx="1043173" cy="1547336"/>
                    <a:chOff x="8202642" y="1331438"/>
                    <a:chExt cx="1043173" cy="1547336"/>
                  </a:xfrm>
                </p:grpSpPr>
                <p:sp>
                  <p:nvSpPr>
                    <p:cNvPr id="245" name="任意多边形 668">
                      <a:extLst>
                        <a:ext uri="{FF2B5EF4-FFF2-40B4-BE49-F238E27FC236}">
                          <a16:creationId xmlns="" xmlns:a16="http://schemas.microsoft.com/office/drawing/2014/main" id="{C3E5B992-413F-40E2-A70C-8A2ABBF03CB9}"/>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669">
                      <a:extLst>
                        <a:ext uri="{FF2B5EF4-FFF2-40B4-BE49-F238E27FC236}">
                          <a16:creationId xmlns="" xmlns:a16="http://schemas.microsoft.com/office/drawing/2014/main" id="{364F9500-F75E-45B3-BEED-E2C70EA9120B}"/>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5" name="组合 39">
                    <a:extLst>
                      <a:ext uri="{FF2B5EF4-FFF2-40B4-BE49-F238E27FC236}">
                        <a16:creationId xmlns="" xmlns:a16="http://schemas.microsoft.com/office/drawing/2014/main" id="{D83304EC-C40A-4773-9835-29B7CA55178D}"/>
                      </a:ext>
                    </a:extLst>
                  </p:cNvPr>
                  <p:cNvGrpSpPr>
                    <a:grpSpLocks/>
                  </p:cNvGrpSpPr>
                  <p:nvPr/>
                </p:nvGrpSpPr>
                <p:grpSpPr bwMode="auto">
                  <a:xfrm>
                    <a:off x="4018410" y="869821"/>
                    <a:ext cx="1074500" cy="1569143"/>
                    <a:chOff x="4018410" y="869821"/>
                    <a:chExt cx="1074500" cy="1569143"/>
                  </a:xfrm>
                </p:grpSpPr>
                <p:sp>
                  <p:nvSpPr>
                    <p:cNvPr id="243" name="任意多边形 666">
                      <a:extLst>
                        <a:ext uri="{FF2B5EF4-FFF2-40B4-BE49-F238E27FC236}">
                          <a16:creationId xmlns="" xmlns:a16="http://schemas.microsoft.com/office/drawing/2014/main" id="{97D78012-4D58-4A93-966A-425CD2D37A25}"/>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667">
                      <a:extLst>
                        <a:ext uri="{FF2B5EF4-FFF2-40B4-BE49-F238E27FC236}">
                          <a16:creationId xmlns="" xmlns:a16="http://schemas.microsoft.com/office/drawing/2014/main" id="{35D9C48D-A1B2-4CE5-97E9-1D069154960B}"/>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6" name="组合 23">
                    <a:extLst>
                      <a:ext uri="{FF2B5EF4-FFF2-40B4-BE49-F238E27FC236}">
                        <a16:creationId xmlns="" xmlns:a16="http://schemas.microsoft.com/office/drawing/2014/main" id="{44EFD90A-24E4-4F7E-9A4A-174FB454BB4B}"/>
                      </a:ext>
                    </a:extLst>
                  </p:cNvPr>
                  <p:cNvGrpSpPr>
                    <a:grpSpLocks/>
                  </p:cNvGrpSpPr>
                  <p:nvPr/>
                </p:nvGrpSpPr>
                <p:grpSpPr bwMode="auto">
                  <a:xfrm>
                    <a:off x="5048035" y="2175212"/>
                    <a:ext cx="1018726" cy="829528"/>
                    <a:chOff x="7348022" y="2790825"/>
                    <a:chExt cx="1018726" cy="829528"/>
                  </a:xfrm>
                </p:grpSpPr>
                <p:sp>
                  <p:nvSpPr>
                    <p:cNvPr id="241" name="任意多边形 664" hidden="1">
                      <a:extLst>
                        <a:ext uri="{FF2B5EF4-FFF2-40B4-BE49-F238E27FC236}">
                          <a16:creationId xmlns="" xmlns:a16="http://schemas.microsoft.com/office/drawing/2014/main" id="{0CDAE6C8-59C5-4208-A4CA-8B8387703C2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2" name="任意多边形 665">
                      <a:extLst>
                        <a:ext uri="{FF2B5EF4-FFF2-40B4-BE49-F238E27FC236}">
                          <a16:creationId xmlns="" xmlns:a16="http://schemas.microsoft.com/office/drawing/2014/main" id="{84D7BDF3-360F-4FDD-B042-A675A4C081C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7" name="组合 33">
                    <a:extLst>
                      <a:ext uri="{FF2B5EF4-FFF2-40B4-BE49-F238E27FC236}">
                        <a16:creationId xmlns="" xmlns:a16="http://schemas.microsoft.com/office/drawing/2014/main" id="{C5FD1EC2-EFA6-4FA4-94C0-AA85536F3CE3}"/>
                      </a:ext>
                    </a:extLst>
                  </p:cNvPr>
                  <p:cNvGrpSpPr>
                    <a:grpSpLocks/>
                  </p:cNvGrpSpPr>
                  <p:nvPr/>
                </p:nvGrpSpPr>
                <p:grpSpPr bwMode="auto">
                  <a:xfrm>
                    <a:off x="3971510" y="2141238"/>
                    <a:ext cx="1066735" cy="882149"/>
                    <a:chOff x="8334175" y="1062762"/>
                    <a:chExt cx="1066735" cy="882149"/>
                  </a:xfrm>
                </p:grpSpPr>
                <p:sp>
                  <p:nvSpPr>
                    <p:cNvPr id="238" name="任意多边形 661">
                      <a:extLst>
                        <a:ext uri="{FF2B5EF4-FFF2-40B4-BE49-F238E27FC236}">
                          <a16:creationId xmlns="" xmlns:a16="http://schemas.microsoft.com/office/drawing/2014/main" id="{F7BD09B0-EC87-4E7F-9AFD-FEFDD4568370}"/>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9" name="任意多边形 662">
                      <a:extLst>
                        <a:ext uri="{FF2B5EF4-FFF2-40B4-BE49-F238E27FC236}">
                          <a16:creationId xmlns="" xmlns:a16="http://schemas.microsoft.com/office/drawing/2014/main" id="{15FA5C98-4D68-444D-A2AE-60DE319E7F47}"/>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0" name="任意多边形 663">
                      <a:extLst>
                        <a:ext uri="{FF2B5EF4-FFF2-40B4-BE49-F238E27FC236}">
                          <a16:creationId xmlns="" xmlns:a16="http://schemas.microsoft.com/office/drawing/2014/main" id="{052DED9C-7D03-4AA1-B915-C3EF0866137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97" name="组合 296">
            <a:extLst>
              <a:ext uri="{FF2B5EF4-FFF2-40B4-BE49-F238E27FC236}">
                <a16:creationId xmlns="" xmlns:a16="http://schemas.microsoft.com/office/drawing/2014/main" id="{93D88767-5646-4832-AB18-60AFD34234E3}"/>
              </a:ext>
            </a:extLst>
          </p:cNvPr>
          <p:cNvGrpSpPr>
            <a:grpSpLocks/>
          </p:cNvGrpSpPr>
          <p:nvPr/>
        </p:nvGrpSpPr>
        <p:grpSpPr bwMode="auto">
          <a:xfrm>
            <a:off x="1114829" y="2084585"/>
            <a:ext cx="1371376" cy="1369980"/>
            <a:chOff x="412646" y="656269"/>
            <a:chExt cx="3839484" cy="3834791"/>
          </a:xfrm>
        </p:grpSpPr>
        <p:sp>
          <p:nvSpPr>
            <p:cNvPr id="298" name="椭圆 297">
              <a:extLst>
                <a:ext uri="{FF2B5EF4-FFF2-40B4-BE49-F238E27FC236}">
                  <a16:creationId xmlns="" xmlns:a16="http://schemas.microsoft.com/office/drawing/2014/main" id="{6A5032CD-52E1-42CB-8DB1-67689089BD46}"/>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99" name="组合 298">
              <a:extLst>
                <a:ext uri="{FF2B5EF4-FFF2-40B4-BE49-F238E27FC236}">
                  <a16:creationId xmlns="" xmlns:a16="http://schemas.microsoft.com/office/drawing/2014/main" id="{1CEB57DF-D26B-46FE-88C5-2CCBE1584109}"/>
                </a:ext>
              </a:extLst>
            </p:cNvPr>
            <p:cNvGrpSpPr>
              <a:grpSpLocks/>
            </p:cNvGrpSpPr>
            <p:nvPr/>
          </p:nvGrpSpPr>
          <p:grpSpPr bwMode="auto">
            <a:xfrm>
              <a:off x="1167595" y="656269"/>
              <a:ext cx="3084535" cy="3065208"/>
              <a:chOff x="1167595" y="656269"/>
              <a:chExt cx="3084535" cy="3065208"/>
            </a:xfrm>
          </p:grpSpPr>
          <p:sp>
            <p:nvSpPr>
              <p:cNvPr id="300" name="椭圆 299">
                <a:extLst>
                  <a:ext uri="{FF2B5EF4-FFF2-40B4-BE49-F238E27FC236}">
                    <a16:creationId xmlns="" xmlns:a16="http://schemas.microsoft.com/office/drawing/2014/main" id="{A632524E-25D6-4378-A577-FCEAFB28F53A}"/>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01" name="组合 126">
                <a:extLst>
                  <a:ext uri="{FF2B5EF4-FFF2-40B4-BE49-F238E27FC236}">
                    <a16:creationId xmlns="" xmlns:a16="http://schemas.microsoft.com/office/drawing/2014/main" id="{8FE6B99D-0BB2-4BBA-9BAC-C79AEB0EA6E1}"/>
                  </a:ext>
                </a:extLst>
              </p:cNvPr>
              <p:cNvGrpSpPr>
                <a:grpSpLocks/>
              </p:cNvGrpSpPr>
              <p:nvPr/>
            </p:nvGrpSpPr>
            <p:grpSpPr bwMode="auto">
              <a:xfrm>
                <a:off x="1471763" y="905821"/>
                <a:ext cx="2545098" cy="2726591"/>
                <a:chOff x="5692632" y="2125830"/>
                <a:chExt cx="2582391" cy="2767159"/>
              </a:xfrm>
            </p:grpSpPr>
            <p:sp>
              <p:nvSpPr>
                <p:cNvPr id="364" name="任意多边形 196">
                  <a:extLst>
                    <a:ext uri="{FF2B5EF4-FFF2-40B4-BE49-F238E27FC236}">
                      <a16:creationId xmlns="" xmlns:a16="http://schemas.microsoft.com/office/drawing/2014/main" id="{4AA38908-C414-40B0-993F-44C5C1DE295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5" name="任意多边形 197">
                  <a:extLst>
                    <a:ext uri="{FF2B5EF4-FFF2-40B4-BE49-F238E27FC236}">
                      <a16:creationId xmlns="" xmlns:a16="http://schemas.microsoft.com/office/drawing/2014/main" id="{DBD5EB2B-BD95-472D-9449-3F8E55827AD7}"/>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6" name="任意多边形 198">
                  <a:extLst>
                    <a:ext uri="{FF2B5EF4-FFF2-40B4-BE49-F238E27FC236}">
                      <a16:creationId xmlns="" xmlns:a16="http://schemas.microsoft.com/office/drawing/2014/main" id="{833B5196-4F02-46D6-9025-B1E5F43EF49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7" name="任意多边形 199">
                  <a:extLst>
                    <a:ext uri="{FF2B5EF4-FFF2-40B4-BE49-F238E27FC236}">
                      <a16:creationId xmlns="" xmlns:a16="http://schemas.microsoft.com/office/drawing/2014/main" id="{37B89D10-DDFE-4E86-A3B5-56226568785E}"/>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8" name="任意多边形 200">
                  <a:extLst>
                    <a:ext uri="{FF2B5EF4-FFF2-40B4-BE49-F238E27FC236}">
                      <a16:creationId xmlns="" xmlns:a16="http://schemas.microsoft.com/office/drawing/2014/main" id="{D2C8BE48-86CC-48D1-922C-A37785FD810D}"/>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9" name="任意多边形 201">
                  <a:extLst>
                    <a:ext uri="{FF2B5EF4-FFF2-40B4-BE49-F238E27FC236}">
                      <a16:creationId xmlns="" xmlns:a16="http://schemas.microsoft.com/office/drawing/2014/main" id="{7B4FF335-2452-4C21-A154-ACA0DE40479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2" name="组合 122">
                <a:extLst>
                  <a:ext uri="{FF2B5EF4-FFF2-40B4-BE49-F238E27FC236}">
                    <a16:creationId xmlns="" xmlns:a16="http://schemas.microsoft.com/office/drawing/2014/main" id="{949F785C-04B0-4163-80D8-DC09160E12E8}"/>
                  </a:ext>
                </a:extLst>
              </p:cNvPr>
              <p:cNvGrpSpPr>
                <a:grpSpLocks/>
              </p:cNvGrpSpPr>
              <p:nvPr/>
            </p:nvGrpSpPr>
            <p:grpSpPr bwMode="auto">
              <a:xfrm>
                <a:off x="1238175" y="792388"/>
                <a:ext cx="3013955" cy="2929089"/>
                <a:chOff x="7642275" y="-3564091"/>
                <a:chExt cx="5694363" cy="5534842"/>
              </a:xfrm>
            </p:grpSpPr>
            <p:grpSp>
              <p:nvGrpSpPr>
                <p:cNvPr id="340" name="组合 108">
                  <a:extLst>
                    <a:ext uri="{FF2B5EF4-FFF2-40B4-BE49-F238E27FC236}">
                      <a16:creationId xmlns="" xmlns:a16="http://schemas.microsoft.com/office/drawing/2014/main" id="{459F11E0-4D9B-437A-81F0-024673A46C30}"/>
                    </a:ext>
                  </a:extLst>
                </p:cNvPr>
                <p:cNvGrpSpPr>
                  <a:grpSpLocks/>
                </p:cNvGrpSpPr>
                <p:nvPr/>
              </p:nvGrpSpPr>
              <p:grpSpPr bwMode="auto">
                <a:xfrm>
                  <a:off x="10568038" y="-2241539"/>
                  <a:ext cx="2768600" cy="1414311"/>
                  <a:chOff x="7264400" y="2182977"/>
                  <a:chExt cx="2768600" cy="1414311"/>
                </a:xfrm>
              </p:grpSpPr>
              <p:sp>
                <p:nvSpPr>
                  <p:cNvPr id="362" name="任意多边形 194">
                    <a:extLst>
                      <a:ext uri="{FF2B5EF4-FFF2-40B4-BE49-F238E27FC236}">
                        <a16:creationId xmlns="" xmlns:a16="http://schemas.microsoft.com/office/drawing/2014/main" id="{AFF1DA8A-2615-4286-8BBD-0955D4B03617}"/>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3" name="任意多边形 195">
                    <a:extLst>
                      <a:ext uri="{FF2B5EF4-FFF2-40B4-BE49-F238E27FC236}">
                        <a16:creationId xmlns="" xmlns:a16="http://schemas.microsoft.com/office/drawing/2014/main" id="{DE1D0BB0-24CF-4191-A320-AF17F0DD2806}"/>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1" name="组合 109">
                  <a:extLst>
                    <a:ext uri="{FF2B5EF4-FFF2-40B4-BE49-F238E27FC236}">
                      <a16:creationId xmlns="" xmlns:a16="http://schemas.microsoft.com/office/drawing/2014/main" id="{ECF81A6D-732F-4508-9683-FAC9001BB070}"/>
                    </a:ext>
                  </a:extLst>
                </p:cNvPr>
                <p:cNvGrpSpPr>
                  <a:grpSpLocks/>
                </p:cNvGrpSpPr>
                <p:nvPr/>
              </p:nvGrpSpPr>
              <p:grpSpPr bwMode="auto">
                <a:xfrm>
                  <a:off x="10555338" y="-792316"/>
                  <a:ext cx="2717800" cy="1467621"/>
                  <a:chOff x="7251700" y="3632200"/>
                  <a:chExt cx="2717800" cy="1467621"/>
                </a:xfrm>
              </p:grpSpPr>
              <p:sp>
                <p:nvSpPr>
                  <p:cNvPr id="360" name="任意多边形 192">
                    <a:extLst>
                      <a:ext uri="{FF2B5EF4-FFF2-40B4-BE49-F238E27FC236}">
                        <a16:creationId xmlns="" xmlns:a16="http://schemas.microsoft.com/office/drawing/2014/main" id="{786A5BA8-D51A-4634-9951-85DC26068D6D}"/>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1" name="任意多边形 193">
                    <a:extLst>
                      <a:ext uri="{FF2B5EF4-FFF2-40B4-BE49-F238E27FC236}">
                        <a16:creationId xmlns="" xmlns:a16="http://schemas.microsoft.com/office/drawing/2014/main" id="{C110F685-88ED-44FC-BABA-14DC6F5D12DE}"/>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2" name="组合 110">
                  <a:extLst>
                    <a:ext uri="{FF2B5EF4-FFF2-40B4-BE49-F238E27FC236}">
                      <a16:creationId xmlns="" xmlns:a16="http://schemas.microsoft.com/office/drawing/2014/main" id="{06FB913C-8CD0-48A3-886E-E356D1487B85}"/>
                    </a:ext>
                  </a:extLst>
                </p:cNvPr>
                <p:cNvGrpSpPr>
                  <a:grpSpLocks/>
                </p:cNvGrpSpPr>
                <p:nvPr/>
              </p:nvGrpSpPr>
              <p:grpSpPr bwMode="auto">
                <a:xfrm>
                  <a:off x="10471931" y="-792316"/>
                  <a:ext cx="1523446" cy="2743380"/>
                  <a:chOff x="7168293" y="3632200"/>
                  <a:chExt cx="1523446" cy="2743380"/>
                </a:xfrm>
              </p:grpSpPr>
              <p:sp>
                <p:nvSpPr>
                  <p:cNvPr id="358" name="任意多边形 190">
                    <a:extLst>
                      <a:ext uri="{FF2B5EF4-FFF2-40B4-BE49-F238E27FC236}">
                        <a16:creationId xmlns="" xmlns:a16="http://schemas.microsoft.com/office/drawing/2014/main" id="{3A0725BF-A10A-4497-AE8E-2583E6F4847F}"/>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9" name="任意多边形 191">
                    <a:extLst>
                      <a:ext uri="{FF2B5EF4-FFF2-40B4-BE49-F238E27FC236}">
                        <a16:creationId xmlns="" xmlns:a16="http://schemas.microsoft.com/office/drawing/2014/main" id="{45641FDE-DBAE-4373-8514-B65323161A96}"/>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3" name="组合 111">
                  <a:extLst>
                    <a:ext uri="{FF2B5EF4-FFF2-40B4-BE49-F238E27FC236}">
                      <a16:creationId xmlns="" xmlns:a16="http://schemas.microsoft.com/office/drawing/2014/main" id="{FF76FDFC-BC6C-4ABB-A80A-E0812DDEAC1E}"/>
                    </a:ext>
                  </a:extLst>
                </p:cNvPr>
                <p:cNvGrpSpPr>
                  <a:grpSpLocks/>
                </p:cNvGrpSpPr>
                <p:nvPr/>
              </p:nvGrpSpPr>
              <p:grpSpPr bwMode="auto">
                <a:xfrm>
                  <a:off x="8882232" y="-789141"/>
                  <a:ext cx="1567560" cy="2759892"/>
                  <a:chOff x="5578594" y="3635375"/>
                  <a:chExt cx="1567560" cy="2759892"/>
                </a:xfrm>
              </p:grpSpPr>
              <p:sp>
                <p:nvSpPr>
                  <p:cNvPr id="356" name="任意多边形 188">
                    <a:extLst>
                      <a:ext uri="{FF2B5EF4-FFF2-40B4-BE49-F238E27FC236}">
                        <a16:creationId xmlns="" xmlns:a16="http://schemas.microsoft.com/office/drawing/2014/main" id="{C7A84D9E-941D-41D7-892F-A6823BE0EBF2}"/>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7" name="任意多边形 189">
                    <a:extLst>
                      <a:ext uri="{FF2B5EF4-FFF2-40B4-BE49-F238E27FC236}">
                        <a16:creationId xmlns="" xmlns:a16="http://schemas.microsoft.com/office/drawing/2014/main" id="{B0F46DD6-FECE-45B6-9E39-9720620F8C56}"/>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4" name="组合 99">
                  <a:extLst>
                    <a:ext uri="{FF2B5EF4-FFF2-40B4-BE49-F238E27FC236}">
                      <a16:creationId xmlns="" xmlns:a16="http://schemas.microsoft.com/office/drawing/2014/main" id="{6377A68C-C905-4069-B52D-F6BF3AD061F2}"/>
                    </a:ext>
                  </a:extLst>
                </p:cNvPr>
                <p:cNvGrpSpPr>
                  <a:grpSpLocks/>
                </p:cNvGrpSpPr>
                <p:nvPr/>
              </p:nvGrpSpPr>
              <p:grpSpPr bwMode="auto">
                <a:xfrm>
                  <a:off x="10504538" y="-3459330"/>
                  <a:ext cx="1556982" cy="2603514"/>
                  <a:chOff x="7200900" y="965186"/>
                  <a:chExt cx="1556982" cy="2603514"/>
                </a:xfrm>
              </p:grpSpPr>
              <p:sp>
                <p:nvSpPr>
                  <p:cNvPr id="354" name="任意多边形 186">
                    <a:extLst>
                      <a:ext uri="{FF2B5EF4-FFF2-40B4-BE49-F238E27FC236}">
                        <a16:creationId xmlns="" xmlns:a16="http://schemas.microsoft.com/office/drawing/2014/main" id="{F1A08054-921E-4594-8654-B49D999903D2}"/>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5" name="任意多边形 187">
                    <a:extLst>
                      <a:ext uri="{FF2B5EF4-FFF2-40B4-BE49-F238E27FC236}">
                        <a16:creationId xmlns="" xmlns:a16="http://schemas.microsoft.com/office/drawing/2014/main" id="{D9A35A38-1471-4712-AE1A-47EBB814F7F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5" name="组合 98">
                  <a:extLst>
                    <a:ext uri="{FF2B5EF4-FFF2-40B4-BE49-F238E27FC236}">
                      <a16:creationId xmlns="" xmlns:a16="http://schemas.microsoft.com/office/drawing/2014/main" id="{9991841C-D71F-4570-8A0F-026C4BC4B54E}"/>
                    </a:ext>
                  </a:extLst>
                </p:cNvPr>
                <p:cNvGrpSpPr>
                  <a:grpSpLocks/>
                </p:cNvGrpSpPr>
                <p:nvPr/>
              </p:nvGrpSpPr>
              <p:grpSpPr bwMode="auto">
                <a:xfrm>
                  <a:off x="9007760" y="-3564091"/>
                  <a:ext cx="1499035" cy="2673350"/>
                  <a:chOff x="5704122" y="860425"/>
                  <a:chExt cx="1499035" cy="2673350"/>
                </a:xfrm>
              </p:grpSpPr>
              <p:sp>
                <p:nvSpPr>
                  <p:cNvPr id="352" name="任意多边形 184">
                    <a:extLst>
                      <a:ext uri="{FF2B5EF4-FFF2-40B4-BE49-F238E27FC236}">
                        <a16:creationId xmlns="" xmlns:a16="http://schemas.microsoft.com/office/drawing/2014/main" id="{9705318A-6C20-498C-9335-BF23C091FD8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3" name="任意多边形 185">
                    <a:extLst>
                      <a:ext uri="{FF2B5EF4-FFF2-40B4-BE49-F238E27FC236}">
                        <a16:creationId xmlns="" xmlns:a16="http://schemas.microsoft.com/office/drawing/2014/main" id="{8EDC3EF4-949F-406B-B5FE-9A617324A533}"/>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6" name="组合 113">
                  <a:extLst>
                    <a:ext uri="{FF2B5EF4-FFF2-40B4-BE49-F238E27FC236}">
                      <a16:creationId xmlns="" xmlns:a16="http://schemas.microsoft.com/office/drawing/2014/main" id="{B298F697-42C8-400D-AAA1-003DF100E366}"/>
                    </a:ext>
                  </a:extLst>
                </p:cNvPr>
                <p:cNvGrpSpPr>
                  <a:grpSpLocks/>
                </p:cNvGrpSpPr>
                <p:nvPr/>
              </p:nvGrpSpPr>
              <p:grpSpPr bwMode="auto">
                <a:xfrm>
                  <a:off x="7685138" y="-2293489"/>
                  <a:ext cx="2743200" cy="1482122"/>
                  <a:chOff x="4381500" y="2131027"/>
                  <a:chExt cx="2743200" cy="1482122"/>
                </a:xfrm>
              </p:grpSpPr>
              <p:sp>
                <p:nvSpPr>
                  <p:cNvPr id="350" name="任意多边形 182">
                    <a:extLst>
                      <a:ext uri="{FF2B5EF4-FFF2-40B4-BE49-F238E27FC236}">
                        <a16:creationId xmlns="" xmlns:a16="http://schemas.microsoft.com/office/drawing/2014/main" id="{8CD6F8FE-A873-4234-AFCF-4D0F0BA04B4A}"/>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1" name="任意多边形 183">
                    <a:extLst>
                      <a:ext uri="{FF2B5EF4-FFF2-40B4-BE49-F238E27FC236}">
                        <a16:creationId xmlns="" xmlns:a16="http://schemas.microsoft.com/office/drawing/2014/main" id="{6EB2C2DA-EDF2-4AEC-AC32-794E0ECC2024}"/>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7" name="组合 112">
                  <a:extLst>
                    <a:ext uri="{FF2B5EF4-FFF2-40B4-BE49-F238E27FC236}">
                      <a16:creationId xmlns="" xmlns:a16="http://schemas.microsoft.com/office/drawing/2014/main" id="{60BA66AD-2C2A-4EEE-878A-61ADD1527355}"/>
                    </a:ext>
                  </a:extLst>
                </p:cNvPr>
                <p:cNvGrpSpPr>
                  <a:grpSpLocks/>
                </p:cNvGrpSpPr>
                <p:nvPr/>
              </p:nvGrpSpPr>
              <p:grpSpPr bwMode="auto">
                <a:xfrm>
                  <a:off x="7642275" y="-801840"/>
                  <a:ext cx="2773363" cy="1440922"/>
                  <a:chOff x="4338637" y="3622676"/>
                  <a:chExt cx="2773363" cy="1440922"/>
                </a:xfrm>
              </p:grpSpPr>
              <p:sp>
                <p:nvSpPr>
                  <p:cNvPr id="348" name="任意多边形 180">
                    <a:extLst>
                      <a:ext uri="{FF2B5EF4-FFF2-40B4-BE49-F238E27FC236}">
                        <a16:creationId xmlns="" xmlns:a16="http://schemas.microsoft.com/office/drawing/2014/main" id="{08BBD409-E44B-4C8B-B176-AB7BA62DF384}"/>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9" name="任意多边形 181">
                    <a:extLst>
                      <a:ext uri="{FF2B5EF4-FFF2-40B4-BE49-F238E27FC236}">
                        <a16:creationId xmlns="" xmlns:a16="http://schemas.microsoft.com/office/drawing/2014/main" id="{E9F2C236-F318-436A-9B84-9A0577B2B4D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03" name="组合 121">
                <a:extLst>
                  <a:ext uri="{FF2B5EF4-FFF2-40B4-BE49-F238E27FC236}">
                    <a16:creationId xmlns="" xmlns:a16="http://schemas.microsoft.com/office/drawing/2014/main" id="{D4C572E2-1040-4AAE-9206-9666AAC3DAEB}"/>
                  </a:ext>
                </a:extLst>
              </p:cNvPr>
              <p:cNvGrpSpPr>
                <a:grpSpLocks/>
              </p:cNvGrpSpPr>
              <p:nvPr/>
            </p:nvGrpSpPr>
            <p:grpSpPr bwMode="auto">
              <a:xfrm>
                <a:off x="1167595" y="656269"/>
                <a:ext cx="2724071" cy="2669454"/>
                <a:chOff x="13371766" y="-2490898"/>
                <a:chExt cx="5146323" cy="5043698"/>
              </a:xfrm>
            </p:grpSpPr>
            <p:grpSp>
              <p:nvGrpSpPr>
                <p:cNvPr id="304" name="组合 84">
                  <a:extLst>
                    <a:ext uri="{FF2B5EF4-FFF2-40B4-BE49-F238E27FC236}">
                      <a16:creationId xmlns="" xmlns:a16="http://schemas.microsoft.com/office/drawing/2014/main" id="{C0C6EFAC-8BC6-4EA3-A21B-DC5D14ED7A40}"/>
                    </a:ext>
                  </a:extLst>
                </p:cNvPr>
                <p:cNvGrpSpPr>
                  <a:grpSpLocks/>
                </p:cNvGrpSpPr>
                <p:nvPr/>
              </p:nvGrpSpPr>
              <p:grpSpPr bwMode="auto">
                <a:xfrm>
                  <a:off x="14041858" y="-2490898"/>
                  <a:ext cx="4476231" cy="4896641"/>
                  <a:chOff x="-131440" y="1532255"/>
                  <a:chExt cx="2379817" cy="2603331"/>
                </a:xfrm>
              </p:grpSpPr>
              <p:grpSp>
                <p:nvGrpSpPr>
                  <p:cNvPr id="322" name="组合 69">
                    <a:extLst>
                      <a:ext uri="{FF2B5EF4-FFF2-40B4-BE49-F238E27FC236}">
                        <a16:creationId xmlns="" xmlns:a16="http://schemas.microsoft.com/office/drawing/2014/main" id="{92D173E1-26E5-4FD7-9332-1CF2F78AB844}"/>
                      </a:ext>
                    </a:extLst>
                  </p:cNvPr>
                  <p:cNvGrpSpPr>
                    <a:grpSpLocks/>
                  </p:cNvGrpSpPr>
                  <p:nvPr/>
                </p:nvGrpSpPr>
                <p:grpSpPr bwMode="auto">
                  <a:xfrm>
                    <a:off x="1063163" y="2072415"/>
                    <a:ext cx="1179452" cy="1050341"/>
                    <a:chOff x="2682875" y="2154503"/>
                    <a:chExt cx="1179452" cy="1050341"/>
                  </a:xfrm>
                </p:grpSpPr>
                <p:sp>
                  <p:nvSpPr>
                    <p:cNvPr id="338" name="任意多边形 170">
                      <a:extLst>
                        <a:ext uri="{FF2B5EF4-FFF2-40B4-BE49-F238E27FC236}">
                          <a16:creationId xmlns="" xmlns:a16="http://schemas.microsoft.com/office/drawing/2014/main" id="{77C2E1DB-1159-4333-AE6A-222BC9F556E1}"/>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9" name="任意多边形 171">
                      <a:extLst>
                        <a:ext uri="{FF2B5EF4-FFF2-40B4-BE49-F238E27FC236}">
                          <a16:creationId xmlns="" xmlns:a16="http://schemas.microsoft.com/office/drawing/2014/main" id="{1D70E5A1-3D66-446E-A741-7554450761D2}"/>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3" name="组合 80">
                    <a:extLst>
                      <a:ext uri="{FF2B5EF4-FFF2-40B4-BE49-F238E27FC236}">
                        <a16:creationId xmlns="" xmlns:a16="http://schemas.microsoft.com/office/drawing/2014/main" id="{ACB91C2A-3516-47FB-BDC5-22A86FC96CE6}"/>
                      </a:ext>
                    </a:extLst>
                  </p:cNvPr>
                  <p:cNvGrpSpPr>
                    <a:grpSpLocks/>
                  </p:cNvGrpSpPr>
                  <p:nvPr/>
                </p:nvGrpSpPr>
                <p:grpSpPr bwMode="auto">
                  <a:xfrm>
                    <a:off x="1078707" y="2993336"/>
                    <a:ext cx="1169670" cy="723690"/>
                    <a:chOff x="2895600" y="3487261"/>
                    <a:chExt cx="1169670" cy="723690"/>
                  </a:xfrm>
                </p:grpSpPr>
                <p:sp>
                  <p:nvSpPr>
                    <p:cNvPr id="336" name="任意多边形 168">
                      <a:extLst>
                        <a:ext uri="{FF2B5EF4-FFF2-40B4-BE49-F238E27FC236}">
                          <a16:creationId xmlns="" xmlns:a16="http://schemas.microsoft.com/office/drawing/2014/main" id="{F239472F-3C83-4C2A-A24D-6206C80CEA43}"/>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7" name="任意多边形 169">
                      <a:extLst>
                        <a:ext uri="{FF2B5EF4-FFF2-40B4-BE49-F238E27FC236}">
                          <a16:creationId xmlns="" xmlns:a16="http://schemas.microsoft.com/office/drawing/2014/main" id="{05A248EF-0E05-4C31-B159-ED683875EC27}"/>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4" name="组合 82">
                    <a:extLst>
                      <a:ext uri="{FF2B5EF4-FFF2-40B4-BE49-F238E27FC236}">
                        <a16:creationId xmlns="" xmlns:a16="http://schemas.microsoft.com/office/drawing/2014/main" id="{534B7105-4BA2-4BB8-82C6-7A073C189A5C}"/>
                      </a:ext>
                    </a:extLst>
                  </p:cNvPr>
                  <p:cNvGrpSpPr>
                    <a:grpSpLocks/>
                  </p:cNvGrpSpPr>
                  <p:nvPr/>
                </p:nvGrpSpPr>
                <p:grpSpPr bwMode="auto">
                  <a:xfrm>
                    <a:off x="618349" y="3122458"/>
                    <a:ext cx="850535" cy="1013128"/>
                    <a:chOff x="4720449" y="4163858"/>
                    <a:chExt cx="850535" cy="1013128"/>
                  </a:xfrm>
                </p:grpSpPr>
                <p:sp>
                  <p:nvSpPr>
                    <p:cNvPr id="334" name="任意多边形 166" hidden="1">
                      <a:extLst>
                        <a:ext uri="{FF2B5EF4-FFF2-40B4-BE49-F238E27FC236}">
                          <a16:creationId xmlns="" xmlns:a16="http://schemas.microsoft.com/office/drawing/2014/main" id="{E5EF4252-3EB1-45C0-9603-FB0F53625744}"/>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5" name="任意多边形 167">
                      <a:extLst>
                        <a:ext uri="{FF2B5EF4-FFF2-40B4-BE49-F238E27FC236}">
                          <a16:creationId xmlns="" xmlns:a16="http://schemas.microsoft.com/office/drawing/2014/main" id="{BEDC2E38-DA51-4F32-9124-957EF0DACD8B}"/>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5" name="组合 76">
                    <a:extLst>
                      <a:ext uri="{FF2B5EF4-FFF2-40B4-BE49-F238E27FC236}">
                        <a16:creationId xmlns="" xmlns:a16="http://schemas.microsoft.com/office/drawing/2014/main" id="{F2C794C5-699A-4A44-8EAE-9FFDA1D1849A}"/>
                      </a:ext>
                    </a:extLst>
                  </p:cNvPr>
                  <p:cNvGrpSpPr>
                    <a:grpSpLocks/>
                  </p:cNvGrpSpPr>
                  <p:nvPr/>
                </p:nvGrpSpPr>
                <p:grpSpPr bwMode="auto">
                  <a:xfrm>
                    <a:off x="-131440" y="2075280"/>
                    <a:ext cx="1172106" cy="1056965"/>
                    <a:chOff x="-1553840" y="2119273"/>
                    <a:chExt cx="1172106" cy="1056965"/>
                  </a:xfrm>
                </p:grpSpPr>
                <p:sp>
                  <p:nvSpPr>
                    <p:cNvPr id="332" name="Freeform 75_1" hidden="1">
                      <a:extLst>
                        <a:ext uri="{FF2B5EF4-FFF2-40B4-BE49-F238E27FC236}">
                          <a16:creationId xmlns="" xmlns:a16="http://schemas.microsoft.com/office/drawing/2014/main" id="{5D8177A5-EAAF-44BA-9BA3-096321E446F3}"/>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3" name="任意多边形 165">
                      <a:extLst>
                        <a:ext uri="{FF2B5EF4-FFF2-40B4-BE49-F238E27FC236}">
                          <a16:creationId xmlns="" xmlns:a16="http://schemas.microsoft.com/office/drawing/2014/main" id="{E5DA49F6-6959-45BE-BED0-32F71A2F5500}"/>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6" name="组合 77">
                    <a:extLst>
                      <a:ext uri="{FF2B5EF4-FFF2-40B4-BE49-F238E27FC236}">
                        <a16:creationId xmlns="" xmlns:a16="http://schemas.microsoft.com/office/drawing/2014/main" id="{3AFD96D4-1EF1-4CD3-852D-F959C60F7CCF}"/>
                      </a:ext>
                    </a:extLst>
                  </p:cNvPr>
                  <p:cNvGrpSpPr>
                    <a:grpSpLocks/>
                  </p:cNvGrpSpPr>
                  <p:nvPr/>
                </p:nvGrpSpPr>
                <p:grpSpPr bwMode="auto">
                  <a:xfrm>
                    <a:off x="-117221" y="2989912"/>
                    <a:ext cx="1172257" cy="735498"/>
                    <a:chOff x="227370" y="4232048"/>
                    <a:chExt cx="1172257" cy="735498"/>
                  </a:xfrm>
                </p:grpSpPr>
                <p:sp>
                  <p:nvSpPr>
                    <p:cNvPr id="330" name="任意多边形 162">
                      <a:extLst>
                        <a:ext uri="{FF2B5EF4-FFF2-40B4-BE49-F238E27FC236}">
                          <a16:creationId xmlns="" xmlns:a16="http://schemas.microsoft.com/office/drawing/2014/main" id="{6521AFF2-B511-4B52-9D6B-400DB478992E}"/>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1" name="任意多边形 163">
                      <a:extLst>
                        <a:ext uri="{FF2B5EF4-FFF2-40B4-BE49-F238E27FC236}">
                          <a16:creationId xmlns="" xmlns:a16="http://schemas.microsoft.com/office/drawing/2014/main" id="{29A1FFF9-721A-45D9-966F-658A9729CDD8}"/>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7" name="组合 68">
                    <a:extLst>
                      <a:ext uri="{FF2B5EF4-FFF2-40B4-BE49-F238E27FC236}">
                        <a16:creationId xmlns="" xmlns:a16="http://schemas.microsoft.com/office/drawing/2014/main" id="{92E8E7F1-00F4-4C2E-A295-DBF74FA71F62}"/>
                      </a:ext>
                    </a:extLst>
                  </p:cNvPr>
                  <p:cNvGrpSpPr>
                    <a:grpSpLocks/>
                  </p:cNvGrpSpPr>
                  <p:nvPr/>
                </p:nvGrpSpPr>
                <p:grpSpPr bwMode="auto">
                  <a:xfrm>
                    <a:off x="653667" y="1532255"/>
                    <a:ext cx="856733" cy="1585595"/>
                    <a:chOff x="2911092" y="1154430"/>
                    <a:chExt cx="856733" cy="1585595"/>
                  </a:xfrm>
                </p:grpSpPr>
                <p:sp>
                  <p:nvSpPr>
                    <p:cNvPr id="328" name="任意多边形 160">
                      <a:extLst>
                        <a:ext uri="{FF2B5EF4-FFF2-40B4-BE49-F238E27FC236}">
                          <a16:creationId xmlns="" xmlns:a16="http://schemas.microsoft.com/office/drawing/2014/main" id="{10FABB8B-C14E-4835-BF79-87684B76CB75}"/>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9" name="任意多边形 161">
                      <a:extLst>
                        <a:ext uri="{FF2B5EF4-FFF2-40B4-BE49-F238E27FC236}">
                          <a16:creationId xmlns="" xmlns:a16="http://schemas.microsoft.com/office/drawing/2014/main" id="{2902245B-DA22-4B89-9661-C36396984EF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05" name="组合 304">
                  <a:extLst>
                    <a:ext uri="{FF2B5EF4-FFF2-40B4-BE49-F238E27FC236}">
                      <a16:creationId xmlns="" xmlns:a16="http://schemas.microsoft.com/office/drawing/2014/main" id="{72F7C48E-BBEE-494A-BB4C-2447D7600EA2}"/>
                    </a:ext>
                  </a:extLst>
                </p:cNvPr>
                <p:cNvGrpSpPr>
                  <a:grpSpLocks/>
                </p:cNvGrpSpPr>
                <p:nvPr/>
              </p:nvGrpSpPr>
              <p:grpSpPr bwMode="auto">
                <a:xfrm>
                  <a:off x="13371766" y="-568256"/>
                  <a:ext cx="3969643" cy="3121056"/>
                  <a:chOff x="-104553" y="2352286"/>
                  <a:chExt cx="3969643" cy="3121056"/>
                </a:xfrm>
              </p:grpSpPr>
              <p:sp>
                <p:nvSpPr>
                  <p:cNvPr id="320" name="椭圆 319">
                    <a:extLst>
                      <a:ext uri="{FF2B5EF4-FFF2-40B4-BE49-F238E27FC236}">
                        <a16:creationId xmlns="" xmlns:a16="http://schemas.microsoft.com/office/drawing/2014/main" id="{59388FBD-2890-4174-B883-5A457803413A}"/>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椭圆 320">
                    <a:extLst>
                      <a:ext uri="{FF2B5EF4-FFF2-40B4-BE49-F238E27FC236}">
                        <a16:creationId xmlns="" xmlns:a16="http://schemas.microsoft.com/office/drawing/2014/main" id="{913E78F7-CDB6-4D96-8CC1-EB96F4F3D74F}"/>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6" name="组合 40">
                  <a:extLst>
                    <a:ext uri="{FF2B5EF4-FFF2-40B4-BE49-F238E27FC236}">
                      <a16:creationId xmlns="" xmlns:a16="http://schemas.microsoft.com/office/drawing/2014/main" id="{DD577C6A-C0B0-4262-9C1A-00F6C9D14611}"/>
                    </a:ext>
                  </a:extLst>
                </p:cNvPr>
                <p:cNvGrpSpPr>
                  <a:grpSpLocks/>
                </p:cNvGrpSpPr>
                <p:nvPr/>
              </p:nvGrpSpPr>
              <p:grpSpPr bwMode="auto">
                <a:xfrm>
                  <a:off x="15232572" y="-1047421"/>
                  <a:ext cx="2124490" cy="2153566"/>
                  <a:chOff x="3971510" y="869821"/>
                  <a:chExt cx="2124490" cy="2153566"/>
                </a:xfrm>
              </p:grpSpPr>
              <p:grpSp>
                <p:nvGrpSpPr>
                  <p:cNvPr id="307" name="组合 19">
                    <a:extLst>
                      <a:ext uri="{FF2B5EF4-FFF2-40B4-BE49-F238E27FC236}">
                        <a16:creationId xmlns="" xmlns:a16="http://schemas.microsoft.com/office/drawing/2014/main" id="{037A4FF6-1C8D-4F28-96C5-6F8338BB04D0}"/>
                      </a:ext>
                    </a:extLst>
                  </p:cNvPr>
                  <p:cNvGrpSpPr>
                    <a:grpSpLocks/>
                  </p:cNvGrpSpPr>
                  <p:nvPr/>
                </p:nvGrpSpPr>
                <p:grpSpPr bwMode="auto">
                  <a:xfrm>
                    <a:off x="5052827" y="904964"/>
                    <a:ext cx="1043173" cy="1547336"/>
                    <a:chOff x="8202642" y="1331438"/>
                    <a:chExt cx="1043173" cy="1547336"/>
                  </a:xfrm>
                </p:grpSpPr>
                <p:sp>
                  <p:nvSpPr>
                    <p:cNvPr id="318" name="任意多边形 150">
                      <a:extLst>
                        <a:ext uri="{FF2B5EF4-FFF2-40B4-BE49-F238E27FC236}">
                          <a16:creationId xmlns="" xmlns:a16="http://schemas.microsoft.com/office/drawing/2014/main" id="{B2A8CF1C-9905-43C8-832C-157247D10868}"/>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151">
                      <a:extLst>
                        <a:ext uri="{FF2B5EF4-FFF2-40B4-BE49-F238E27FC236}">
                          <a16:creationId xmlns="" xmlns:a16="http://schemas.microsoft.com/office/drawing/2014/main" id="{AE3D5286-9AC4-4246-A198-04F7264D180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8" name="组合 39">
                    <a:extLst>
                      <a:ext uri="{FF2B5EF4-FFF2-40B4-BE49-F238E27FC236}">
                        <a16:creationId xmlns="" xmlns:a16="http://schemas.microsoft.com/office/drawing/2014/main" id="{6D241BFF-CFF0-4283-96EF-59018E2F61D1}"/>
                      </a:ext>
                    </a:extLst>
                  </p:cNvPr>
                  <p:cNvGrpSpPr>
                    <a:grpSpLocks/>
                  </p:cNvGrpSpPr>
                  <p:nvPr/>
                </p:nvGrpSpPr>
                <p:grpSpPr bwMode="auto">
                  <a:xfrm>
                    <a:off x="4018410" y="869821"/>
                    <a:ext cx="1074500" cy="1569143"/>
                    <a:chOff x="4018410" y="869821"/>
                    <a:chExt cx="1074500" cy="1569143"/>
                  </a:xfrm>
                </p:grpSpPr>
                <p:sp>
                  <p:nvSpPr>
                    <p:cNvPr id="316" name="任意多边形 148">
                      <a:extLst>
                        <a:ext uri="{FF2B5EF4-FFF2-40B4-BE49-F238E27FC236}">
                          <a16:creationId xmlns="" xmlns:a16="http://schemas.microsoft.com/office/drawing/2014/main" id="{53FF89A8-69FF-4131-945F-A5D3E2AD2FA0}"/>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149">
                      <a:extLst>
                        <a:ext uri="{FF2B5EF4-FFF2-40B4-BE49-F238E27FC236}">
                          <a16:creationId xmlns="" xmlns:a16="http://schemas.microsoft.com/office/drawing/2014/main" id="{DED8478B-C468-4400-919E-993C3204AAD0}"/>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9" name="组合 23">
                    <a:extLst>
                      <a:ext uri="{FF2B5EF4-FFF2-40B4-BE49-F238E27FC236}">
                        <a16:creationId xmlns="" xmlns:a16="http://schemas.microsoft.com/office/drawing/2014/main" id="{70E8F9C9-FD18-4332-B48B-C20ABDF1A69D}"/>
                      </a:ext>
                    </a:extLst>
                  </p:cNvPr>
                  <p:cNvGrpSpPr>
                    <a:grpSpLocks/>
                  </p:cNvGrpSpPr>
                  <p:nvPr/>
                </p:nvGrpSpPr>
                <p:grpSpPr bwMode="auto">
                  <a:xfrm>
                    <a:off x="5048035" y="2175212"/>
                    <a:ext cx="1018726" cy="829528"/>
                    <a:chOff x="7348022" y="2790825"/>
                    <a:chExt cx="1018726" cy="829528"/>
                  </a:xfrm>
                </p:grpSpPr>
                <p:sp>
                  <p:nvSpPr>
                    <p:cNvPr id="314" name="任意多边形 146" hidden="1">
                      <a:extLst>
                        <a:ext uri="{FF2B5EF4-FFF2-40B4-BE49-F238E27FC236}">
                          <a16:creationId xmlns="" xmlns:a16="http://schemas.microsoft.com/office/drawing/2014/main" id="{BC003C7F-98B0-4D4F-8336-268AA8B8CB7B}"/>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147">
                      <a:extLst>
                        <a:ext uri="{FF2B5EF4-FFF2-40B4-BE49-F238E27FC236}">
                          <a16:creationId xmlns="" xmlns:a16="http://schemas.microsoft.com/office/drawing/2014/main" id="{A507A178-C221-48D4-9DAC-BF0552010B59}"/>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0" name="组合 33">
                    <a:extLst>
                      <a:ext uri="{FF2B5EF4-FFF2-40B4-BE49-F238E27FC236}">
                        <a16:creationId xmlns="" xmlns:a16="http://schemas.microsoft.com/office/drawing/2014/main" id="{F08729A9-6DD5-4E10-8374-D48260DFCE6F}"/>
                      </a:ext>
                    </a:extLst>
                  </p:cNvPr>
                  <p:cNvGrpSpPr>
                    <a:grpSpLocks/>
                  </p:cNvGrpSpPr>
                  <p:nvPr/>
                </p:nvGrpSpPr>
                <p:grpSpPr bwMode="auto">
                  <a:xfrm>
                    <a:off x="3971510" y="2141238"/>
                    <a:ext cx="1066735" cy="882149"/>
                    <a:chOff x="8334175" y="1062762"/>
                    <a:chExt cx="1066735" cy="882149"/>
                  </a:xfrm>
                </p:grpSpPr>
                <p:sp>
                  <p:nvSpPr>
                    <p:cNvPr id="311" name="任意多边形 143">
                      <a:extLst>
                        <a:ext uri="{FF2B5EF4-FFF2-40B4-BE49-F238E27FC236}">
                          <a16:creationId xmlns="" xmlns:a16="http://schemas.microsoft.com/office/drawing/2014/main" id="{E7528DFA-4E34-4059-9C10-539E639DA40E}"/>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2" name="任意多边形 144">
                      <a:extLst>
                        <a:ext uri="{FF2B5EF4-FFF2-40B4-BE49-F238E27FC236}">
                          <a16:creationId xmlns="" xmlns:a16="http://schemas.microsoft.com/office/drawing/2014/main" id="{FFA2B2CE-D8F1-451E-B6AC-CA9F75729618}"/>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145">
                      <a:extLst>
                        <a:ext uri="{FF2B5EF4-FFF2-40B4-BE49-F238E27FC236}">
                          <a16:creationId xmlns="" xmlns:a16="http://schemas.microsoft.com/office/drawing/2014/main" id="{0828A746-1E99-446E-A79E-6CC8B03426A6}"/>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71" name="TextBox 54">
            <a:extLst>
              <a:ext uri="{FF2B5EF4-FFF2-40B4-BE49-F238E27FC236}">
                <a16:creationId xmlns="" xmlns:a16="http://schemas.microsoft.com/office/drawing/2014/main" id="{8375B69F-2588-4DC4-9023-E3A6FF04E3BC}"/>
              </a:ext>
            </a:extLst>
          </p:cNvPr>
          <p:cNvSpPr txBox="1"/>
          <p:nvPr/>
        </p:nvSpPr>
        <p:spPr>
          <a:xfrm>
            <a:off x="1073286" y="3317361"/>
            <a:ext cx="1842830"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372" name="TextBox 76">
            <a:extLst>
              <a:ext uri="{FF2B5EF4-FFF2-40B4-BE49-F238E27FC236}">
                <a16:creationId xmlns="" xmlns:a16="http://schemas.microsoft.com/office/drawing/2014/main" id="{79E62FB0-2F7E-4EDF-919E-B077D15F6156}"/>
              </a:ext>
            </a:extLst>
          </p:cNvPr>
          <p:cNvSpPr txBox="1"/>
          <p:nvPr/>
        </p:nvSpPr>
        <p:spPr>
          <a:xfrm>
            <a:off x="3614791" y="3818626"/>
            <a:ext cx="1914566"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373" name="TextBox 96">
            <a:extLst>
              <a:ext uri="{FF2B5EF4-FFF2-40B4-BE49-F238E27FC236}">
                <a16:creationId xmlns="" xmlns:a16="http://schemas.microsoft.com/office/drawing/2014/main" id="{54F6EA4A-210D-4DBF-A6F4-4F7334FF5CCD}"/>
              </a:ext>
            </a:extLst>
          </p:cNvPr>
          <p:cNvSpPr txBox="1"/>
          <p:nvPr/>
        </p:nvSpPr>
        <p:spPr>
          <a:xfrm>
            <a:off x="6218236" y="4876849"/>
            <a:ext cx="1946664"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374" name="TextBox 116">
            <a:extLst>
              <a:ext uri="{FF2B5EF4-FFF2-40B4-BE49-F238E27FC236}">
                <a16:creationId xmlns="" xmlns:a16="http://schemas.microsoft.com/office/drawing/2014/main" id="{630222EC-C967-4847-97F0-2FA3B6C8DAD5}"/>
              </a:ext>
            </a:extLst>
          </p:cNvPr>
          <p:cNvSpPr txBox="1"/>
          <p:nvPr/>
        </p:nvSpPr>
        <p:spPr>
          <a:xfrm>
            <a:off x="9471375" y="4941532"/>
            <a:ext cx="1913966" cy="366575"/>
          </a:xfrm>
          <a:prstGeom prst="rect">
            <a:avLst/>
          </a:prstGeom>
          <a:noFill/>
        </p:spPr>
        <p:txBody>
          <a:bodyPr wrap="square" lIns="91436" tIns="0" rIns="91436" bIns="0" rtlCol="0" anchor="t">
            <a:spAutoFit/>
          </a:bodyPr>
          <a:lstStyle/>
          <a:p>
            <a:pPr algn="ctr" fontAlgn="auto">
              <a:lnSpc>
                <a:spcPct val="150000"/>
              </a:lnSpc>
              <a:spcBef>
                <a:spcPts val="0"/>
              </a:spcBef>
              <a:spcAft>
                <a:spcPts val="0"/>
              </a:spcAft>
            </a:pPr>
            <a:r>
              <a:rPr lang="zh-CN" altLang="en-US" dirty="0">
                <a:solidFill>
                  <a:srgbClr val="639392"/>
                </a:solidFill>
                <a:latin typeface="微软雅黑" panose="020B0503020204020204" pitchFamily="34" charset="-122"/>
                <a:ea typeface="微软雅黑" panose="020B0503020204020204" pitchFamily="34" charset="-122"/>
                <a:cs typeface="华文黑体" pitchFamily="2" charset="-122"/>
              </a:rPr>
              <a:t>输入题目</a:t>
            </a:r>
          </a:p>
        </p:txBody>
      </p:sp>
      <p:sp>
        <p:nvSpPr>
          <p:cNvPr id="375" name="Title 20">
            <a:extLst>
              <a:ext uri="{FF2B5EF4-FFF2-40B4-BE49-F238E27FC236}">
                <a16:creationId xmlns="" xmlns:a16="http://schemas.microsoft.com/office/drawing/2014/main" id="{995505EF-C80D-4DC6-B157-27259FAB3CB7}"/>
              </a:ext>
            </a:extLst>
          </p:cNvPr>
          <p:cNvSpPr txBox="1"/>
          <p:nvPr/>
        </p:nvSpPr>
        <p:spPr>
          <a:xfrm>
            <a:off x="933299" y="3923107"/>
            <a:ext cx="2276957" cy="538353"/>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000" dirty="0">
              <a:solidFill>
                <a:schemeClr val="bg1"/>
              </a:solidFill>
              <a:latin typeface="微软雅黑" panose="020B0503020204020204" pitchFamily="34" charset="-122"/>
              <a:ea typeface="微软雅黑" panose="020B0503020204020204" pitchFamily="34" charset="-122"/>
              <a:cs typeface="Lato Light"/>
            </a:endParaRPr>
          </a:p>
        </p:txBody>
      </p:sp>
      <p:sp>
        <p:nvSpPr>
          <p:cNvPr id="376" name="Title 20">
            <a:extLst>
              <a:ext uri="{FF2B5EF4-FFF2-40B4-BE49-F238E27FC236}">
                <a16:creationId xmlns="" xmlns:a16="http://schemas.microsoft.com/office/drawing/2014/main" id="{1C1C55BB-B985-4CD6-8168-99635955482E}"/>
              </a:ext>
            </a:extLst>
          </p:cNvPr>
          <p:cNvSpPr txBox="1"/>
          <p:nvPr/>
        </p:nvSpPr>
        <p:spPr>
          <a:xfrm>
            <a:off x="3614325" y="4471458"/>
            <a:ext cx="2111615" cy="538353"/>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000" dirty="0">
              <a:solidFill>
                <a:schemeClr val="bg1"/>
              </a:solidFill>
              <a:latin typeface="微软雅黑" panose="020B0503020204020204" pitchFamily="34" charset="-122"/>
              <a:ea typeface="微软雅黑" panose="020B0503020204020204" pitchFamily="34" charset="-122"/>
              <a:cs typeface="Lato Light"/>
            </a:endParaRPr>
          </a:p>
        </p:txBody>
      </p:sp>
      <p:sp>
        <p:nvSpPr>
          <p:cNvPr id="377" name="Title 20">
            <a:extLst>
              <a:ext uri="{FF2B5EF4-FFF2-40B4-BE49-F238E27FC236}">
                <a16:creationId xmlns="" xmlns:a16="http://schemas.microsoft.com/office/drawing/2014/main" id="{6BF2D5CF-DD52-4E88-8A7E-2CD68E1E6FEC}"/>
              </a:ext>
            </a:extLst>
          </p:cNvPr>
          <p:cNvSpPr txBox="1"/>
          <p:nvPr/>
        </p:nvSpPr>
        <p:spPr>
          <a:xfrm>
            <a:off x="6114532" y="5484933"/>
            <a:ext cx="2215186" cy="538353"/>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000" dirty="0">
              <a:solidFill>
                <a:schemeClr val="bg1"/>
              </a:solidFill>
              <a:latin typeface="微软雅黑" panose="020B0503020204020204" pitchFamily="34" charset="-122"/>
              <a:ea typeface="微软雅黑" panose="020B0503020204020204" pitchFamily="34" charset="-122"/>
              <a:cs typeface="Lato Light"/>
            </a:endParaRPr>
          </a:p>
        </p:txBody>
      </p:sp>
      <p:sp>
        <p:nvSpPr>
          <p:cNvPr id="378" name="Title 20">
            <a:extLst>
              <a:ext uri="{FF2B5EF4-FFF2-40B4-BE49-F238E27FC236}">
                <a16:creationId xmlns="" xmlns:a16="http://schemas.microsoft.com/office/drawing/2014/main" id="{63EBB445-4BA5-47C4-8D51-047A3F20543E}"/>
              </a:ext>
            </a:extLst>
          </p:cNvPr>
          <p:cNvSpPr txBox="1"/>
          <p:nvPr/>
        </p:nvSpPr>
        <p:spPr>
          <a:xfrm>
            <a:off x="9279261" y="5602717"/>
            <a:ext cx="2298194" cy="538353"/>
          </a:xfrm>
          <a:prstGeom prst="rect">
            <a:avLst/>
          </a:prstGeom>
        </p:spPr>
        <p:txBody>
          <a:bodyPr vert="horz" wrap="square" lIns="45720" tIns="0" rIns="0" bIns="0" rtlCol="0" anchor="t">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endParaRPr lang="en-US" sz="1000" dirty="0">
              <a:solidFill>
                <a:schemeClr val="bg1"/>
              </a:solidFill>
              <a:latin typeface="微软雅黑" panose="020B0503020204020204" pitchFamily="34" charset="-122"/>
              <a:ea typeface="微软雅黑" panose="020B0503020204020204" pitchFamily="34" charset="-122"/>
              <a:cs typeface="Lato Light"/>
            </a:endParaRPr>
          </a:p>
        </p:txBody>
      </p:sp>
      <p:sp>
        <p:nvSpPr>
          <p:cNvPr id="379" name="椭圆 378">
            <a:extLst>
              <a:ext uri="{FF2B5EF4-FFF2-40B4-BE49-F238E27FC236}">
                <a16:creationId xmlns="" xmlns:a16="http://schemas.microsoft.com/office/drawing/2014/main" id="{81D782F6-F153-4727-BE04-5AD6764AB982}"/>
              </a:ext>
            </a:extLst>
          </p:cNvPr>
          <p:cNvSpPr/>
          <p:nvPr/>
        </p:nvSpPr>
        <p:spPr>
          <a:xfrm flipH="1">
            <a:off x="8155630" y="518870"/>
            <a:ext cx="1971423" cy="1971423"/>
          </a:xfrm>
          <a:prstGeom prst="ellipse">
            <a:avLst/>
          </a:prstGeom>
          <a:gradFill flip="none" rotWithShape="1">
            <a:gsLst>
              <a:gs pos="20000">
                <a:srgbClr val="D5E1DD"/>
              </a:gs>
              <a:gs pos="86000">
                <a:srgbClr val="FFFFFF"/>
              </a:gs>
              <a:gs pos="100000">
                <a:schemeClr val="bg1">
                  <a:tint val="0"/>
                </a:schemeClr>
              </a:gs>
            </a:gsLst>
            <a:lin ang="18900000" scaled="1"/>
            <a:tileRect/>
          </a:gradFill>
          <a:ln w="12700">
            <a:noFill/>
          </a:ln>
          <a:effectLst>
            <a:outerShdw blurRad="114300" dist="127000" dir="8100000" sx="92000" sy="92000" algn="tr" rotWithShape="0">
              <a:schemeClr val="tx1">
                <a:lumMod val="50000"/>
                <a:lumOff val="50000"/>
                <a:alpha val="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rgbClr val="000000"/>
              </a:solidFill>
            </a:endParaRPr>
          </a:p>
        </p:txBody>
      </p:sp>
      <p:pic>
        <p:nvPicPr>
          <p:cNvPr id="453" name="图片 452">
            <a:extLst>
              <a:ext uri="{FF2B5EF4-FFF2-40B4-BE49-F238E27FC236}">
                <a16:creationId xmlns="" xmlns:a16="http://schemas.microsoft.com/office/drawing/2014/main" id="{BFA04BB6-B518-42C2-AB44-655D04A63D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8890181" y="1407547"/>
            <a:ext cx="1442171" cy="1402659"/>
          </a:xfrm>
          <a:prstGeom prst="rect">
            <a:avLst/>
          </a:prstGeom>
        </p:spPr>
      </p:pic>
      <p:pic>
        <p:nvPicPr>
          <p:cNvPr id="454" name="图片 453">
            <a:extLst>
              <a:ext uri="{FF2B5EF4-FFF2-40B4-BE49-F238E27FC236}">
                <a16:creationId xmlns="" xmlns:a16="http://schemas.microsoft.com/office/drawing/2014/main" id="{FC1BFAC6-5C7C-46A3-8923-53C078297AE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019181" y="5545885"/>
            <a:ext cx="318916" cy="476794"/>
          </a:xfrm>
          <a:prstGeom prst="rect">
            <a:avLst/>
          </a:prstGeom>
        </p:spPr>
      </p:pic>
    </p:spTree>
    <p:extLst>
      <p:ext uri="{BB962C8B-B14F-4D97-AF65-F5344CB8AC3E}">
        <p14:creationId xmlns:p14="http://schemas.microsoft.com/office/powerpoint/2010/main" val="2255934631"/>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70"/>
                                        </p:tgtEl>
                                        <p:attrNameLst>
                                          <p:attrName>style.visibility</p:attrName>
                                        </p:attrNameLst>
                                      </p:cBhvr>
                                      <p:to>
                                        <p:strVal val="visible"/>
                                      </p:to>
                                    </p:set>
                                    <p:animEffect transition="in" filter="wipe(left)">
                                      <p:cBhvr>
                                        <p:cTn id="7" dur="1000"/>
                                        <p:tgtEl>
                                          <p:spTgt spid="37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71"/>
                                        </p:tgtEl>
                                        <p:attrNameLst>
                                          <p:attrName>style.visibility</p:attrName>
                                        </p:attrNameLst>
                                      </p:cBhvr>
                                      <p:to>
                                        <p:strVal val="visible"/>
                                      </p:to>
                                    </p:set>
                                    <p:animEffect transition="in" filter="fade">
                                      <p:cBhvr>
                                        <p:cTn id="11" dur="500"/>
                                        <p:tgtEl>
                                          <p:spTgt spid="371"/>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372"/>
                                        </p:tgtEl>
                                        <p:attrNameLst>
                                          <p:attrName>style.visibility</p:attrName>
                                        </p:attrNameLst>
                                      </p:cBhvr>
                                      <p:to>
                                        <p:strVal val="visible"/>
                                      </p:to>
                                    </p:set>
                                    <p:animEffect transition="in" filter="fade">
                                      <p:cBhvr>
                                        <p:cTn id="15" dur="500"/>
                                        <p:tgtEl>
                                          <p:spTgt spid="372"/>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373"/>
                                        </p:tgtEl>
                                        <p:attrNameLst>
                                          <p:attrName>style.visibility</p:attrName>
                                        </p:attrNameLst>
                                      </p:cBhvr>
                                      <p:to>
                                        <p:strVal val="visible"/>
                                      </p:to>
                                    </p:set>
                                    <p:animEffect transition="in" filter="fade">
                                      <p:cBhvr>
                                        <p:cTn id="19" dur="500"/>
                                        <p:tgtEl>
                                          <p:spTgt spid="373"/>
                                        </p:tgtEl>
                                      </p:cBhvr>
                                    </p:animEffect>
                                  </p:childTnLst>
                                </p:cTn>
                              </p:par>
                            </p:childTnLst>
                          </p:cTn>
                        </p:par>
                        <p:par>
                          <p:cTn id="20" fill="hold">
                            <p:stCondLst>
                              <p:cond delay="2500"/>
                            </p:stCondLst>
                            <p:childTnLst>
                              <p:par>
                                <p:cTn id="21" presetID="10" presetClass="entr" presetSubtype="0" fill="hold" grpId="0" nodeType="after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fade">
                                      <p:cBhvr>
                                        <p:cTn id="23" dur="500"/>
                                        <p:tgtEl>
                                          <p:spTgt spid="374"/>
                                        </p:tgtEl>
                                      </p:cBhvr>
                                    </p:animEffect>
                                  </p:childTnLst>
                                </p:cTn>
                              </p:par>
                            </p:childTnLst>
                          </p:cTn>
                        </p:par>
                        <p:par>
                          <p:cTn id="24" fill="hold">
                            <p:stCondLst>
                              <p:cond delay="3000"/>
                            </p:stCondLst>
                            <p:childTnLst>
                              <p:par>
                                <p:cTn id="25" presetID="2" presetClass="entr" presetSubtype="8" fill="hold" grpId="0" nodeType="afterEffect">
                                  <p:stCondLst>
                                    <p:cond delay="0"/>
                                  </p:stCondLst>
                                  <p:childTnLst>
                                    <p:set>
                                      <p:cBhvr>
                                        <p:cTn id="26" dur="1" fill="hold">
                                          <p:stCondLst>
                                            <p:cond delay="0"/>
                                          </p:stCondLst>
                                        </p:cTn>
                                        <p:tgtEl>
                                          <p:spTgt spid="375"/>
                                        </p:tgtEl>
                                        <p:attrNameLst>
                                          <p:attrName>style.visibility</p:attrName>
                                        </p:attrNameLst>
                                      </p:cBhvr>
                                      <p:to>
                                        <p:strVal val="visible"/>
                                      </p:to>
                                    </p:set>
                                    <p:anim calcmode="lin" valueType="num">
                                      <p:cBhvr additive="base">
                                        <p:cTn id="27" dur="1000" fill="hold"/>
                                        <p:tgtEl>
                                          <p:spTgt spid="375"/>
                                        </p:tgtEl>
                                        <p:attrNameLst>
                                          <p:attrName>ppt_x</p:attrName>
                                        </p:attrNameLst>
                                      </p:cBhvr>
                                      <p:tavLst>
                                        <p:tav tm="0">
                                          <p:val>
                                            <p:strVal val="0-#ppt_w/2"/>
                                          </p:val>
                                        </p:tav>
                                        <p:tav tm="100000">
                                          <p:val>
                                            <p:strVal val="#ppt_x"/>
                                          </p:val>
                                        </p:tav>
                                      </p:tavLst>
                                    </p:anim>
                                    <p:anim calcmode="lin" valueType="num">
                                      <p:cBhvr additive="base">
                                        <p:cTn id="28" dur="1000" fill="hold"/>
                                        <p:tgtEl>
                                          <p:spTgt spid="375"/>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376"/>
                                        </p:tgtEl>
                                        <p:attrNameLst>
                                          <p:attrName>style.visibility</p:attrName>
                                        </p:attrNameLst>
                                      </p:cBhvr>
                                      <p:to>
                                        <p:strVal val="visible"/>
                                      </p:to>
                                    </p:set>
                                    <p:anim calcmode="lin" valueType="num">
                                      <p:cBhvr additive="base">
                                        <p:cTn id="31" dur="1000" fill="hold"/>
                                        <p:tgtEl>
                                          <p:spTgt spid="376"/>
                                        </p:tgtEl>
                                        <p:attrNameLst>
                                          <p:attrName>ppt_x</p:attrName>
                                        </p:attrNameLst>
                                      </p:cBhvr>
                                      <p:tavLst>
                                        <p:tav tm="0">
                                          <p:val>
                                            <p:strVal val="0-#ppt_w/2"/>
                                          </p:val>
                                        </p:tav>
                                        <p:tav tm="100000">
                                          <p:val>
                                            <p:strVal val="#ppt_x"/>
                                          </p:val>
                                        </p:tav>
                                      </p:tavLst>
                                    </p:anim>
                                    <p:anim calcmode="lin" valueType="num">
                                      <p:cBhvr additive="base">
                                        <p:cTn id="32" dur="1000" fill="hold"/>
                                        <p:tgtEl>
                                          <p:spTgt spid="376"/>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377"/>
                                        </p:tgtEl>
                                        <p:attrNameLst>
                                          <p:attrName>style.visibility</p:attrName>
                                        </p:attrNameLst>
                                      </p:cBhvr>
                                      <p:to>
                                        <p:strVal val="visible"/>
                                      </p:to>
                                    </p:set>
                                    <p:anim calcmode="lin" valueType="num">
                                      <p:cBhvr additive="base">
                                        <p:cTn id="35" dur="1000" fill="hold"/>
                                        <p:tgtEl>
                                          <p:spTgt spid="377"/>
                                        </p:tgtEl>
                                        <p:attrNameLst>
                                          <p:attrName>ppt_x</p:attrName>
                                        </p:attrNameLst>
                                      </p:cBhvr>
                                      <p:tavLst>
                                        <p:tav tm="0">
                                          <p:val>
                                            <p:strVal val="0-#ppt_w/2"/>
                                          </p:val>
                                        </p:tav>
                                        <p:tav tm="100000">
                                          <p:val>
                                            <p:strVal val="#ppt_x"/>
                                          </p:val>
                                        </p:tav>
                                      </p:tavLst>
                                    </p:anim>
                                    <p:anim calcmode="lin" valueType="num">
                                      <p:cBhvr additive="base">
                                        <p:cTn id="36" dur="1000" fill="hold"/>
                                        <p:tgtEl>
                                          <p:spTgt spid="377"/>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378"/>
                                        </p:tgtEl>
                                        <p:attrNameLst>
                                          <p:attrName>style.visibility</p:attrName>
                                        </p:attrNameLst>
                                      </p:cBhvr>
                                      <p:to>
                                        <p:strVal val="visible"/>
                                      </p:to>
                                    </p:set>
                                    <p:anim calcmode="lin" valueType="num">
                                      <p:cBhvr additive="base">
                                        <p:cTn id="39" dur="1000" fill="hold"/>
                                        <p:tgtEl>
                                          <p:spTgt spid="378"/>
                                        </p:tgtEl>
                                        <p:attrNameLst>
                                          <p:attrName>ppt_x</p:attrName>
                                        </p:attrNameLst>
                                      </p:cBhvr>
                                      <p:tavLst>
                                        <p:tav tm="0">
                                          <p:val>
                                            <p:strVal val="0-#ppt_w/2"/>
                                          </p:val>
                                        </p:tav>
                                        <p:tav tm="100000">
                                          <p:val>
                                            <p:strVal val="#ppt_x"/>
                                          </p:val>
                                        </p:tav>
                                      </p:tavLst>
                                    </p:anim>
                                    <p:anim calcmode="lin" valueType="num">
                                      <p:cBhvr additive="base">
                                        <p:cTn id="40" dur="1000" fill="hold"/>
                                        <p:tgtEl>
                                          <p:spTgt spid="378"/>
                                        </p:tgtEl>
                                        <p:attrNameLst>
                                          <p:attrName>ppt_y</p:attrName>
                                        </p:attrNameLst>
                                      </p:cBhvr>
                                      <p:tavLst>
                                        <p:tav tm="0">
                                          <p:val>
                                            <p:strVal val="#ppt_y"/>
                                          </p:val>
                                        </p:tav>
                                        <p:tav tm="100000">
                                          <p:val>
                                            <p:strVal val="#ppt_y"/>
                                          </p:val>
                                        </p:tav>
                                      </p:tavLst>
                                    </p:anim>
                                  </p:childTnLst>
                                </p:cTn>
                              </p:par>
                            </p:childTnLst>
                          </p:cTn>
                        </p:par>
                        <p:par>
                          <p:cTn id="41" fill="hold">
                            <p:stCondLst>
                              <p:cond delay="4000"/>
                            </p:stCondLst>
                            <p:childTnLst>
                              <p:par>
                                <p:cTn id="42" presetID="14" presetClass="entr" presetSubtype="10" fill="hold" nodeType="afterEffect">
                                  <p:stCondLst>
                                    <p:cond delay="0"/>
                                  </p:stCondLst>
                                  <p:childTnLst>
                                    <p:set>
                                      <p:cBhvr>
                                        <p:cTn id="43" dur="1" fill="hold">
                                          <p:stCondLst>
                                            <p:cond delay="0"/>
                                          </p:stCondLst>
                                        </p:cTn>
                                        <p:tgtEl>
                                          <p:spTgt spid="454"/>
                                        </p:tgtEl>
                                        <p:attrNameLst>
                                          <p:attrName>style.visibility</p:attrName>
                                        </p:attrNameLst>
                                      </p:cBhvr>
                                      <p:to>
                                        <p:strVal val="visible"/>
                                      </p:to>
                                    </p:set>
                                    <p:animEffect transition="in" filter="randombar(horizontal)">
                                      <p:cBhvr>
                                        <p:cTn id="44" dur="500"/>
                                        <p:tgtEl>
                                          <p:spTgt spid="4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animBg="1"/>
      <p:bldP spid="371" grpId="0"/>
      <p:bldP spid="372" grpId="0"/>
      <p:bldP spid="373" grpId="0"/>
      <p:bldP spid="374" grpId="0"/>
      <p:bldP spid="375" grpId="0"/>
      <p:bldP spid="376" grpId="0"/>
      <p:bldP spid="377" grpId="0"/>
      <p:bldP spid="37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309" name="图片 308">
            <a:extLst>
              <a:ext uri="{FF2B5EF4-FFF2-40B4-BE49-F238E27FC236}">
                <a16:creationId xmlns="" xmlns:a16="http://schemas.microsoft.com/office/drawing/2014/main" id="{5017DA03-16A8-49DA-9B6B-351A58D11EF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grpSp>
        <p:nvGrpSpPr>
          <p:cNvPr id="602" name="组合 601">
            <a:extLst>
              <a:ext uri="{FF2B5EF4-FFF2-40B4-BE49-F238E27FC236}">
                <a16:creationId xmlns="" xmlns:a16="http://schemas.microsoft.com/office/drawing/2014/main" id="{33A46DB9-CEA3-4B3B-9BE5-07242B045A59}"/>
              </a:ext>
            </a:extLst>
          </p:cNvPr>
          <p:cNvGrpSpPr/>
          <p:nvPr/>
        </p:nvGrpSpPr>
        <p:grpSpPr>
          <a:xfrm>
            <a:off x="6911714" y="22385"/>
            <a:ext cx="3615690" cy="6061207"/>
            <a:chOff x="7475220" y="1118681"/>
            <a:chExt cx="2572317" cy="4312135"/>
          </a:xfrm>
        </p:grpSpPr>
        <p:pic>
          <p:nvPicPr>
            <p:cNvPr id="603" name="图片 602">
              <a:extLst>
                <a:ext uri="{FF2B5EF4-FFF2-40B4-BE49-F238E27FC236}">
                  <a16:creationId xmlns="" xmlns:a16="http://schemas.microsoft.com/office/drawing/2014/main" id="{BC14BDBD-3758-4986-8578-A497475C5270}"/>
                </a:ext>
              </a:extLst>
            </p:cNvPr>
            <p:cNvPicPr>
              <a:picLocks noChangeAspect="1"/>
            </p:cNvPicPr>
            <p:nvPr/>
          </p:nvPicPr>
          <p:blipFill>
            <a:blip r:embed="rId4" cstate="email">
              <a:duotone>
                <a:schemeClr val="accent3">
                  <a:shade val="45000"/>
                  <a:satMod val="135000"/>
                </a:schemeClr>
                <a:prstClr val="white"/>
              </a:duotone>
            </a:blip>
            <a:stretch>
              <a:fillRect/>
            </a:stretch>
          </p:blipFill>
          <p:spPr>
            <a:xfrm>
              <a:off x="7869676" y="3262982"/>
              <a:ext cx="2026596" cy="2167834"/>
            </a:xfrm>
            <a:prstGeom prst="rect">
              <a:avLst/>
            </a:prstGeom>
          </p:spPr>
        </p:pic>
        <p:pic>
          <p:nvPicPr>
            <p:cNvPr id="604" name="图片 603">
              <a:extLst>
                <a:ext uri="{FF2B5EF4-FFF2-40B4-BE49-F238E27FC236}">
                  <a16:creationId xmlns="" xmlns:a16="http://schemas.microsoft.com/office/drawing/2014/main" id="{3C5036E7-A968-47BB-A5D0-0AC9B046996B}"/>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b="66312"/>
            <a:stretch>
              <a:fillRect/>
            </a:stretch>
          </p:blipFill>
          <p:spPr>
            <a:xfrm>
              <a:off x="7475220" y="1118681"/>
              <a:ext cx="2572317" cy="2310319"/>
            </a:xfrm>
            <a:prstGeom prst="rect">
              <a:avLst/>
            </a:prstGeom>
          </p:spPr>
        </p:pic>
      </p:grpSp>
      <p:grpSp>
        <p:nvGrpSpPr>
          <p:cNvPr id="605" name="组合 604">
            <a:extLst>
              <a:ext uri="{FF2B5EF4-FFF2-40B4-BE49-F238E27FC236}">
                <a16:creationId xmlns="" xmlns:a16="http://schemas.microsoft.com/office/drawing/2014/main" id="{CDE3D37F-10A2-4906-BE4A-B5DBE14BB90A}"/>
              </a:ext>
            </a:extLst>
          </p:cNvPr>
          <p:cNvGrpSpPr>
            <a:grpSpLocks/>
          </p:cNvGrpSpPr>
          <p:nvPr/>
        </p:nvGrpSpPr>
        <p:grpSpPr bwMode="auto">
          <a:xfrm>
            <a:off x="527431" y="3967269"/>
            <a:ext cx="2434136" cy="2431657"/>
            <a:chOff x="412646" y="656269"/>
            <a:chExt cx="3839484" cy="3834791"/>
          </a:xfrm>
        </p:grpSpPr>
        <p:sp>
          <p:nvSpPr>
            <p:cNvPr id="606" name="椭圆 605">
              <a:extLst>
                <a:ext uri="{FF2B5EF4-FFF2-40B4-BE49-F238E27FC236}">
                  <a16:creationId xmlns="" xmlns:a16="http://schemas.microsoft.com/office/drawing/2014/main" id="{A36FCF2A-9A96-4A42-AA5B-91E270A95AE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07" name="组合 606">
              <a:extLst>
                <a:ext uri="{FF2B5EF4-FFF2-40B4-BE49-F238E27FC236}">
                  <a16:creationId xmlns="" xmlns:a16="http://schemas.microsoft.com/office/drawing/2014/main" id="{223AD9EE-D5DC-469A-9743-281512429519}"/>
                </a:ext>
              </a:extLst>
            </p:cNvPr>
            <p:cNvGrpSpPr>
              <a:grpSpLocks/>
            </p:cNvGrpSpPr>
            <p:nvPr/>
          </p:nvGrpSpPr>
          <p:grpSpPr bwMode="auto">
            <a:xfrm>
              <a:off x="1167595" y="656269"/>
              <a:ext cx="3084535" cy="3065208"/>
              <a:chOff x="1167595" y="656269"/>
              <a:chExt cx="3084535" cy="3065208"/>
            </a:xfrm>
          </p:grpSpPr>
          <p:sp>
            <p:nvSpPr>
              <p:cNvPr id="608" name="椭圆 607">
                <a:extLst>
                  <a:ext uri="{FF2B5EF4-FFF2-40B4-BE49-F238E27FC236}">
                    <a16:creationId xmlns="" xmlns:a16="http://schemas.microsoft.com/office/drawing/2014/main" id="{92EEBF81-8C96-4DF9-97E6-96353389A40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09" name="组合 126">
                <a:extLst>
                  <a:ext uri="{FF2B5EF4-FFF2-40B4-BE49-F238E27FC236}">
                    <a16:creationId xmlns="" xmlns:a16="http://schemas.microsoft.com/office/drawing/2014/main" id="{8A0E4F3F-CC3E-45AD-9C7A-5799F1ED947E}"/>
                  </a:ext>
                </a:extLst>
              </p:cNvPr>
              <p:cNvGrpSpPr>
                <a:grpSpLocks/>
              </p:cNvGrpSpPr>
              <p:nvPr/>
            </p:nvGrpSpPr>
            <p:grpSpPr bwMode="auto">
              <a:xfrm>
                <a:off x="1471763" y="905821"/>
                <a:ext cx="2545098" cy="2726591"/>
                <a:chOff x="5692632" y="2125830"/>
                <a:chExt cx="2582391" cy="2767159"/>
              </a:xfrm>
            </p:grpSpPr>
            <p:sp>
              <p:nvSpPr>
                <p:cNvPr id="672" name="任意多边形 862">
                  <a:extLst>
                    <a:ext uri="{FF2B5EF4-FFF2-40B4-BE49-F238E27FC236}">
                      <a16:creationId xmlns="" xmlns:a16="http://schemas.microsoft.com/office/drawing/2014/main" id="{0A4AF0E3-6C43-4DF7-B505-5CC174D7C6E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3" name="任意多边形 863">
                  <a:extLst>
                    <a:ext uri="{FF2B5EF4-FFF2-40B4-BE49-F238E27FC236}">
                      <a16:creationId xmlns="" xmlns:a16="http://schemas.microsoft.com/office/drawing/2014/main" id="{BC43117A-3F13-47B9-9B02-0AE5071FFEB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4" name="任意多边形 864">
                  <a:extLst>
                    <a:ext uri="{FF2B5EF4-FFF2-40B4-BE49-F238E27FC236}">
                      <a16:creationId xmlns="" xmlns:a16="http://schemas.microsoft.com/office/drawing/2014/main" id="{9008B00E-4592-4F9B-AB3E-770E602160A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5" name="任意多边形 865">
                  <a:extLst>
                    <a:ext uri="{FF2B5EF4-FFF2-40B4-BE49-F238E27FC236}">
                      <a16:creationId xmlns="" xmlns:a16="http://schemas.microsoft.com/office/drawing/2014/main" id="{31AA91EB-D4CF-4328-A83B-AFAEECFF243D}"/>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6" name="任意多边形 866">
                  <a:extLst>
                    <a:ext uri="{FF2B5EF4-FFF2-40B4-BE49-F238E27FC236}">
                      <a16:creationId xmlns="" xmlns:a16="http://schemas.microsoft.com/office/drawing/2014/main" id="{03866564-6527-47D8-A21B-70D418F56E53}"/>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7" name="任意多边形 867">
                  <a:extLst>
                    <a:ext uri="{FF2B5EF4-FFF2-40B4-BE49-F238E27FC236}">
                      <a16:creationId xmlns="" xmlns:a16="http://schemas.microsoft.com/office/drawing/2014/main" id="{E9098CC9-81B8-4D61-BFB5-C23B72306A4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0" name="组合 122">
                <a:extLst>
                  <a:ext uri="{FF2B5EF4-FFF2-40B4-BE49-F238E27FC236}">
                    <a16:creationId xmlns="" xmlns:a16="http://schemas.microsoft.com/office/drawing/2014/main" id="{047EEBD8-1DF8-4294-8954-6D5E42CA8B1A}"/>
                  </a:ext>
                </a:extLst>
              </p:cNvPr>
              <p:cNvGrpSpPr>
                <a:grpSpLocks/>
              </p:cNvGrpSpPr>
              <p:nvPr/>
            </p:nvGrpSpPr>
            <p:grpSpPr bwMode="auto">
              <a:xfrm>
                <a:off x="1238175" y="792388"/>
                <a:ext cx="3013955" cy="2929089"/>
                <a:chOff x="7642275" y="-3564091"/>
                <a:chExt cx="5694363" cy="5534842"/>
              </a:xfrm>
            </p:grpSpPr>
            <p:grpSp>
              <p:nvGrpSpPr>
                <p:cNvPr id="648" name="组合 108">
                  <a:extLst>
                    <a:ext uri="{FF2B5EF4-FFF2-40B4-BE49-F238E27FC236}">
                      <a16:creationId xmlns="" xmlns:a16="http://schemas.microsoft.com/office/drawing/2014/main" id="{D510A67F-83BC-45FC-9281-A7924158D477}"/>
                    </a:ext>
                  </a:extLst>
                </p:cNvPr>
                <p:cNvGrpSpPr>
                  <a:grpSpLocks/>
                </p:cNvGrpSpPr>
                <p:nvPr/>
              </p:nvGrpSpPr>
              <p:grpSpPr bwMode="auto">
                <a:xfrm>
                  <a:off x="10568038" y="-2241539"/>
                  <a:ext cx="2768600" cy="1414311"/>
                  <a:chOff x="7264400" y="2182977"/>
                  <a:chExt cx="2768600" cy="1414311"/>
                </a:xfrm>
              </p:grpSpPr>
              <p:sp>
                <p:nvSpPr>
                  <p:cNvPr id="670" name="任意多边形 860">
                    <a:extLst>
                      <a:ext uri="{FF2B5EF4-FFF2-40B4-BE49-F238E27FC236}">
                        <a16:creationId xmlns="" xmlns:a16="http://schemas.microsoft.com/office/drawing/2014/main" id="{321A6CB8-89C1-4711-BC23-C8C4F328F0F9}"/>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1" name="任意多边形 861">
                    <a:extLst>
                      <a:ext uri="{FF2B5EF4-FFF2-40B4-BE49-F238E27FC236}">
                        <a16:creationId xmlns="" xmlns:a16="http://schemas.microsoft.com/office/drawing/2014/main" id="{EE3EEB64-5FC8-4EBD-BF25-87148883576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9" name="组合 109">
                  <a:extLst>
                    <a:ext uri="{FF2B5EF4-FFF2-40B4-BE49-F238E27FC236}">
                      <a16:creationId xmlns="" xmlns:a16="http://schemas.microsoft.com/office/drawing/2014/main" id="{0A8F8D59-7EB9-4479-8302-070C456580E3}"/>
                    </a:ext>
                  </a:extLst>
                </p:cNvPr>
                <p:cNvGrpSpPr>
                  <a:grpSpLocks/>
                </p:cNvGrpSpPr>
                <p:nvPr/>
              </p:nvGrpSpPr>
              <p:grpSpPr bwMode="auto">
                <a:xfrm>
                  <a:off x="10555338" y="-792316"/>
                  <a:ext cx="2717800" cy="1467621"/>
                  <a:chOff x="7251700" y="3632200"/>
                  <a:chExt cx="2717800" cy="1467621"/>
                </a:xfrm>
              </p:grpSpPr>
              <p:sp>
                <p:nvSpPr>
                  <p:cNvPr id="668" name="任意多边形 858">
                    <a:extLst>
                      <a:ext uri="{FF2B5EF4-FFF2-40B4-BE49-F238E27FC236}">
                        <a16:creationId xmlns="" xmlns:a16="http://schemas.microsoft.com/office/drawing/2014/main" id="{17F1E886-54A9-4621-99A1-8B9674663BE4}"/>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9" name="任意多边形 859">
                    <a:extLst>
                      <a:ext uri="{FF2B5EF4-FFF2-40B4-BE49-F238E27FC236}">
                        <a16:creationId xmlns="" xmlns:a16="http://schemas.microsoft.com/office/drawing/2014/main" id="{2404C6EA-683A-4571-B91A-49883F17690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0" name="组合 110">
                  <a:extLst>
                    <a:ext uri="{FF2B5EF4-FFF2-40B4-BE49-F238E27FC236}">
                      <a16:creationId xmlns="" xmlns:a16="http://schemas.microsoft.com/office/drawing/2014/main" id="{26BCF424-D04D-4551-B0CB-8012A893FF7E}"/>
                    </a:ext>
                  </a:extLst>
                </p:cNvPr>
                <p:cNvGrpSpPr>
                  <a:grpSpLocks/>
                </p:cNvGrpSpPr>
                <p:nvPr/>
              </p:nvGrpSpPr>
              <p:grpSpPr bwMode="auto">
                <a:xfrm>
                  <a:off x="10471931" y="-792316"/>
                  <a:ext cx="1523446" cy="2743380"/>
                  <a:chOff x="7168293" y="3632200"/>
                  <a:chExt cx="1523446" cy="2743380"/>
                </a:xfrm>
              </p:grpSpPr>
              <p:sp>
                <p:nvSpPr>
                  <p:cNvPr id="666" name="任意多边形 856">
                    <a:extLst>
                      <a:ext uri="{FF2B5EF4-FFF2-40B4-BE49-F238E27FC236}">
                        <a16:creationId xmlns="" xmlns:a16="http://schemas.microsoft.com/office/drawing/2014/main" id="{778C8485-C325-4622-AA5D-429AD612EE27}"/>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7" name="任意多边形 857">
                    <a:extLst>
                      <a:ext uri="{FF2B5EF4-FFF2-40B4-BE49-F238E27FC236}">
                        <a16:creationId xmlns="" xmlns:a16="http://schemas.microsoft.com/office/drawing/2014/main" id="{6DA950BB-2526-4881-9B3A-D4DB7CA4020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1" name="组合 111">
                  <a:extLst>
                    <a:ext uri="{FF2B5EF4-FFF2-40B4-BE49-F238E27FC236}">
                      <a16:creationId xmlns="" xmlns:a16="http://schemas.microsoft.com/office/drawing/2014/main" id="{4BCAE942-949B-47B8-A885-EEE61E21C019}"/>
                    </a:ext>
                  </a:extLst>
                </p:cNvPr>
                <p:cNvGrpSpPr>
                  <a:grpSpLocks/>
                </p:cNvGrpSpPr>
                <p:nvPr/>
              </p:nvGrpSpPr>
              <p:grpSpPr bwMode="auto">
                <a:xfrm>
                  <a:off x="8882232" y="-789141"/>
                  <a:ext cx="1567560" cy="2759892"/>
                  <a:chOff x="5578594" y="3635375"/>
                  <a:chExt cx="1567560" cy="2759892"/>
                </a:xfrm>
              </p:grpSpPr>
              <p:sp>
                <p:nvSpPr>
                  <p:cNvPr id="664" name="任意多边形 854">
                    <a:extLst>
                      <a:ext uri="{FF2B5EF4-FFF2-40B4-BE49-F238E27FC236}">
                        <a16:creationId xmlns="" xmlns:a16="http://schemas.microsoft.com/office/drawing/2014/main" id="{16982125-E04A-4353-8276-A98128C4863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5" name="任意多边形 855">
                    <a:extLst>
                      <a:ext uri="{FF2B5EF4-FFF2-40B4-BE49-F238E27FC236}">
                        <a16:creationId xmlns="" xmlns:a16="http://schemas.microsoft.com/office/drawing/2014/main" id="{3D2EB387-D4A1-4A26-89AC-C5F4DF67CCF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2" name="组合 99">
                  <a:extLst>
                    <a:ext uri="{FF2B5EF4-FFF2-40B4-BE49-F238E27FC236}">
                      <a16:creationId xmlns="" xmlns:a16="http://schemas.microsoft.com/office/drawing/2014/main" id="{B28A9AE1-D542-455B-A33B-6AE63BF2494E}"/>
                    </a:ext>
                  </a:extLst>
                </p:cNvPr>
                <p:cNvGrpSpPr>
                  <a:grpSpLocks/>
                </p:cNvGrpSpPr>
                <p:nvPr/>
              </p:nvGrpSpPr>
              <p:grpSpPr bwMode="auto">
                <a:xfrm>
                  <a:off x="10504538" y="-3459330"/>
                  <a:ext cx="1556982" cy="2603514"/>
                  <a:chOff x="7200900" y="965186"/>
                  <a:chExt cx="1556982" cy="2603514"/>
                </a:xfrm>
              </p:grpSpPr>
              <p:sp>
                <p:nvSpPr>
                  <p:cNvPr id="662" name="任意多边形 852">
                    <a:extLst>
                      <a:ext uri="{FF2B5EF4-FFF2-40B4-BE49-F238E27FC236}">
                        <a16:creationId xmlns="" xmlns:a16="http://schemas.microsoft.com/office/drawing/2014/main" id="{1579F563-975D-4C10-A8E4-E27101C58EA6}"/>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3" name="任意多边形 853">
                    <a:extLst>
                      <a:ext uri="{FF2B5EF4-FFF2-40B4-BE49-F238E27FC236}">
                        <a16:creationId xmlns="" xmlns:a16="http://schemas.microsoft.com/office/drawing/2014/main" id="{AC818477-06BA-423A-9149-968B9D1C63A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3" name="组合 98">
                  <a:extLst>
                    <a:ext uri="{FF2B5EF4-FFF2-40B4-BE49-F238E27FC236}">
                      <a16:creationId xmlns="" xmlns:a16="http://schemas.microsoft.com/office/drawing/2014/main" id="{7927F03B-2EE1-4214-837C-9D99FAAD077C}"/>
                    </a:ext>
                  </a:extLst>
                </p:cNvPr>
                <p:cNvGrpSpPr>
                  <a:grpSpLocks/>
                </p:cNvGrpSpPr>
                <p:nvPr/>
              </p:nvGrpSpPr>
              <p:grpSpPr bwMode="auto">
                <a:xfrm>
                  <a:off x="9007760" y="-3564091"/>
                  <a:ext cx="1499035" cy="2673350"/>
                  <a:chOff x="5704122" y="860425"/>
                  <a:chExt cx="1499035" cy="2673350"/>
                </a:xfrm>
              </p:grpSpPr>
              <p:sp>
                <p:nvSpPr>
                  <p:cNvPr id="660" name="任意多边形 850">
                    <a:extLst>
                      <a:ext uri="{FF2B5EF4-FFF2-40B4-BE49-F238E27FC236}">
                        <a16:creationId xmlns="" xmlns:a16="http://schemas.microsoft.com/office/drawing/2014/main" id="{A8AB4119-E256-43F5-870D-3AA1B5E856C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1" name="任意多边形 851">
                    <a:extLst>
                      <a:ext uri="{FF2B5EF4-FFF2-40B4-BE49-F238E27FC236}">
                        <a16:creationId xmlns="" xmlns:a16="http://schemas.microsoft.com/office/drawing/2014/main" id="{14F5BEAD-EE25-4A18-9D38-1A90DB698F8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4" name="组合 113">
                  <a:extLst>
                    <a:ext uri="{FF2B5EF4-FFF2-40B4-BE49-F238E27FC236}">
                      <a16:creationId xmlns="" xmlns:a16="http://schemas.microsoft.com/office/drawing/2014/main" id="{46E1E2AF-35CE-41FA-AA91-F3E99129A4A8}"/>
                    </a:ext>
                  </a:extLst>
                </p:cNvPr>
                <p:cNvGrpSpPr>
                  <a:grpSpLocks/>
                </p:cNvGrpSpPr>
                <p:nvPr/>
              </p:nvGrpSpPr>
              <p:grpSpPr bwMode="auto">
                <a:xfrm>
                  <a:off x="7685138" y="-2293489"/>
                  <a:ext cx="2743200" cy="1482122"/>
                  <a:chOff x="4381500" y="2131027"/>
                  <a:chExt cx="2743200" cy="1482122"/>
                </a:xfrm>
              </p:grpSpPr>
              <p:sp>
                <p:nvSpPr>
                  <p:cNvPr id="658" name="任意多边形 848">
                    <a:extLst>
                      <a:ext uri="{FF2B5EF4-FFF2-40B4-BE49-F238E27FC236}">
                        <a16:creationId xmlns="" xmlns:a16="http://schemas.microsoft.com/office/drawing/2014/main" id="{14BD330B-0755-4671-BDC4-7F05A4FAE16A}"/>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9" name="任意多边形 849">
                    <a:extLst>
                      <a:ext uri="{FF2B5EF4-FFF2-40B4-BE49-F238E27FC236}">
                        <a16:creationId xmlns="" xmlns:a16="http://schemas.microsoft.com/office/drawing/2014/main" id="{0B45162A-826F-49E5-83C3-868E47EC9C7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5" name="组合 112">
                  <a:extLst>
                    <a:ext uri="{FF2B5EF4-FFF2-40B4-BE49-F238E27FC236}">
                      <a16:creationId xmlns="" xmlns:a16="http://schemas.microsoft.com/office/drawing/2014/main" id="{F1A48CE0-D9A8-433E-9FF6-1D93A8E6158E}"/>
                    </a:ext>
                  </a:extLst>
                </p:cNvPr>
                <p:cNvGrpSpPr>
                  <a:grpSpLocks/>
                </p:cNvGrpSpPr>
                <p:nvPr/>
              </p:nvGrpSpPr>
              <p:grpSpPr bwMode="auto">
                <a:xfrm>
                  <a:off x="7642275" y="-801840"/>
                  <a:ext cx="2773363" cy="1440922"/>
                  <a:chOff x="4338637" y="3622676"/>
                  <a:chExt cx="2773363" cy="1440922"/>
                </a:xfrm>
              </p:grpSpPr>
              <p:sp>
                <p:nvSpPr>
                  <p:cNvPr id="656" name="任意多边形 846" hidden="1">
                    <a:extLst>
                      <a:ext uri="{FF2B5EF4-FFF2-40B4-BE49-F238E27FC236}">
                        <a16:creationId xmlns="" xmlns:a16="http://schemas.microsoft.com/office/drawing/2014/main" id="{202E8BF8-92B5-49CE-B5BD-46A6379D50F6}"/>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7" name="任意多边形 847">
                    <a:extLst>
                      <a:ext uri="{FF2B5EF4-FFF2-40B4-BE49-F238E27FC236}">
                        <a16:creationId xmlns="" xmlns:a16="http://schemas.microsoft.com/office/drawing/2014/main" id="{F55385BD-C6A8-4150-A2A1-D841650F072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11" name="组合 121">
                <a:extLst>
                  <a:ext uri="{FF2B5EF4-FFF2-40B4-BE49-F238E27FC236}">
                    <a16:creationId xmlns="" xmlns:a16="http://schemas.microsoft.com/office/drawing/2014/main" id="{D6D68758-04A7-44C9-977D-08ACA26B41F7}"/>
                  </a:ext>
                </a:extLst>
              </p:cNvPr>
              <p:cNvGrpSpPr>
                <a:grpSpLocks/>
              </p:cNvGrpSpPr>
              <p:nvPr/>
            </p:nvGrpSpPr>
            <p:grpSpPr bwMode="auto">
              <a:xfrm>
                <a:off x="1167595" y="656269"/>
                <a:ext cx="2724071" cy="2669454"/>
                <a:chOff x="13371766" y="-2490898"/>
                <a:chExt cx="5146323" cy="5043698"/>
              </a:xfrm>
            </p:grpSpPr>
            <p:grpSp>
              <p:nvGrpSpPr>
                <p:cNvPr id="612" name="组合 84">
                  <a:extLst>
                    <a:ext uri="{FF2B5EF4-FFF2-40B4-BE49-F238E27FC236}">
                      <a16:creationId xmlns="" xmlns:a16="http://schemas.microsoft.com/office/drawing/2014/main" id="{6693D8BE-A7C5-4133-80A2-06EFCF90DAEC}"/>
                    </a:ext>
                  </a:extLst>
                </p:cNvPr>
                <p:cNvGrpSpPr>
                  <a:grpSpLocks/>
                </p:cNvGrpSpPr>
                <p:nvPr/>
              </p:nvGrpSpPr>
              <p:grpSpPr bwMode="auto">
                <a:xfrm>
                  <a:off x="14041858" y="-2490898"/>
                  <a:ext cx="4476231" cy="4896641"/>
                  <a:chOff x="-131440" y="1532255"/>
                  <a:chExt cx="2379817" cy="2603331"/>
                </a:xfrm>
              </p:grpSpPr>
              <p:grpSp>
                <p:nvGrpSpPr>
                  <p:cNvPr id="630" name="组合 69">
                    <a:extLst>
                      <a:ext uri="{FF2B5EF4-FFF2-40B4-BE49-F238E27FC236}">
                        <a16:creationId xmlns="" xmlns:a16="http://schemas.microsoft.com/office/drawing/2014/main" id="{2BEC8134-9957-417E-94EF-44128EF7A5F8}"/>
                      </a:ext>
                    </a:extLst>
                  </p:cNvPr>
                  <p:cNvGrpSpPr>
                    <a:grpSpLocks/>
                  </p:cNvGrpSpPr>
                  <p:nvPr/>
                </p:nvGrpSpPr>
                <p:grpSpPr bwMode="auto">
                  <a:xfrm>
                    <a:off x="1063163" y="2072415"/>
                    <a:ext cx="1179452" cy="1050341"/>
                    <a:chOff x="2682875" y="2154503"/>
                    <a:chExt cx="1179452" cy="1050341"/>
                  </a:xfrm>
                </p:grpSpPr>
                <p:sp>
                  <p:nvSpPr>
                    <p:cNvPr id="646" name="任意多边形 836">
                      <a:extLst>
                        <a:ext uri="{FF2B5EF4-FFF2-40B4-BE49-F238E27FC236}">
                          <a16:creationId xmlns="" xmlns:a16="http://schemas.microsoft.com/office/drawing/2014/main" id="{7AD7149A-B9EC-41C8-8A7B-C00E618588C5}"/>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7" name="任意多边形 837">
                      <a:extLst>
                        <a:ext uri="{FF2B5EF4-FFF2-40B4-BE49-F238E27FC236}">
                          <a16:creationId xmlns="" xmlns:a16="http://schemas.microsoft.com/office/drawing/2014/main" id="{A392D4D5-2802-49CA-A864-4A51858D983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1" name="组合 80">
                    <a:extLst>
                      <a:ext uri="{FF2B5EF4-FFF2-40B4-BE49-F238E27FC236}">
                        <a16:creationId xmlns="" xmlns:a16="http://schemas.microsoft.com/office/drawing/2014/main" id="{6FE8ACD2-EC98-4633-8924-0D471AC9E360}"/>
                      </a:ext>
                    </a:extLst>
                  </p:cNvPr>
                  <p:cNvGrpSpPr>
                    <a:grpSpLocks/>
                  </p:cNvGrpSpPr>
                  <p:nvPr/>
                </p:nvGrpSpPr>
                <p:grpSpPr bwMode="auto">
                  <a:xfrm>
                    <a:off x="1078707" y="2993336"/>
                    <a:ext cx="1169670" cy="723690"/>
                    <a:chOff x="2895600" y="3487261"/>
                    <a:chExt cx="1169670" cy="723690"/>
                  </a:xfrm>
                </p:grpSpPr>
                <p:sp>
                  <p:nvSpPr>
                    <p:cNvPr id="644" name="任意多边形 834">
                      <a:extLst>
                        <a:ext uri="{FF2B5EF4-FFF2-40B4-BE49-F238E27FC236}">
                          <a16:creationId xmlns="" xmlns:a16="http://schemas.microsoft.com/office/drawing/2014/main" id="{E862FB8D-481D-4004-AA53-977EA0C5F691}"/>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5" name="任意多边形 835">
                      <a:extLst>
                        <a:ext uri="{FF2B5EF4-FFF2-40B4-BE49-F238E27FC236}">
                          <a16:creationId xmlns="" xmlns:a16="http://schemas.microsoft.com/office/drawing/2014/main" id="{8BF72BAF-FF6F-48F1-BDD8-DCA22D5C01E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2" name="组合 82">
                    <a:extLst>
                      <a:ext uri="{FF2B5EF4-FFF2-40B4-BE49-F238E27FC236}">
                        <a16:creationId xmlns="" xmlns:a16="http://schemas.microsoft.com/office/drawing/2014/main" id="{6C77D28B-6554-4259-A9AE-19B8BCF32674}"/>
                      </a:ext>
                    </a:extLst>
                  </p:cNvPr>
                  <p:cNvGrpSpPr>
                    <a:grpSpLocks/>
                  </p:cNvGrpSpPr>
                  <p:nvPr/>
                </p:nvGrpSpPr>
                <p:grpSpPr bwMode="auto">
                  <a:xfrm>
                    <a:off x="618349" y="3122458"/>
                    <a:ext cx="850535" cy="1013128"/>
                    <a:chOff x="4720449" y="4163858"/>
                    <a:chExt cx="850535" cy="1013128"/>
                  </a:xfrm>
                </p:grpSpPr>
                <p:sp>
                  <p:nvSpPr>
                    <p:cNvPr id="642" name="任意多边形 832" hidden="1">
                      <a:extLst>
                        <a:ext uri="{FF2B5EF4-FFF2-40B4-BE49-F238E27FC236}">
                          <a16:creationId xmlns="" xmlns:a16="http://schemas.microsoft.com/office/drawing/2014/main" id="{06329EB2-4B9B-42BE-B865-9AC27E06031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3" name="任意多边形 833">
                      <a:extLst>
                        <a:ext uri="{FF2B5EF4-FFF2-40B4-BE49-F238E27FC236}">
                          <a16:creationId xmlns="" xmlns:a16="http://schemas.microsoft.com/office/drawing/2014/main" id="{7C924E72-2D91-4163-91D0-E868C98CEE5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3" name="组合 76">
                    <a:extLst>
                      <a:ext uri="{FF2B5EF4-FFF2-40B4-BE49-F238E27FC236}">
                        <a16:creationId xmlns="" xmlns:a16="http://schemas.microsoft.com/office/drawing/2014/main" id="{26939B0C-329E-4553-A811-891AE4EADB40}"/>
                      </a:ext>
                    </a:extLst>
                  </p:cNvPr>
                  <p:cNvGrpSpPr>
                    <a:grpSpLocks/>
                  </p:cNvGrpSpPr>
                  <p:nvPr/>
                </p:nvGrpSpPr>
                <p:grpSpPr bwMode="auto">
                  <a:xfrm>
                    <a:off x="-131440" y="2075280"/>
                    <a:ext cx="1172106" cy="1056965"/>
                    <a:chOff x="-1553840" y="2119273"/>
                    <a:chExt cx="1172106" cy="1056965"/>
                  </a:xfrm>
                </p:grpSpPr>
                <p:sp>
                  <p:nvSpPr>
                    <p:cNvPr id="640" name="Freeform 75_1" hidden="1">
                      <a:extLst>
                        <a:ext uri="{FF2B5EF4-FFF2-40B4-BE49-F238E27FC236}">
                          <a16:creationId xmlns="" xmlns:a16="http://schemas.microsoft.com/office/drawing/2014/main" id="{AADB67CA-7802-418A-AFD3-DDF9BA3C6D7A}"/>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1" name="任意多边形 831">
                      <a:extLst>
                        <a:ext uri="{FF2B5EF4-FFF2-40B4-BE49-F238E27FC236}">
                          <a16:creationId xmlns="" xmlns:a16="http://schemas.microsoft.com/office/drawing/2014/main" id="{4582F1F8-93AF-4699-A56E-0B8FBB07135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4" name="组合 77">
                    <a:extLst>
                      <a:ext uri="{FF2B5EF4-FFF2-40B4-BE49-F238E27FC236}">
                        <a16:creationId xmlns="" xmlns:a16="http://schemas.microsoft.com/office/drawing/2014/main" id="{067DB185-CAD3-4ADA-A70F-3919811C9D04}"/>
                      </a:ext>
                    </a:extLst>
                  </p:cNvPr>
                  <p:cNvGrpSpPr>
                    <a:grpSpLocks/>
                  </p:cNvGrpSpPr>
                  <p:nvPr/>
                </p:nvGrpSpPr>
                <p:grpSpPr bwMode="auto">
                  <a:xfrm>
                    <a:off x="-117221" y="2989912"/>
                    <a:ext cx="1172257" cy="735498"/>
                    <a:chOff x="227370" y="4232048"/>
                    <a:chExt cx="1172257" cy="735498"/>
                  </a:xfrm>
                </p:grpSpPr>
                <p:sp>
                  <p:nvSpPr>
                    <p:cNvPr id="638" name="任意多边形 828">
                      <a:extLst>
                        <a:ext uri="{FF2B5EF4-FFF2-40B4-BE49-F238E27FC236}">
                          <a16:creationId xmlns="" xmlns:a16="http://schemas.microsoft.com/office/drawing/2014/main" id="{33FCF8E0-C4D3-4EB4-9B4F-33275F217107}"/>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9" name="任意多边形 829">
                      <a:extLst>
                        <a:ext uri="{FF2B5EF4-FFF2-40B4-BE49-F238E27FC236}">
                          <a16:creationId xmlns="" xmlns:a16="http://schemas.microsoft.com/office/drawing/2014/main" id="{69FF8D6B-7184-400A-87B5-131D12E682B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5" name="组合 68">
                    <a:extLst>
                      <a:ext uri="{FF2B5EF4-FFF2-40B4-BE49-F238E27FC236}">
                        <a16:creationId xmlns="" xmlns:a16="http://schemas.microsoft.com/office/drawing/2014/main" id="{1BD37FD1-3940-44E0-B513-1FC6DA38BE24}"/>
                      </a:ext>
                    </a:extLst>
                  </p:cNvPr>
                  <p:cNvGrpSpPr>
                    <a:grpSpLocks/>
                  </p:cNvGrpSpPr>
                  <p:nvPr/>
                </p:nvGrpSpPr>
                <p:grpSpPr bwMode="auto">
                  <a:xfrm>
                    <a:off x="653667" y="1532255"/>
                    <a:ext cx="856733" cy="1585595"/>
                    <a:chOff x="2911092" y="1154430"/>
                    <a:chExt cx="856733" cy="1585595"/>
                  </a:xfrm>
                </p:grpSpPr>
                <p:sp>
                  <p:nvSpPr>
                    <p:cNvPr id="636" name="任意多边形 826">
                      <a:extLst>
                        <a:ext uri="{FF2B5EF4-FFF2-40B4-BE49-F238E27FC236}">
                          <a16:creationId xmlns="" xmlns:a16="http://schemas.microsoft.com/office/drawing/2014/main" id="{668CC2A2-F0FA-4F9F-8C9D-38C39ED8CC5E}"/>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7" name="任意多边形 827">
                      <a:extLst>
                        <a:ext uri="{FF2B5EF4-FFF2-40B4-BE49-F238E27FC236}">
                          <a16:creationId xmlns="" xmlns:a16="http://schemas.microsoft.com/office/drawing/2014/main" id="{320166CC-1765-4A51-B887-913C63C53F21}"/>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13" name="组合 612">
                  <a:extLst>
                    <a:ext uri="{FF2B5EF4-FFF2-40B4-BE49-F238E27FC236}">
                      <a16:creationId xmlns="" xmlns:a16="http://schemas.microsoft.com/office/drawing/2014/main" id="{147A5CAA-6B3E-407A-8D01-DCCF791F5D01}"/>
                    </a:ext>
                  </a:extLst>
                </p:cNvPr>
                <p:cNvGrpSpPr>
                  <a:grpSpLocks/>
                </p:cNvGrpSpPr>
                <p:nvPr/>
              </p:nvGrpSpPr>
              <p:grpSpPr bwMode="auto">
                <a:xfrm>
                  <a:off x="13371766" y="-568256"/>
                  <a:ext cx="3969643" cy="3121056"/>
                  <a:chOff x="-104553" y="2352286"/>
                  <a:chExt cx="3969643" cy="3121056"/>
                </a:xfrm>
              </p:grpSpPr>
              <p:sp>
                <p:nvSpPr>
                  <p:cNvPr id="628" name="椭圆 627">
                    <a:extLst>
                      <a:ext uri="{FF2B5EF4-FFF2-40B4-BE49-F238E27FC236}">
                        <a16:creationId xmlns="" xmlns:a16="http://schemas.microsoft.com/office/drawing/2014/main" id="{98E95217-76F1-4148-B725-C3C604BB59E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9" name="椭圆 628">
                    <a:extLst>
                      <a:ext uri="{FF2B5EF4-FFF2-40B4-BE49-F238E27FC236}">
                        <a16:creationId xmlns="" xmlns:a16="http://schemas.microsoft.com/office/drawing/2014/main" id="{5108C262-8D45-4D12-92F7-892852FE09BE}"/>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4" name="组合 40">
                  <a:extLst>
                    <a:ext uri="{FF2B5EF4-FFF2-40B4-BE49-F238E27FC236}">
                      <a16:creationId xmlns="" xmlns:a16="http://schemas.microsoft.com/office/drawing/2014/main" id="{B32924A5-4054-4316-8853-7CCE2C9BCFC1}"/>
                    </a:ext>
                  </a:extLst>
                </p:cNvPr>
                <p:cNvGrpSpPr>
                  <a:grpSpLocks/>
                </p:cNvGrpSpPr>
                <p:nvPr/>
              </p:nvGrpSpPr>
              <p:grpSpPr bwMode="auto">
                <a:xfrm>
                  <a:off x="15232572" y="-1047421"/>
                  <a:ext cx="2124490" cy="2153566"/>
                  <a:chOff x="3971510" y="869821"/>
                  <a:chExt cx="2124490" cy="2153566"/>
                </a:xfrm>
              </p:grpSpPr>
              <p:grpSp>
                <p:nvGrpSpPr>
                  <p:cNvPr id="615" name="组合 19">
                    <a:extLst>
                      <a:ext uri="{FF2B5EF4-FFF2-40B4-BE49-F238E27FC236}">
                        <a16:creationId xmlns="" xmlns:a16="http://schemas.microsoft.com/office/drawing/2014/main" id="{3E666891-67F7-4D10-BD3C-3E8E0A34E9B5}"/>
                      </a:ext>
                    </a:extLst>
                  </p:cNvPr>
                  <p:cNvGrpSpPr>
                    <a:grpSpLocks/>
                  </p:cNvGrpSpPr>
                  <p:nvPr/>
                </p:nvGrpSpPr>
                <p:grpSpPr bwMode="auto">
                  <a:xfrm>
                    <a:off x="5052827" y="904964"/>
                    <a:ext cx="1043173" cy="1547336"/>
                    <a:chOff x="8202642" y="1331438"/>
                    <a:chExt cx="1043173" cy="1547336"/>
                  </a:xfrm>
                </p:grpSpPr>
                <p:sp>
                  <p:nvSpPr>
                    <p:cNvPr id="626" name="任意多边形 816">
                      <a:extLst>
                        <a:ext uri="{FF2B5EF4-FFF2-40B4-BE49-F238E27FC236}">
                          <a16:creationId xmlns="" xmlns:a16="http://schemas.microsoft.com/office/drawing/2014/main" id="{B2B8A17A-9B48-4437-9A70-C89E7EF8392A}"/>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7" name="任意多边形 817">
                      <a:extLst>
                        <a:ext uri="{FF2B5EF4-FFF2-40B4-BE49-F238E27FC236}">
                          <a16:creationId xmlns="" xmlns:a16="http://schemas.microsoft.com/office/drawing/2014/main" id="{679508B3-B73F-43FF-BB54-4F1A3172867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6" name="组合 39">
                    <a:extLst>
                      <a:ext uri="{FF2B5EF4-FFF2-40B4-BE49-F238E27FC236}">
                        <a16:creationId xmlns="" xmlns:a16="http://schemas.microsoft.com/office/drawing/2014/main" id="{719C2076-D67C-4E01-A6B0-B451238E5FFA}"/>
                      </a:ext>
                    </a:extLst>
                  </p:cNvPr>
                  <p:cNvGrpSpPr>
                    <a:grpSpLocks/>
                  </p:cNvGrpSpPr>
                  <p:nvPr/>
                </p:nvGrpSpPr>
                <p:grpSpPr bwMode="auto">
                  <a:xfrm>
                    <a:off x="4018410" y="869821"/>
                    <a:ext cx="1074500" cy="1569143"/>
                    <a:chOff x="4018410" y="869821"/>
                    <a:chExt cx="1074500" cy="1569143"/>
                  </a:xfrm>
                </p:grpSpPr>
                <p:sp>
                  <p:nvSpPr>
                    <p:cNvPr id="624" name="任意多边形 814">
                      <a:extLst>
                        <a:ext uri="{FF2B5EF4-FFF2-40B4-BE49-F238E27FC236}">
                          <a16:creationId xmlns="" xmlns:a16="http://schemas.microsoft.com/office/drawing/2014/main" id="{7EB5F2F1-1A08-441F-BB22-11AC7B2DF480}"/>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5" name="任意多边形 815">
                      <a:extLst>
                        <a:ext uri="{FF2B5EF4-FFF2-40B4-BE49-F238E27FC236}">
                          <a16:creationId xmlns="" xmlns:a16="http://schemas.microsoft.com/office/drawing/2014/main" id="{F5FBCF61-51D1-441B-815E-C2C33CB97EA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7" name="组合 23">
                    <a:extLst>
                      <a:ext uri="{FF2B5EF4-FFF2-40B4-BE49-F238E27FC236}">
                        <a16:creationId xmlns="" xmlns:a16="http://schemas.microsoft.com/office/drawing/2014/main" id="{05D4A5E5-2D3D-4FB6-BB8E-0E9D6D551A3D}"/>
                      </a:ext>
                    </a:extLst>
                  </p:cNvPr>
                  <p:cNvGrpSpPr>
                    <a:grpSpLocks/>
                  </p:cNvGrpSpPr>
                  <p:nvPr/>
                </p:nvGrpSpPr>
                <p:grpSpPr bwMode="auto">
                  <a:xfrm>
                    <a:off x="5048035" y="2175212"/>
                    <a:ext cx="1018726" cy="829528"/>
                    <a:chOff x="7348022" y="2790825"/>
                    <a:chExt cx="1018726" cy="829528"/>
                  </a:xfrm>
                </p:grpSpPr>
                <p:sp>
                  <p:nvSpPr>
                    <p:cNvPr id="622" name="任意多边形 812" hidden="1">
                      <a:extLst>
                        <a:ext uri="{FF2B5EF4-FFF2-40B4-BE49-F238E27FC236}">
                          <a16:creationId xmlns="" xmlns:a16="http://schemas.microsoft.com/office/drawing/2014/main" id="{153288C4-2B3D-4075-9EBA-ED86EF4C85D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3" name="任意多边形 813">
                      <a:extLst>
                        <a:ext uri="{FF2B5EF4-FFF2-40B4-BE49-F238E27FC236}">
                          <a16:creationId xmlns="" xmlns:a16="http://schemas.microsoft.com/office/drawing/2014/main" id="{7D28EB62-6D75-4358-B1F0-FED4BD5DDC8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8" name="组合 33">
                    <a:extLst>
                      <a:ext uri="{FF2B5EF4-FFF2-40B4-BE49-F238E27FC236}">
                        <a16:creationId xmlns="" xmlns:a16="http://schemas.microsoft.com/office/drawing/2014/main" id="{0EB0513E-FAB5-45D7-8A47-2BFCA4302D6D}"/>
                      </a:ext>
                    </a:extLst>
                  </p:cNvPr>
                  <p:cNvGrpSpPr>
                    <a:grpSpLocks/>
                  </p:cNvGrpSpPr>
                  <p:nvPr/>
                </p:nvGrpSpPr>
                <p:grpSpPr bwMode="auto">
                  <a:xfrm>
                    <a:off x="3971510" y="2141238"/>
                    <a:ext cx="1066735" cy="882149"/>
                    <a:chOff x="8334175" y="1062762"/>
                    <a:chExt cx="1066735" cy="882149"/>
                  </a:xfrm>
                </p:grpSpPr>
                <p:sp>
                  <p:nvSpPr>
                    <p:cNvPr id="619" name="任意多边形 809">
                      <a:extLst>
                        <a:ext uri="{FF2B5EF4-FFF2-40B4-BE49-F238E27FC236}">
                          <a16:creationId xmlns="" xmlns:a16="http://schemas.microsoft.com/office/drawing/2014/main" id="{9209A69E-8E6B-4228-8523-F40B8283F8CC}"/>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0" name="任意多边形 810">
                      <a:extLst>
                        <a:ext uri="{FF2B5EF4-FFF2-40B4-BE49-F238E27FC236}">
                          <a16:creationId xmlns="" xmlns:a16="http://schemas.microsoft.com/office/drawing/2014/main" id="{42360E00-433A-4805-B0E1-848B6DB8EF2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1" name="任意多边形 811">
                      <a:extLst>
                        <a:ext uri="{FF2B5EF4-FFF2-40B4-BE49-F238E27FC236}">
                          <a16:creationId xmlns="" xmlns:a16="http://schemas.microsoft.com/office/drawing/2014/main" id="{5F630592-AF5C-4BD8-B3DD-1EC3494C435B}"/>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678" name="组合 677">
            <a:extLst>
              <a:ext uri="{FF2B5EF4-FFF2-40B4-BE49-F238E27FC236}">
                <a16:creationId xmlns="" xmlns:a16="http://schemas.microsoft.com/office/drawing/2014/main" id="{A4743EE3-579A-4480-8A4D-C05B0EB54991}"/>
              </a:ext>
            </a:extLst>
          </p:cNvPr>
          <p:cNvGrpSpPr>
            <a:grpSpLocks/>
          </p:cNvGrpSpPr>
          <p:nvPr/>
        </p:nvGrpSpPr>
        <p:grpSpPr bwMode="auto">
          <a:xfrm>
            <a:off x="527431" y="3967269"/>
            <a:ext cx="2434136" cy="2431657"/>
            <a:chOff x="412646" y="656269"/>
            <a:chExt cx="3839484" cy="3834791"/>
          </a:xfrm>
        </p:grpSpPr>
        <p:sp>
          <p:nvSpPr>
            <p:cNvPr id="679" name="椭圆 678">
              <a:extLst>
                <a:ext uri="{FF2B5EF4-FFF2-40B4-BE49-F238E27FC236}">
                  <a16:creationId xmlns="" xmlns:a16="http://schemas.microsoft.com/office/drawing/2014/main" id="{D27FB1A3-EAB0-4E16-ACD4-5647F1AA6DA4}"/>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80" name="组合 679">
              <a:extLst>
                <a:ext uri="{FF2B5EF4-FFF2-40B4-BE49-F238E27FC236}">
                  <a16:creationId xmlns="" xmlns:a16="http://schemas.microsoft.com/office/drawing/2014/main" id="{430B8849-E4F9-4EAC-8635-5495DCEF6421}"/>
                </a:ext>
              </a:extLst>
            </p:cNvPr>
            <p:cNvGrpSpPr>
              <a:grpSpLocks/>
            </p:cNvGrpSpPr>
            <p:nvPr/>
          </p:nvGrpSpPr>
          <p:grpSpPr bwMode="auto">
            <a:xfrm>
              <a:off x="1167595" y="656269"/>
              <a:ext cx="3084535" cy="3065208"/>
              <a:chOff x="1167595" y="656269"/>
              <a:chExt cx="3084535" cy="3065208"/>
            </a:xfrm>
          </p:grpSpPr>
          <p:sp>
            <p:nvSpPr>
              <p:cNvPr id="681" name="椭圆 680">
                <a:extLst>
                  <a:ext uri="{FF2B5EF4-FFF2-40B4-BE49-F238E27FC236}">
                    <a16:creationId xmlns="" xmlns:a16="http://schemas.microsoft.com/office/drawing/2014/main" id="{4DBEE852-9FCF-47A5-A31D-6FF3AEC6FFF2}"/>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82" name="组合 126">
                <a:extLst>
                  <a:ext uri="{FF2B5EF4-FFF2-40B4-BE49-F238E27FC236}">
                    <a16:creationId xmlns="" xmlns:a16="http://schemas.microsoft.com/office/drawing/2014/main" id="{29463B01-DAFB-4E17-ADF6-6CF678E07AAC}"/>
                  </a:ext>
                </a:extLst>
              </p:cNvPr>
              <p:cNvGrpSpPr>
                <a:grpSpLocks/>
              </p:cNvGrpSpPr>
              <p:nvPr/>
            </p:nvGrpSpPr>
            <p:grpSpPr bwMode="auto">
              <a:xfrm>
                <a:off x="1471763" y="905821"/>
                <a:ext cx="2545098" cy="2726591"/>
                <a:chOff x="5692632" y="2125830"/>
                <a:chExt cx="2582391" cy="2767159"/>
              </a:xfrm>
            </p:grpSpPr>
            <p:sp>
              <p:nvSpPr>
                <p:cNvPr id="745" name="任意多边形 788">
                  <a:extLst>
                    <a:ext uri="{FF2B5EF4-FFF2-40B4-BE49-F238E27FC236}">
                      <a16:creationId xmlns="" xmlns:a16="http://schemas.microsoft.com/office/drawing/2014/main" id="{7EBDC8F3-5062-4575-9655-6DA657B4717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6" name="任意多边形 789">
                  <a:extLst>
                    <a:ext uri="{FF2B5EF4-FFF2-40B4-BE49-F238E27FC236}">
                      <a16:creationId xmlns="" xmlns:a16="http://schemas.microsoft.com/office/drawing/2014/main" id="{7E086D87-9B22-4374-8203-41300226CBBA}"/>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7" name="任意多边形 790">
                  <a:extLst>
                    <a:ext uri="{FF2B5EF4-FFF2-40B4-BE49-F238E27FC236}">
                      <a16:creationId xmlns="" xmlns:a16="http://schemas.microsoft.com/office/drawing/2014/main" id="{B023F89E-A5A3-4805-8883-9155A5C493DF}"/>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8" name="任意多边形 791">
                  <a:extLst>
                    <a:ext uri="{FF2B5EF4-FFF2-40B4-BE49-F238E27FC236}">
                      <a16:creationId xmlns="" xmlns:a16="http://schemas.microsoft.com/office/drawing/2014/main" id="{1D668427-A71C-4089-A6EB-2F4E40DEB18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9" name="任意多边形 792">
                  <a:extLst>
                    <a:ext uri="{FF2B5EF4-FFF2-40B4-BE49-F238E27FC236}">
                      <a16:creationId xmlns="" xmlns:a16="http://schemas.microsoft.com/office/drawing/2014/main" id="{3604FE50-1FB6-44D1-BE96-7467C390C5CC}"/>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50" name="任意多边形 793">
                  <a:extLst>
                    <a:ext uri="{FF2B5EF4-FFF2-40B4-BE49-F238E27FC236}">
                      <a16:creationId xmlns="" xmlns:a16="http://schemas.microsoft.com/office/drawing/2014/main" id="{1F833828-6EAB-43BB-8FBD-2D14A9F448B7}"/>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3" name="组合 122">
                <a:extLst>
                  <a:ext uri="{FF2B5EF4-FFF2-40B4-BE49-F238E27FC236}">
                    <a16:creationId xmlns="" xmlns:a16="http://schemas.microsoft.com/office/drawing/2014/main" id="{51564B5B-1563-451F-810A-80E0F9A5C595}"/>
                  </a:ext>
                </a:extLst>
              </p:cNvPr>
              <p:cNvGrpSpPr>
                <a:grpSpLocks/>
              </p:cNvGrpSpPr>
              <p:nvPr/>
            </p:nvGrpSpPr>
            <p:grpSpPr bwMode="auto">
              <a:xfrm>
                <a:off x="1238175" y="792388"/>
                <a:ext cx="3013955" cy="2929089"/>
                <a:chOff x="7642275" y="-3564091"/>
                <a:chExt cx="5694363" cy="5534842"/>
              </a:xfrm>
            </p:grpSpPr>
            <p:grpSp>
              <p:nvGrpSpPr>
                <p:cNvPr id="721" name="组合 108">
                  <a:extLst>
                    <a:ext uri="{FF2B5EF4-FFF2-40B4-BE49-F238E27FC236}">
                      <a16:creationId xmlns="" xmlns:a16="http://schemas.microsoft.com/office/drawing/2014/main" id="{BF04F477-8C13-4684-8416-B95CB616A751}"/>
                    </a:ext>
                  </a:extLst>
                </p:cNvPr>
                <p:cNvGrpSpPr>
                  <a:grpSpLocks/>
                </p:cNvGrpSpPr>
                <p:nvPr/>
              </p:nvGrpSpPr>
              <p:grpSpPr bwMode="auto">
                <a:xfrm>
                  <a:off x="10568038" y="-2241539"/>
                  <a:ext cx="2768600" cy="1414311"/>
                  <a:chOff x="7264400" y="2182977"/>
                  <a:chExt cx="2768600" cy="1414311"/>
                </a:xfrm>
              </p:grpSpPr>
              <p:sp>
                <p:nvSpPr>
                  <p:cNvPr id="743" name="任意多边形 786">
                    <a:extLst>
                      <a:ext uri="{FF2B5EF4-FFF2-40B4-BE49-F238E27FC236}">
                        <a16:creationId xmlns="" xmlns:a16="http://schemas.microsoft.com/office/drawing/2014/main" id="{86A30C72-09A4-4DEA-A9BD-F8D2BDE542ED}"/>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4" name="任意多边形 787">
                    <a:extLst>
                      <a:ext uri="{FF2B5EF4-FFF2-40B4-BE49-F238E27FC236}">
                        <a16:creationId xmlns="" xmlns:a16="http://schemas.microsoft.com/office/drawing/2014/main" id="{F39DE4E5-0232-4C0D-B93C-DEA64885084B}"/>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2" name="组合 109">
                  <a:extLst>
                    <a:ext uri="{FF2B5EF4-FFF2-40B4-BE49-F238E27FC236}">
                      <a16:creationId xmlns="" xmlns:a16="http://schemas.microsoft.com/office/drawing/2014/main" id="{D75F541D-BDC2-4B21-8318-7E7A4A89F7ED}"/>
                    </a:ext>
                  </a:extLst>
                </p:cNvPr>
                <p:cNvGrpSpPr>
                  <a:grpSpLocks/>
                </p:cNvGrpSpPr>
                <p:nvPr/>
              </p:nvGrpSpPr>
              <p:grpSpPr bwMode="auto">
                <a:xfrm>
                  <a:off x="10555338" y="-792316"/>
                  <a:ext cx="2717800" cy="1467621"/>
                  <a:chOff x="7251700" y="3632200"/>
                  <a:chExt cx="2717800" cy="1467621"/>
                </a:xfrm>
              </p:grpSpPr>
              <p:sp>
                <p:nvSpPr>
                  <p:cNvPr id="741" name="任意多边形 784">
                    <a:extLst>
                      <a:ext uri="{FF2B5EF4-FFF2-40B4-BE49-F238E27FC236}">
                        <a16:creationId xmlns="" xmlns:a16="http://schemas.microsoft.com/office/drawing/2014/main" id="{F5ADC6A3-A88C-4B74-9FC5-597D47E279C5}"/>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2" name="任意多边形 785">
                    <a:extLst>
                      <a:ext uri="{FF2B5EF4-FFF2-40B4-BE49-F238E27FC236}">
                        <a16:creationId xmlns="" xmlns:a16="http://schemas.microsoft.com/office/drawing/2014/main" id="{2D2D0670-D97F-4C8E-A721-7C8AB27676D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3" name="组合 110">
                  <a:extLst>
                    <a:ext uri="{FF2B5EF4-FFF2-40B4-BE49-F238E27FC236}">
                      <a16:creationId xmlns="" xmlns:a16="http://schemas.microsoft.com/office/drawing/2014/main" id="{4401768C-114A-4C87-81C2-0274B608F8CE}"/>
                    </a:ext>
                  </a:extLst>
                </p:cNvPr>
                <p:cNvGrpSpPr>
                  <a:grpSpLocks/>
                </p:cNvGrpSpPr>
                <p:nvPr/>
              </p:nvGrpSpPr>
              <p:grpSpPr bwMode="auto">
                <a:xfrm>
                  <a:off x="10471931" y="-792316"/>
                  <a:ext cx="1523446" cy="2743380"/>
                  <a:chOff x="7168293" y="3632200"/>
                  <a:chExt cx="1523446" cy="2743380"/>
                </a:xfrm>
              </p:grpSpPr>
              <p:sp>
                <p:nvSpPr>
                  <p:cNvPr id="739" name="任意多边形 782">
                    <a:extLst>
                      <a:ext uri="{FF2B5EF4-FFF2-40B4-BE49-F238E27FC236}">
                        <a16:creationId xmlns="" xmlns:a16="http://schemas.microsoft.com/office/drawing/2014/main" id="{3728D69E-DDAF-4058-8764-FF0D9D91D7EA}"/>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0" name="任意多边形 783">
                    <a:extLst>
                      <a:ext uri="{FF2B5EF4-FFF2-40B4-BE49-F238E27FC236}">
                        <a16:creationId xmlns="" xmlns:a16="http://schemas.microsoft.com/office/drawing/2014/main" id="{2E66A155-E451-43BE-A3FB-E1B021938969}"/>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4" name="组合 111">
                  <a:extLst>
                    <a:ext uri="{FF2B5EF4-FFF2-40B4-BE49-F238E27FC236}">
                      <a16:creationId xmlns="" xmlns:a16="http://schemas.microsoft.com/office/drawing/2014/main" id="{69A76D5B-381C-43B5-A53B-0D3DADF87563}"/>
                    </a:ext>
                  </a:extLst>
                </p:cNvPr>
                <p:cNvGrpSpPr>
                  <a:grpSpLocks/>
                </p:cNvGrpSpPr>
                <p:nvPr/>
              </p:nvGrpSpPr>
              <p:grpSpPr bwMode="auto">
                <a:xfrm>
                  <a:off x="8882232" y="-789141"/>
                  <a:ext cx="1567560" cy="2759892"/>
                  <a:chOff x="5578594" y="3635375"/>
                  <a:chExt cx="1567560" cy="2759892"/>
                </a:xfrm>
              </p:grpSpPr>
              <p:sp>
                <p:nvSpPr>
                  <p:cNvPr id="737" name="任意多边形 780">
                    <a:extLst>
                      <a:ext uri="{FF2B5EF4-FFF2-40B4-BE49-F238E27FC236}">
                        <a16:creationId xmlns="" xmlns:a16="http://schemas.microsoft.com/office/drawing/2014/main" id="{D1A688CC-8F27-466B-9EF9-6E7A668AF69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8" name="任意多边形 781">
                    <a:extLst>
                      <a:ext uri="{FF2B5EF4-FFF2-40B4-BE49-F238E27FC236}">
                        <a16:creationId xmlns="" xmlns:a16="http://schemas.microsoft.com/office/drawing/2014/main" id="{EF29B8AB-3265-45EE-9005-3B496149F83C}"/>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5" name="组合 99">
                  <a:extLst>
                    <a:ext uri="{FF2B5EF4-FFF2-40B4-BE49-F238E27FC236}">
                      <a16:creationId xmlns="" xmlns:a16="http://schemas.microsoft.com/office/drawing/2014/main" id="{2BEF6EFC-8180-43DF-8A19-DE64CE990733}"/>
                    </a:ext>
                  </a:extLst>
                </p:cNvPr>
                <p:cNvGrpSpPr>
                  <a:grpSpLocks/>
                </p:cNvGrpSpPr>
                <p:nvPr/>
              </p:nvGrpSpPr>
              <p:grpSpPr bwMode="auto">
                <a:xfrm>
                  <a:off x="10504538" y="-3459330"/>
                  <a:ext cx="1556982" cy="2603514"/>
                  <a:chOff x="7200900" y="965186"/>
                  <a:chExt cx="1556982" cy="2603514"/>
                </a:xfrm>
              </p:grpSpPr>
              <p:sp>
                <p:nvSpPr>
                  <p:cNvPr id="735" name="任意多边形 778">
                    <a:extLst>
                      <a:ext uri="{FF2B5EF4-FFF2-40B4-BE49-F238E27FC236}">
                        <a16:creationId xmlns="" xmlns:a16="http://schemas.microsoft.com/office/drawing/2014/main" id="{81A5E922-9827-4969-B227-F610F45AE2C3}"/>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6" name="任意多边形 779">
                    <a:extLst>
                      <a:ext uri="{FF2B5EF4-FFF2-40B4-BE49-F238E27FC236}">
                        <a16:creationId xmlns="" xmlns:a16="http://schemas.microsoft.com/office/drawing/2014/main" id="{AF86C1D3-A556-425D-B7D2-AFAA1B5BA9C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6" name="组合 98">
                  <a:extLst>
                    <a:ext uri="{FF2B5EF4-FFF2-40B4-BE49-F238E27FC236}">
                      <a16:creationId xmlns="" xmlns:a16="http://schemas.microsoft.com/office/drawing/2014/main" id="{AE5D8F1A-3430-49D4-B84F-BE659F1CF3B5}"/>
                    </a:ext>
                  </a:extLst>
                </p:cNvPr>
                <p:cNvGrpSpPr>
                  <a:grpSpLocks/>
                </p:cNvGrpSpPr>
                <p:nvPr/>
              </p:nvGrpSpPr>
              <p:grpSpPr bwMode="auto">
                <a:xfrm>
                  <a:off x="9007760" y="-3564091"/>
                  <a:ext cx="1499035" cy="2673350"/>
                  <a:chOff x="5704122" y="860425"/>
                  <a:chExt cx="1499035" cy="2673350"/>
                </a:xfrm>
              </p:grpSpPr>
              <p:sp>
                <p:nvSpPr>
                  <p:cNvPr id="733" name="任意多边形 776">
                    <a:extLst>
                      <a:ext uri="{FF2B5EF4-FFF2-40B4-BE49-F238E27FC236}">
                        <a16:creationId xmlns="" xmlns:a16="http://schemas.microsoft.com/office/drawing/2014/main" id="{3B44ECD1-602D-4484-AF0F-4378B6BA4E6A}"/>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4" name="任意多边形 777">
                    <a:extLst>
                      <a:ext uri="{FF2B5EF4-FFF2-40B4-BE49-F238E27FC236}">
                        <a16:creationId xmlns="" xmlns:a16="http://schemas.microsoft.com/office/drawing/2014/main" id="{7044F3E6-E31E-46BF-9C96-D1F2324397E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7" name="组合 113">
                  <a:extLst>
                    <a:ext uri="{FF2B5EF4-FFF2-40B4-BE49-F238E27FC236}">
                      <a16:creationId xmlns="" xmlns:a16="http://schemas.microsoft.com/office/drawing/2014/main" id="{0845A4A8-5421-46CB-80D7-D3AFD71A12B5}"/>
                    </a:ext>
                  </a:extLst>
                </p:cNvPr>
                <p:cNvGrpSpPr>
                  <a:grpSpLocks/>
                </p:cNvGrpSpPr>
                <p:nvPr/>
              </p:nvGrpSpPr>
              <p:grpSpPr bwMode="auto">
                <a:xfrm>
                  <a:off x="7685138" y="-2293489"/>
                  <a:ext cx="2743200" cy="1482122"/>
                  <a:chOff x="4381500" y="2131027"/>
                  <a:chExt cx="2743200" cy="1482122"/>
                </a:xfrm>
              </p:grpSpPr>
              <p:sp>
                <p:nvSpPr>
                  <p:cNvPr id="731" name="任意多边形 774">
                    <a:extLst>
                      <a:ext uri="{FF2B5EF4-FFF2-40B4-BE49-F238E27FC236}">
                        <a16:creationId xmlns="" xmlns:a16="http://schemas.microsoft.com/office/drawing/2014/main" id="{167FF8EB-9C40-48A7-B822-EA8A23E2356D}"/>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2" name="任意多边形 775">
                    <a:extLst>
                      <a:ext uri="{FF2B5EF4-FFF2-40B4-BE49-F238E27FC236}">
                        <a16:creationId xmlns="" xmlns:a16="http://schemas.microsoft.com/office/drawing/2014/main" id="{79A0D8D9-8D17-454A-AEC0-E2132ECED70D}"/>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28" name="组合 112">
                  <a:extLst>
                    <a:ext uri="{FF2B5EF4-FFF2-40B4-BE49-F238E27FC236}">
                      <a16:creationId xmlns="" xmlns:a16="http://schemas.microsoft.com/office/drawing/2014/main" id="{31FE6906-FE5F-4AB6-975F-DE557BD0BB03}"/>
                    </a:ext>
                  </a:extLst>
                </p:cNvPr>
                <p:cNvGrpSpPr>
                  <a:grpSpLocks/>
                </p:cNvGrpSpPr>
                <p:nvPr/>
              </p:nvGrpSpPr>
              <p:grpSpPr bwMode="auto">
                <a:xfrm>
                  <a:off x="7642275" y="-801840"/>
                  <a:ext cx="2773363" cy="1440922"/>
                  <a:chOff x="4338637" y="3622676"/>
                  <a:chExt cx="2773363" cy="1440922"/>
                </a:xfrm>
              </p:grpSpPr>
              <p:sp>
                <p:nvSpPr>
                  <p:cNvPr id="729" name="任意多边形 772" hidden="1">
                    <a:extLst>
                      <a:ext uri="{FF2B5EF4-FFF2-40B4-BE49-F238E27FC236}">
                        <a16:creationId xmlns="" xmlns:a16="http://schemas.microsoft.com/office/drawing/2014/main" id="{6F6857A7-02B9-40BF-A735-380EC1BA98EC}"/>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0" name="任意多边形 773">
                    <a:extLst>
                      <a:ext uri="{FF2B5EF4-FFF2-40B4-BE49-F238E27FC236}">
                        <a16:creationId xmlns="" xmlns:a16="http://schemas.microsoft.com/office/drawing/2014/main" id="{B12D9535-B5F9-4D6C-9D3E-25FEBF6275D7}"/>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84" name="组合 121">
                <a:extLst>
                  <a:ext uri="{FF2B5EF4-FFF2-40B4-BE49-F238E27FC236}">
                    <a16:creationId xmlns="" xmlns:a16="http://schemas.microsoft.com/office/drawing/2014/main" id="{A83B3F15-0758-4982-8244-E61A547108FD}"/>
                  </a:ext>
                </a:extLst>
              </p:cNvPr>
              <p:cNvGrpSpPr>
                <a:grpSpLocks/>
              </p:cNvGrpSpPr>
              <p:nvPr/>
            </p:nvGrpSpPr>
            <p:grpSpPr bwMode="auto">
              <a:xfrm>
                <a:off x="1167595" y="656269"/>
                <a:ext cx="2724071" cy="2669454"/>
                <a:chOff x="13371766" y="-2490898"/>
                <a:chExt cx="5146323" cy="5043698"/>
              </a:xfrm>
            </p:grpSpPr>
            <p:grpSp>
              <p:nvGrpSpPr>
                <p:cNvPr id="685" name="组合 84">
                  <a:extLst>
                    <a:ext uri="{FF2B5EF4-FFF2-40B4-BE49-F238E27FC236}">
                      <a16:creationId xmlns="" xmlns:a16="http://schemas.microsoft.com/office/drawing/2014/main" id="{B5BFC3A3-23CC-45CD-B99D-59060D5D2F2B}"/>
                    </a:ext>
                  </a:extLst>
                </p:cNvPr>
                <p:cNvGrpSpPr>
                  <a:grpSpLocks/>
                </p:cNvGrpSpPr>
                <p:nvPr/>
              </p:nvGrpSpPr>
              <p:grpSpPr bwMode="auto">
                <a:xfrm>
                  <a:off x="14041858" y="-2490898"/>
                  <a:ext cx="4476231" cy="4896641"/>
                  <a:chOff x="-131440" y="1532255"/>
                  <a:chExt cx="2379817" cy="2603331"/>
                </a:xfrm>
              </p:grpSpPr>
              <p:grpSp>
                <p:nvGrpSpPr>
                  <p:cNvPr id="703" name="组合 69">
                    <a:extLst>
                      <a:ext uri="{FF2B5EF4-FFF2-40B4-BE49-F238E27FC236}">
                        <a16:creationId xmlns="" xmlns:a16="http://schemas.microsoft.com/office/drawing/2014/main" id="{065690A2-6157-4DD9-9105-E5B630153191}"/>
                      </a:ext>
                    </a:extLst>
                  </p:cNvPr>
                  <p:cNvGrpSpPr>
                    <a:grpSpLocks/>
                  </p:cNvGrpSpPr>
                  <p:nvPr/>
                </p:nvGrpSpPr>
                <p:grpSpPr bwMode="auto">
                  <a:xfrm>
                    <a:off x="1063163" y="2072415"/>
                    <a:ext cx="1179452" cy="1050341"/>
                    <a:chOff x="2682875" y="2154503"/>
                    <a:chExt cx="1179452" cy="1050341"/>
                  </a:xfrm>
                </p:grpSpPr>
                <p:sp>
                  <p:nvSpPr>
                    <p:cNvPr id="719" name="任意多边形 762">
                      <a:extLst>
                        <a:ext uri="{FF2B5EF4-FFF2-40B4-BE49-F238E27FC236}">
                          <a16:creationId xmlns="" xmlns:a16="http://schemas.microsoft.com/office/drawing/2014/main" id="{7047ECD7-797F-4D86-9BE6-C26A5E7DBA07}"/>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0" name="任意多边形 763">
                      <a:extLst>
                        <a:ext uri="{FF2B5EF4-FFF2-40B4-BE49-F238E27FC236}">
                          <a16:creationId xmlns="" xmlns:a16="http://schemas.microsoft.com/office/drawing/2014/main" id="{6E75768A-AE4F-4117-8FB3-31A69BAA274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04" name="组合 80">
                    <a:extLst>
                      <a:ext uri="{FF2B5EF4-FFF2-40B4-BE49-F238E27FC236}">
                        <a16:creationId xmlns="" xmlns:a16="http://schemas.microsoft.com/office/drawing/2014/main" id="{786EABC4-2C8B-49F8-A01D-D86D607ABFE5}"/>
                      </a:ext>
                    </a:extLst>
                  </p:cNvPr>
                  <p:cNvGrpSpPr>
                    <a:grpSpLocks/>
                  </p:cNvGrpSpPr>
                  <p:nvPr/>
                </p:nvGrpSpPr>
                <p:grpSpPr bwMode="auto">
                  <a:xfrm>
                    <a:off x="1078707" y="2993336"/>
                    <a:ext cx="1169670" cy="723690"/>
                    <a:chOff x="2895600" y="3487261"/>
                    <a:chExt cx="1169670" cy="723690"/>
                  </a:xfrm>
                </p:grpSpPr>
                <p:sp>
                  <p:nvSpPr>
                    <p:cNvPr id="717" name="任意多边形 760">
                      <a:extLst>
                        <a:ext uri="{FF2B5EF4-FFF2-40B4-BE49-F238E27FC236}">
                          <a16:creationId xmlns="" xmlns:a16="http://schemas.microsoft.com/office/drawing/2014/main" id="{CA8BB10D-DD9C-4F2D-8258-AA658B499EF0}"/>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8" name="任意多边形 761">
                      <a:extLst>
                        <a:ext uri="{FF2B5EF4-FFF2-40B4-BE49-F238E27FC236}">
                          <a16:creationId xmlns="" xmlns:a16="http://schemas.microsoft.com/office/drawing/2014/main" id="{C5725296-8E37-497B-AF8E-1B8B0449E2EE}"/>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05" name="组合 82">
                    <a:extLst>
                      <a:ext uri="{FF2B5EF4-FFF2-40B4-BE49-F238E27FC236}">
                        <a16:creationId xmlns="" xmlns:a16="http://schemas.microsoft.com/office/drawing/2014/main" id="{50F9B763-692A-4D21-A0B4-B7B59C98038B}"/>
                      </a:ext>
                    </a:extLst>
                  </p:cNvPr>
                  <p:cNvGrpSpPr>
                    <a:grpSpLocks/>
                  </p:cNvGrpSpPr>
                  <p:nvPr/>
                </p:nvGrpSpPr>
                <p:grpSpPr bwMode="auto">
                  <a:xfrm>
                    <a:off x="618349" y="3122458"/>
                    <a:ext cx="850535" cy="1013128"/>
                    <a:chOff x="4720449" y="4163858"/>
                    <a:chExt cx="850535" cy="1013128"/>
                  </a:xfrm>
                </p:grpSpPr>
                <p:sp>
                  <p:nvSpPr>
                    <p:cNvPr id="715" name="任意多边形 758" hidden="1">
                      <a:extLst>
                        <a:ext uri="{FF2B5EF4-FFF2-40B4-BE49-F238E27FC236}">
                          <a16:creationId xmlns="" xmlns:a16="http://schemas.microsoft.com/office/drawing/2014/main" id="{2107857C-E19C-4097-835C-559762B824B0}"/>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6" name="任意多边形 759">
                      <a:extLst>
                        <a:ext uri="{FF2B5EF4-FFF2-40B4-BE49-F238E27FC236}">
                          <a16:creationId xmlns="" xmlns:a16="http://schemas.microsoft.com/office/drawing/2014/main" id="{B90BC01E-A3EE-43A1-A3A5-56075540775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06" name="组合 76">
                    <a:extLst>
                      <a:ext uri="{FF2B5EF4-FFF2-40B4-BE49-F238E27FC236}">
                        <a16:creationId xmlns="" xmlns:a16="http://schemas.microsoft.com/office/drawing/2014/main" id="{207D2CA7-7AB7-4D42-AB97-9053687B52C0}"/>
                      </a:ext>
                    </a:extLst>
                  </p:cNvPr>
                  <p:cNvGrpSpPr>
                    <a:grpSpLocks/>
                  </p:cNvGrpSpPr>
                  <p:nvPr/>
                </p:nvGrpSpPr>
                <p:grpSpPr bwMode="auto">
                  <a:xfrm>
                    <a:off x="-131440" y="2075280"/>
                    <a:ext cx="1172106" cy="1056965"/>
                    <a:chOff x="-1553840" y="2119273"/>
                    <a:chExt cx="1172106" cy="1056965"/>
                  </a:xfrm>
                </p:grpSpPr>
                <p:sp>
                  <p:nvSpPr>
                    <p:cNvPr id="713" name="Freeform 75_1" hidden="1">
                      <a:extLst>
                        <a:ext uri="{FF2B5EF4-FFF2-40B4-BE49-F238E27FC236}">
                          <a16:creationId xmlns="" xmlns:a16="http://schemas.microsoft.com/office/drawing/2014/main" id="{358D8506-DBD7-4B69-864F-4C4F083E9613}"/>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4" name="任意多边形 757">
                      <a:extLst>
                        <a:ext uri="{FF2B5EF4-FFF2-40B4-BE49-F238E27FC236}">
                          <a16:creationId xmlns="" xmlns:a16="http://schemas.microsoft.com/office/drawing/2014/main" id="{6FD9DDA9-F33B-4419-9828-E9DAFC1E915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07" name="组合 77">
                    <a:extLst>
                      <a:ext uri="{FF2B5EF4-FFF2-40B4-BE49-F238E27FC236}">
                        <a16:creationId xmlns="" xmlns:a16="http://schemas.microsoft.com/office/drawing/2014/main" id="{1B058C54-59B1-45DD-8889-FE3E66911E45}"/>
                      </a:ext>
                    </a:extLst>
                  </p:cNvPr>
                  <p:cNvGrpSpPr>
                    <a:grpSpLocks/>
                  </p:cNvGrpSpPr>
                  <p:nvPr/>
                </p:nvGrpSpPr>
                <p:grpSpPr bwMode="auto">
                  <a:xfrm>
                    <a:off x="-117221" y="2989912"/>
                    <a:ext cx="1172257" cy="735498"/>
                    <a:chOff x="227370" y="4232048"/>
                    <a:chExt cx="1172257" cy="735498"/>
                  </a:xfrm>
                </p:grpSpPr>
                <p:sp>
                  <p:nvSpPr>
                    <p:cNvPr id="711" name="任意多边形 754">
                      <a:extLst>
                        <a:ext uri="{FF2B5EF4-FFF2-40B4-BE49-F238E27FC236}">
                          <a16:creationId xmlns="" xmlns:a16="http://schemas.microsoft.com/office/drawing/2014/main" id="{D985B406-8B43-4DB8-96C0-9066B8A88CA4}"/>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2" name="任意多边形 755">
                      <a:extLst>
                        <a:ext uri="{FF2B5EF4-FFF2-40B4-BE49-F238E27FC236}">
                          <a16:creationId xmlns="" xmlns:a16="http://schemas.microsoft.com/office/drawing/2014/main" id="{3DECDDB5-55F7-4E1D-BA9A-C0D73E0FC824}"/>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08" name="组合 68">
                    <a:extLst>
                      <a:ext uri="{FF2B5EF4-FFF2-40B4-BE49-F238E27FC236}">
                        <a16:creationId xmlns="" xmlns:a16="http://schemas.microsoft.com/office/drawing/2014/main" id="{2136A5A8-BF35-45F6-A2B2-D0DA976F8D54}"/>
                      </a:ext>
                    </a:extLst>
                  </p:cNvPr>
                  <p:cNvGrpSpPr>
                    <a:grpSpLocks/>
                  </p:cNvGrpSpPr>
                  <p:nvPr/>
                </p:nvGrpSpPr>
                <p:grpSpPr bwMode="auto">
                  <a:xfrm>
                    <a:off x="653667" y="1532255"/>
                    <a:ext cx="856733" cy="1585595"/>
                    <a:chOff x="2911092" y="1154430"/>
                    <a:chExt cx="856733" cy="1585595"/>
                  </a:xfrm>
                </p:grpSpPr>
                <p:sp>
                  <p:nvSpPr>
                    <p:cNvPr id="709" name="任意多边形 752">
                      <a:extLst>
                        <a:ext uri="{FF2B5EF4-FFF2-40B4-BE49-F238E27FC236}">
                          <a16:creationId xmlns="" xmlns:a16="http://schemas.microsoft.com/office/drawing/2014/main" id="{96CE177A-3125-4ABD-929D-F2F4EC6F96C3}"/>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0" name="任意多边形 753">
                      <a:extLst>
                        <a:ext uri="{FF2B5EF4-FFF2-40B4-BE49-F238E27FC236}">
                          <a16:creationId xmlns="" xmlns:a16="http://schemas.microsoft.com/office/drawing/2014/main" id="{4FCA3414-FD47-40C7-986A-0A9BCCF0107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86" name="组合 685">
                  <a:extLst>
                    <a:ext uri="{FF2B5EF4-FFF2-40B4-BE49-F238E27FC236}">
                      <a16:creationId xmlns="" xmlns:a16="http://schemas.microsoft.com/office/drawing/2014/main" id="{DE0F7E11-0A34-4E18-8F61-8EEA759F45E9}"/>
                    </a:ext>
                  </a:extLst>
                </p:cNvPr>
                <p:cNvGrpSpPr>
                  <a:grpSpLocks/>
                </p:cNvGrpSpPr>
                <p:nvPr/>
              </p:nvGrpSpPr>
              <p:grpSpPr bwMode="auto">
                <a:xfrm>
                  <a:off x="13371766" y="-568256"/>
                  <a:ext cx="3969643" cy="3121056"/>
                  <a:chOff x="-104553" y="2352286"/>
                  <a:chExt cx="3969643" cy="3121056"/>
                </a:xfrm>
              </p:grpSpPr>
              <p:sp>
                <p:nvSpPr>
                  <p:cNvPr id="701" name="椭圆 700">
                    <a:extLst>
                      <a:ext uri="{FF2B5EF4-FFF2-40B4-BE49-F238E27FC236}">
                        <a16:creationId xmlns="" xmlns:a16="http://schemas.microsoft.com/office/drawing/2014/main" id="{DDFF12E6-3D8A-4ADE-92B4-5BE8A75EF5F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2" name="椭圆 701">
                    <a:extLst>
                      <a:ext uri="{FF2B5EF4-FFF2-40B4-BE49-F238E27FC236}">
                        <a16:creationId xmlns="" xmlns:a16="http://schemas.microsoft.com/office/drawing/2014/main" id="{521CFF14-3F0B-41A0-A88C-796748CBDFAD}"/>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7" name="组合 40">
                  <a:extLst>
                    <a:ext uri="{FF2B5EF4-FFF2-40B4-BE49-F238E27FC236}">
                      <a16:creationId xmlns="" xmlns:a16="http://schemas.microsoft.com/office/drawing/2014/main" id="{B8EE6542-62FF-45D7-AA5E-9B22B7B3CFB4}"/>
                    </a:ext>
                  </a:extLst>
                </p:cNvPr>
                <p:cNvGrpSpPr>
                  <a:grpSpLocks/>
                </p:cNvGrpSpPr>
                <p:nvPr/>
              </p:nvGrpSpPr>
              <p:grpSpPr bwMode="auto">
                <a:xfrm>
                  <a:off x="15232572" y="-1047421"/>
                  <a:ext cx="2124490" cy="2153566"/>
                  <a:chOff x="3971510" y="869821"/>
                  <a:chExt cx="2124490" cy="2153566"/>
                </a:xfrm>
              </p:grpSpPr>
              <p:grpSp>
                <p:nvGrpSpPr>
                  <p:cNvPr id="688" name="组合 19">
                    <a:extLst>
                      <a:ext uri="{FF2B5EF4-FFF2-40B4-BE49-F238E27FC236}">
                        <a16:creationId xmlns="" xmlns:a16="http://schemas.microsoft.com/office/drawing/2014/main" id="{FD206471-4996-42B9-B037-3C79B155E9D7}"/>
                      </a:ext>
                    </a:extLst>
                  </p:cNvPr>
                  <p:cNvGrpSpPr>
                    <a:grpSpLocks/>
                  </p:cNvGrpSpPr>
                  <p:nvPr/>
                </p:nvGrpSpPr>
                <p:grpSpPr bwMode="auto">
                  <a:xfrm>
                    <a:off x="5052827" y="904964"/>
                    <a:ext cx="1043173" cy="1547336"/>
                    <a:chOff x="8202642" y="1331438"/>
                    <a:chExt cx="1043173" cy="1547336"/>
                  </a:xfrm>
                </p:grpSpPr>
                <p:sp>
                  <p:nvSpPr>
                    <p:cNvPr id="699" name="任意多边形 742">
                      <a:extLst>
                        <a:ext uri="{FF2B5EF4-FFF2-40B4-BE49-F238E27FC236}">
                          <a16:creationId xmlns="" xmlns:a16="http://schemas.microsoft.com/office/drawing/2014/main" id="{66E3383E-4B59-4499-A8AA-C758F7D330BC}"/>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0" name="任意多边形 743">
                      <a:extLst>
                        <a:ext uri="{FF2B5EF4-FFF2-40B4-BE49-F238E27FC236}">
                          <a16:creationId xmlns="" xmlns:a16="http://schemas.microsoft.com/office/drawing/2014/main" id="{0F28B720-2136-475F-90FD-839E30D3A714}"/>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9" name="组合 39">
                    <a:extLst>
                      <a:ext uri="{FF2B5EF4-FFF2-40B4-BE49-F238E27FC236}">
                        <a16:creationId xmlns="" xmlns:a16="http://schemas.microsoft.com/office/drawing/2014/main" id="{973C412F-61BC-4200-B286-AFFF476E0D6C}"/>
                      </a:ext>
                    </a:extLst>
                  </p:cNvPr>
                  <p:cNvGrpSpPr>
                    <a:grpSpLocks/>
                  </p:cNvGrpSpPr>
                  <p:nvPr/>
                </p:nvGrpSpPr>
                <p:grpSpPr bwMode="auto">
                  <a:xfrm>
                    <a:off x="4018410" y="869821"/>
                    <a:ext cx="1074500" cy="1569143"/>
                    <a:chOff x="4018410" y="869821"/>
                    <a:chExt cx="1074500" cy="1569143"/>
                  </a:xfrm>
                </p:grpSpPr>
                <p:sp>
                  <p:nvSpPr>
                    <p:cNvPr id="697" name="任意多边形 740">
                      <a:extLst>
                        <a:ext uri="{FF2B5EF4-FFF2-40B4-BE49-F238E27FC236}">
                          <a16:creationId xmlns="" xmlns:a16="http://schemas.microsoft.com/office/drawing/2014/main" id="{7BE25916-EA40-4FF0-84A0-8069A59A0827}"/>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8" name="任意多边形 741">
                      <a:extLst>
                        <a:ext uri="{FF2B5EF4-FFF2-40B4-BE49-F238E27FC236}">
                          <a16:creationId xmlns="" xmlns:a16="http://schemas.microsoft.com/office/drawing/2014/main" id="{5E9E26C9-4252-4E3A-9989-C845A2953FED}"/>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90" name="组合 23">
                    <a:extLst>
                      <a:ext uri="{FF2B5EF4-FFF2-40B4-BE49-F238E27FC236}">
                        <a16:creationId xmlns="" xmlns:a16="http://schemas.microsoft.com/office/drawing/2014/main" id="{969ADABD-0827-44A5-BAB7-0C06C59DDDF8}"/>
                      </a:ext>
                    </a:extLst>
                  </p:cNvPr>
                  <p:cNvGrpSpPr>
                    <a:grpSpLocks/>
                  </p:cNvGrpSpPr>
                  <p:nvPr/>
                </p:nvGrpSpPr>
                <p:grpSpPr bwMode="auto">
                  <a:xfrm>
                    <a:off x="5048035" y="2175212"/>
                    <a:ext cx="1018726" cy="829528"/>
                    <a:chOff x="7348022" y="2790825"/>
                    <a:chExt cx="1018726" cy="829528"/>
                  </a:xfrm>
                </p:grpSpPr>
                <p:sp>
                  <p:nvSpPr>
                    <p:cNvPr id="695" name="任意多边形 738" hidden="1">
                      <a:extLst>
                        <a:ext uri="{FF2B5EF4-FFF2-40B4-BE49-F238E27FC236}">
                          <a16:creationId xmlns="" xmlns:a16="http://schemas.microsoft.com/office/drawing/2014/main" id="{CC3850DD-6643-4773-970B-29A6DF4C58D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6" name="任意多边形 739">
                      <a:extLst>
                        <a:ext uri="{FF2B5EF4-FFF2-40B4-BE49-F238E27FC236}">
                          <a16:creationId xmlns="" xmlns:a16="http://schemas.microsoft.com/office/drawing/2014/main" id="{B6E03686-2C48-425F-95B9-8724829F478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91" name="组合 33">
                    <a:extLst>
                      <a:ext uri="{FF2B5EF4-FFF2-40B4-BE49-F238E27FC236}">
                        <a16:creationId xmlns="" xmlns:a16="http://schemas.microsoft.com/office/drawing/2014/main" id="{6F585735-9A8D-4478-A9F3-B32408B321E4}"/>
                      </a:ext>
                    </a:extLst>
                  </p:cNvPr>
                  <p:cNvGrpSpPr>
                    <a:grpSpLocks/>
                  </p:cNvGrpSpPr>
                  <p:nvPr/>
                </p:nvGrpSpPr>
                <p:grpSpPr bwMode="auto">
                  <a:xfrm>
                    <a:off x="3971510" y="2141238"/>
                    <a:ext cx="1066735" cy="882149"/>
                    <a:chOff x="8334175" y="1062762"/>
                    <a:chExt cx="1066735" cy="882149"/>
                  </a:xfrm>
                </p:grpSpPr>
                <p:sp>
                  <p:nvSpPr>
                    <p:cNvPr id="692" name="任意多边形 735">
                      <a:extLst>
                        <a:ext uri="{FF2B5EF4-FFF2-40B4-BE49-F238E27FC236}">
                          <a16:creationId xmlns="" xmlns:a16="http://schemas.microsoft.com/office/drawing/2014/main" id="{3C9F8C02-17A6-4725-9042-1F1D0EDD3E66}"/>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3" name="任意多边形 736">
                      <a:extLst>
                        <a:ext uri="{FF2B5EF4-FFF2-40B4-BE49-F238E27FC236}">
                          <a16:creationId xmlns="" xmlns:a16="http://schemas.microsoft.com/office/drawing/2014/main" id="{59FC7406-4972-4959-A3A3-D56444DDC975}"/>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4" name="任意多边形 737">
                      <a:extLst>
                        <a:ext uri="{FF2B5EF4-FFF2-40B4-BE49-F238E27FC236}">
                          <a16:creationId xmlns="" xmlns:a16="http://schemas.microsoft.com/office/drawing/2014/main" id="{A625E4E0-D31D-49CF-BDF4-327B24538F3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751" name="组合 750">
            <a:extLst>
              <a:ext uri="{FF2B5EF4-FFF2-40B4-BE49-F238E27FC236}">
                <a16:creationId xmlns="" xmlns:a16="http://schemas.microsoft.com/office/drawing/2014/main" id="{7F4D379B-A764-4C69-A553-511CABD7E593}"/>
              </a:ext>
            </a:extLst>
          </p:cNvPr>
          <p:cNvGrpSpPr>
            <a:grpSpLocks/>
          </p:cNvGrpSpPr>
          <p:nvPr/>
        </p:nvGrpSpPr>
        <p:grpSpPr bwMode="auto">
          <a:xfrm>
            <a:off x="527431" y="3967269"/>
            <a:ext cx="2434136" cy="2431657"/>
            <a:chOff x="412646" y="656269"/>
            <a:chExt cx="3839484" cy="3834791"/>
          </a:xfrm>
        </p:grpSpPr>
        <p:sp>
          <p:nvSpPr>
            <p:cNvPr id="752" name="椭圆 751">
              <a:extLst>
                <a:ext uri="{FF2B5EF4-FFF2-40B4-BE49-F238E27FC236}">
                  <a16:creationId xmlns="" xmlns:a16="http://schemas.microsoft.com/office/drawing/2014/main" id="{5440DBDC-3B77-40D2-A3CF-41669EE9326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53" name="组合 752">
              <a:extLst>
                <a:ext uri="{FF2B5EF4-FFF2-40B4-BE49-F238E27FC236}">
                  <a16:creationId xmlns="" xmlns:a16="http://schemas.microsoft.com/office/drawing/2014/main" id="{D8C18BBB-E03E-435D-A068-7DA4AF86C452}"/>
                </a:ext>
              </a:extLst>
            </p:cNvPr>
            <p:cNvGrpSpPr>
              <a:grpSpLocks/>
            </p:cNvGrpSpPr>
            <p:nvPr/>
          </p:nvGrpSpPr>
          <p:grpSpPr bwMode="auto">
            <a:xfrm>
              <a:off x="1167595" y="656269"/>
              <a:ext cx="3084535" cy="3065208"/>
              <a:chOff x="1167595" y="656269"/>
              <a:chExt cx="3084535" cy="3065208"/>
            </a:xfrm>
          </p:grpSpPr>
          <p:sp>
            <p:nvSpPr>
              <p:cNvPr id="754" name="椭圆 753">
                <a:extLst>
                  <a:ext uri="{FF2B5EF4-FFF2-40B4-BE49-F238E27FC236}">
                    <a16:creationId xmlns="" xmlns:a16="http://schemas.microsoft.com/office/drawing/2014/main" id="{BA4A263D-8CC6-4E77-99AC-8CB12A831531}"/>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55" name="组合 126">
                <a:extLst>
                  <a:ext uri="{FF2B5EF4-FFF2-40B4-BE49-F238E27FC236}">
                    <a16:creationId xmlns="" xmlns:a16="http://schemas.microsoft.com/office/drawing/2014/main" id="{08517053-05CA-4E57-9250-44A7B0AE191B}"/>
                  </a:ext>
                </a:extLst>
              </p:cNvPr>
              <p:cNvGrpSpPr>
                <a:grpSpLocks/>
              </p:cNvGrpSpPr>
              <p:nvPr/>
            </p:nvGrpSpPr>
            <p:grpSpPr bwMode="auto">
              <a:xfrm>
                <a:off x="1471763" y="905821"/>
                <a:ext cx="2545098" cy="2726591"/>
                <a:chOff x="5692632" y="2125830"/>
                <a:chExt cx="2582391" cy="2767159"/>
              </a:xfrm>
            </p:grpSpPr>
            <p:sp>
              <p:nvSpPr>
                <p:cNvPr id="818" name="任意多边形 714">
                  <a:extLst>
                    <a:ext uri="{FF2B5EF4-FFF2-40B4-BE49-F238E27FC236}">
                      <a16:creationId xmlns="" xmlns:a16="http://schemas.microsoft.com/office/drawing/2014/main" id="{8E628CED-E1AE-4D2B-9F67-BED62F1B663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9" name="任意多边形 715">
                  <a:extLst>
                    <a:ext uri="{FF2B5EF4-FFF2-40B4-BE49-F238E27FC236}">
                      <a16:creationId xmlns="" xmlns:a16="http://schemas.microsoft.com/office/drawing/2014/main" id="{9A4232EE-D637-4C78-B761-1DCF002D0B78}"/>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0" name="任意多边形 716">
                  <a:extLst>
                    <a:ext uri="{FF2B5EF4-FFF2-40B4-BE49-F238E27FC236}">
                      <a16:creationId xmlns="" xmlns:a16="http://schemas.microsoft.com/office/drawing/2014/main" id="{D59C6AFA-AFA4-4BA3-B05C-FA6BF9405ED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1" name="任意多边形 717">
                  <a:extLst>
                    <a:ext uri="{FF2B5EF4-FFF2-40B4-BE49-F238E27FC236}">
                      <a16:creationId xmlns="" xmlns:a16="http://schemas.microsoft.com/office/drawing/2014/main" id="{24BB92F0-817A-4AB0-A4D2-AACAEB9716F1}"/>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2" name="任意多边形 718">
                  <a:extLst>
                    <a:ext uri="{FF2B5EF4-FFF2-40B4-BE49-F238E27FC236}">
                      <a16:creationId xmlns="" xmlns:a16="http://schemas.microsoft.com/office/drawing/2014/main" id="{14DB0A6B-1FEA-468C-82AE-734FA3885919}"/>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3" name="任意多边形 719">
                  <a:extLst>
                    <a:ext uri="{FF2B5EF4-FFF2-40B4-BE49-F238E27FC236}">
                      <a16:creationId xmlns="" xmlns:a16="http://schemas.microsoft.com/office/drawing/2014/main" id="{B11331EE-273C-435E-9A64-5002852CD90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56" name="组合 122">
                <a:extLst>
                  <a:ext uri="{FF2B5EF4-FFF2-40B4-BE49-F238E27FC236}">
                    <a16:creationId xmlns="" xmlns:a16="http://schemas.microsoft.com/office/drawing/2014/main" id="{8CC83956-BF87-451C-8CF5-A25848479569}"/>
                  </a:ext>
                </a:extLst>
              </p:cNvPr>
              <p:cNvGrpSpPr>
                <a:grpSpLocks/>
              </p:cNvGrpSpPr>
              <p:nvPr/>
            </p:nvGrpSpPr>
            <p:grpSpPr bwMode="auto">
              <a:xfrm>
                <a:off x="1238175" y="792388"/>
                <a:ext cx="3013955" cy="2929089"/>
                <a:chOff x="7642275" y="-3564091"/>
                <a:chExt cx="5694363" cy="5534842"/>
              </a:xfrm>
            </p:grpSpPr>
            <p:grpSp>
              <p:nvGrpSpPr>
                <p:cNvPr id="794" name="组合 108">
                  <a:extLst>
                    <a:ext uri="{FF2B5EF4-FFF2-40B4-BE49-F238E27FC236}">
                      <a16:creationId xmlns="" xmlns:a16="http://schemas.microsoft.com/office/drawing/2014/main" id="{4117A0A0-DF21-45DE-A160-15CFA823C9F9}"/>
                    </a:ext>
                  </a:extLst>
                </p:cNvPr>
                <p:cNvGrpSpPr>
                  <a:grpSpLocks/>
                </p:cNvGrpSpPr>
                <p:nvPr/>
              </p:nvGrpSpPr>
              <p:grpSpPr bwMode="auto">
                <a:xfrm>
                  <a:off x="10568038" y="-2241539"/>
                  <a:ext cx="2768600" cy="1414311"/>
                  <a:chOff x="7264400" y="2182977"/>
                  <a:chExt cx="2768600" cy="1414311"/>
                </a:xfrm>
              </p:grpSpPr>
              <p:sp>
                <p:nvSpPr>
                  <p:cNvPr id="816" name="任意多边形 712">
                    <a:extLst>
                      <a:ext uri="{FF2B5EF4-FFF2-40B4-BE49-F238E27FC236}">
                        <a16:creationId xmlns="" xmlns:a16="http://schemas.microsoft.com/office/drawing/2014/main" id="{D9DEEED1-55E8-466B-A418-66F52F46F28D}"/>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7" name="任意多边形 713">
                    <a:extLst>
                      <a:ext uri="{FF2B5EF4-FFF2-40B4-BE49-F238E27FC236}">
                        <a16:creationId xmlns="" xmlns:a16="http://schemas.microsoft.com/office/drawing/2014/main" id="{8EF80C00-E80C-49C8-ADCC-B63EE32A57C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5" name="组合 109">
                  <a:extLst>
                    <a:ext uri="{FF2B5EF4-FFF2-40B4-BE49-F238E27FC236}">
                      <a16:creationId xmlns="" xmlns:a16="http://schemas.microsoft.com/office/drawing/2014/main" id="{EE5A2B47-97D4-4635-A8F7-023DAD013F6A}"/>
                    </a:ext>
                  </a:extLst>
                </p:cNvPr>
                <p:cNvGrpSpPr>
                  <a:grpSpLocks/>
                </p:cNvGrpSpPr>
                <p:nvPr/>
              </p:nvGrpSpPr>
              <p:grpSpPr bwMode="auto">
                <a:xfrm>
                  <a:off x="10555338" y="-792316"/>
                  <a:ext cx="2717800" cy="1467621"/>
                  <a:chOff x="7251700" y="3632200"/>
                  <a:chExt cx="2717800" cy="1467621"/>
                </a:xfrm>
              </p:grpSpPr>
              <p:sp>
                <p:nvSpPr>
                  <p:cNvPr id="814" name="任意多边形 710">
                    <a:extLst>
                      <a:ext uri="{FF2B5EF4-FFF2-40B4-BE49-F238E27FC236}">
                        <a16:creationId xmlns="" xmlns:a16="http://schemas.microsoft.com/office/drawing/2014/main" id="{8CE261AD-304D-4508-9FF3-C493A40F39F0}"/>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5" name="任意多边形 711">
                    <a:extLst>
                      <a:ext uri="{FF2B5EF4-FFF2-40B4-BE49-F238E27FC236}">
                        <a16:creationId xmlns="" xmlns:a16="http://schemas.microsoft.com/office/drawing/2014/main" id="{909C4E68-09EF-4684-AA64-ECB23368D585}"/>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6" name="组合 110">
                  <a:extLst>
                    <a:ext uri="{FF2B5EF4-FFF2-40B4-BE49-F238E27FC236}">
                      <a16:creationId xmlns="" xmlns:a16="http://schemas.microsoft.com/office/drawing/2014/main" id="{76D54FF2-01F7-456D-9DE2-FA17158F3301}"/>
                    </a:ext>
                  </a:extLst>
                </p:cNvPr>
                <p:cNvGrpSpPr>
                  <a:grpSpLocks/>
                </p:cNvGrpSpPr>
                <p:nvPr/>
              </p:nvGrpSpPr>
              <p:grpSpPr bwMode="auto">
                <a:xfrm>
                  <a:off x="10471931" y="-792316"/>
                  <a:ext cx="1523446" cy="2743380"/>
                  <a:chOff x="7168293" y="3632200"/>
                  <a:chExt cx="1523446" cy="2743380"/>
                </a:xfrm>
              </p:grpSpPr>
              <p:sp>
                <p:nvSpPr>
                  <p:cNvPr id="812" name="任意多边形 708">
                    <a:extLst>
                      <a:ext uri="{FF2B5EF4-FFF2-40B4-BE49-F238E27FC236}">
                        <a16:creationId xmlns="" xmlns:a16="http://schemas.microsoft.com/office/drawing/2014/main" id="{2B3ED62F-27E6-4A32-8C39-319286CE76B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3" name="任意多边形 709">
                    <a:extLst>
                      <a:ext uri="{FF2B5EF4-FFF2-40B4-BE49-F238E27FC236}">
                        <a16:creationId xmlns="" xmlns:a16="http://schemas.microsoft.com/office/drawing/2014/main" id="{47A9AA5B-A1CC-44ED-A833-0FFD8899949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7" name="组合 111">
                  <a:extLst>
                    <a:ext uri="{FF2B5EF4-FFF2-40B4-BE49-F238E27FC236}">
                      <a16:creationId xmlns="" xmlns:a16="http://schemas.microsoft.com/office/drawing/2014/main" id="{003441B3-91AE-46AA-8180-0D02CFA5900E}"/>
                    </a:ext>
                  </a:extLst>
                </p:cNvPr>
                <p:cNvGrpSpPr>
                  <a:grpSpLocks/>
                </p:cNvGrpSpPr>
                <p:nvPr/>
              </p:nvGrpSpPr>
              <p:grpSpPr bwMode="auto">
                <a:xfrm>
                  <a:off x="8882232" y="-789141"/>
                  <a:ext cx="1567560" cy="2759892"/>
                  <a:chOff x="5578594" y="3635375"/>
                  <a:chExt cx="1567560" cy="2759892"/>
                </a:xfrm>
              </p:grpSpPr>
              <p:sp>
                <p:nvSpPr>
                  <p:cNvPr id="810" name="任意多边形 706">
                    <a:extLst>
                      <a:ext uri="{FF2B5EF4-FFF2-40B4-BE49-F238E27FC236}">
                        <a16:creationId xmlns="" xmlns:a16="http://schemas.microsoft.com/office/drawing/2014/main" id="{AD4A1BC1-5DF6-4AEF-83BC-577B32E3FC0C}"/>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1" name="任意多边形 707">
                    <a:extLst>
                      <a:ext uri="{FF2B5EF4-FFF2-40B4-BE49-F238E27FC236}">
                        <a16:creationId xmlns="" xmlns:a16="http://schemas.microsoft.com/office/drawing/2014/main" id="{A847F66A-4375-4227-A5D2-A5D97EC71771}"/>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8" name="组合 99">
                  <a:extLst>
                    <a:ext uri="{FF2B5EF4-FFF2-40B4-BE49-F238E27FC236}">
                      <a16:creationId xmlns="" xmlns:a16="http://schemas.microsoft.com/office/drawing/2014/main" id="{989B64AB-586C-4AB7-ADA8-FE54E15ABA45}"/>
                    </a:ext>
                  </a:extLst>
                </p:cNvPr>
                <p:cNvGrpSpPr>
                  <a:grpSpLocks/>
                </p:cNvGrpSpPr>
                <p:nvPr/>
              </p:nvGrpSpPr>
              <p:grpSpPr bwMode="auto">
                <a:xfrm>
                  <a:off x="10504538" y="-3459330"/>
                  <a:ext cx="1556982" cy="2603514"/>
                  <a:chOff x="7200900" y="965186"/>
                  <a:chExt cx="1556982" cy="2603514"/>
                </a:xfrm>
              </p:grpSpPr>
              <p:sp>
                <p:nvSpPr>
                  <p:cNvPr id="808" name="任意多边形 704">
                    <a:extLst>
                      <a:ext uri="{FF2B5EF4-FFF2-40B4-BE49-F238E27FC236}">
                        <a16:creationId xmlns="" xmlns:a16="http://schemas.microsoft.com/office/drawing/2014/main" id="{E8614CC1-02D0-41B2-873C-D11E733E832E}"/>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9" name="任意多边形 705">
                    <a:extLst>
                      <a:ext uri="{FF2B5EF4-FFF2-40B4-BE49-F238E27FC236}">
                        <a16:creationId xmlns="" xmlns:a16="http://schemas.microsoft.com/office/drawing/2014/main" id="{0D74A539-F1C5-42BE-BE5F-4253FA5ACDC0}"/>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9" name="组合 98">
                  <a:extLst>
                    <a:ext uri="{FF2B5EF4-FFF2-40B4-BE49-F238E27FC236}">
                      <a16:creationId xmlns="" xmlns:a16="http://schemas.microsoft.com/office/drawing/2014/main" id="{EF7D0AA4-A195-43AA-973B-7C450B471F49}"/>
                    </a:ext>
                  </a:extLst>
                </p:cNvPr>
                <p:cNvGrpSpPr>
                  <a:grpSpLocks/>
                </p:cNvGrpSpPr>
                <p:nvPr/>
              </p:nvGrpSpPr>
              <p:grpSpPr bwMode="auto">
                <a:xfrm>
                  <a:off x="9007760" y="-3564091"/>
                  <a:ext cx="1499035" cy="2673350"/>
                  <a:chOff x="5704122" y="860425"/>
                  <a:chExt cx="1499035" cy="2673350"/>
                </a:xfrm>
              </p:grpSpPr>
              <p:sp>
                <p:nvSpPr>
                  <p:cNvPr id="806" name="任意多边形 702">
                    <a:extLst>
                      <a:ext uri="{FF2B5EF4-FFF2-40B4-BE49-F238E27FC236}">
                        <a16:creationId xmlns="" xmlns:a16="http://schemas.microsoft.com/office/drawing/2014/main" id="{0DE001D5-1046-4315-802C-90545297276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7" name="任意多边形 703">
                    <a:extLst>
                      <a:ext uri="{FF2B5EF4-FFF2-40B4-BE49-F238E27FC236}">
                        <a16:creationId xmlns="" xmlns:a16="http://schemas.microsoft.com/office/drawing/2014/main" id="{0C057162-2CE2-425D-B4E9-801B6EC9E392}"/>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00" name="组合 113">
                  <a:extLst>
                    <a:ext uri="{FF2B5EF4-FFF2-40B4-BE49-F238E27FC236}">
                      <a16:creationId xmlns="" xmlns:a16="http://schemas.microsoft.com/office/drawing/2014/main" id="{47C847A5-D651-441A-87D8-4462A1E56534}"/>
                    </a:ext>
                  </a:extLst>
                </p:cNvPr>
                <p:cNvGrpSpPr>
                  <a:grpSpLocks/>
                </p:cNvGrpSpPr>
                <p:nvPr/>
              </p:nvGrpSpPr>
              <p:grpSpPr bwMode="auto">
                <a:xfrm>
                  <a:off x="7685138" y="-2293489"/>
                  <a:ext cx="2743200" cy="1482122"/>
                  <a:chOff x="4381500" y="2131027"/>
                  <a:chExt cx="2743200" cy="1482122"/>
                </a:xfrm>
              </p:grpSpPr>
              <p:sp>
                <p:nvSpPr>
                  <p:cNvPr id="804" name="任意多边形 700">
                    <a:extLst>
                      <a:ext uri="{FF2B5EF4-FFF2-40B4-BE49-F238E27FC236}">
                        <a16:creationId xmlns="" xmlns:a16="http://schemas.microsoft.com/office/drawing/2014/main" id="{869109BC-97A9-4E56-BD96-18505CC7613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5" name="任意多边形 701">
                    <a:extLst>
                      <a:ext uri="{FF2B5EF4-FFF2-40B4-BE49-F238E27FC236}">
                        <a16:creationId xmlns="" xmlns:a16="http://schemas.microsoft.com/office/drawing/2014/main" id="{BEA1CDE2-9CA4-4BF8-866B-29ACDD29EC47}"/>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01" name="组合 112">
                  <a:extLst>
                    <a:ext uri="{FF2B5EF4-FFF2-40B4-BE49-F238E27FC236}">
                      <a16:creationId xmlns="" xmlns:a16="http://schemas.microsoft.com/office/drawing/2014/main" id="{1F0602A7-6E0E-4518-993A-7EF24C2E837C}"/>
                    </a:ext>
                  </a:extLst>
                </p:cNvPr>
                <p:cNvGrpSpPr>
                  <a:grpSpLocks/>
                </p:cNvGrpSpPr>
                <p:nvPr/>
              </p:nvGrpSpPr>
              <p:grpSpPr bwMode="auto">
                <a:xfrm>
                  <a:off x="7642275" y="-801840"/>
                  <a:ext cx="2773363" cy="1440922"/>
                  <a:chOff x="4338637" y="3622676"/>
                  <a:chExt cx="2773363" cy="1440922"/>
                </a:xfrm>
              </p:grpSpPr>
              <p:sp>
                <p:nvSpPr>
                  <p:cNvPr id="802" name="任意多边形 698">
                    <a:extLst>
                      <a:ext uri="{FF2B5EF4-FFF2-40B4-BE49-F238E27FC236}">
                        <a16:creationId xmlns="" xmlns:a16="http://schemas.microsoft.com/office/drawing/2014/main" id="{29E796C8-781E-4F3D-935E-951F4C79D146}"/>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3" name="任意多边形 699">
                    <a:extLst>
                      <a:ext uri="{FF2B5EF4-FFF2-40B4-BE49-F238E27FC236}">
                        <a16:creationId xmlns="" xmlns:a16="http://schemas.microsoft.com/office/drawing/2014/main" id="{F410ED29-B3AF-4B2C-AE63-2856F31FE4E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757" name="组合 121">
                <a:extLst>
                  <a:ext uri="{FF2B5EF4-FFF2-40B4-BE49-F238E27FC236}">
                    <a16:creationId xmlns="" xmlns:a16="http://schemas.microsoft.com/office/drawing/2014/main" id="{1A4F2B92-6ECA-4336-ABA0-B2D88D2CEB23}"/>
                  </a:ext>
                </a:extLst>
              </p:cNvPr>
              <p:cNvGrpSpPr>
                <a:grpSpLocks/>
              </p:cNvGrpSpPr>
              <p:nvPr/>
            </p:nvGrpSpPr>
            <p:grpSpPr bwMode="auto">
              <a:xfrm>
                <a:off x="1167595" y="656269"/>
                <a:ext cx="2724071" cy="2669454"/>
                <a:chOff x="13371766" y="-2490898"/>
                <a:chExt cx="5146323" cy="5043698"/>
              </a:xfrm>
            </p:grpSpPr>
            <p:grpSp>
              <p:nvGrpSpPr>
                <p:cNvPr id="758" name="组合 84">
                  <a:extLst>
                    <a:ext uri="{FF2B5EF4-FFF2-40B4-BE49-F238E27FC236}">
                      <a16:creationId xmlns="" xmlns:a16="http://schemas.microsoft.com/office/drawing/2014/main" id="{B76197E8-F740-4249-83B0-C991E7FA7B89}"/>
                    </a:ext>
                  </a:extLst>
                </p:cNvPr>
                <p:cNvGrpSpPr>
                  <a:grpSpLocks/>
                </p:cNvGrpSpPr>
                <p:nvPr/>
              </p:nvGrpSpPr>
              <p:grpSpPr bwMode="auto">
                <a:xfrm>
                  <a:off x="14041858" y="-2490898"/>
                  <a:ext cx="4476231" cy="4896641"/>
                  <a:chOff x="-131440" y="1532255"/>
                  <a:chExt cx="2379817" cy="2603331"/>
                </a:xfrm>
              </p:grpSpPr>
              <p:grpSp>
                <p:nvGrpSpPr>
                  <p:cNvPr id="776" name="组合 69">
                    <a:extLst>
                      <a:ext uri="{FF2B5EF4-FFF2-40B4-BE49-F238E27FC236}">
                        <a16:creationId xmlns="" xmlns:a16="http://schemas.microsoft.com/office/drawing/2014/main" id="{6A603D44-4A81-4075-BC19-A52DAC6FC746}"/>
                      </a:ext>
                    </a:extLst>
                  </p:cNvPr>
                  <p:cNvGrpSpPr>
                    <a:grpSpLocks/>
                  </p:cNvGrpSpPr>
                  <p:nvPr/>
                </p:nvGrpSpPr>
                <p:grpSpPr bwMode="auto">
                  <a:xfrm>
                    <a:off x="1063163" y="2072415"/>
                    <a:ext cx="1179452" cy="1050341"/>
                    <a:chOff x="2682875" y="2154503"/>
                    <a:chExt cx="1179452" cy="1050341"/>
                  </a:xfrm>
                </p:grpSpPr>
                <p:sp>
                  <p:nvSpPr>
                    <p:cNvPr id="792" name="任意多边形 688">
                      <a:extLst>
                        <a:ext uri="{FF2B5EF4-FFF2-40B4-BE49-F238E27FC236}">
                          <a16:creationId xmlns="" xmlns:a16="http://schemas.microsoft.com/office/drawing/2014/main" id="{46D42980-56AF-4527-A8D9-4379BDF3662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93" name="任意多边形 689">
                      <a:extLst>
                        <a:ext uri="{FF2B5EF4-FFF2-40B4-BE49-F238E27FC236}">
                          <a16:creationId xmlns="" xmlns:a16="http://schemas.microsoft.com/office/drawing/2014/main" id="{90D8DD93-2784-4ED2-B95D-531FBAC3EDD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7" name="组合 80">
                    <a:extLst>
                      <a:ext uri="{FF2B5EF4-FFF2-40B4-BE49-F238E27FC236}">
                        <a16:creationId xmlns="" xmlns:a16="http://schemas.microsoft.com/office/drawing/2014/main" id="{9866AA2C-C085-4E44-B410-8ED78DD22FD3}"/>
                      </a:ext>
                    </a:extLst>
                  </p:cNvPr>
                  <p:cNvGrpSpPr>
                    <a:grpSpLocks/>
                  </p:cNvGrpSpPr>
                  <p:nvPr/>
                </p:nvGrpSpPr>
                <p:grpSpPr bwMode="auto">
                  <a:xfrm>
                    <a:off x="1078707" y="2993336"/>
                    <a:ext cx="1169670" cy="723690"/>
                    <a:chOff x="2895600" y="3487261"/>
                    <a:chExt cx="1169670" cy="723690"/>
                  </a:xfrm>
                </p:grpSpPr>
                <p:sp>
                  <p:nvSpPr>
                    <p:cNvPr id="790" name="任意多边形 686">
                      <a:extLst>
                        <a:ext uri="{FF2B5EF4-FFF2-40B4-BE49-F238E27FC236}">
                          <a16:creationId xmlns="" xmlns:a16="http://schemas.microsoft.com/office/drawing/2014/main" id="{ADDBA358-459C-4271-BE3D-3090B386341E}"/>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91" name="任意多边形 687">
                      <a:extLst>
                        <a:ext uri="{FF2B5EF4-FFF2-40B4-BE49-F238E27FC236}">
                          <a16:creationId xmlns="" xmlns:a16="http://schemas.microsoft.com/office/drawing/2014/main" id="{82E70AE9-A1A0-45F8-9E84-FA557D25D70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8" name="组合 82">
                    <a:extLst>
                      <a:ext uri="{FF2B5EF4-FFF2-40B4-BE49-F238E27FC236}">
                        <a16:creationId xmlns="" xmlns:a16="http://schemas.microsoft.com/office/drawing/2014/main" id="{9DD6133D-004F-4388-85B5-CF147151D147}"/>
                      </a:ext>
                    </a:extLst>
                  </p:cNvPr>
                  <p:cNvGrpSpPr>
                    <a:grpSpLocks/>
                  </p:cNvGrpSpPr>
                  <p:nvPr/>
                </p:nvGrpSpPr>
                <p:grpSpPr bwMode="auto">
                  <a:xfrm>
                    <a:off x="618349" y="3122458"/>
                    <a:ext cx="850535" cy="1013128"/>
                    <a:chOff x="4720449" y="4163858"/>
                    <a:chExt cx="850535" cy="1013128"/>
                  </a:xfrm>
                </p:grpSpPr>
                <p:sp>
                  <p:nvSpPr>
                    <p:cNvPr id="788" name="任意多边形 684" hidden="1">
                      <a:extLst>
                        <a:ext uri="{FF2B5EF4-FFF2-40B4-BE49-F238E27FC236}">
                          <a16:creationId xmlns="" xmlns:a16="http://schemas.microsoft.com/office/drawing/2014/main" id="{476E88A6-BC0C-4809-8F94-CAD867BC4D7B}"/>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9" name="任意多边形 685">
                      <a:extLst>
                        <a:ext uri="{FF2B5EF4-FFF2-40B4-BE49-F238E27FC236}">
                          <a16:creationId xmlns="" xmlns:a16="http://schemas.microsoft.com/office/drawing/2014/main" id="{4A9087B5-402B-4F80-BD2F-D8DCAD32DBBF}"/>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9" name="组合 76">
                    <a:extLst>
                      <a:ext uri="{FF2B5EF4-FFF2-40B4-BE49-F238E27FC236}">
                        <a16:creationId xmlns="" xmlns:a16="http://schemas.microsoft.com/office/drawing/2014/main" id="{DEBCD479-3E53-4F5B-A8AC-790113130E4F}"/>
                      </a:ext>
                    </a:extLst>
                  </p:cNvPr>
                  <p:cNvGrpSpPr>
                    <a:grpSpLocks/>
                  </p:cNvGrpSpPr>
                  <p:nvPr/>
                </p:nvGrpSpPr>
                <p:grpSpPr bwMode="auto">
                  <a:xfrm>
                    <a:off x="-131440" y="2075280"/>
                    <a:ext cx="1172106" cy="1056965"/>
                    <a:chOff x="-1553840" y="2119273"/>
                    <a:chExt cx="1172106" cy="1056965"/>
                  </a:xfrm>
                </p:grpSpPr>
                <p:sp>
                  <p:nvSpPr>
                    <p:cNvPr id="786" name="Freeform 75_1" hidden="1">
                      <a:extLst>
                        <a:ext uri="{FF2B5EF4-FFF2-40B4-BE49-F238E27FC236}">
                          <a16:creationId xmlns="" xmlns:a16="http://schemas.microsoft.com/office/drawing/2014/main" id="{1A8EAE99-7210-4D7A-97BC-B42A8DE8AD7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7" name="任意多边形 683">
                      <a:extLst>
                        <a:ext uri="{FF2B5EF4-FFF2-40B4-BE49-F238E27FC236}">
                          <a16:creationId xmlns="" xmlns:a16="http://schemas.microsoft.com/office/drawing/2014/main" id="{A07FBA53-A463-4416-AA5F-9233AD8FD93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80" name="组合 77">
                    <a:extLst>
                      <a:ext uri="{FF2B5EF4-FFF2-40B4-BE49-F238E27FC236}">
                        <a16:creationId xmlns="" xmlns:a16="http://schemas.microsoft.com/office/drawing/2014/main" id="{AC8A6B0E-CDED-4C92-A024-795CB250E303}"/>
                      </a:ext>
                    </a:extLst>
                  </p:cNvPr>
                  <p:cNvGrpSpPr>
                    <a:grpSpLocks/>
                  </p:cNvGrpSpPr>
                  <p:nvPr/>
                </p:nvGrpSpPr>
                <p:grpSpPr bwMode="auto">
                  <a:xfrm>
                    <a:off x="-117221" y="2989912"/>
                    <a:ext cx="1172257" cy="735498"/>
                    <a:chOff x="227370" y="4232048"/>
                    <a:chExt cx="1172257" cy="735498"/>
                  </a:xfrm>
                </p:grpSpPr>
                <p:sp>
                  <p:nvSpPr>
                    <p:cNvPr id="784" name="任意多边形 680">
                      <a:extLst>
                        <a:ext uri="{FF2B5EF4-FFF2-40B4-BE49-F238E27FC236}">
                          <a16:creationId xmlns="" xmlns:a16="http://schemas.microsoft.com/office/drawing/2014/main" id="{B91895B7-1382-4DCE-A1B2-F2D10004DA37}"/>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5" name="任意多边形 681">
                      <a:extLst>
                        <a:ext uri="{FF2B5EF4-FFF2-40B4-BE49-F238E27FC236}">
                          <a16:creationId xmlns="" xmlns:a16="http://schemas.microsoft.com/office/drawing/2014/main" id="{33D2DBA3-6183-45D3-8264-A55F73B8780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81" name="组合 68">
                    <a:extLst>
                      <a:ext uri="{FF2B5EF4-FFF2-40B4-BE49-F238E27FC236}">
                        <a16:creationId xmlns="" xmlns:a16="http://schemas.microsoft.com/office/drawing/2014/main" id="{036C2877-731D-4BFD-B415-68184A4D2306}"/>
                      </a:ext>
                    </a:extLst>
                  </p:cNvPr>
                  <p:cNvGrpSpPr>
                    <a:grpSpLocks/>
                  </p:cNvGrpSpPr>
                  <p:nvPr/>
                </p:nvGrpSpPr>
                <p:grpSpPr bwMode="auto">
                  <a:xfrm>
                    <a:off x="653667" y="1532255"/>
                    <a:ext cx="856733" cy="1585595"/>
                    <a:chOff x="2911092" y="1154430"/>
                    <a:chExt cx="856733" cy="1585595"/>
                  </a:xfrm>
                </p:grpSpPr>
                <p:sp>
                  <p:nvSpPr>
                    <p:cNvPr id="782" name="任意多边形 678">
                      <a:extLst>
                        <a:ext uri="{FF2B5EF4-FFF2-40B4-BE49-F238E27FC236}">
                          <a16:creationId xmlns="" xmlns:a16="http://schemas.microsoft.com/office/drawing/2014/main" id="{3D937412-EF87-4534-A182-84A615984AF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3" name="任意多边形 679">
                      <a:extLst>
                        <a:ext uri="{FF2B5EF4-FFF2-40B4-BE49-F238E27FC236}">
                          <a16:creationId xmlns="" xmlns:a16="http://schemas.microsoft.com/office/drawing/2014/main" id="{B8206B27-9C3D-4BB2-A967-098F9404129E}"/>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759" name="组合 758">
                  <a:extLst>
                    <a:ext uri="{FF2B5EF4-FFF2-40B4-BE49-F238E27FC236}">
                      <a16:creationId xmlns="" xmlns:a16="http://schemas.microsoft.com/office/drawing/2014/main" id="{D8593052-2BED-4F8A-A251-1DF39B4B331F}"/>
                    </a:ext>
                  </a:extLst>
                </p:cNvPr>
                <p:cNvGrpSpPr>
                  <a:grpSpLocks/>
                </p:cNvGrpSpPr>
                <p:nvPr/>
              </p:nvGrpSpPr>
              <p:grpSpPr bwMode="auto">
                <a:xfrm>
                  <a:off x="13371766" y="-568256"/>
                  <a:ext cx="3969643" cy="3121056"/>
                  <a:chOff x="-104553" y="2352286"/>
                  <a:chExt cx="3969643" cy="3121056"/>
                </a:xfrm>
              </p:grpSpPr>
              <p:sp>
                <p:nvSpPr>
                  <p:cNvPr id="774" name="椭圆 773">
                    <a:extLst>
                      <a:ext uri="{FF2B5EF4-FFF2-40B4-BE49-F238E27FC236}">
                        <a16:creationId xmlns="" xmlns:a16="http://schemas.microsoft.com/office/drawing/2014/main" id="{E269C118-7B32-4AB3-9D46-06CB8C831B2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5" name="椭圆 774">
                    <a:extLst>
                      <a:ext uri="{FF2B5EF4-FFF2-40B4-BE49-F238E27FC236}">
                        <a16:creationId xmlns="" xmlns:a16="http://schemas.microsoft.com/office/drawing/2014/main" id="{73BE0419-83E8-4A12-B5C1-2A8229A7800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0" name="组合 40">
                  <a:extLst>
                    <a:ext uri="{FF2B5EF4-FFF2-40B4-BE49-F238E27FC236}">
                      <a16:creationId xmlns="" xmlns:a16="http://schemas.microsoft.com/office/drawing/2014/main" id="{C076D5C8-4BD3-4EF2-A4CB-572D87C70467}"/>
                    </a:ext>
                  </a:extLst>
                </p:cNvPr>
                <p:cNvGrpSpPr>
                  <a:grpSpLocks/>
                </p:cNvGrpSpPr>
                <p:nvPr/>
              </p:nvGrpSpPr>
              <p:grpSpPr bwMode="auto">
                <a:xfrm>
                  <a:off x="15232572" y="-1047421"/>
                  <a:ext cx="2124490" cy="2153566"/>
                  <a:chOff x="3971510" y="869821"/>
                  <a:chExt cx="2124490" cy="2153566"/>
                </a:xfrm>
              </p:grpSpPr>
              <p:grpSp>
                <p:nvGrpSpPr>
                  <p:cNvPr id="761" name="组合 19">
                    <a:extLst>
                      <a:ext uri="{FF2B5EF4-FFF2-40B4-BE49-F238E27FC236}">
                        <a16:creationId xmlns="" xmlns:a16="http://schemas.microsoft.com/office/drawing/2014/main" id="{5EE3D156-0632-4FB8-8D61-A6BF41F6010C}"/>
                      </a:ext>
                    </a:extLst>
                  </p:cNvPr>
                  <p:cNvGrpSpPr>
                    <a:grpSpLocks/>
                  </p:cNvGrpSpPr>
                  <p:nvPr/>
                </p:nvGrpSpPr>
                <p:grpSpPr bwMode="auto">
                  <a:xfrm>
                    <a:off x="5052827" y="904964"/>
                    <a:ext cx="1043173" cy="1547336"/>
                    <a:chOff x="8202642" y="1331438"/>
                    <a:chExt cx="1043173" cy="1547336"/>
                  </a:xfrm>
                </p:grpSpPr>
                <p:sp>
                  <p:nvSpPr>
                    <p:cNvPr id="772" name="任意多边形 668">
                      <a:extLst>
                        <a:ext uri="{FF2B5EF4-FFF2-40B4-BE49-F238E27FC236}">
                          <a16:creationId xmlns="" xmlns:a16="http://schemas.microsoft.com/office/drawing/2014/main" id="{9B366D11-EA64-439C-B7A7-40450D0E5F44}"/>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3" name="任意多边形 669">
                      <a:extLst>
                        <a:ext uri="{FF2B5EF4-FFF2-40B4-BE49-F238E27FC236}">
                          <a16:creationId xmlns="" xmlns:a16="http://schemas.microsoft.com/office/drawing/2014/main" id="{A66CFDCE-D781-41C3-80BC-E5D393F075F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2" name="组合 39">
                    <a:extLst>
                      <a:ext uri="{FF2B5EF4-FFF2-40B4-BE49-F238E27FC236}">
                        <a16:creationId xmlns="" xmlns:a16="http://schemas.microsoft.com/office/drawing/2014/main" id="{7C72C764-B6F5-4720-9B29-758732DE1C83}"/>
                      </a:ext>
                    </a:extLst>
                  </p:cNvPr>
                  <p:cNvGrpSpPr>
                    <a:grpSpLocks/>
                  </p:cNvGrpSpPr>
                  <p:nvPr/>
                </p:nvGrpSpPr>
                <p:grpSpPr bwMode="auto">
                  <a:xfrm>
                    <a:off x="4018410" y="869821"/>
                    <a:ext cx="1074500" cy="1569143"/>
                    <a:chOff x="4018410" y="869821"/>
                    <a:chExt cx="1074500" cy="1569143"/>
                  </a:xfrm>
                </p:grpSpPr>
                <p:sp>
                  <p:nvSpPr>
                    <p:cNvPr id="770" name="任意多边形 666">
                      <a:extLst>
                        <a:ext uri="{FF2B5EF4-FFF2-40B4-BE49-F238E27FC236}">
                          <a16:creationId xmlns="" xmlns:a16="http://schemas.microsoft.com/office/drawing/2014/main" id="{A8485910-424E-41CE-A297-842870679542}"/>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1" name="任意多边形 667">
                      <a:extLst>
                        <a:ext uri="{FF2B5EF4-FFF2-40B4-BE49-F238E27FC236}">
                          <a16:creationId xmlns="" xmlns:a16="http://schemas.microsoft.com/office/drawing/2014/main" id="{F9B49786-EE36-4372-8E3C-1EED313DBFA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3" name="组合 23">
                    <a:extLst>
                      <a:ext uri="{FF2B5EF4-FFF2-40B4-BE49-F238E27FC236}">
                        <a16:creationId xmlns="" xmlns:a16="http://schemas.microsoft.com/office/drawing/2014/main" id="{B81462C0-FBC3-4BF9-B2B9-6642B31ABC19}"/>
                      </a:ext>
                    </a:extLst>
                  </p:cNvPr>
                  <p:cNvGrpSpPr>
                    <a:grpSpLocks/>
                  </p:cNvGrpSpPr>
                  <p:nvPr/>
                </p:nvGrpSpPr>
                <p:grpSpPr bwMode="auto">
                  <a:xfrm>
                    <a:off x="5048035" y="2175212"/>
                    <a:ext cx="1018726" cy="829528"/>
                    <a:chOff x="7348022" y="2790825"/>
                    <a:chExt cx="1018726" cy="829528"/>
                  </a:xfrm>
                </p:grpSpPr>
                <p:sp>
                  <p:nvSpPr>
                    <p:cNvPr id="768" name="任意多边形 664" hidden="1">
                      <a:extLst>
                        <a:ext uri="{FF2B5EF4-FFF2-40B4-BE49-F238E27FC236}">
                          <a16:creationId xmlns="" xmlns:a16="http://schemas.microsoft.com/office/drawing/2014/main" id="{F885F289-D14C-4291-8FE1-29DEC7FC760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9" name="任意多边形 665">
                      <a:extLst>
                        <a:ext uri="{FF2B5EF4-FFF2-40B4-BE49-F238E27FC236}">
                          <a16:creationId xmlns="" xmlns:a16="http://schemas.microsoft.com/office/drawing/2014/main" id="{C4457AF3-BBAB-40A6-AE8C-ACCAA3053223}"/>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4" name="组合 33">
                    <a:extLst>
                      <a:ext uri="{FF2B5EF4-FFF2-40B4-BE49-F238E27FC236}">
                        <a16:creationId xmlns="" xmlns:a16="http://schemas.microsoft.com/office/drawing/2014/main" id="{1B734CDF-49E4-4A2B-9B48-20A9714F381D}"/>
                      </a:ext>
                    </a:extLst>
                  </p:cNvPr>
                  <p:cNvGrpSpPr>
                    <a:grpSpLocks/>
                  </p:cNvGrpSpPr>
                  <p:nvPr/>
                </p:nvGrpSpPr>
                <p:grpSpPr bwMode="auto">
                  <a:xfrm>
                    <a:off x="3971510" y="2141238"/>
                    <a:ext cx="1066735" cy="882149"/>
                    <a:chOff x="8334175" y="1062762"/>
                    <a:chExt cx="1066735" cy="882149"/>
                  </a:xfrm>
                </p:grpSpPr>
                <p:sp>
                  <p:nvSpPr>
                    <p:cNvPr id="765" name="任意多边形 661">
                      <a:extLst>
                        <a:ext uri="{FF2B5EF4-FFF2-40B4-BE49-F238E27FC236}">
                          <a16:creationId xmlns="" xmlns:a16="http://schemas.microsoft.com/office/drawing/2014/main" id="{6D033A3E-0743-4F1A-BB12-7F29741A3826}"/>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6" name="任意多边形 662">
                      <a:extLst>
                        <a:ext uri="{FF2B5EF4-FFF2-40B4-BE49-F238E27FC236}">
                          <a16:creationId xmlns="" xmlns:a16="http://schemas.microsoft.com/office/drawing/2014/main" id="{34C457B3-53C7-4B3D-925F-C6E36898285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7" name="任意多边形 663">
                      <a:extLst>
                        <a:ext uri="{FF2B5EF4-FFF2-40B4-BE49-F238E27FC236}">
                          <a16:creationId xmlns="" xmlns:a16="http://schemas.microsoft.com/office/drawing/2014/main" id="{A06142C1-C6AC-4AFA-BE97-01A502D9D262}"/>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824" name="组合 823">
            <a:extLst>
              <a:ext uri="{FF2B5EF4-FFF2-40B4-BE49-F238E27FC236}">
                <a16:creationId xmlns="" xmlns:a16="http://schemas.microsoft.com/office/drawing/2014/main" id="{79627E13-A96F-4E9C-B687-7462D2CC8943}"/>
              </a:ext>
            </a:extLst>
          </p:cNvPr>
          <p:cNvGrpSpPr>
            <a:grpSpLocks/>
          </p:cNvGrpSpPr>
          <p:nvPr/>
        </p:nvGrpSpPr>
        <p:grpSpPr bwMode="auto">
          <a:xfrm>
            <a:off x="527431" y="3967269"/>
            <a:ext cx="2434136" cy="2431657"/>
            <a:chOff x="412646" y="656269"/>
            <a:chExt cx="3839484" cy="3834791"/>
          </a:xfrm>
        </p:grpSpPr>
        <p:sp>
          <p:nvSpPr>
            <p:cNvPr id="825" name="椭圆 824">
              <a:extLst>
                <a:ext uri="{FF2B5EF4-FFF2-40B4-BE49-F238E27FC236}">
                  <a16:creationId xmlns="" xmlns:a16="http://schemas.microsoft.com/office/drawing/2014/main" id="{ACFDD036-C404-44D4-9D11-9FF4D7D49233}"/>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26" name="组合 825">
              <a:extLst>
                <a:ext uri="{FF2B5EF4-FFF2-40B4-BE49-F238E27FC236}">
                  <a16:creationId xmlns="" xmlns:a16="http://schemas.microsoft.com/office/drawing/2014/main" id="{12D42030-EC42-49F6-9F86-752B8D418496}"/>
                </a:ext>
              </a:extLst>
            </p:cNvPr>
            <p:cNvGrpSpPr>
              <a:grpSpLocks/>
            </p:cNvGrpSpPr>
            <p:nvPr/>
          </p:nvGrpSpPr>
          <p:grpSpPr bwMode="auto">
            <a:xfrm>
              <a:off x="1167595" y="656269"/>
              <a:ext cx="3084535" cy="3065208"/>
              <a:chOff x="1167595" y="656269"/>
              <a:chExt cx="3084535" cy="3065208"/>
            </a:xfrm>
          </p:grpSpPr>
          <p:sp>
            <p:nvSpPr>
              <p:cNvPr id="827" name="椭圆 826">
                <a:extLst>
                  <a:ext uri="{FF2B5EF4-FFF2-40B4-BE49-F238E27FC236}">
                    <a16:creationId xmlns="" xmlns:a16="http://schemas.microsoft.com/office/drawing/2014/main" id="{C6BF383A-BA7B-4D95-AC33-837704491353}"/>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28" name="组合 126">
                <a:extLst>
                  <a:ext uri="{FF2B5EF4-FFF2-40B4-BE49-F238E27FC236}">
                    <a16:creationId xmlns="" xmlns:a16="http://schemas.microsoft.com/office/drawing/2014/main" id="{710AAD1B-FDCF-46D8-8E50-73403089ED37}"/>
                  </a:ext>
                </a:extLst>
              </p:cNvPr>
              <p:cNvGrpSpPr>
                <a:grpSpLocks/>
              </p:cNvGrpSpPr>
              <p:nvPr/>
            </p:nvGrpSpPr>
            <p:grpSpPr bwMode="auto">
              <a:xfrm>
                <a:off x="1471763" y="905821"/>
                <a:ext cx="2545098" cy="2726591"/>
                <a:chOff x="5692632" y="2125830"/>
                <a:chExt cx="2582391" cy="2767159"/>
              </a:xfrm>
            </p:grpSpPr>
            <p:sp>
              <p:nvSpPr>
                <p:cNvPr id="891" name="任意多边形 196">
                  <a:extLst>
                    <a:ext uri="{FF2B5EF4-FFF2-40B4-BE49-F238E27FC236}">
                      <a16:creationId xmlns="" xmlns:a16="http://schemas.microsoft.com/office/drawing/2014/main" id="{0D30F45E-7826-4316-8D20-352D1C721F3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2" name="任意多边形 197">
                  <a:extLst>
                    <a:ext uri="{FF2B5EF4-FFF2-40B4-BE49-F238E27FC236}">
                      <a16:creationId xmlns="" xmlns:a16="http://schemas.microsoft.com/office/drawing/2014/main" id="{75D6CDE0-8FF7-4653-A998-A2B7E378091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3" name="任意多边形 198">
                  <a:extLst>
                    <a:ext uri="{FF2B5EF4-FFF2-40B4-BE49-F238E27FC236}">
                      <a16:creationId xmlns="" xmlns:a16="http://schemas.microsoft.com/office/drawing/2014/main" id="{7642F7B8-CA5E-47FB-81B3-D4E432772BCF}"/>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4" name="任意多边形 199">
                  <a:extLst>
                    <a:ext uri="{FF2B5EF4-FFF2-40B4-BE49-F238E27FC236}">
                      <a16:creationId xmlns="" xmlns:a16="http://schemas.microsoft.com/office/drawing/2014/main" id="{0DB21772-EB5E-47BD-AC6E-B268F3310CF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5" name="任意多边形 200">
                  <a:extLst>
                    <a:ext uri="{FF2B5EF4-FFF2-40B4-BE49-F238E27FC236}">
                      <a16:creationId xmlns="" xmlns:a16="http://schemas.microsoft.com/office/drawing/2014/main" id="{AEA8AC9B-2385-4C96-95F7-91681601539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6" name="任意多边形 201">
                  <a:extLst>
                    <a:ext uri="{FF2B5EF4-FFF2-40B4-BE49-F238E27FC236}">
                      <a16:creationId xmlns="" xmlns:a16="http://schemas.microsoft.com/office/drawing/2014/main" id="{0797CD16-971E-4008-982C-2EA5654799F9}"/>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29" name="组合 122">
                <a:extLst>
                  <a:ext uri="{FF2B5EF4-FFF2-40B4-BE49-F238E27FC236}">
                    <a16:creationId xmlns="" xmlns:a16="http://schemas.microsoft.com/office/drawing/2014/main" id="{26F45813-A9A0-4D41-B353-403059B4E95E}"/>
                  </a:ext>
                </a:extLst>
              </p:cNvPr>
              <p:cNvGrpSpPr>
                <a:grpSpLocks/>
              </p:cNvGrpSpPr>
              <p:nvPr/>
            </p:nvGrpSpPr>
            <p:grpSpPr bwMode="auto">
              <a:xfrm>
                <a:off x="1238175" y="792388"/>
                <a:ext cx="3013955" cy="2929089"/>
                <a:chOff x="7642275" y="-3564091"/>
                <a:chExt cx="5694363" cy="5534842"/>
              </a:xfrm>
            </p:grpSpPr>
            <p:grpSp>
              <p:nvGrpSpPr>
                <p:cNvPr id="867" name="组合 108">
                  <a:extLst>
                    <a:ext uri="{FF2B5EF4-FFF2-40B4-BE49-F238E27FC236}">
                      <a16:creationId xmlns="" xmlns:a16="http://schemas.microsoft.com/office/drawing/2014/main" id="{DF5E18E9-6EE7-44B5-8D63-4932668D7003}"/>
                    </a:ext>
                  </a:extLst>
                </p:cNvPr>
                <p:cNvGrpSpPr>
                  <a:grpSpLocks/>
                </p:cNvGrpSpPr>
                <p:nvPr/>
              </p:nvGrpSpPr>
              <p:grpSpPr bwMode="auto">
                <a:xfrm>
                  <a:off x="10568038" y="-2241539"/>
                  <a:ext cx="2768600" cy="1414311"/>
                  <a:chOff x="7264400" y="2182977"/>
                  <a:chExt cx="2768600" cy="1414311"/>
                </a:xfrm>
              </p:grpSpPr>
              <p:sp>
                <p:nvSpPr>
                  <p:cNvPr id="889" name="任意多边形 194">
                    <a:extLst>
                      <a:ext uri="{FF2B5EF4-FFF2-40B4-BE49-F238E27FC236}">
                        <a16:creationId xmlns="" xmlns:a16="http://schemas.microsoft.com/office/drawing/2014/main" id="{070B0177-0662-4C55-92BD-2DEE797AFFFF}"/>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0" name="任意多边形 195">
                    <a:extLst>
                      <a:ext uri="{FF2B5EF4-FFF2-40B4-BE49-F238E27FC236}">
                        <a16:creationId xmlns="" xmlns:a16="http://schemas.microsoft.com/office/drawing/2014/main" id="{A52B22CC-F90A-4534-9C2D-6ADFD8F533D0}"/>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8" name="组合 109">
                  <a:extLst>
                    <a:ext uri="{FF2B5EF4-FFF2-40B4-BE49-F238E27FC236}">
                      <a16:creationId xmlns="" xmlns:a16="http://schemas.microsoft.com/office/drawing/2014/main" id="{2CCD014B-9F70-48D8-8D46-F6CB3F91CC84}"/>
                    </a:ext>
                  </a:extLst>
                </p:cNvPr>
                <p:cNvGrpSpPr>
                  <a:grpSpLocks/>
                </p:cNvGrpSpPr>
                <p:nvPr/>
              </p:nvGrpSpPr>
              <p:grpSpPr bwMode="auto">
                <a:xfrm>
                  <a:off x="10555338" y="-792316"/>
                  <a:ext cx="2717800" cy="1467621"/>
                  <a:chOff x="7251700" y="3632200"/>
                  <a:chExt cx="2717800" cy="1467621"/>
                </a:xfrm>
              </p:grpSpPr>
              <p:sp>
                <p:nvSpPr>
                  <p:cNvPr id="887" name="任意多边形 192">
                    <a:extLst>
                      <a:ext uri="{FF2B5EF4-FFF2-40B4-BE49-F238E27FC236}">
                        <a16:creationId xmlns="" xmlns:a16="http://schemas.microsoft.com/office/drawing/2014/main" id="{0CF231C0-4DC6-45B1-97F2-CD3ECC3353E5}"/>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8" name="任意多边形 193">
                    <a:extLst>
                      <a:ext uri="{FF2B5EF4-FFF2-40B4-BE49-F238E27FC236}">
                        <a16:creationId xmlns="" xmlns:a16="http://schemas.microsoft.com/office/drawing/2014/main" id="{A3D18DBD-F3E9-4B6F-B0F4-7A92D518946D}"/>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9" name="组合 110">
                  <a:extLst>
                    <a:ext uri="{FF2B5EF4-FFF2-40B4-BE49-F238E27FC236}">
                      <a16:creationId xmlns="" xmlns:a16="http://schemas.microsoft.com/office/drawing/2014/main" id="{319CC7E2-3B47-47F8-BC8E-C85FB748609C}"/>
                    </a:ext>
                  </a:extLst>
                </p:cNvPr>
                <p:cNvGrpSpPr>
                  <a:grpSpLocks/>
                </p:cNvGrpSpPr>
                <p:nvPr/>
              </p:nvGrpSpPr>
              <p:grpSpPr bwMode="auto">
                <a:xfrm>
                  <a:off x="10471931" y="-792316"/>
                  <a:ext cx="1523446" cy="2743380"/>
                  <a:chOff x="7168293" y="3632200"/>
                  <a:chExt cx="1523446" cy="2743380"/>
                </a:xfrm>
              </p:grpSpPr>
              <p:sp>
                <p:nvSpPr>
                  <p:cNvPr id="885" name="任意多边形 190">
                    <a:extLst>
                      <a:ext uri="{FF2B5EF4-FFF2-40B4-BE49-F238E27FC236}">
                        <a16:creationId xmlns="" xmlns:a16="http://schemas.microsoft.com/office/drawing/2014/main" id="{C8337F44-7963-41BC-8468-A2C5BA525C0B}"/>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6" name="任意多边形 191">
                    <a:extLst>
                      <a:ext uri="{FF2B5EF4-FFF2-40B4-BE49-F238E27FC236}">
                        <a16:creationId xmlns="" xmlns:a16="http://schemas.microsoft.com/office/drawing/2014/main" id="{60D178FC-3676-4543-960A-4E15A15C4B8B}"/>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0" name="组合 111">
                  <a:extLst>
                    <a:ext uri="{FF2B5EF4-FFF2-40B4-BE49-F238E27FC236}">
                      <a16:creationId xmlns="" xmlns:a16="http://schemas.microsoft.com/office/drawing/2014/main" id="{E5FE7F27-E6BC-4509-BAEB-040F0EA00C78}"/>
                    </a:ext>
                  </a:extLst>
                </p:cNvPr>
                <p:cNvGrpSpPr>
                  <a:grpSpLocks/>
                </p:cNvGrpSpPr>
                <p:nvPr/>
              </p:nvGrpSpPr>
              <p:grpSpPr bwMode="auto">
                <a:xfrm>
                  <a:off x="8882232" y="-789141"/>
                  <a:ext cx="1567560" cy="2759892"/>
                  <a:chOff x="5578594" y="3635375"/>
                  <a:chExt cx="1567560" cy="2759892"/>
                </a:xfrm>
              </p:grpSpPr>
              <p:sp>
                <p:nvSpPr>
                  <p:cNvPr id="883" name="任意多边形 188">
                    <a:extLst>
                      <a:ext uri="{FF2B5EF4-FFF2-40B4-BE49-F238E27FC236}">
                        <a16:creationId xmlns="" xmlns:a16="http://schemas.microsoft.com/office/drawing/2014/main" id="{560713D1-D5A7-4F6F-977A-6BA77AD6BB5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4" name="任意多边形 189">
                    <a:extLst>
                      <a:ext uri="{FF2B5EF4-FFF2-40B4-BE49-F238E27FC236}">
                        <a16:creationId xmlns="" xmlns:a16="http://schemas.microsoft.com/office/drawing/2014/main" id="{13267A51-8A77-4381-9884-3B5DC09C2451}"/>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1" name="组合 99">
                  <a:extLst>
                    <a:ext uri="{FF2B5EF4-FFF2-40B4-BE49-F238E27FC236}">
                      <a16:creationId xmlns="" xmlns:a16="http://schemas.microsoft.com/office/drawing/2014/main" id="{6E1A2EC2-46DE-4EF1-8CF7-659699E58426}"/>
                    </a:ext>
                  </a:extLst>
                </p:cNvPr>
                <p:cNvGrpSpPr>
                  <a:grpSpLocks/>
                </p:cNvGrpSpPr>
                <p:nvPr/>
              </p:nvGrpSpPr>
              <p:grpSpPr bwMode="auto">
                <a:xfrm>
                  <a:off x="10504538" y="-3459330"/>
                  <a:ext cx="1556982" cy="2603514"/>
                  <a:chOff x="7200900" y="965186"/>
                  <a:chExt cx="1556982" cy="2603514"/>
                </a:xfrm>
              </p:grpSpPr>
              <p:sp>
                <p:nvSpPr>
                  <p:cNvPr id="881" name="任意多边形 186">
                    <a:extLst>
                      <a:ext uri="{FF2B5EF4-FFF2-40B4-BE49-F238E27FC236}">
                        <a16:creationId xmlns="" xmlns:a16="http://schemas.microsoft.com/office/drawing/2014/main" id="{7B9379A7-05AF-40AD-BA4B-FA0756DB20E4}"/>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2" name="任意多边形 187">
                    <a:extLst>
                      <a:ext uri="{FF2B5EF4-FFF2-40B4-BE49-F238E27FC236}">
                        <a16:creationId xmlns="" xmlns:a16="http://schemas.microsoft.com/office/drawing/2014/main" id="{07A490A5-5E76-40CA-8047-BFD823C851EF}"/>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2" name="组合 98">
                  <a:extLst>
                    <a:ext uri="{FF2B5EF4-FFF2-40B4-BE49-F238E27FC236}">
                      <a16:creationId xmlns="" xmlns:a16="http://schemas.microsoft.com/office/drawing/2014/main" id="{F97C2D8B-1F20-428D-A624-8269FA209044}"/>
                    </a:ext>
                  </a:extLst>
                </p:cNvPr>
                <p:cNvGrpSpPr>
                  <a:grpSpLocks/>
                </p:cNvGrpSpPr>
                <p:nvPr/>
              </p:nvGrpSpPr>
              <p:grpSpPr bwMode="auto">
                <a:xfrm>
                  <a:off x="9007760" y="-3564091"/>
                  <a:ext cx="1499035" cy="2673350"/>
                  <a:chOff x="5704122" y="860425"/>
                  <a:chExt cx="1499035" cy="2673350"/>
                </a:xfrm>
              </p:grpSpPr>
              <p:sp>
                <p:nvSpPr>
                  <p:cNvPr id="879" name="任意多边形 184">
                    <a:extLst>
                      <a:ext uri="{FF2B5EF4-FFF2-40B4-BE49-F238E27FC236}">
                        <a16:creationId xmlns="" xmlns:a16="http://schemas.microsoft.com/office/drawing/2014/main" id="{A1FB7E8D-2661-448D-ACFC-48CC9F09976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0" name="任意多边形 185">
                    <a:extLst>
                      <a:ext uri="{FF2B5EF4-FFF2-40B4-BE49-F238E27FC236}">
                        <a16:creationId xmlns="" xmlns:a16="http://schemas.microsoft.com/office/drawing/2014/main" id="{A9EE8024-2264-4569-A1A0-9A7F6C52CDD0}"/>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3" name="组合 113">
                  <a:extLst>
                    <a:ext uri="{FF2B5EF4-FFF2-40B4-BE49-F238E27FC236}">
                      <a16:creationId xmlns="" xmlns:a16="http://schemas.microsoft.com/office/drawing/2014/main" id="{37A5DC28-E61F-4CEF-8D9B-278156504050}"/>
                    </a:ext>
                  </a:extLst>
                </p:cNvPr>
                <p:cNvGrpSpPr>
                  <a:grpSpLocks/>
                </p:cNvGrpSpPr>
                <p:nvPr/>
              </p:nvGrpSpPr>
              <p:grpSpPr bwMode="auto">
                <a:xfrm>
                  <a:off x="7685138" y="-2293489"/>
                  <a:ext cx="2743200" cy="1482122"/>
                  <a:chOff x="4381500" y="2131027"/>
                  <a:chExt cx="2743200" cy="1482122"/>
                </a:xfrm>
              </p:grpSpPr>
              <p:sp>
                <p:nvSpPr>
                  <p:cNvPr id="877" name="任意多边形 182">
                    <a:extLst>
                      <a:ext uri="{FF2B5EF4-FFF2-40B4-BE49-F238E27FC236}">
                        <a16:creationId xmlns="" xmlns:a16="http://schemas.microsoft.com/office/drawing/2014/main" id="{BE1C499E-3A36-4C79-A560-27404F84773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78" name="任意多边形 183">
                    <a:extLst>
                      <a:ext uri="{FF2B5EF4-FFF2-40B4-BE49-F238E27FC236}">
                        <a16:creationId xmlns="" xmlns:a16="http://schemas.microsoft.com/office/drawing/2014/main" id="{D1F4B574-68C2-4BDE-AEBB-1F7BCF95DCC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4" name="组合 112">
                  <a:extLst>
                    <a:ext uri="{FF2B5EF4-FFF2-40B4-BE49-F238E27FC236}">
                      <a16:creationId xmlns="" xmlns:a16="http://schemas.microsoft.com/office/drawing/2014/main" id="{5FFD6DA4-DAAC-459E-ACF2-3D957CA31C0D}"/>
                    </a:ext>
                  </a:extLst>
                </p:cNvPr>
                <p:cNvGrpSpPr>
                  <a:grpSpLocks/>
                </p:cNvGrpSpPr>
                <p:nvPr/>
              </p:nvGrpSpPr>
              <p:grpSpPr bwMode="auto">
                <a:xfrm>
                  <a:off x="7642275" y="-801840"/>
                  <a:ext cx="2773363" cy="1440922"/>
                  <a:chOff x="4338637" y="3622676"/>
                  <a:chExt cx="2773363" cy="1440922"/>
                </a:xfrm>
              </p:grpSpPr>
              <p:sp>
                <p:nvSpPr>
                  <p:cNvPr id="875" name="任意多边形 180">
                    <a:extLst>
                      <a:ext uri="{FF2B5EF4-FFF2-40B4-BE49-F238E27FC236}">
                        <a16:creationId xmlns="" xmlns:a16="http://schemas.microsoft.com/office/drawing/2014/main" id="{FB33F457-E13D-41F2-910B-C41BB5FA7D29}"/>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76" name="任意多边形 181">
                    <a:extLst>
                      <a:ext uri="{FF2B5EF4-FFF2-40B4-BE49-F238E27FC236}">
                        <a16:creationId xmlns="" xmlns:a16="http://schemas.microsoft.com/office/drawing/2014/main" id="{D3B87057-8F7C-4574-82F2-F9DF093C920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0" name="组合 121">
                <a:extLst>
                  <a:ext uri="{FF2B5EF4-FFF2-40B4-BE49-F238E27FC236}">
                    <a16:creationId xmlns="" xmlns:a16="http://schemas.microsoft.com/office/drawing/2014/main" id="{0E49B23D-2287-4916-AC2C-AA94EC7A9CF0}"/>
                  </a:ext>
                </a:extLst>
              </p:cNvPr>
              <p:cNvGrpSpPr>
                <a:grpSpLocks/>
              </p:cNvGrpSpPr>
              <p:nvPr/>
            </p:nvGrpSpPr>
            <p:grpSpPr bwMode="auto">
              <a:xfrm>
                <a:off x="1167595" y="656269"/>
                <a:ext cx="2724071" cy="2669454"/>
                <a:chOff x="13371766" y="-2490898"/>
                <a:chExt cx="5146323" cy="5043698"/>
              </a:xfrm>
            </p:grpSpPr>
            <p:grpSp>
              <p:nvGrpSpPr>
                <p:cNvPr id="831" name="组合 84">
                  <a:extLst>
                    <a:ext uri="{FF2B5EF4-FFF2-40B4-BE49-F238E27FC236}">
                      <a16:creationId xmlns="" xmlns:a16="http://schemas.microsoft.com/office/drawing/2014/main" id="{8B9B20A4-F55B-4EBA-94E0-72EC3B46C26E}"/>
                    </a:ext>
                  </a:extLst>
                </p:cNvPr>
                <p:cNvGrpSpPr>
                  <a:grpSpLocks/>
                </p:cNvGrpSpPr>
                <p:nvPr/>
              </p:nvGrpSpPr>
              <p:grpSpPr bwMode="auto">
                <a:xfrm>
                  <a:off x="14041858" y="-2490898"/>
                  <a:ext cx="4476231" cy="4896641"/>
                  <a:chOff x="-131440" y="1532255"/>
                  <a:chExt cx="2379817" cy="2603331"/>
                </a:xfrm>
              </p:grpSpPr>
              <p:grpSp>
                <p:nvGrpSpPr>
                  <p:cNvPr id="849" name="组合 69">
                    <a:extLst>
                      <a:ext uri="{FF2B5EF4-FFF2-40B4-BE49-F238E27FC236}">
                        <a16:creationId xmlns="" xmlns:a16="http://schemas.microsoft.com/office/drawing/2014/main" id="{5AFF139E-2161-478A-87F0-F8DFE89DDF89}"/>
                      </a:ext>
                    </a:extLst>
                  </p:cNvPr>
                  <p:cNvGrpSpPr>
                    <a:grpSpLocks/>
                  </p:cNvGrpSpPr>
                  <p:nvPr/>
                </p:nvGrpSpPr>
                <p:grpSpPr bwMode="auto">
                  <a:xfrm>
                    <a:off x="1063163" y="2072415"/>
                    <a:ext cx="1179452" cy="1050341"/>
                    <a:chOff x="2682875" y="2154503"/>
                    <a:chExt cx="1179452" cy="1050341"/>
                  </a:xfrm>
                </p:grpSpPr>
                <p:sp>
                  <p:nvSpPr>
                    <p:cNvPr id="865" name="任意多边形 170">
                      <a:extLst>
                        <a:ext uri="{FF2B5EF4-FFF2-40B4-BE49-F238E27FC236}">
                          <a16:creationId xmlns="" xmlns:a16="http://schemas.microsoft.com/office/drawing/2014/main" id="{F72A001B-B311-4608-B804-D137CE2AE446}"/>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6" name="任意多边形 171">
                      <a:extLst>
                        <a:ext uri="{FF2B5EF4-FFF2-40B4-BE49-F238E27FC236}">
                          <a16:creationId xmlns="" xmlns:a16="http://schemas.microsoft.com/office/drawing/2014/main" id="{ACE683ED-2E71-40BB-A547-161D78474138}"/>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0" name="组合 80">
                    <a:extLst>
                      <a:ext uri="{FF2B5EF4-FFF2-40B4-BE49-F238E27FC236}">
                        <a16:creationId xmlns="" xmlns:a16="http://schemas.microsoft.com/office/drawing/2014/main" id="{04EEFD66-FCA9-467E-9976-C38167E91EC4}"/>
                      </a:ext>
                    </a:extLst>
                  </p:cNvPr>
                  <p:cNvGrpSpPr>
                    <a:grpSpLocks/>
                  </p:cNvGrpSpPr>
                  <p:nvPr/>
                </p:nvGrpSpPr>
                <p:grpSpPr bwMode="auto">
                  <a:xfrm>
                    <a:off x="1078707" y="2993336"/>
                    <a:ext cx="1169670" cy="723690"/>
                    <a:chOff x="2895600" y="3487261"/>
                    <a:chExt cx="1169670" cy="723690"/>
                  </a:xfrm>
                </p:grpSpPr>
                <p:sp>
                  <p:nvSpPr>
                    <p:cNvPr id="863" name="任意多边形 168">
                      <a:extLst>
                        <a:ext uri="{FF2B5EF4-FFF2-40B4-BE49-F238E27FC236}">
                          <a16:creationId xmlns="" xmlns:a16="http://schemas.microsoft.com/office/drawing/2014/main" id="{E0BF5ACD-01A8-4E20-A05F-9D24FED05BFF}"/>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4" name="任意多边形 169">
                      <a:extLst>
                        <a:ext uri="{FF2B5EF4-FFF2-40B4-BE49-F238E27FC236}">
                          <a16:creationId xmlns="" xmlns:a16="http://schemas.microsoft.com/office/drawing/2014/main" id="{C3413B0C-7410-4DD2-9D2D-845120C3D53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1" name="组合 82">
                    <a:extLst>
                      <a:ext uri="{FF2B5EF4-FFF2-40B4-BE49-F238E27FC236}">
                        <a16:creationId xmlns="" xmlns:a16="http://schemas.microsoft.com/office/drawing/2014/main" id="{718A67A1-E434-4908-B19C-55A57699370F}"/>
                      </a:ext>
                    </a:extLst>
                  </p:cNvPr>
                  <p:cNvGrpSpPr>
                    <a:grpSpLocks/>
                  </p:cNvGrpSpPr>
                  <p:nvPr/>
                </p:nvGrpSpPr>
                <p:grpSpPr bwMode="auto">
                  <a:xfrm>
                    <a:off x="618349" y="3122458"/>
                    <a:ext cx="850535" cy="1013128"/>
                    <a:chOff x="4720449" y="4163858"/>
                    <a:chExt cx="850535" cy="1013128"/>
                  </a:xfrm>
                </p:grpSpPr>
                <p:sp>
                  <p:nvSpPr>
                    <p:cNvPr id="861" name="任意多边形 166" hidden="1">
                      <a:extLst>
                        <a:ext uri="{FF2B5EF4-FFF2-40B4-BE49-F238E27FC236}">
                          <a16:creationId xmlns="" xmlns:a16="http://schemas.microsoft.com/office/drawing/2014/main" id="{2855474E-0916-4B50-BE06-F3A594696EE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2" name="任意多边形 167">
                      <a:extLst>
                        <a:ext uri="{FF2B5EF4-FFF2-40B4-BE49-F238E27FC236}">
                          <a16:creationId xmlns="" xmlns:a16="http://schemas.microsoft.com/office/drawing/2014/main" id="{C7A672F1-B166-4BE5-A3B9-22033EB65FC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2" name="组合 76">
                    <a:extLst>
                      <a:ext uri="{FF2B5EF4-FFF2-40B4-BE49-F238E27FC236}">
                        <a16:creationId xmlns="" xmlns:a16="http://schemas.microsoft.com/office/drawing/2014/main" id="{C4E924CB-A76F-4DE2-B029-FC7B025A157E}"/>
                      </a:ext>
                    </a:extLst>
                  </p:cNvPr>
                  <p:cNvGrpSpPr>
                    <a:grpSpLocks/>
                  </p:cNvGrpSpPr>
                  <p:nvPr/>
                </p:nvGrpSpPr>
                <p:grpSpPr bwMode="auto">
                  <a:xfrm>
                    <a:off x="-131440" y="2075280"/>
                    <a:ext cx="1172106" cy="1056965"/>
                    <a:chOff x="-1553840" y="2119273"/>
                    <a:chExt cx="1172106" cy="1056965"/>
                  </a:xfrm>
                </p:grpSpPr>
                <p:sp>
                  <p:nvSpPr>
                    <p:cNvPr id="859" name="Freeform 75_1" hidden="1">
                      <a:extLst>
                        <a:ext uri="{FF2B5EF4-FFF2-40B4-BE49-F238E27FC236}">
                          <a16:creationId xmlns="" xmlns:a16="http://schemas.microsoft.com/office/drawing/2014/main" id="{4CB42098-1CBB-4E14-9C21-9AB970CB831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0" name="任意多边形 165">
                      <a:extLst>
                        <a:ext uri="{FF2B5EF4-FFF2-40B4-BE49-F238E27FC236}">
                          <a16:creationId xmlns="" xmlns:a16="http://schemas.microsoft.com/office/drawing/2014/main" id="{826198D5-768A-4E8D-B510-D5700C1EF762}"/>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3" name="组合 77">
                    <a:extLst>
                      <a:ext uri="{FF2B5EF4-FFF2-40B4-BE49-F238E27FC236}">
                        <a16:creationId xmlns="" xmlns:a16="http://schemas.microsoft.com/office/drawing/2014/main" id="{F6391F33-53D0-401C-A26C-0970D9CD1DC7}"/>
                      </a:ext>
                    </a:extLst>
                  </p:cNvPr>
                  <p:cNvGrpSpPr>
                    <a:grpSpLocks/>
                  </p:cNvGrpSpPr>
                  <p:nvPr/>
                </p:nvGrpSpPr>
                <p:grpSpPr bwMode="auto">
                  <a:xfrm>
                    <a:off x="-117221" y="2989912"/>
                    <a:ext cx="1172257" cy="735498"/>
                    <a:chOff x="227370" y="4232048"/>
                    <a:chExt cx="1172257" cy="735498"/>
                  </a:xfrm>
                </p:grpSpPr>
                <p:sp>
                  <p:nvSpPr>
                    <p:cNvPr id="857" name="任意多边形 162">
                      <a:extLst>
                        <a:ext uri="{FF2B5EF4-FFF2-40B4-BE49-F238E27FC236}">
                          <a16:creationId xmlns="" xmlns:a16="http://schemas.microsoft.com/office/drawing/2014/main" id="{1170B1CE-6513-451D-A13B-B0FD8D1FB15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58" name="任意多边形 163">
                      <a:extLst>
                        <a:ext uri="{FF2B5EF4-FFF2-40B4-BE49-F238E27FC236}">
                          <a16:creationId xmlns="" xmlns:a16="http://schemas.microsoft.com/office/drawing/2014/main" id="{2AFC6E9F-47C6-4987-97CD-419066DDE21A}"/>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4" name="组合 68">
                    <a:extLst>
                      <a:ext uri="{FF2B5EF4-FFF2-40B4-BE49-F238E27FC236}">
                        <a16:creationId xmlns="" xmlns:a16="http://schemas.microsoft.com/office/drawing/2014/main" id="{283E0587-F4AC-48CC-831F-301813DA36A9}"/>
                      </a:ext>
                    </a:extLst>
                  </p:cNvPr>
                  <p:cNvGrpSpPr>
                    <a:grpSpLocks/>
                  </p:cNvGrpSpPr>
                  <p:nvPr/>
                </p:nvGrpSpPr>
                <p:grpSpPr bwMode="auto">
                  <a:xfrm>
                    <a:off x="653667" y="1532255"/>
                    <a:ext cx="856733" cy="1585595"/>
                    <a:chOff x="2911092" y="1154430"/>
                    <a:chExt cx="856733" cy="1585595"/>
                  </a:xfrm>
                </p:grpSpPr>
                <p:sp>
                  <p:nvSpPr>
                    <p:cNvPr id="855" name="任意多边形 160">
                      <a:extLst>
                        <a:ext uri="{FF2B5EF4-FFF2-40B4-BE49-F238E27FC236}">
                          <a16:creationId xmlns="" xmlns:a16="http://schemas.microsoft.com/office/drawing/2014/main" id="{5D05E551-1135-450C-961B-45449B857CAB}"/>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56" name="任意多边形 161">
                      <a:extLst>
                        <a:ext uri="{FF2B5EF4-FFF2-40B4-BE49-F238E27FC236}">
                          <a16:creationId xmlns="" xmlns:a16="http://schemas.microsoft.com/office/drawing/2014/main" id="{63CFD17B-9D18-4AEB-8DBA-9F4AE77E6178}"/>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2" name="组合 831">
                  <a:extLst>
                    <a:ext uri="{FF2B5EF4-FFF2-40B4-BE49-F238E27FC236}">
                      <a16:creationId xmlns="" xmlns:a16="http://schemas.microsoft.com/office/drawing/2014/main" id="{409B2667-18D7-4BE4-A852-3C921BC4365A}"/>
                    </a:ext>
                  </a:extLst>
                </p:cNvPr>
                <p:cNvGrpSpPr>
                  <a:grpSpLocks/>
                </p:cNvGrpSpPr>
                <p:nvPr/>
              </p:nvGrpSpPr>
              <p:grpSpPr bwMode="auto">
                <a:xfrm>
                  <a:off x="13371766" y="-568256"/>
                  <a:ext cx="3969643" cy="3121056"/>
                  <a:chOff x="-104553" y="2352286"/>
                  <a:chExt cx="3969643" cy="3121056"/>
                </a:xfrm>
              </p:grpSpPr>
              <p:sp>
                <p:nvSpPr>
                  <p:cNvPr id="847" name="椭圆 846">
                    <a:extLst>
                      <a:ext uri="{FF2B5EF4-FFF2-40B4-BE49-F238E27FC236}">
                        <a16:creationId xmlns="" xmlns:a16="http://schemas.microsoft.com/office/drawing/2014/main" id="{B3F5128E-A31B-4CF3-B567-8A92415E968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8" name="椭圆 847">
                    <a:extLst>
                      <a:ext uri="{FF2B5EF4-FFF2-40B4-BE49-F238E27FC236}">
                        <a16:creationId xmlns="" xmlns:a16="http://schemas.microsoft.com/office/drawing/2014/main" id="{C0934717-7D76-45CD-A355-22B29ABE41CA}"/>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3" name="组合 40">
                  <a:extLst>
                    <a:ext uri="{FF2B5EF4-FFF2-40B4-BE49-F238E27FC236}">
                      <a16:creationId xmlns="" xmlns:a16="http://schemas.microsoft.com/office/drawing/2014/main" id="{8F96D3B6-F7B5-4EA3-B8C5-162D526EBB8A}"/>
                    </a:ext>
                  </a:extLst>
                </p:cNvPr>
                <p:cNvGrpSpPr>
                  <a:grpSpLocks/>
                </p:cNvGrpSpPr>
                <p:nvPr/>
              </p:nvGrpSpPr>
              <p:grpSpPr bwMode="auto">
                <a:xfrm>
                  <a:off x="15232572" y="-1047421"/>
                  <a:ext cx="2124490" cy="2153566"/>
                  <a:chOff x="3971510" y="869821"/>
                  <a:chExt cx="2124490" cy="2153566"/>
                </a:xfrm>
              </p:grpSpPr>
              <p:grpSp>
                <p:nvGrpSpPr>
                  <p:cNvPr id="834" name="组合 19">
                    <a:extLst>
                      <a:ext uri="{FF2B5EF4-FFF2-40B4-BE49-F238E27FC236}">
                        <a16:creationId xmlns="" xmlns:a16="http://schemas.microsoft.com/office/drawing/2014/main" id="{8FDC4267-668C-474F-8055-EED9E8387D89}"/>
                      </a:ext>
                    </a:extLst>
                  </p:cNvPr>
                  <p:cNvGrpSpPr>
                    <a:grpSpLocks/>
                  </p:cNvGrpSpPr>
                  <p:nvPr/>
                </p:nvGrpSpPr>
                <p:grpSpPr bwMode="auto">
                  <a:xfrm>
                    <a:off x="5052827" y="904964"/>
                    <a:ext cx="1043173" cy="1547336"/>
                    <a:chOff x="8202642" y="1331438"/>
                    <a:chExt cx="1043173" cy="1547336"/>
                  </a:xfrm>
                </p:grpSpPr>
                <p:sp>
                  <p:nvSpPr>
                    <p:cNvPr id="845" name="任意多边形 150">
                      <a:extLst>
                        <a:ext uri="{FF2B5EF4-FFF2-40B4-BE49-F238E27FC236}">
                          <a16:creationId xmlns="" xmlns:a16="http://schemas.microsoft.com/office/drawing/2014/main" id="{DA065E84-7758-4F23-90C9-01A8214260F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6" name="任意多边形 151">
                      <a:extLst>
                        <a:ext uri="{FF2B5EF4-FFF2-40B4-BE49-F238E27FC236}">
                          <a16:creationId xmlns="" xmlns:a16="http://schemas.microsoft.com/office/drawing/2014/main" id="{3E952B18-681D-499B-8199-BBC2265C1CE8}"/>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5" name="组合 39">
                    <a:extLst>
                      <a:ext uri="{FF2B5EF4-FFF2-40B4-BE49-F238E27FC236}">
                        <a16:creationId xmlns="" xmlns:a16="http://schemas.microsoft.com/office/drawing/2014/main" id="{D9E503F4-E3AA-4F92-99C0-41B366ABEB6F}"/>
                      </a:ext>
                    </a:extLst>
                  </p:cNvPr>
                  <p:cNvGrpSpPr>
                    <a:grpSpLocks/>
                  </p:cNvGrpSpPr>
                  <p:nvPr/>
                </p:nvGrpSpPr>
                <p:grpSpPr bwMode="auto">
                  <a:xfrm>
                    <a:off x="4018410" y="869821"/>
                    <a:ext cx="1074500" cy="1569143"/>
                    <a:chOff x="4018410" y="869821"/>
                    <a:chExt cx="1074500" cy="1569143"/>
                  </a:xfrm>
                </p:grpSpPr>
                <p:sp>
                  <p:nvSpPr>
                    <p:cNvPr id="843" name="任意多边形 148">
                      <a:extLst>
                        <a:ext uri="{FF2B5EF4-FFF2-40B4-BE49-F238E27FC236}">
                          <a16:creationId xmlns="" xmlns:a16="http://schemas.microsoft.com/office/drawing/2014/main" id="{F85CCC63-7462-4FC1-BCC3-E8BCB5C2CECD}"/>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4" name="任意多边形 149">
                      <a:extLst>
                        <a:ext uri="{FF2B5EF4-FFF2-40B4-BE49-F238E27FC236}">
                          <a16:creationId xmlns="" xmlns:a16="http://schemas.microsoft.com/office/drawing/2014/main" id="{24FFFA14-5F19-4504-A11A-6BE6EAA46451}"/>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6" name="组合 23">
                    <a:extLst>
                      <a:ext uri="{FF2B5EF4-FFF2-40B4-BE49-F238E27FC236}">
                        <a16:creationId xmlns="" xmlns:a16="http://schemas.microsoft.com/office/drawing/2014/main" id="{350DDEF8-51F2-4A5C-98CE-21E1F9909F78}"/>
                      </a:ext>
                    </a:extLst>
                  </p:cNvPr>
                  <p:cNvGrpSpPr>
                    <a:grpSpLocks/>
                  </p:cNvGrpSpPr>
                  <p:nvPr/>
                </p:nvGrpSpPr>
                <p:grpSpPr bwMode="auto">
                  <a:xfrm>
                    <a:off x="5048035" y="2175212"/>
                    <a:ext cx="1018726" cy="829528"/>
                    <a:chOff x="7348022" y="2790825"/>
                    <a:chExt cx="1018726" cy="829528"/>
                  </a:xfrm>
                </p:grpSpPr>
                <p:sp>
                  <p:nvSpPr>
                    <p:cNvPr id="841" name="任意多边形 146" hidden="1">
                      <a:extLst>
                        <a:ext uri="{FF2B5EF4-FFF2-40B4-BE49-F238E27FC236}">
                          <a16:creationId xmlns="" xmlns:a16="http://schemas.microsoft.com/office/drawing/2014/main" id="{4D7DEDAE-5D18-43F8-AA67-31B9DC6A806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2" name="任意多边形 147">
                      <a:extLst>
                        <a:ext uri="{FF2B5EF4-FFF2-40B4-BE49-F238E27FC236}">
                          <a16:creationId xmlns="" xmlns:a16="http://schemas.microsoft.com/office/drawing/2014/main" id="{E527F4AA-ED6A-436D-A36C-5D8FA5F67FA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7" name="组合 33">
                    <a:extLst>
                      <a:ext uri="{FF2B5EF4-FFF2-40B4-BE49-F238E27FC236}">
                        <a16:creationId xmlns="" xmlns:a16="http://schemas.microsoft.com/office/drawing/2014/main" id="{A1346458-0A73-4514-BCAA-56D3A8F51538}"/>
                      </a:ext>
                    </a:extLst>
                  </p:cNvPr>
                  <p:cNvGrpSpPr>
                    <a:grpSpLocks/>
                  </p:cNvGrpSpPr>
                  <p:nvPr/>
                </p:nvGrpSpPr>
                <p:grpSpPr bwMode="auto">
                  <a:xfrm>
                    <a:off x="3971510" y="2141238"/>
                    <a:ext cx="1066735" cy="882149"/>
                    <a:chOff x="8334175" y="1062762"/>
                    <a:chExt cx="1066735" cy="882149"/>
                  </a:xfrm>
                </p:grpSpPr>
                <p:sp>
                  <p:nvSpPr>
                    <p:cNvPr id="838" name="任意多边形 143">
                      <a:extLst>
                        <a:ext uri="{FF2B5EF4-FFF2-40B4-BE49-F238E27FC236}">
                          <a16:creationId xmlns="" xmlns:a16="http://schemas.microsoft.com/office/drawing/2014/main" id="{97E41C8C-25C8-45FB-9A7B-1AB30AE4DFA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39" name="任意多边形 144">
                      <a:extLst>
                        <a:ext uri="{FF2B5EF4-FFF2-40B4-BE49-F238E27FC236}">
                          <a16:creationId xmlns="" xmlns:a16="http://schemas.microsoft.com/office/drawing/2014/main" id="{0152F4F9-641C-426F-882B-D9A487214B7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0" name="任意多边形 145">
                      <a:extLst>
                        <a:ext uri="{FF2B5EF4-FFF2-40B4-BE49-F238E27FC236}">
                          <a16:creationId xmlns="" xmlns:a16="http://schemas.microsoft.com/office/drawing/2014/main" id="{D34C6C33-EABE-48AE-900D-491F69C3A4B7}"/>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903" name="组 15">
            <a:extLst>
              <a:ext uri="{FF2B5EF4-FFF2-40B4-BE49-F238E27FC236}">
                <a16:creationId xmlns="" xmlns:a16="http://schemas.microsoft.com/office/drawing/2014/main" id="{89C3E9F6-5233-438D-AE5D-7704501F6F01}"/>
              </a:ext>
            </a:extLst>
          </p:cNvPr>
          <p:cNvGrpSpPr/>
          <p:nvPr/>
        </p:nvGrpSpPr>
        <p:grpSpPr>
          <a:xfrm>
            <a:off x="3734623" y="2101873"/>
            <a:ext cx="2537923" cy="3730792"/>
            <a:chOff x="2316449" y="1691439"/>
            <a:chExt cx="2537923" cy="3730792"/>
          </a:xfrm>
        </p:grpSpPr>
        <p:sp>
          <p:nvSpPr>
            <p:cNvPr id="904" name="文本框 903">
              <a:extLst>
                <a:ext uri="{FF2B5EF4-FFF2-40B4-BE49-F238E27FC236}">
                  <a16:creationId xmlns="" xmlns:a16="http://schemas.microsoft.com/office/drawing/2014/main" id="{59B3CBC0-D28B-4603-9AA2-4A3B89E7D699}"/>
                </a:ext>
              </a:extLst>
            </p:cNvPr>
            <p:cNvSpPr txBox="1"/>
            <p:nvPr/>
          </p:nvSpPr>
          <p:spPr>
            <a:xfrm>
              <a:off x="2316449" y="1691439"/>
              <a:ext cx="1661993" cy="3486121"/>
            </a:xfrm>
            <a:prstGeom prst="rect">
              <a:avLst/>
            </a:prstGeom>
            <a:noFill/>
          </p:spPr>
          <p:txBody>
            <a:bodyPr vert="eaVert" wrap="square" rtlCol="0">
              <a:spAutoFit/>
            </a:bodyPr>
            <a:lstStyle/>
            <a:p>
              <a:pPr>
                <a:lnSpc>
                  <a:spcPct val="200000"/>
                </a:lnSpc>
              </a:pPr>
              <a:r>
                <a:rPr lang="zh-CN" altLang="en-US" sz="1600" dirty="0">
                  <a:solidFill>
                    <a:schemeClr val="bg1"/>
                  </a:solidFill>
                  <a:latin typeface="楷体" panose="02010609060101010101" pitchFamily="49" charset="-122"/>
                  <a:ea typeface="楷体" panose="02010609060101010101" pitchFamily="49" charset="-122"/>
                  <a:cs typeface="FZQingKeBenYueSongS-R-GB" charset="-122"/>
                </a:rPr>
                <a:t>生不修善果，只爱杀人放火。忽地顿开金绳，这里扯断玉锁。咦</a:t>
              </a:r>
              <a:r>
                <a:rPr lang="en-US" altLang="zh-CN" sz="1600" dirty="0">
                  <a:solidFill>
                    <a:schemeClr val="bg1"/>
                  </a:solidFill>
                  <a:latin typeface="楷体" panose="02010609060101010101" pitchFamily="49" charset="-122"/>
                  <a:ea typeface="楷体" panose="02010609060101010101" pitchFamily="49" charset="-122"/>
                  <a:cs typeface="FZQingKeBenYueSongS-R-GB" charset="-122"/>
                </a:rPr>
                <a:t>!</a:t>
              </a:r>
              <a:r>
                <a:rPr lang="zh-CN" altLang="en-US" sz="1600" dirty="0">
                  <a:solidFill>
                    <a:schemeClr val="bg1"/>
                  </a:solidFill>
                  <a:latin typeface="楷体" panose="02010609060101010101" pitchFamily="49" charset="-122"/>
                  <a:ea typeface="楷体" panose="02010609060101010101" pitchFamily="49" charset="-122"/>
                  <a:cs typeface="FZQingKeBenYueSongS-R-GB" charset="-122"/>
                </a:rPr>
                <a:t>钱塘江上潮信来，今日方知我是我</a:t>
              </a:r>
              <a:r>
                <a:rPr lang="en-US" altLang="zh-CN" sz="1600" dirty="0">
                  <a:solidFill>
                    <a:schemeClr val="bg1"/>
                  </a:solidFill>
                  <a:latin typeface="楷体" panose="02010609060101010101" pitchFamily="49" charset="-122"/>
                  <a:ea typeface="楷体" panose="02010609060101010101" pitchFamily="49" charset="-122"/>
                  <a:cs typeface="FZQingKeBenYueSongS-R-GB" charset="-122"/>
                </a:rPr>
                <a:t>!</a:t>
              </a:r>
              <a:endParaRPr kumimoji="1" lang="zh-CN" altLang="en-US" sz="1600" dirty="0">
                <a:solidFill>
                  <a:schemeClr val="bg1"/>
                </a:solidFill>
                <a:latin typeface="楷体" panose="02010609060101010101" pitchFamily="49" charset="-122"/>
                <a:ea typeface="楷体" panose="02010609060101010101" pitchFamily="49" charset="-122"/>
                <a:cs typeface="FZQingKeBenYueSongS-R-GB" charset="-122"/>
              </a:endParaRPr>
            </a:p>
          </p:txBody>
        </p:sp>
        <p:sp>
          <p:nvSpPr>
            <p:cNvPr id="905" name="文本框 904">
              <a:extLst>
                <a:ext uri="{FF2B5EF4-FFF2-40B4-BE49-F238E27FC236}">
                  <a16:creationId xmlns="" xmlns:a16="http://schemas.microsoft.com/office/drawing/2014/main" id="{747E4B9D-2011-41C6-9E9B-7C425D93360E}"/>
                </a:ext>
              </a:extLst>
            </p:cNvPr>
            <p:cNvSpPr txBox="1"/>
            <p:nvPr/>
          </p:nvSpPr>
          <p:spPr>
            <a:xfrm>
              <a:off x="3684821" y="1691439"/>
              <a:ext cx="1169551" cy="3730792"/>
            </a:xfrm>
            <a:prstGeom prst="rect">
              <a:avLst/>
            </a:prstGeom>
            <a:noFill/>
          </p:spPr>
          <p:txBody>
            <a:bodyPr vert="eaVert" wrap="square" rtlCol="0">
              <a:spAutoFit/>
            </a:bodyPr>
            <a:lstStyle/>
            <a:p>
              <a:pPr>
                <a:lnSpc>
                  <a:spcPct val="200000"/>
                </a:lnSpc>
              </a:pPr>
              <a:r>
                <a:rPr lang="zh-CN" altLang="en-US" sz="3200" dirty="0">
                  <a:solidFill>
                    <a:schemeClr val="bg1"/>
                  </a:solidFill>
                  <a:latin typeface="文悦古典明朝体 (非商业使用) W5" pitchFamily="50" charset="-122"/>
                  <a:ea typeface="文悦古典明朝体 (非商业使用) W5" pitchFamily="50" charset="-122"/>
                  <a:cs typeface="FZQingKeBenYueSongS-R-GB" charset="-122"/>
                </a:rPr>
                <a:t>方知是我</a:t>
              </a:r>
              <a:endParaRPr kumimoji="1" lang="zh-CN" altLang="en-US" sz="3200" dirty="0">
                <a:solidFill>
                  <a:schemeClr val="bg1"/>
                </a:solidFill>
                <a:latin typeface="文悦古典明朝体 (非商业使用) W5" pitchFamily="50" charset="-122"/>
                <a:ea typeface="文悦古典明朝体 (非商业使用) W5" pitchFamily="50" charset="-122"/>
                <a:cs typeface="FZQingKeBenYueSongS-R-GB" charset="-122"/>
              </a:endParaRPr>
            </a:p>
          </p:txBody>
        </p:sp>
      </p:grpSp>
      <p:grpSp>
        <p:nvGrpSpPr>
          <p:cNvPr id="906" name="组合 905">
            <a:extLst>
              <a:ext uri="{FF2B5EF4-FFF2-40B4-BE49-F238E27FC236}">
                <a16:creationId xmlns="" xmlns:a16="http://schemas.microsoft.com/office/drawing/2014/main" id="{2F3435F3-DA12-4D84-A3E2-912B08570E7F}"/>
              </a:ext>
            </a:extLst>
          </p:cNvPr>
          <p:cNvGrpSpPr/>
          <p:nvPr/>
        </p:nvGrpSpPr>
        <p:grpSpPr>
          <a:xfrm>
            <a:off x="3631398" y="4601428"/>
            <a:ext cx="369332" cy="461716"/>
            <a:chOff x="2206109" y="4190552"/>
            <a:chExt cx="369332" cy="461716"/>
          </a:xfrm>
        </p:grpSpPr>
        <p:pic>
          <p:nvPicPr>
            <p:cNvPr id="907" name="图片 906">
              <a:extLst>
                <a:ext uri="{FF2B5EF4-FFF2-40B4-BE49-F238E27FC236}">
                  <a16:creationId xmlns="" xmlns:a16="http://schemas.microsoft.com/office/drawing/2014/main" id="{43EFCBD2-32E0-422C-BF9D-D160AC18D0A9}"/>
                </a:ext>
              </a:extLst>
            </p:cNvPr>
            <p:cNvPicPr>
              <a:picLocks noChangeAspect="1"/>
            </p:cNvPicPr>
            <p:nvPr/>
          </p:nvPicPr>
          <p:blipFill>
            <a:blip r:embed="rId6" cstate="email"/>
            <a:stretch>
              <a:fillRect/>
            </a:stretch>
          </p:blipFill>
          <p:spPr>
            <a:xfrm>
              <a:off x="2231860" y="4190552"/>
              <a:ext cx="326466" cy="332206"/>
            </a:xfrm>
            <a:prstGeom prst="rect">
              <a:avLst/>
            </a:prstGeom>
          </p:spPr>
        </p:pic>
        <p:sp>
          <p:nvSpPr>
            <p:cNvPr id="908" name="文本框 907">
              <a:extLst>
                <a:ext uri="{FF2B5EF4-FFF2-40B4-BE49-F238E27FC236}">
                  <a16:creationId xmlns="" xmlns:a16="http://schemas.microsoft.com/office/drawing/2014/main" id="{F6F79FDA-1078-4045-8551-667F3DAD6AF5}"/>
                </a:ext>
              </a:extLst>
            </p:cNvPr>
            <p:cNvSpPr txBox="1"/>
            <p:nvPr/>
          </p:nvSpPr>
          <p:spPr>
            <a:xfrm>
              <a:off x="2206109" y="4232222"/>
              <a:ext cx="369332" cy="420046"/>
            </a:xfrm>
            <a:prstGeom prst="rect">
              <a:avLst/>
            </a:prstGeom>
            <a:noFill/>
          </p:spPr>
          <p:txBody>
            <a:bodyPr vert="eaVert" wrap="square" rtlCol="0">
              <a:spAutoFit/>
            </a:bodyPr>
            <a:lstStyle/>
            <a:p>
              <a:r>
                <a:rPr lang="zh-CN" altLang="en-US" sz="12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印</a:t>
              </a:r>
            </a:p>
          </p:txBody>
        </p:sp>
      </p:grpSp>
    </p:spTree>
    <p:extLst>
      <p:ext uri="{BB962C8B-B14F-4D97-AF65-F5344CB8AC3E}">
        <p14:creationId xmlns:p14="http://schemas.microsoft.com/office/powerpoint/2010/main" val="1266513866"/>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602"/>
                                            </p:tgtEl>
                                            <p:attrNameLst>
                                              <p:attrName>style.visibility</p:attrName>
                                            </p:attrNameLst>
                                          </p:cBhvr>
                                          <p:to>
                                            <p:strVal val="visible"/>
                                          </p:to>
                                        </p:set>
                                        <p:animEffect transition="in" filter="fade">
                                          <p:cBhvr>
                                            <p:cTn id="11" dur="1000"/>
                                            <p:tgtEl>
                                              <p:spTgt spid="602"/>
                                            </p:tgtEl>
                                          </p:cBhvr>
                                        </p:animEffect>
                                        <p:anim calcmode="lin" valueType="num">
                                          <p:cBhvr>
                                            <p:cTn id="12" dur="1000" fill="hold"/>
                                            <p:tgtEl>
                                              <p:spTgt spid="602"/>
                                            </p:tgtEl>
                                            <p:attrNameLst>
                                              <p:attrName>ppt_x</p:attrName>
                                            </p:attrNameLst>
                                          </p:cBhvr>
                                          <p:tavLst>
                                            <p:tav tm="0">
                                              <p:val>
                                                <p:strVal val="#ppt_x"/>
                                              </p:val>
                                            </p:tav>
                                            <p:tav tm="100000">
                                              <p:val>
                                                <p:strVal val="#ppt_x"/>
                                              </p:val>
                                            </p:tav>
                                          </p:tavLst>
                                        </p:anim>
                                        <p:anim calcmode="lin" valueType="num">
                                          <p:cBhvr>
                                            <p:cTn id="13" dur="1000" fill="hold"/>
                                            <p:tgtEl>
                                              <p:spTgt spid="602"/>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14" presetClass="entr" presetSubtype="10" fill="hold" nodeType="afterEffect">
                                      <p:stCondLst>
                                        <p:cond delay="0"/>
                                      </p:stCondLst>
                                      <p:childTnLst>
                                        <p:set>
                                          <p:cBhvr>
                                            <p:cTn id="16" dur="1" fill="hold">
                                              <p:stCondLst>
                                                <p:cond delay="0"/>
                                              </p:stCondLst>
                                            </p:cTn>
                                            <p:tgtEl>
                                              <p:spTgt spid="309"/>
                                            </p:tgtEl>
                                            <p:attrNameLst>
                                              <p:attrName>style.visibility</p:attrName>
                                            </p:attrNameLst>
                                          </p:cBhvr>
                                          <p:to>
                                            <p:strVal val="visible"/>
                                          </p:to>
                                        </p:set>
                                        <p:animEffect transition="in" filter="randombar(horizontal)">
                                          <p:cBhvr>
                                            <p:cTn id="17" dur="500"/>
                                            <p:tgtEl>
                                              <p:spTgt spid="309"/>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903"/>
                                            </p:tgtEl>
                                            <p:attrNameLst>
                                              <p:attrName>style.visibility</p:attrName>
                                            </p:attrNameLst>
                                          </p:cBhvr>
                                          <p:to>
                                            <p:strVal val="visible"/>
                                          </p:to>
                                        </p:set>
                                        <p:anim calcmode="lin" valueType="num">
                                          <p:cBhvr>
                                            <p:cTn id="21" dur="1000" fill="hold"/>
                                            <p:tgtEl>
                                              <p:spTgt spid="903"/>
                                            </p:tgtEl>
                                            <p:attrNameLst>
                                              <p:attrName>ppt_w</p:attrName>
                                            </p:attrNameLst>
                                          </p:cBhvr>
                                          <p:tavLst>
                                            <p:tav tm="0">
                                              <p:val>
                                                <p:strVal val="#ppt_w*0.70"/>
                                              </p:val>
                                            </p:tav>
                                            <p:tav tm="100000">
                                              <p:val>
                                                <p:strVal val="#ppt_w"/>
                                              </p:val>
                                            </p:tav>
                                          </p:tavLst>
                                        </p:anim>
                                        <p:anim calcmode="lin" valueType="num">
                                          <p:cBhvr>
                                            <p:cTn id="22" dur="1000" fill="hold"/>
                                            <p:tgtEl>
                                              <p:spTgt spid="903"/>
                                            </p:tgtEl>
                                            <p:attrNameLst>
                                              <p:attrName>ppt_h</p:attrName>
                                            </p:attrNameLst>
                                          </p:cBhvr>
                                          <p:tavLst>
                                            <p:tav tm="0">
                                              <p:val>
                                                <p:strVal val="#ppt_h"/>
                                              </p:val>
                                            </p:tav>
                                            <p:tav tm="100000">
                                              <p:val>
                                                <p:strVal val="#ppt_h"/>
                                              </p:val>
                                            </p:tav>
                                          </p:tavLst>
                                        </p:anim>
                                        <p:animEffect transition="in" filter="fade">
                                          <p:cBhvr>
                                            <p:cTn id="23" dur="1000"/>
                                            <p:tgtEl>
                                              <p:spTgt spid="903"/>
                                            </p:tgtEl>
                                          </p:cBhvr>
                                        </p:animEffect>
                                      </p:childTnLst>
                                    </p:cTn>
                                  </p:par>
                                </p:childTnLst>
                              </p:cTn>
                            </p:par>
                            <p:par>
                              <p:cTn id="24" fill="hold">
                                <p:stCondLst>
                                  <p:cond delay="3500"/>
                                </p:stCondLst>
                                <p:childTnLst>
                                  <p:par>
                                    <p:cTn id="25" presetID="14" presetClass="entr" presetSubtype="10" fill="hold" nodeType="afterEffect">
                                      <p:stCondLst>
                                        <p:cond delay="0"/>
                                      </p:stCondLst>
                                      <p:childTnLst>
                                        <p:set>
                                          <p:cBhvr>
                                            <p:cTn id="26" dur="1" fill="hold">
                                              <p:stCondLst>
                                                <p:cond delay="0"/>
                                              </p:stCondLst>
                                            </p:cTn>
                                            <p:tgtEl>
                                              <p:spTgt spid="906"/>
                                            </p:tgtEl>
                                            <p:attrNameLst>
                                              <p:attrName>style.visibility</p:attrName>
                                            </p:attrNameLst>
                                          </p:cBhvr>
                                          <p:to>
                                            <p:strVal val="visible"/>
                                          </p:to>
                                        </p:set>
                                        <p:animEffect transition="in" filter="randombar(horizontal)">
                                          <p:cBhvr>
                                            <p:cTn id="27" dur="500"/>
                                            <p:tgtEl>
                                              <p:spTgt spid="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602"/>
                                            </p:tgtEl>
                                            <p:attrNameLst>
                                              <p:attrName>style.visibility</p:attrName>
                                            </p:attrNameLst>
                                          </p:cBhvr>
                                          <p:to>
                                            <p:strVal val="visible"/>
                                          </p:to>
                                        </p:set>
                                        <p:animEffect transition="in" filter="fade">
                                          <p:cBhvr>
                                            <p:cTn id="11" dur="1000"/>
                                            <p:tgtEl>
                                              <p:spTgt spid="602"/>
                                            </p:tgtEl>
                                          </p:cBhvr>
                                        </p:animEffect>
                                        <p:anim calcmode="lin" valueType="num">
                                          <p:cBhvr>
                                            <p:cTn id="12" dur="1000" fill="hold"/>
                                            <p:tgtEl>
                                              <p:spTgt spid="602"/>
                                            </p:tgtEl>
                                            <p:attrNameLst>
                                              <p:attrName>ppt_x</p:attrName>
                                            </p:attrNameLst>
                                          </p:cBhvr>
                                          <p:tavLst>
                                            <p:tav tm="0">
                                              <p:val>
                                                <p:strVal val="#ppt_x"/>
                                              </p:val>
                                            </p:tav>
                                            <p:tav tm="100000">
                                              <p:val>
                                                <p:strVal val="#ppt_x"/>
                                              </p:val>
                                            </p:tav>
                                          </p:tavLst>
                                        </p:anim>
                                        <p:anim calcmode="lin" valueType="num">
                                          <p:cBhvr>
                                            <p:cTn id="13" dur="1000" fill="hold"/>
                                            <p:tgtEl>
                                              <p:spTgt spid="602"/>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14" presetClass="entr" presetSubtype="10" fill="hold" nodeType="afterEffect">
                                      <p:stCondLst>
                                        <p:cond delay="0"/>
                                      </p:stCondLst>
                                      <p:childTnLst>
                                        <p:set>
                                          <p:cBhvr>
                                            <p:cTn id="16" dur="1" fill="hold">
                                              <p:stCondLst>
                                                <p:cond delay="0"/>
                                              </p:stCondLst>
                                            </p:cTn>
                                            <p:tgtEl>
                                              <p:spTgt spid="309"/>
                                            </p:tgtEl>
                                            <p:attrNameLst>
                                              <p:attrName>style.visibility</p:attrName>
                                            </p:attrNameLst>
                                          </p:cBhvr>
                                          <p:to>
                                            <p:strVal val="visible"/>
                                          </p:to>
                                        </p:set>
                                        <p:animEffect transition="in" filter="randombar(horizontal)">
                                          <p:cBhvr>
                                            <p:cTn id="17" dur="500"/>
                                            <p:tgtEl>
                                              <p:spTgt spid="309"/>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903"/>
                                            </p:tgtEl>
                                            <p:attrNameLst>
                                              <p:attrName>style.visibility</p:attrName>
                                            </p:attrNameLst>
                                          </p:cBhvr>
                                          <p:to>
                                            <p:strVal val="visible"/>
                                          </p:to>
                                        </p:set>
                                        <p:anim calcmode="lin" valueType="num">
                                          <p:cBhvr>
                                            <p:cTn id="21" dur="1000" fill="hold"/>
                                            <p:tgtEl>
                                              <p:spTgt spid="903"/>
                                            </p:tgtEl>
                                            <p:attrNameLst>
                                              <p:attrName>ppt_w</p:attrName>
                                            </p:attrNameLst>
                                          </p:cBhvr>
                                          <p:tavLst>
                                            <p:tav tm="0">
                                              <p:val>
                                                <p:strVal val="#ppt_w*0.70"/>
                                              </p:val>
                                            </p:tav>
                                            <p:tav tm="100000">
                                              <p:val>
                                                <p:strVal val="#ppt_w"/>
                                              </p:val>
                                            </p:tav>
                                          </p:tavLst>
                                        </p:anim>
                                        <p:anim calcmode="lin" valueType="num">
                                          <p:cBhvr>
                                            <p:cTn id="22" dur="1000" fill="hold"/>
                                            <p:tgtEl>
                                              <p:spTgt spid="903"/>
                                            </p:tgtEl>
                                            <p:attrNameLst>
                                              <p:attrName>ppt_h</p:attrName>
                                            </p:attrNameLst>
                                          </p:cBhvr>
                                          <p:tavLst>
                                            <p:tav tm="0">
                                              <p:val>
                                                <p:strVal val="#ppt_h"/>
                                              </p:val>
                                            </p:tav>
                                            <p:tav tm="100000">
                                              <p:val>
                                                <p:strVal val="#ppt_h"/>
                                              </p:val>
                                            </p:tav>
                                          </p:tavLst>
                                        </p:anim>
                                        <p:animEffect transition="in" filter="fade">
                                          <p:cBhvr>
                                            <p:cTn id="23" dur="1000"/>
                                            <p:tgtEl>
                                              <p:spTgt spid="903"/>
                                            </p:tgtEl>
                                          </p:cBhvr>
                                        </p:animEffect>
                                      </p:childTnLst>
                                    </p:cTn>
                                  </p:par>
                                </p:childTnLst>
                              </p:cTn>
                            </p:par>
                            <p:par>
                              <p:cTn id="24" fill="hold">
                                <p:stCondLst>
                                  <p:cond delay="3500"/>
                                </p:stCondLst>
                                <p:childTnLst>
                                  <p:par>
                                    <p:cTn id="25" presetID="14" presetClass="entr" presetSubtype="10" fill="hold" nodeType="afterEffect">
                                      <p:stCondLst>
                                        <p:cond delay="0"/>
                                      </p:stCondLst>
                                      <p:childTnLst>
                                        <p:set>
                                          <p:cBhvr>
                                            <p:cTn id="26" dur="1" fill="hold">
                                              <p:stCondLst>
                                                <p:cond delay="0"/>
                                              </p:stCondLst>
                                            </p:cTn>
                                            <p:tgtEl>
                                              <p:spTgt spid="906"/>
                                            </p:tgtEl>
                                            <p:attrNameLst>
                                              <p:attrName>style.visibility</p:attrName>
                                            </p:attrNameLst>
                                          </p:cBhvr>
                                          <p:to>
                                            <p:strVal val="visible"/>
                                          </p:to>
                                        </p:set>
                                        <p:animEffect transition="in" filter="randombar(horizontal)">
                                          <p:cBhvr>
                                            <p:cTn id="27" dur="500"/>
                                            <p:tgtEl>
                                              <p:spTgt spid="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605" name="组合 604">
            <a:extLst>
              <a:ext uri="{FF2B5EF4-FFF2-40B4-BE49-F238E27FC236}">
                <a16:creationId xmlns="" xmlns:a16="http://schemas.microsoft.com/office/drawing/2014/main" id="{CDE3D37F-10A2-4906-BE4A-B5DBE14BB90A}"/>
              </a:ext>
            </a:extLst>
          </p:cNvPr>
          <p:cNvGrpSpPr>
            <a:grpSpLocks/>
          </p:cNvGrpSpPr>
          <p:nvPr/>
        </p:nvGrpSpPr>
        <p:grpSpPr bwMode="auto">
          <a:xfrm>
            <a:off x="1604216" y="2246767"/>
            <a:ext cx="972341" cy="971350"/>
            <a:chOff x="412646" y="656269"/>
            <a:chExt cx="3839484" cy="3834791"/>
          </a:xfrm>
        </p:grpSpPr>
        <p:sp>
          <p:nvSpPr>
            <p:cNvPr id="606" name="椭圆 605">
              <a:extLst>
                <a:ext uri="{FF2B5EF4-FFF2-40B4-BE49-F238E27FC236}">
                  <a16:creationId xmlns="" xmlns:a16="http://schemas.microsoft.com/office/drawing/2014/main" id="{A36FCF2A-9A96-4A42-AA5B-91E270A95AE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07" name="组合 606">
              <a:extLst>
                <a:ext uri="{FF2B5EF4-FFF2-40B4-BE49-F238E27FC236}">
                  <a16:creationId xmlns="" xmlns:a16="http://schemas.microsoft.com/office/drawing/2014/main" id="{223AD9EE-D5DC-469A-9743-281512429519}"/>
                </a:ext>
              </a:extLst>
            </p:cNvPr>
            <p:cNvGrpSpPr>
              <a:grpSpLocks/>
            </p:cNvGrpSpPr>
            <p:nvPr/>
          </p:nvGrpSpPr>
          <p:grpSpPr bwMode="auto">
            <a:xfrm>
              <a:off x="1167595" y="656269"/>
              <a:ext cx="3084535" cy="3065208"/>
              <a:chOff x="1167595" y="656269"/>
              <a:chExt cx="3084535" cy="3065208"/>
            </a:xfrm>
          </p:grpSpPr>
          <p:sp>
            <p:nvSpPr>
              <p:cNvPr id="608" name="椭圆 607">
                <a:extLst>
                  <a:ext uri="{FF2B5EF4-FFF2-40B4-BE49-F238E27FC236}">
                    <a16:creationId xmlns="" xmlns:a16="http://schemas.microsoft.com/office/drawing/2014/main" id="{92EEBF81-8C96-4DF9-97E6-96353389A40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09" name="组合 126">
                <a:extLst>
                  <a:ext uri="{FF2B5EF4-FFF2-40B4-BE49-F238E27FC236}">
                    <a16:creationId xmlns="" xmlns:a16="http://schemas.microsoft.com/office/drawing/2014/main" id="{8A0E4F3F-CC3E-45AD-9C7A-5799F1ED947E}"/>
                  </a:ext>
                </a:extLst>
              </p:cNvPr>
              <p:cNvGrpSpPr>
                <a:grpSpLocks/>
              </p:cNvGrpSpPr>
              <p:nvPr/>
            </p:nvGrpSpPr>
            <p:grpSpPr bwMode="auto">
              <a:xfrm>
                <a:off x="1471763" y="905821"/>
                <a:ext cx="2545098" cy="2726591"/>
                <a:chOff x="5692632" y="2125830"/>
                <a:chExt cx="2582391" cy="2767159"/>
              </a:xfrm>
            </p:grpSpPr>
            <p:sp>
              <p:nvSpPr>
                <p:cNvPr id="672" name="任意多边形 862">
                  <a:extLst>
                    <a:ext uri="{FF2B5EF4-FFF2-40B4-BE49-F238E27FC236}">
                      <a16:creationId xmlns="" xmlns:a16="http://schemas.microsoft.com/office/drawing/2014/main" id="{0A4AF0E3-6C43-4DF7-B505-5CC174D7C6EA}"/>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3" name="任意多边形 863">
                  <a:extLst>
                    <a:ext uri="{FF2B5EF4-FFF2-40B4-BE49-F238E27FC236}">
                      <a16:creationId xmlns="" xmlns:a16="http://schemas.microsoft.com/office/drawing/2014/main" id="{BC43117A-3F13-47B9-9B02-0AE5071FFEB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4" name="任意多边形 864">
                  <a:extLst>
                    <a:ext uri="{FF2B5EF4-FFF2-40B4-BE49-F238E27FC236}">
                      <a16:creationId xmlns="" xmlns:a16="http://schemas.microsoft.com/office/drawing/2014/main" id="{9008B00E-4592-4F9B-AB3E-770E602160A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5" name="任意多边形 865">
                  <a:extLst>
                    <a:ext uri="{FF2B5EF4-FFF2-40B4-BE49-F238E27FC236}">
                      <a16:creationId xmlns="" xmlns:a16="http://schemas.microsoft.com/office/drawing/2014/main" id="{31AA91EB-D4CF-4328-A83B-AFAEECFF243D}"/>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6" name="任意多边形 866">
                  <a:extLst>
                    <a:ext uri="{FF2B5EF4-FFF2-40B4-BE49-F238E27FC236}">
                      <a16:creationId xmlns="" xmlns:a16="http://schemas.microsoft.com/office/drawing/2014/main" id="{03866564-6527-47D8-A21B-70D418F56E53}"/>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7" name="任意多边形 867">
                  <a:extLst>
                    <a:ext uri="{FF2B5EF4-FFF2-40B4-BE49-F238E27FC236}">
                      <a16:creationId xmlns="" xmlns:a16="http://schemas.microsoft.com/office/drawing/2014/main" id="{E9098CC9-81B8-4D61-BFB5-C23B72306A4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0" name="组合 122">
                <a:extLst>
                  <a:ext uri="{FF2B5EF4-FFF2-40B4-BE49-F238E27FC236}">
                    <a16:creationId xmlns="" xmlns:a16="http://schemas.microsoft.com/office/drawing/2014/main" id="{047EEBD8-1DF8-4294-8954-6D5E42CA8B1A}"/>
                  </a:ext>
                </a:extLst>
              </p:cNvPr>
              <p:cNvGrpSpPr>
                <a:grpSpLocks/>
              </p:cNvGrpSpPr>
              <p:nvPr/>
            </p:nvGrpSpPr>
            <p:grpSpPr bwMode="auto">
              <a:xfrm>
                <a:off x="1238175" y="792388"/>
                <a:ext cx="3013955" cy="2929089"/>
                <a:chOff x="7642275" y="-3564091"/>
                <a:chExt cx="5694363" cy="5534842"/>
              </a:xfrm>
            </p:grpSpPr>
            <p:grpSp>
              <p:nvGrpSpPr>
                <p:cNvPr id="648" name="组合 108">
                  <a:extLst>
                    <a:ext uri="{FF2B5EF4-FFF2-40B4-BE49-F238E27FC236}">
                      <a16:creationId xmlns="" xmlns:a16="http://schemas.microsoft.com/office/drawing/2014/main" id="{D510A67F-83BC-45FC-9281-A7924158D477}"/>
                    </a:ext>
                  </a:extLst>
                </p:cNvPr>
                <p:cNvGrpSpPr>
                  <a:grpSpLocks/>
                </p:cNvGrpSpPr>
                <p:nvPr/>
              </p:nvGrpSpPr>
              <p:grpSpPr bwMode="auto">
                <a:xfrm>
                  <a:off x="10568038" y="-2241539"/>
                  <a:ext cx="2768600" cy="1414311"/>
                  <a:chOff x="7264400" y="2182977"/>
                  <a:chExt cx="2768600" cy="1414311"/>
                </a:xfrm>
              </p:grpSpPr>
              <p:sp>
                <p:nvSpPr>
                  <p:cNvPr id="670" name="任意多边形 860">
                    <a:extLst>
                      <a:ext uri="{FF2B5EF4-FFF2-40B4-BE49-F238E27FC236}">
                        <a16:creationId xmlns="" xmlns:a16="http://schemas.microsoft.com/office/drawing/2014/main" id="{321A6CB8-89C1-4711-BC23-C8C4F328F0F9}"/>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1" name="任意多边形 861">
                    <a:extLst>
                      <a:ext uri="{FF2B5EF4-FFF2-40B4-BE49-F238E27FC236}">
                        <a16:creationId xmlns="" xmlns:a16="http://schemas.microsoft.com/office/drawing/2014/main" id="{EE3EEB64-5FC8-4EBD-BF25-87148883576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9" name="组合 109">
                  <a:extLst>
                    <a:ext uri="{FF2B5EF4-FFF2-40B4-BE49-F238E27FC236}">
                      <a16:creationId xmlns="" xmlns:a16="http://schemas.microsoft.com/office/drawing/2014/main" id="{0A8F8D59-7EB9-4479-8302-070C456580E3}"/>
                    </a:ext>
                  </a:extLst>
                </p:cNvPr>
                <p:cNvGrpSpPr>
                  <a:grpSpLocks/>
                </p:cNvGrpSpPr>
                <p:nvPr/>
              </p:nvGrpSpPr>
              <p:grpSpPr bwMode="auto">
                <a:xfrm>
                  <a:off x="10555338" y="-792316"/>
                  <a:ext cx="2717800" cy="1467621"/>
                  <a:chOff x="7251700" y="3632200"/>
                  <a:chExt cx="2717800" cy="1467621"/>
                </a:xfrm>
              </p:grpSpPr>
              <p:sp>
                <p:nvSpPr>
                  <p:cNvPr id="668" name="任意多边形 858">
                    <a:extLst>
                      <a:ext uri="{FF2B5EF4-FFF2-40B4-BE49-F238E27FC236}">
                        <a16:creationId xmlns="" xmlns:a16="http://schemas.microsoft.com/office/drawing/2014/main" id="{17F1E886-54A9-4621-99A1-8B9674663BE4}"/>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9" name="任意多边形 859">
                    <a:extLst>
                      <a:ext uri="{FF2B5EF4-FFF2-40B4-BE49-F238E27FC236}">
                        <a16:creationId xmlns="" xmlns:a16="http://schemas.microsoft.com/office/drawing/2014/main" id="{2404C6EA-683A-4571-B91A-49883F17690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0" name="组合 110">
                  <a:extLst>
                    <a:ext uri="{FF2B5EF4-FFF2-40B4-BE49-F238E27FC236}">
                      <a16:creationId xmlns="" xmlns:a16="http://schemas.microsoft.com/office/drawing/2014/main" id="{26BCF424-D04D-4551-B0CB-8012A893FF7E}"/>
                    </a:ext>
                  </a:extLst>
                </p:cNvPr>
                <p:cNvGrpSpPr>
                  <a:grpSpLocks/>
                </p:cNvGrpSpPr>
                <p:nvPr/>
              </p:nvGrpSpPr>
              <p:grpSpPr bwMode="auto">
                <a:xfrm>
                  <a:off x="10471931" y="-792316"/>
                  <a:ext cx="1523446" cy="2743380"/>
                  <a:chOff x="7168293" y="3632200"/>
                  <a:chExt cx="1523446" cy="2743380"/>
                </a:xfrm>
              </p:grpSpPr>
              <p:sp>
                <p:nvSpPr>
                  <p:cNvPr id="666" name="任意多边形 856">
                    <a:extLst>
                      <a:ext uri="{FF2B5EF4-FFF2-40B4-BE49-F238E27FC236}">
                        <a16:creationId xmlns="" xmlns:a16="http://schemas.microsoft.com/office/drawing/2014/main" id="{778C8485-C325-4622-AA5D-429AD612EE27}"/>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7" name="任意多边形 857">
                    <a:extLst>
                      <a:ext uri="{FF2B5EF4-FFF2-40B4-BE49-F238E27FC236}">
                        <a16:creationId xmlns="" xmlns:a16="http://schemas.microsoft.com/office/drawing/2014/main" id="{6DA950BB-2526-4881-9B3A-D4DB7CA4020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1" name="组合 111">
                  <a:extLst>
                    <a:ext uri="{FF2B5EF4-FFF2-40B4-BE49-F238E27FC236}">
                      <a16:creationId xmlns="" xmlns:a16="http://schemas.microsoft.com/office/drawing/2014/main" id="{4BCAE942-949B-47B8-A885-EEE61E21C019}"/>
                    </a:ext>
                  </a:extLst>
                </p:cNvPr>
                <p:cNvGrpSpPr>
                  <a:grpSpLocks/>
                </p:cNvGrpSpPr>
                <p:nvPr/>
              </p:nvGrpSpPr>
              <p:grpSpPr bwMode="auto">
                <a:xfrm>
                  <a:off x="8882232" y="-789141"/>
                  <a:ext cx="1567560" cy="2759892"/>
                  <a:chOff x="5578594" y="3635375"/>
                  <a:chExt cx="1567560" cy="2759892"/>
                </a:xfrm>
              </p:grpSpPr>
              <p:sp>
                <p:nvSpPr>
                  <p:cNvPr id="664" name="任意多边形 854">
                    <a:extLst>
                      <a:ext uri="{FF2B5EF4-FFF2-40B4-BE49-F238E27FC236}">
                        <a16:creationId xmlns="" xmlns:a16="http://schemas.microsoft.com/office/drawing/2014/main" id="{16982125-E04A-4353-8276-A98128C4863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5" name="任意多边形 855">
                    <a:extLst>
                      <a:ext uri="{FF2B5EF4-FFF2-40B4-BE49-F238E27FC236}">
                        <a16:creationId xmlns="" xmlns:a16="http://schemas.microsoft.com/office/drawing/2014/main" id="{3D2EB387-D4A1-4A26-89AC-C5F4DF67CCF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2" name="组合 99">
                  <a:extLst>
                    <a:ext uri="{FF2B5EF4-FFF2-40B4-BE49-F238E27FC236}">
                      <a16:creationId xmlns="" xmlns:a16="http://schemas.microsoft.com/office/drawing/2014/main" id="{B28A9AE1-D542-455B-A33B-6AE63BF2494E}"/>
                    </a:ext>
                  </a:extLst>
                </p:cNvPr>
                <p:cNvGrpSpPr>
                  <a:grpSpLocks/>
                </p:cNvGrpSpPr>
                <p:nvPr/>
              </p:nvGrpSpPr>
              <p:grpSpPr bwMode="auto">
                <a:xfrm>
                  <a:off x="10504538" y="-3459330"/>
                  <a:ext cx="1556982" cy="2603514"/>
                  <a:chOff x="7200900" y="965186"/>
                  <a:chExt cx="1556982" cy="2603514"/>
                </a:xfrm>
              </p:grpSpPr>
              <p:sp>
                <p:nvSpPr>
                  <p:cNvPr id="662" name="任意多边形 852">
                    <a:extLst>
                      <a:ext uri="{FF2B5EF4-FFF2-40B4-BE49-F238E27FC236}">
                        <a16:creationId xmlns="" xmlns:a16="http://schemas.microsoft.com/office/drawing/2014/main" id="{1579F563-975D-4C10-A8E4-E27101C58EA6}"/>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3" name="任意多边形 853">
                    <a:extLst>
                      <a:ext uri="{FF2B5EF4-FFF2-40B4-BE49-F238E27FC236}">
                        <a16:creationId xmlns="" xmlns:a16="http://schemas.microsoft.com/office/drawing/2014/main" id="{AC818477-06BA-423A-9149-968B9D1C63A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3" name="组合 98">
                  <a:extLst>
                    <a:ext uri="{FF2B5EF4-FFF2-40B4-BE49-F238E27FC236}">
                      <a16:creationId xmlns="" xmlns:a16="http://schemas.microsoft.com/office/drawing/2014/main" id="{7927F03B-2EE1-4214-837C-9D99FAAD077C}"/>
                    </a:ext>
                  </a:extLst>
                </p:cNvPr>
                <p:cNvGrpSpPr>
                  <a:grpSpLocks/>
                </p:cNvGrpSpPr>
                <p:nvPr/>
              </p:nvGrpSpPr>
              <p:grpSpPr bwMode="auto">
                <a:xfrm>
                  <a:off x="9007760" y="-3564091"/>
                  <a:ext cx="1499035" cy="2673350"/>
                  <a:chOff x="5704122" y="860425"/>
                  <a:chExt cx="1499035" cy="2673350"/>
                </a:xfrm>
              </p:grpSpPr>
              <p:sp>
                <p:nvSpPr>
                  <p:cNvPr id="660" name="任意多边形 850">
                    <a:extLst>
                      <a:ext uri="{FF2B5EF4-FFF2-40B4-BE49-F238E27FC236}">
                        <a16:creationId xmlns="" xmlns:a16="http://schemas.microsoft.com/office/drawing/2014/main" id="{A8AB4119-E256-43F5-870D-3AA1B5E856C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1" name="任意多边形 851">
                    <a:extLst>
                      <a:ext uri="{FF2B5EF4-FFF2-40B4-BE49-F238E27FC236}">
                        <a16:creationId xmlns="" xmlns:a16="http://schemas.microsoft.com/office/drawing/2014/main" id="{14F5BEAD-EE25-4A18-9D38-1A90DB698F8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4" name="组合 113">
                  <a:extLst>
                    <a:ext uri="{FF2B5EF4-FFF2-40B4-BE49-F238E27FC236}">
                      <a16:creationId xmlns="" xmlns:a16="http://schemas.microsoft.com/office/drawing/2014/main" id="{46E1E2AF-35CE-41FA-AA91-F3E99129A4A8}"/>
                    </a:ext>
                  </a:extLst>
                </p:cNvPr>
                <p:cNvGrpSpPr>
                  <a:grpSpLocks/>
                </p:cNvGrpSpPr>
                <p:nvPr/>
              </p:nvGrpSpPr>
              <p:grpSpPr bwMode="auto">
                <a:xfrm>
                  <a:off x="7685138" y="-2293489"/>
                  <a:ext cx="2743200" cy="1482122"/>
                  <a:chOff x="4381500" y="2131027"/>
                  <a:chExt cx="2743200" cy="1482122"/>
                </a:xfrm>
              </p:grpSpPr>
              <p:sp>
                <p:nvSpPr>
                  <p:cNvPr id="658" name="任意多边形 848">
                    <a:extLst>
                      <a:ext uri="{FF2B5EF4-FFF2-40B4-BE49-F238E27FC236}">
                        <a16:creationId xmlns="" xmlns:a16="http://schemas.microsoft.com/office/drawing/2014/main" id="{14BD330B-0755-4671-BDC4-7F05A4FAE16A}"/>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9" name="任意多边形 849">
                    <a:extLst>
                      <a:ext uri="{FF2B5EF4-FFF2-40B4-BE49-F238E27FC236}">
                        <a16:creationId xmlns="" xmlns:a16="http://schemas.microsoft.com/office/drawing/2014/main" id="{0B45162A-826F-49E5-83C3-868E47EC9C7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5" name="组合 112">
                  <a:extLst>
                    <a:ext uri="{FF2B5EF4-FFF2-40B4-BE49-F238E27FC236}">
                      <a16:creationId xmlns="" xmlns:a16="http://schemas.microsoft.com/office/drawing/2014/main" id="{F1A48CE0-D9A8-433E-9FF6-1D93A8E6158E}"/>
                    </a:ext>
                  </a:extLst>
                </p:cNvPr>
                <p:cNvGrpSpPr>
                  <a:grpSpLocks/>
                </p:cNvGrpSpPr>
                <p:nvPr/>
              </p:nvGrpSpPr>
              <p:grpSpPr bwMode="auto">
                <a:xfrm>
                  <a:off x="7642275" y="-801840"/>
                  <a:ext cx="2773363" cy="1440922"/>
                  <a:chOff x="4338637" y="3622676"/>
                  <a:chExt cx="2773363" cy="1440922"/>
                </a:xfrm>
              </p:grpSpPr>
              <p:sp>
                <p:nvSpPr>
                  <p:cNvPr id="656" name="任意多边形 846" hidden="1">
                    <a:extLst>
                      <a:ext uri="{FF2B5EF4-FFF2-40B4-BE49-F238E27FC236}">
                        <a16:creationId xmlns="" xmlns:a16="http://schemas.microsoft.com/office/drawing/2014/main" id="{202E8BF8-92B5-49CE-B5BD-46A6379D50F6}"/>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7" name="任意多边形 847">
                    <a:extLst>
                      <a:ext uri="{FF2B5EF4-FFF2-40B4-BE49-F238E27FC236}">
                        <a16:creationId xmlns="" xmlns:a16="http://schemas.microsoft.com/office/drawing/2014/main" id="{F55385BD-C6A8-4150-A2A1-D841650F072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11" name="组合 121">
                <a:extLst>
                  <a:ext uri="{FF2B5EF4-FFF2-40B4-BE49-F238E27FC236}">
                    <a16:creationId xmlns="" xmlns:a16="http://schemas.microsoft.com/office/drawing/2014/main" id="{D6D68758-04A7-44C9-977D-08ACA26B41F7}"/>
                  </a:ext>
                </a:extLst>
              </p:cNvPr>
              <p:cNvGrpSpPr>
                <a:grpSpLocks/>
              </p:cNvGrpSpPr>
              <p:nvPr/>
            </p:nvGrpSpPr>
            <p:grpSpPr bwMode="auto">
              <a:xfrm>
                <a:off x="1167595" y="656269"/>
                <a:ext cx="2724071" cy="2669454"/>
                <a:chOff x="13371766" y="-2490898"/>
                <a:chExt cx="5146323" cy="5043698"/>
              </a:xfrm>
            </p:grpSpPr>
            <p:grpSp>
              <p:nvGrpSpPr>
                <p:cNvPr id="612" name="组合 84">
                  <a:extLst>
                    <a:ext uri="{FF2B5EF4-FFF2-40B4-BE49-F238E27FC236}">
                      <a16:creationId xmlns="" xmlns:a16="http://schemas.microsoft.com/office/drawing/2014/main" id="{6693D8BE-A7C5-4133-80A2-06EFCF90DAEC}"/>
                    </a:ext>
                  </a:extLst>
                </p:cNvPr>
                <p:cNvGrpSpPr>
                  <a:grpSpLocks/>
                </p:cNvGrpSpPr>
                <p:nvPr/>
              </p:nvGrpSpPr>
              <p:grpSpPr bwMode="auto">
                <a:xfrm>
                  <a:off x="14041858" y="-2490898"/>
                  <a:ext cx="4476231" cy="4896641"/>
                  <a:chOff x="-131440" y="1532255"/>
                  <a:chExt cx="2379817" cy="2603331"/>
                </a:xfrm>
              </p:grpSpPr>
              <p:grpSp>
                <p:nvGrpSpPr>
                  <p:cNvPr id="630" name="组合 69">
                    <a:extLst>
                      <a:ext uri="{FF2B5EF4-FFF2-40B4-BE49-F238E27FC236}">
                        <a16:creationId xmlns="" xmlns:a16="http://schemas.microsoft.com/office/drawing/2014/main" id="{2BEC8134-9957-417E-94EF-44128EF7A5F8}"/>
                      </a:ext>
                    </a:extLst>
                  </p:cNvPr>
                  <p:cNvGrpSpPr>
                    <a:grpSpLocks/>
                  </p:cNvGrpSpPr>
                  <p:nvPr/>
                </p:nvGrpSpPr>
                <p:grpSpPr bwMode="auto">
                  <a:xfrm>
                    <a:off x="1063163" y="2072415"/>
                    <a:ext cx="1179452" cy="1050341"/>
                    <a:chOff x="2682875" y="2154503"/>
                    <a:chExt cx="1179452" cy="1050341"/>
                  </a:xfrm>
                </p:grpSpPr>
                <p:sp>
                  <p:nvSpPr>
                    <p:cNvPr id="646" name="任意多边形 836">
                      <a:extLst>
                        <a:ext uri="{FF2B5EF4-FFF2-40B4-BE49-F238E27FC236}">
                          <a16:creationId xmlns="" xmlns:a16="http://schemas.microsoft.com/office/drawing/2014/main" id="{7AD7149A-B9EC-41C8-8A7B-C00E618588C5}"/>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7" name="任意多边形 837">
                      <a:extLst>
                        <a:ext uri="{FF2B5EF4-FFF2-40B4-BE49-F238E27FC236}">
                          <a16:creationId xmlns="" xmlns:a16="http://schemas.microsoft.com/office/drawing/2014/main" id="{A392D4D5-2802-49CA-A864-4A51858D983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1" name="组合 80">
                    <a:extLst>
                      <a:ext uri="{FF2B5EF4-FFF2-40B4-BE49-F238E27FC236}">
                        <a16:creationId xmlns="" xmlns:a16="http://schemas.microsoft.com/office/drawing/2014/main" id="{6FE8ACD2-EC98-4633-8924-0D471AC9E360}"/>
                      </a:ext>
                    </a:extLst>
                  </p:cNvPr>
                  <p:cNvGrpSpPr>
                    <a:grpSpLocks/>
                  </p:cNvGrpSpPr>
                  <p:nvPr/>
                </p:nvGrpSpPr>
                <p:grpSpPr bwMode="auto">
                  <a:xfrm>
                    <a:off x="1078707" y="2993336"/>
                    <a:ext cx="1169670" cy="723690"/>
                    <a:chOff x="2895600" y="3487261"/>
                    <a:chExt cx="1169670" cy="723690"/>
                  </a:xfrm>
                </p:grpSpPr>
                <p:sp>
                  <p:nvSpPr>
                    <p:cNvPr id="644" name="任意多边形 834">
                      <a:extLst>
                        <a:ext uri="{FF2B5EF4-FFF2-40B4-BE49-F238E27FC236}">
                          <a16:creationId xmlns="" xmlns:a16="http://schemas.microsoft.com/office/drawing/2014/main" id="{E862FB8D-481D-4004-AA53-977EA0C5F691}"/>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5" name="任意多边形 835">
                      <a:extLst>
                        <a:ext uri="{FF2B5EF4-FFF2-40B4-BE49-F238E27FC236}">
                          <a16:creationId xmlns="" xmlns:a16="http://schemas.microsoft.com/office/drawing/2014/main" id="{8BF72BAF-FF6F-48F1-BDD8-DCA22D5C01E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2" name="组合 82">
                    <a:extLst>
                      <a:ext uri="{FF2B5EF4-FFF2-40B4-BE49-F238E27FC236}">
                        <a16:creationId xmlns="" xmlns:a16="http://schemas.microsoft.com/office/drawing/2014/main" id="{6C77D28B-6554-4259-A9AE-19B8BCF32674}"/>
                      </a:ext>
                    </a:extLst>
                  </p:cNvPr>
                  <p:cNvGrpSpPr>
                    <a:grpSpLocks/>
                  </p:cNvGrpSpPr>
                  <p:nvPr/>
                </p:nvGrpSpPr>
                <p:grpSpPr bwMode="auto">
                  <a:xfrm>
                    <a:off x="618349" y="3122458"/>
                    <a:ext cx="850535" cy="1013128"/>
                    <a:chOff x="4720449" y="4163858"/>
                    <a:chExt cx="850535" cy="1013128"/>
                  </a:xfrm>
                </p:grpSpPr>
                <p:sp>
                  <p:nvSpPr>
                    <p:cNvPr id="642" name="任意多边形 832" hidden="1">
                      <a:extLst>
                        <a:ext uri="{FF2B5EF4-FFF2-40B4-BE49-F238E27FC236}">
                          <a16:creationId xmlns="" xmlns:a16="http://schemas.microsoft.com/office/drawing/2014/main" id="{06329EB2-4B9B-42BE-B865-9AC27E06031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3" name="任意多边形 833">
                      <a:extLst>
                        <a:ext uri="{FF2B5EF4-FFF2-40B4-BE49-F238E27FC236}">
                          <a16:creationId xmlns="" xmlns:a16="http://schemas.microsoft.com/office/drawing/2014/main" id="{7C924E72-2D91-4163-91D0-E868C98CEE5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3" name="组合 76">
                    <a:extLst>
                      <a:ext uri="{FF2B5EF4-FFF2-40B4-BE49-F238E27FC236}">
                        <a16:creationId xmlns="" xmlns:a16="http://schemas.microsoft.com/office/drawing/2014/main" id="{26939B0C-329E-4553-A811-891AE4EADB40}"/>
                      </a:ext>
                    </a:extLst>
                  </p:cNvPr>
                  <p:cNvGrpSpPr>
                    <a:grpSpLocks/>
                  </p:cNvGrpSpPr>
                  <p:nvPr/>
                </p:nvGrpSpPr>
                <p:grpSpPr bwMode="auto">
                  <a:xfrm>
                    <a:off x="-131440" y="2075280"/>
                    <a:ext cx="1172106" cy="1056965"/>
                    <a:chOff x="-1553840" y="2119273"/>
                    <a:chExt cx="1172106" cy="1056965"/>
                  </a:xfrm>
                </p:grpSpPr>
                <p:sp>
                  <p:nvSpPr>
                    <p:cNvPr id="640" name="Freeform 75_1" hidden="1">
                      <a:extLst>
                        <a:ext uri="{FF2B5EF4-FFF2-40B4-BE49-F238E27FC236}">
                          <a16:creationId xmlns="" xmlns:a16="http://schemas.microsoft.com/office/drawing/2014/main" id="{AADB67CA-7802-418A-AFD3-DDF9BA3C6D7A}"/>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1" name="任意多边形 831">
                      <a:extLst>
                        <a:ext uri="{FF2B5EF4-FFF2-40B4-BE49-F238E27FC236}">
                          <a16:creationId xmlns="" xmlns:a16="http://schemas.microsoft.com/office/drawing/2014/main" id="{4582F1F8-93AF-4699-A56E-0B8FBB07135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4" name="组合 77">
                    <a:extLst>
                      <a:ext uri="{FF2B5EF4-FFF2-40B4-BE49-F238E27FC236}">
                        <a16:creationId xmlns="" xmlns:a16="http://schemas.microsoft.com/office/drawing/2014/main" id="{067DB185-CAD3-4ADA-A70F-3919811C9D04}"/>
                      </a:ext>
                    </a:extLst>
                  </p:cNvPr>
                  <p:cNvGrpSpPr>
                    <a:grpSpLocks/>
                  </p:cNvGrpSpPr>
                  <p:nvPr/>
                </p:nvGrpSpPr>
                <p:grpSpPr bwMode="auto">
                  <a:xfrm>
                    <a:off x="-117221" y="2989912"/>
                    <a:ext cx="1172257" cy="735498"/>
                    <a:chOff x="227370" y="4232048"/>
                    <a:chExt cx="1172257" cy="735498"/>
                  </a:xfrm>
                </p:grpSpPr>
                <p:sp>
                  <p:nvSpPr>
                    <p:cNvPr id="638" name="任意多边形 828">
                      <a:extLst>
                        <a:ext uri="{FF2B5EF4-FFF2-40B4-BE49-F238E27FC236}">
                          <a16:creationId xmlns="" xmlns:a16="http://schemas.microsoft.com/office/drawing/2014/main" id="{33FCF8E0-C4D3-4EB4-9B4F-33275F217107}"/>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9" name="任意多边形 829">
                      <a:extLst>
                        <a:ext uri="{FF2B5EF4-FFF2-40B4-BE49-F238E27FC236}">
                          <a16:creationId xmlns="" xmlns:a16="http://schemas.microsoft.com/office/drawing/2014/main" id="{69FF8D6B-7184-400A-87B5-131D12E682B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5" name="组合 68">
                    <a:extLst>
                      <a:ext uri="{FF2B5EF4-FFF2-40B4-BE49-F238E27FC236}">
                        <a16:creationId xmlns="" xmlns:a16="http://schemas.microsoft.com/office/drawing/2014/main" id="{1BD37FD1-3940-44E0-B513-1FC6DA38BE24}"/>
                      </a:ext>
                    </a:extLst>
                  </p:cNvPr>
                  <p:cNvGrpSpPr>
                    <a:grpSpLocks/>
                  </p:cNvGrpSpPr>
                  <p:nvPr/>
                </p:nvGrpSpPr>
                <p:grpSpPr bwMode="auto">
                  <a:xfrm>
                    <a:off x="653667" y="1532255"/>
                    <a:ext cx="856733" cy="1585595"/>
                    <a:chOff x="2911092" y="1154430"/>
                    <a:chExt cx="856733" cy="1585595"/>
                  </a:xfrm>
                </p:grpSpPr>
                <p:sp>
                  <p:nvSpPr>
                    <p:cNvPr id="636" name="任意多边形 826">
                      <a:extLst>
                        <a:ext uri="{FF2B5EF4-FFF2-40B4-BE49-F238E27FC236}">
                          <a16:creationId xmlns="" xmlns:a16="http://schemas.microsoft.com/office/drawing/2014/main" id="{668CC2A2-F0FA-4F9F-8C9D-38C39ED8CC5E}"/>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7" name="任意多边形 827">
                      <a:extLst>
                        <a:ext uri="{FF2B5EF4-FFF2-40B4-BE49-F238E27FC236}">
                          <a16:creationId xmlns="" xmlns:a16="http://schemas.microsoft.com/office/drawing/2014/main" id="{320166CC-1765-4A51-B887-913C63C53F21}"/>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13" name="组合 612">
                  <a:extLst>
                    <a:ext uri="{FF2B5EF4-FFF2-40B4-BE49-F238E27FC236}">
                      <a16:creationId xmlns="" xmlns:a16="http://schemas.microsoft.com/office/drawing/2014/main" id="{147A5CAA-6B3E-407A-8D01-DCCF791F5D01}"/>
                    </a:ext>
                  </a:extLst>
                </p:cNvPr>
                <p:cNvGrpSpPr>
                  <a:grpSpLocks/>
                </p:cNvGrpSpPr>
                <p:nvPr/>
              </p:nvGrpSpPr>
              <p:grpSpPr bwMode="auto">
                <a:xfrm>
                  <a:off x="13371766" y="-568256"/>
                  <a:ext cx="3969643" cy="3121056"/>
                  <a:chOff x="-104553" y="2352286"/>
                  <a:chExt cx="3969643" cy="3121056"/>
                </a:xfrm>
              </p:grpSpPr>
              <p:sp>
                <p:nvSpPr>
                  <p:cNvPr id="628" name="椭圆 627">
                    <a:extLst>
                      <a:ext uri="{FF2B5EF4-FFF2-40B4-BE49-F238E27FC236}">
                        <a16:creationId xmlns="" xmlns:a16="http://schemas.microsoft.com/office/drawing/2014/main" id="{98E95217-76F1-4148-B725-C3C604BB59E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9" name="椭圆 628">
                    <a:extLst>
                      <a:ext uri="{FF2B5EF4-FFF2-40B4-BE49-F238E27FC236}">
                        <a16:creationId xmlns="" xmlns:a16="http://schemas.microsoft.com/office/drawing/2014/main" id="{5108C262-8D45-4D12-92F7-892852FE09BE}"/>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4" name="组合 40">
                  <a:extLst>
                    <a:ext uri="{FF2B5EF4-FFF2-40B4-BE49-F238E27FC236}">
                      <a16:creationId xmlns="" xmlns:a16="http://schemas.microsoft.com/office/drawing/2014/main" id="{B32924A5-4054-4316-8853-7CCE2C9BCFC1}"/>
                    </a:ext>
                  </a:extLst>
                </p:cNvPr>
                <p:cNvGrpSpPr>
                  <a:grpSpLocks/>
                </p:cNvGrpSpPr>
                <p:nvPr/>
              </p:nvGrpSpPr>
              <p:grpSpPr bwMode="auto">
                <a:xfrm>
                  <a:off x="15232572" y="-1047421"/>
                  <a:ext cx="2124490" cy="2153566"/>
                  <a:chOff x="3971510" y="869821"/>
                  <a:chExt cx="2124490" cy="2153566"/>
                </a:xfrm>
              </p:grpSpPr>
              <p:grpSp>
                <p:nvGrpSpPr>
                  <p:cNvPr id="615" name="组合 19">
                    <a:extLst>
                      <a:ext uri="{FF2B5EF4-FFF2-40B4-BE49-F238E27FC236}">
                        <a16:creationId xmlns="" xmlns:a16="http://schemas.microsoft.com/office/drawing/2014/main" id="{3E666891-67F7-4D10-BD3C-3E8E0A34E9B5}"/>
                      </a:ext>
                    </a:extLst>
                  </p:cNvPr>
                  <p:cNvGrpSpPr>
                    <a:grpSpLocks/>
                  </p:cNvGrpSpPr>
                  <p:nvPr/>
                </p:nvGrpSpPr>
                <p:grpSpPr bwMode="auto">
                  <a:xfrm>
                    <a:off x="5052827" y="904964"/>
                    <a:ext cx="1043173" cy="1547336"/>
                    <a:chOff x="8202642" y="1331438"/>
                    <a:chExt cx="1043173" cy="1547336"/>
                  </a:xfrm>
                </p:grpSpPr>
                <p:sp>
                  <p:nvSpPr>
                    <p:cNvPr id="626" name="任意多边形 816">
                      <a:extLst>
                        <a:ext uri="{FF2B5EF4-FFF2-40B4-BE49-F238E27FC236}">
                          <a16:creationId xmlns="" xmlns:a16="http://schemas.microsoft.com/office/drawing/2014/main" id="{B2B8A17A-9B48-4437-9A70-C89E7EF8392A}"/>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7" name="任意多边形 817">
                      <a:extLst>
                        <a:ext uri="{FF2B5EF4-FFF2-40B4-BE49-F238E27FC236}">
                          <a16:creationId xmlns="" xmlns:a16="http://schemas.microsoft.com/office/drawing/2014/main" id="{679508B3-B73F-43FF-BB54-4F1A3172867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6" name="组合 39">
                    <a:extLst>
                      <a:ext uri="{FF2B5EF4-FFF2-40B4-BE49-F238E27FC236}">
                        <a16:creationId xmlns="" xmlns:a16="http://schemas.microsoft.com/office/drawing/2014/main" id="{719C2076-D67C-4E01-A6B0-B451238E5FFA}"/>
                      </a:ext>
                    </a:extLst>
                  </p:cNvPr>
                  <p:cNvGrpSpPr>
                    <a:grpSpLocks/>
                  </p:cNvGrpSpPr>
                  <p:nvPr/>
                </p:nvGrpSpPr>
                <p:grpSpPr bwMode="auto">
                  <a:xfrm>
                    <a:off x="4018410" y="869821"/>
                    <a:ext cx="1074500" cy="1569143"/>
                    <a:chOff x="4018410" y="869821"/>
                    <a:chExt cx="1074500" cy="1569143"/>
                  </a:xfrm>
                </p:grpSpPr>
                <p:sp>
                  <p:nvSpPr>
                    <p:cNvPr id="624" name="任意多边形 814">
                      <a:extLst>
                        <a:ext uri="{FF2B5EF4-FFF2-40B4-BE49-F238E27FC236}">
                          <a16:creationId xmlns="" xmlns:a16="http://schemas.microsoft.com/office/drawing/2014/main" id="{7EB5F2F1-1A08-441F-BB22-11AC7B2DF480}"/>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5" name="任意多边形 815">
                      <a:extLst>
                        <a:ext uri="{FF2B5EF4-FFF2-40B4-BE49-F238E27FC236}">
                          <a16:creationId xmlns="" xmlns:a16="http://schemas.microsoft.com/office/drawing/2014/main" id="{F5FBCF61-51D1-441B-815E-C2C33CB97EA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7" name="组合 23">
                    <a:extLst>
                      <a:ext uri="{FF2B5EF4-FFF2-40B4-BE49-F238E27FC236}">
                        <a16:creationId xmlns="" xmlns:a16="http://schemas.microsoft.com/office/drawing/2014/main" id="{05D4A5E5-2D3D-4FB6-BB8E-0E9D6D551A3D}"/>
                      </a:ext>
                    </a:extLst>
                  </p:cNvPr>
                  <p:cNvGrpSpPr>
                    <a:grpSpLocks/>
                  </p:cNvGrpSpPr>
                  <p:nvPr/>
                </p:nvGrpSpPr>
                <p:grpSpPr bwMode="auto">
                  <a:xfrm>
                    <a:off x="5048035" y="2175212"/>
                    <a:ext cx="1018726" cy="829528"/>
                    <a:chOff x="7348022" y="2790825"/>
                    <a:chExt cx="1018726" cy="829528"/>
                  </a:xfrm>
                </p:grpSpPr>
                <p:sp>
                  <p:nvSpPr>
                    <p:cNvPr id="622" name="任意多边形 812" hidden="1">
                      <a:extLst>
                        <a:ext uri="{FF2B5EF4-FFF2-40B4-BE49-F238E27FC236}">
                          <a16:creationId xmlns="" xmlns:a16="http://schemas.microsoft.com/office/drawing/2014/main" id="{153288C4-2B3D-4075-9EBA-ED86EF4C85D0}"/>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3" name="任意多边形 813">
                      <a:extLst>
                        <a:ext uri="{FF2B5EF4-FFF2-40B4-BE49-F238E27FC236}">
                          <a16:creationId xmlns="" xmlns:a16="http://schemas.microsoft.com/office/drawing/2014/main" id="{7D28EB62-6D75-4358-B1F0-FED4BD5DDC8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8" name="组合 33">
                    <a:extLst>
                      <a:ext uri="{FF2B5EF4-FFF2-40B4-BE49-F238E27FC236}">
                        <a16:creationId xmlns="" xmlns:a16="http://schemas.microsoft.com/office/drawing/2014/main" id="{0EB0513E-FAB5-45D7-8A47-2BFCA4302D6D}"/>
                      </a:ext>
                    </a:extLst>
                  </p:cNvPr>
                  <p:cNvGrpSpPr>
                    <a:grpSpLocks/>
                  </p:cNvGrpSpPr>
                  <p:nvPr/>
                </p:nvGrpSpPr>
                <p:grpSpPr bwMode="auto">
                  <a:xfrm>
                    <a:off x="3971510" y="2141238"/>
                    <a:ext cx="1066735" cy="882149"/>
                    <a:chOff x="8334175" y="1062762"/>
                    <a:chExt cx="1066735" cy="882149"/>
                  </a:xfrm>
                </p:grpSpPr>
                <p:sp>
                  <p:nvSpPr>
                    <p:cNvPr id="619" name="任意多边形 809">
                      <a:extLst>
                        <a:ext uri="{FF2B5EF4-FFF2-40B4-BE49-F238E27FC236}">
                          <a16:creationId xmlns="" xmlns:a16="http://schemas.microsoft.com/office/drawing/2014/main" id="{9209A69E-8E6B-4228-8523-F40B8283F8CC}"/>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0" name="任意多边形 810">
                      <a:extLst>
                        <a:ext uri="{FF2B5EF4-FFF2-40B4-BE49-F238E27FC236}">
                          <a16:creationId xmlns="" xmlns:a16="http://schemas.microsoft.com/office/drawing/2014/main" id="{42360E00-433A-4805-B0E1-848B6DB8EF2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1" name="任意多边形 811">
                      <a:extLst>
                        <a:ext uri="{FF2B5EF4-FFF2-40B4-BE49-F238E27FC236}">
                          <a16:creationId xmlns="" xmlns:a16="http://schemas.microsoft.com/office/drawing/2014/main" id="{5F630592-AF5C-4BD8-B3DD-1EC3494C435B}"/>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751" name="组合 750">
            <a:extLst>
              <a:ext uri="{FF2B5EF4-FFF2-40B4-BE49-F238E27FC236}">
                <a16:creationId xmlns="" xmlns:a16="http://schemas.microsoft.com/office/drawing/2014/main" id="{7F4D379B-A764-4C69-A553-511CABD7E593}"/>
              </a:ext>
            </a:extLst>
          </p:cNvPr>
          <p:cNvGrpSpPr>
            <a:grpSpLocks/>
          </p:cNvGrpSpPr>
          <p:nvPr/>
        </p:nvGrpSpPr>
        <p:grpSpPr bwMode="auto">
          <a:xfrm>
            <a:off x="1604216" y="3618265"/>
            <a:ext cx="972341" cy="971350"/>
            <a:chOff x="412646" y="656269"/>
            <a:chExt cx="3839484" cy="3834791"/>
          </a:xfrm>
        </p:grpSpPr>
        <p:sp>
          <p:nvSpPr>
            <p:cNvPr id="752" name="椭圆 751">
              <a:extLst>
                <a:ext uri="{FF2B5EF4-FFF2-40B4-BE49-F238E27FC236}">
                  <a16:creationId xmlns="" xmlns:a16="http://schemas.microsoft.com/office/drawing/2014/main" id="{5440DBDC-3B77-40D2-A3CF-41669EE9326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53" name="组合 752">
              <a:extLst>
                <a:ext uri="{FF2B5EF4-FFF2-40B4-BE49-F238E27FC236}">
                  <a16:creationId xmlns="" xmlns:a16="http://schemas.microsoft.com/office/drawing/2014/main" id="{D8C18BBB-E03E-435D-A068-7DA4AF86C452}"/>
                </a:ext>
              </a:extLst>
            </p:cNvPr>
            <p:cNvGrpSpPr>
              <a:grpSpLocks/>
            </p:cNvGrpSpPr>
            <p:nvPr/>
          </p:nvGrpSpPr>
          <p:grpSpPr bwMode="auto">
            <a:xfrm>
              <a:off x="1167595" y="656269"/>
              <a:ext cx="3084535" cy="3065208"/>
              <a:chOff x="1167595" y="656269"/>
              <a:chExt cx="3084535" cy="3065208"/>
            </a:xfrm>
          </p:grpSpPr>
          <p:sp>
            <p:nvSpPr>
              <p:cNvPr id="754" name="椭圆 753">
                <a:extLst>
                  <a:ext uri="{FF2B5EF4-FFF2-40B4-BE49-F238E27FC236}">
                    <a16:creationId xmlns="" xmlns:a16="http://schemas.microsoft.com/office/drawing/2014/main" id="{BA4A263D-8CC6-4E77-99AC-8CB12A831531}"/>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755" name="组合 126">
                <a:extLst>
                  <a:ext uri="{FF2B5EF4-FFF2-40B4-BE49-F238E27FC236}">
                    <a16:creationId xmlns="" xmlns:a16="http://schemas.microsoft.com/office/drawing/2014/main" id="{08517053-05CA-4E57-9250-44A7B0AE191B}"/>
                  </a:ext>
                </a:extLst>
              </p:cNvPr>
              <p:cNvGrpSpPr>
                <a:grpSpLocks/>
              </p:cNvGrpSpPr>
              <p:nvPr/>
            </p:nvGrpSpPr>
            <p:grpSpPr bwMode="auto">
              <a:xfrm>
                <a:off x="1471763" y="905821"/>
                <a:ext cx="2545098" cy="2726591"/>
                <a:chOff x="5692632" y="2125830"/>
                <a:chExt cx="2582391" cy="2767159"/>
              </a:xfrm>
            </p:grpSpPr>
            <p:sp>
              <p:nvSpPr>
                <p:cNvPr id="818" name="任意多边形 714">
                  <a:extLst>
                    <a:ext uri="{FF2B5EF4-FFF2-40B4-BE49-F238E27FC236}">
                      <a16:creationId xmlns="" xmlns:a16="http://schemas.microsoft.com/office/drawing/2014/main" id="{8E628CED-E1AE-4D2B-9F67-BED62F1B663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9" name="任意多边形 715">
                  <a:extLst>
                    <a:ext uri="{FF2B5EF4-FFF2-40B4-BE49-F238E27FC236}">
                      <a16:creationId xmlns="" xmlns:a16="http://schemas.microsoft.com/office/drawing/2014/main" id="{9A4232EE-D637-4C78-B761-1DCF002D0B78}"/>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0" name="任意多边形 716">
                  <a:extLst>
                    <a:ext uri="{FF2B5EF4-FFF2-40B4-BE49-F238E27FC236}">
                      <a16:creationId xmlns="" xmlns:a16="http://schemas.microsoft.com/office/drawing/2014/main" id="{D59C6AFA-AFA4-4BA3-B05C-FA6BF9405ED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1" name="任意多边形 717">
                  <a:extLst>
                    <a:ext uri="{FF2B5EF4-FFF2-40B4-BE49-F238E27FC236}">
                      <a16:creationId xmlns="" xmlns:a16="http://schemas.microsoft.com/office/drawing/2014/main" id="{24BB92F0-817A-4AB0-A4D2-AACAEB9716F1}"/>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2" name="任意多边形 718">
                  <a:extLst>
                    <a:ext uri="{FF2B5EF4-FFF2-40B4-BE49-F238E27FC236}">
                      <a16:creationId xmlns="" xmlns:a16="http://schemas.microsoft.com/office/drawing/2014/main" id="{14DB0A6B-1FEA-468C-82AE-734FA3885919}"/>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23" name="任意多边形 719">
                  <a:extLst>
                    <a:ext uri="{FF2B5EF4-FFF2-40B4-BE49-F238E27FC236}">
                      <a16:creationId xmlns="" xmlns:a16="http://schemas.microsoft.com/office/drawing/2014/main" id="{B11331EE-273C-435E-9A64-5002852CD90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56" name="组合 122">
                <a:extLst>
                  <a:ext uri="{FF2B5EF4-FFF2-40B4-BE49-F238E27FC236}">
                    <a16:creationId xmlns="" xmlns:a16="http://schemas.microsoft.com/office/drawing/2014/main" id="{8CC83956-BF87-451C-8CF5-A25848479569}"/>
                  </a:ext>
                </a:extLst>
              </p:cNvPr>
              <p:cNvGrpSpPr>
                <a:grpSpLocks/>
              </p:cNvGrpSpPr>
              <p:nvPr/>
            </p:nvGrpSpPr>
            <p:grpSpPr bwMode="auto">
              <a:xfrm>
                <a:off x="1238175" y="792388"/>
                <a:ext cx="3013955" cy="2929089"/>
                <a:chOff x="7642275" y="-3564091"/>
                <a:chExt cx="5694363" cy="5534842"/>
              </a:xfrm>
            </p:grpSpPr>
            <p:grpSp>
              <p:nvGrpSpPr>
                <p:cNvPr id="794" name="组合 108">
                  <a:extLst>
                    <a:ext uri="{FF2B5EF4-FFF2-40B4-BE49-F238E27FC236}">
                      <a16:creationId xmlns="" xmlns:a16="http://schemas.microsoft.com/office/drawing/2014/main" id="{4117A0A0-DF21-45DE-A160-15CFA823C9F9}"/>
                    </a:ext>
                  </a:extLst>
                </p:cNvPr>
                <p:cNvGrpSpPr>
                  <a:grpSpLocks/>
                </p:cNvGrpSpPr>
                <p:nvPr/>
              </p:nvGrpSpPr>
              <p:grpSpPr bwMode="auto">
                <a:xfrm>
                  <a:off x="10568038" y="-2241539"/>
                  <a:ext cx="2768600" cy="1414311"/>
                  <a:chOff x="7264400" y="2182977"/>
                  <a:chExt cx="2768600" cy="1414311"/>
                </a:xfrm>
              </p:grpSpPr>
              <p:sp>
                <p:nvSpPr>
                  <p:cNvPr id="816" name="任意多边形 712">
                    <a:extLst>
                      <a:ext uri="{FF2B5EF4-FFF2-40B4-BE49-F238E27FC236}">
                        <a16:creationId xmlns="" xmlns:a16="http://schemas.microsoft.com/office/drawing/2014/main" id="{D9DEEED1-55E8-466B-A418-66F52F46F28D}"/>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7" name="任意多边形 713">
                    <a:extLst>
                      <a:ext uri="{FF2B5EF4-FFF2-40B4-BE49-F238E27FC236}">
                        <a16:creationId xmlns="" xmlns:a16="http://schemas.microsoft.com/office/drawing/2014/main" id="{8EF80C00-E80C-49C8-ADCC-B63EE32A57C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5" name="组合 109">
                  <a:extLst>
                    <a:ext uri="{FF2B5EF4-FFF2-40B4-BE49-F238E27FC236}">
                      <a16:creationId xmlns="" xmlns:a16="http://schemas.microsoft.com/office/drawing/2014/main" id="{EE5A2B47-97D4-4635-A8F7-023DAD013F6A}"/>
                    </a:ext>
                  </a:extLst>
                </p:cNvPr>
                <p:cNvGrpSpPr>
                  <a:grpSpLocks/>
                </p:cNvGrpSpPr>
                <p:nvPr/>
              </p:nvGrpSpPr>
              <p:grpSpPr bwMode="auto">
                <a:xfrm>
                  <a:off x="10555338" y="-792316"/>
                  <a:ext cx="2717800" cy="1467621"/>
                  <a:chOff x="7251700" y="3632200"/>
                  <a:chExt cx="2717800" cy="1467621"/>
                </a:xfrm>
              </p:grpSpPr>
              <p:sp>
                <p:nvSpPr>
                  <p:cNvPr id="814" name="任意多边形 710">
                    <a:extLst>
                      <a:ext uri="{FF2B5EF4-FFF2-40B4-BE49-F238E27FC236}">
                        <a16:creationId xmlns="" xmlns:a16="http://schemas.microsoft.com/office/drawing/2014/main" id="{8CE261AD-304D-4508-9FF3-C493A40F39F0}"/>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5" name="任意多边形 711">
                    <a:extLst>
                      <a:ext uri="{FF2B5EF4-FFF2-40B4-BE49-F238E27FC236}">
                        <a16:creationId xmlns="" xmlns:a16="http://schemas.microsoft.com/office/drawing/2014/main" id="{909C4E68-09EF-4684-AA64-ECB23368D585}"/>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6" name="组合 110">
                  <a:extLst>
                    <a:ext uri="{FF2B5EF4-FFF2-40B4-BE49-F238E27FC236}">
                      <a16:creationId xmlns="" xmlns:a16="http://schemas.microsoft.com/office/drawing/2014/main" id="{76D54FF2-01F7-456D-9DE2-FA17158F3301}"/>
                    </a:ext>
                  </a:extLst>
                </p:cNvPr>
                <p:cNvGrpSpPr>
                  <a:grpSpLocks/>
                </p:cNvGrpSpPr>
                <p:nvPr/>
              </p:nvGrpSpPr>
              <p:grpSpPr bwMode="auto">
                <a:xfrm>
                  <a:off x="10471931" y="-792316"/>
                  <a:ext cx="1523446" cy="2743380"/>
                  <a:chOff x="7168293" y="3632200"/>
                  <a:chExt cx="1523446" cy="2743380"/>
                </a:xfrm>
              </p:grpSpPr>
              <p:sp>
                <p:nvSpPr>
                  <p:cNvPr id="812" name="任意多边形 708">
                    <a:extLst>
                      <a:ext uri="{FF2B5EF4-FFF2-40B4-BE49-F238E27FC236}">
                        <a16:creationId xmlns="" xmlns:a16="http://schemas.microsoft.com/office/drawing/2014/main" id="{2B3ED62F-27E6-4A32-8C39-319286CE76B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3" name="任意多边形 709">
                    <a:extLst>
                      <a:ext uri="{FF2B5EF4-FFF2-40B4-BE49-F238E27FC236}">
                        <a16:creationId xmlns="" xmlns:a16="http://schemas.microsoft.com/office/drawing/2014/main" id="{47A9AA5B-A1CC-44ED-A833-0FFD8899949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7" name="组合 111">
                  <a:extLst>
                    <a:ext uri="{FF2B5EF4-FFF2-40B4-BE49-F238E27FC236}">
                      <a16:creationId xmlns="" xmlns:a16="http://schemas.microsoft.com/office/drawing/2014/main" id="{003441B3-91AE-46AA-8180-0D02CFA5900E}"/>
                    </a:ext>
                  </a:extLst>
                </p:cNvPr>
                <p:cNvGrpSpPr>
                  <a:grpSpLocks/>
                </p:cNvGrpSpPr>
                <p:nvPr/>
              </p:nvGrpSpPr>
              <p:grpSpPr bwMode="auto">
                <a:xfrm>
                  <a:off x="8882232" y="-789141"/>
                  <a:ext cx="1567560" cy="2759892"/>
                  <a:chOff x="5578594" y="3635375"/>
                  <a:chExt cx="1567560" cy="2759892"/>
                </a:xfrm>
              </p:grpSpPr>
              <p:sp>
                <p:nvSpPr>
                  <p:cNvPr id="810" name="任意多边形 706">
                    <a:extLst>
                      <a:ext uri="{FF2B5EF4-FFF2-40B4-BE49-F238E27FC236}">
                        <a16:creationId xmlns="" xmlns:a16="http://schemas.microsoft.com/office/drawing/2014/main" id="{AD4A1BC1-5DF6-4AEF-83BC-577B32E3FC0C}"/>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11" name="任意多边形 707">
                    <a:extLst>
                      <a:ext uri="{FF2B5EF4-FFF2-40B4-BE49-F238E27FC236}">
                        <a16:creationId xmlns="" xmlns:a16="http://schemas.microsoft.com/office/drawing/2014/main" id="{A847F66A-4375-4227-A5D2-A5D97EC71771}"/>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8" name="组合 99">
                  <a:extLst>
                    <a:ext uri="{FF2B5EF4-FFF2-40B4-BE49-F238E27FC236}">
                      <a16:creationId xmlns="" xmlns:a16="http://schemas.microsoft.com/office/drawing/2014/main" id="{989B64AB-586C-4AB7-ADA8-FE54E15ABA45}"/>
                    </a:ext>
                  </a:extLst>
                </p:cNvPr>
                <p:cNvGrpSpPr>
                  <a:grpSpLocks/>
                </p:cNvGrpSpPr>
                <p:nvPr/>
              </p:nvGrpSpPr>
              <p:grpSpPr bwMode="auto">
                <a:xfrm>
                  <a:off x="10504538" y="-3459330"/>
                  <a:ext cx="1556982" cy="2603514"/>
                  <a:chOff x="7200900" y="965186"/>
                  <a:chExt cx="1556982" cy="2603514"/>
                </a:xfrm>
              </p:grpSpPr>
              <p:sp>
                <p:nvSpPr>
                  <p:cNvPr id="808" name="任意多边形 704">
                    <a:extLst>
                      <a:ext uri="{FF2B5EF4-FFF2-40B4-BE49-F238E27FC236}">
                        <a16:creationId xmlns="" xmlns:a16="http://schemas.microsoft.com/office/drawing/2014/main" id="{E8614CC1-02D0-41B2-873C-D11E733E832E}"/>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9" name="任意多边形 705">
                    <a:extLst>
                      <a:ext uri="{FF2B5EF4-FFF2-40B4-BE49-F238E27FC236}">
                        <a16:creationId xmlns="" xmlns:a16="http://schemas.microsoft.com/office/drawing/2014/main" id="{0D74A539-F1C5-42BE-BE5F-4253FA5ACDC0}"/>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99" name="组合 98">
                  <a:extLst>
                    <a:ext uri="{FF2B5EF4-FFF2-40B4-BE49-F238E27FC236}">
                      <a16:creationId xmlns="" xmlns:a16="http://schemas.microsoft.com/office/drawing/2014/main" id="{EF7D0AA4-A195-43AA-973B-7C450B471F49}"/>
                    </a:ext>
                  </a:extLst>
                </p:cNvPr>
                <p:cNvGrpSpPr>
                  <a:grpSpLocks/>
                </p:cNvGrpSpPr>
                <p:nvPr/>
              </p:nvGrpSpPr>
              <p:grpSpPr bwMode="auto">
                <a:xfrm>
                  <a:off x="9007760" y="-3564091"/>
                  <a:ext cx="1499035" cy="2673350"/>
                  <a:chOff x="5704122" y="860425"/>
                  <a:chExt cx="1499035" cy="2673350"/>
                </a:xfrm>
              </p:grpSpPr>
              <p:sp>
                <p:nvSpPr>
                  <p:cNvPr id="806" name="任意多边形 702">
                    <a:extLst>
                      <a:ext uri="{FF2B5EF4-FFF2-40B4-BE49-F238E27FC236}">
                        <a16:creationId xmlns="" xmlns:a16="http://schemas.microsoft.com/office/drawing/2014/main" id="{0DE001D5-1046-4315-802C-90545297276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7" name="任意多边形 703">
                    <a:extLst>
                      <a:ext uri="{FF2B5EF4-FFF2-40B4-BE49-F238E27FC236}">
                        <a16:creationId xmlns="" xmlns:a16="http://schemas.microsoft.com/office/drawing/2014/main" id="{0C057162-2CE2-425D-B4E9-801B6EC9E392}"/>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00" name="组合 113">
                  <a:extLst>
                    <a:ext uri="{FF2B5EF4-FFF2-40B4-BE49-F238E27FC236}">
                      <a16:creationId xmlns="" xmlns:a16="http://schemas.microsoft.com/office/drawing/2014/main" id="{47C847A5-D651-441A-87D8-4462A1E56534}"/>
                    </a:ext>
                  </a:extLst>
                </p:cNvPr>
                <p:cNvGrpSpPr>
                  <a:grpSpLocks/>
                </p:cNvGrpSpPr>
                <p:nvPr/>
              </p:nvGrpSpPr>
              <p:grpSpPr bwMode="auto">
                <a:xfrm>
                  <a:off x="7685138" y="-2293489"/>
                  <a:ext cx="2743200" cy="1482122"/>
                  <a:chOff x="4381500" y="2131027"/>
                  <a:chExt cx="2743200" cy="1482122"/>
                </a:xfrm>
              </p:grpSpPr>
              <p:sp>
                <p:nvSpPr>
                  <p:cNvPr id="804" name="任意多边形 700">
                    <a:extLst>
                      <a:ext uri="{FF2B5EF4-FFF2-40B4-BE49-F238E27FC236}">
                        <a16:creationId xmlns="" xmlns:a16="http://schemas.microsoft.com/office/drawing/2014/main" id="{869109BC-97A9-4E56-BD96-18505CC7613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5" name="任意多边形 701">
                    <a:extLst>
                      <a:ext uri="{FF2B5EF4-FFF2-40B4-BE49-F238E27FC236}">
                        <a16:creationId xmlns="" xmlns:a16="http://schemas.microsoft.com/office/drawing/2014/main" id="{BEA1CDE2-9CA4-4BF8-866B-29ACDD29EC47}"/>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01" name="组合 112">
                  <a:extLst>
                    <a:ext uri="{FF2B5EF4-FFF2-40B4-BE49-F238E27FC236}">
                      <a16:creationId xmlns="" xmlns:a16="http://schemas.microsoft.com/office/drawing/2014/main" id="{1F0602A7-6E0E-4518-993A-7EF24C2E837C}"/>
                    </a:ext>
                  </a:extLst>
                </p:cNvPr>
                <p:cNvGrpSpPr>
                  <a:grpSpLocks/>
                </p:cNvGrpSpPr>
                <p:nvPr/>
              </p:nvGrpSpPr>
              <p:grpSpPr bwMode="auto">
                <a:xfrm>
                  <a:off x="7642275" y="-801840"/>
                  <a:ext cx="2773363" cy="1440922"/>
                  <a:chOff x="4338637" y="3622676"/>
                  <a:chExt cx="2773363" cy="1440922"/>
                </a:xfrm>
              </p:grpSpPr>
              <p:sp>
                <p:nvSpPr>
                  <p:cNvPr id="802" name="任意多边形 698">
                    <a:extLst>
                      <a:ext uri="{FF2B5EF4-FFF2-40B4-BE49-F238E27FC236}">
                        <a16:creationId xmlns="" xmlns:a16="http://schemas.microsoft.com/office/drawing/2014/main" id="{29E796C8-781E-4F3D-935E-951F4C79D146}"/>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03" name="任意多边形 699">
                    <a:extLst>
                      <a:ext uri="{FF2B5EF4-FFF2-40B4-BE49-F238E27FC236}">
                        <a16:creationId xmlns="" xmlns:a16="http://schemas.microsoft.com/office/drawing/2014/main" id="{F410ED29-B3AF-4B2C-AE63-2856F31FE4EB}"/>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757" name="组合 121">
                <a:extLst>
                  <a:ext uri="{FF2B5EF4-FFF2-40B4-BE49-F238E27FC236}">
                    <a16:creationId xmlns="" xmlns:a16="http://schemas.microsoft.com/office/drawing/2014/main" id="{1A4F2B92-6ECA-4336-ABA0-B2D88D2CEB23}"/>
                  </a:ext>
                </a:extLst>
              </p:cNvPr>
              <p:cNvGrpSpPr>
                <a:grpSpLocks/>
              </p:cNvGrpSpPr>
              <p:nvPr/>
            </p:nvGrpSpPr>
            <p:grpSpPr bwMode="auto">
              <a:xfrm>
                <a:off x="1167595" y="656269"/>
                <a:ext cx="2724071" cy="2669454"/>
                <a:chOff x="13371766" y="-2490898"/>
                <a:chExt cx="5146323" cy="5043698"/>
              </a:xfrm>
            </p:grpSpPr>
            <p:grpSp>
              <p:nvGrpSpPr>
                <p:cNvPr id="758" name="组合 84">
                  <a:extLst>
                    <a:ext uri="{FF2B5EF4-FFF2-40B4-BE49-F238E27FC236}">
                      <a16:creationId xmlns="" xmlns:a16="http://schemas.microsoft.com/office/drawing/2014/main" id="{B76197E8-F740-4249-83B0-C991E7FA7B89}"/>
                    </a:ext>
                  </a:extLst>
                </p:cNvPr>
                <p:cNvGrpSpPr>
                  <a:grpSpLocks/>
                </p:cNvGrpSpPr>
                <p:nvPr/>
              </p:nvGrpSpPr>
              <p:grpSpPr bwMode="auto">
                <a:xfrm>
                  <a:off x="14041858" y="-2490898"/>
                  <a:ext cx="4476231" cy="4896641"/>
                  <a:chOff x="-131440" y="1532255"/>
                  <a:chExt cx="2379817" cy="2603331"/>
                </a:xfrm>
              </p:grpSpPr>
              <p:grpSp>
                <p:nvGrpSpPr>
                  <p:cNvPr id="776" name="组合 69">
                    <a:extLst>
                      <a:ext uri="{FF2B5EF4-FFF2-40B4-BE49-F238E27FC236}">
                        <a16:creationId xmlns="" xmlns:a16="http://schemas.microsoft.com/office/drawing/2014/main" id="{6A603D44-4A81-4075-BC19-A52DAC6FC746}"/>
                      </a:ext>
                    </a:extLst>
                  </p:cNvPr>
                  <p:cNvGrpSpPr>
                    <a:grpSpLocks/>
                  </p:cNvGrpSpPr>
                  <p:nvPr/>
                </p:nvGrpSpPr>
                <p:grpSpPr bwMode="auto">
                  <a:xfrm>
                    <a:off x="1063163" y="2072415"/>
                    <a:ext cx="1179452" cy="1050341"/>
                    <a:chOff x="2682875" y="2154503"/>
                    <a:chExt cx="1179452" cy="1050341"/>
                  </a:xfrm>
                </p:grpSpPr>
                <p:sp>
                  <p:nvSpPr>
                    <p:cNvPr id="792" name="任意多边形 688">
                      <a:extLst>
                        <a:ext uri="{FF2B5EF4-FFF2-40B4-BE49-F238E27FC236}">
                          <a16:creationId xmlns="" xmlns:a16="http://schemas.microsoft.com/office/drawing/2014/main" id="{46D42980-56AF-4527-A8D9-4379BDF3662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93" name="任意多边形 689">
                      <a:extLst>
                        <a:ext uri="{FF2B5EF4-FFF2-40B4-BE49-F238E27FC236}">
                          <a16:creationId xmlns="" xmlns:a16="http://schemas.microsoft.com/office/drawing/2014/main" id="{90D8DD93-2784-4ED2-B95D-531FBAC3EDD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7" name="组合 80">
                    <a:extLst>
                      <a:ext uri="{FF2B5EF4-FFF2-40B4-BE49-F238E27FC236}">
                        <a16:creationId xmlns="" xmlns:a16="http://schemas.microsoft.com/office/drawing/2014/main" id="{9866AA2C-C085-4E44-B410-8ED78DD22FD3}"/>
                      </a:ext>
                    </a:extLst>
                  </p:cNvPr>
                  <p:cNvGrpSpPr>
                    <a:grpSpLocks/>
                  </p:cNvGrpSpPr>
                  <p:nvPr/>
                </p:nvGrpSpPr>
                <p:grpSpPr bwMode="auto">
                  <a:xfrm>
                    <a:off x="1078707" y="2993336"/>
                    <a:ext cx="1169670" cy="723690"/>
                    <a:chOff x="2895600" y="3487261"/>
                    <a:chExt cx="1169670" cy="723690"/>
                  </a:xfrm>
                </p:grpSpPr>
                <p:sp>
                  <p:nvSpPr>
                    <p:cNvPr id="790" name="任意多边形 686">
                      <a:extLst>
                        <a:ext uri="{FF2B5EF4-FFF2-40B4-BE49-F238E27FC236}">
                          <a16:creationId xmlns="" xmlns:a16="http://schemas.microsoft.com/office/drawing/2014/main" id="{ADDBA358-459C-4271-BE3D-3090B386341E}"/>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91" name="任意多边形 687">
                      <a:extLst>
                        <a:ext uri="{FF2B5EF4-FFF2-40B4-BE49-F238E27FC236}">
                          <a16:creationId xmlns="" xmlns:a16="http://schemas.microsoft.com/office/drawing/2014/main" id="{82E70AE9-A1A0-45F8-9E84-FA557D25D700}"/>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8" name="组合 82">
                    <a:extLst>
                      <a:ext uri="{FF2B5EF4-FFF2-40B4-BE49-F238E27FC236}">
                        <a16:creationId xmlns="" xmlns:a16="http://schemas.microsoft.com/office/drawing/2014/main" id="{9DD6133D-004F-4388-85B5-CF147151D147}"/>
                      </a:ext>
                    </a:extLst>
                  </p:cNvPr>
                  <p:cNvGrpSpPr>
                    <a:grpSpLocks/>
                  </p:cNvGrpSpPr>
                  <p:nvPr/>
                </p:nvGrpSpPr>
                <p:grpSpPr bwMode="auto">
                  <a:xfrm>
                    <a:off x="618349" y="3122458"/>
                    <a:ext cx="850535" cy="1013128"/>
                    <a:chOff x="4720449" y="4163858"/>
                    <a:chExt cx="850535" cy="1013128"/>
                  </a:xfrm>
                </p:grpSpPr>
                <p:sp>
                  <p:nvSpPr>
                    <p:cNvPr id="788" name="任意多边形 684" hidden="1">
                      <a:extLst>
                        <a:ext uri="{FF2B5EF4-FFF2-40B4-BE49-F238E27FC236}">
                          <a16:creationId xmlns="" xmlns:a16="http://schemas.microsoft.com/office/drawing/2014/main" id="{476E88A6-BC0C-4809-8F94-CAD867BC4D7B}"/>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9" name="任意多边形 685">
                      <a:extLst>
                        <a:ext uri="{FF2B5EF4-FFF2-40B4-BE49-F238E27FC236}">
                          <a16:creationId xmlns="" xmlns:a16="http://schemas.microsoft.com/office/drawing/2014/main" id="{4A9087B5-402B-4F80-BD2F-D8DCAD32DBBF}"/>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79" name="组合 76">
                    <a:extLst>
                      <a:ext uri="{FF2B5EF4-FFF2-40B4-BE49-F238E27FC236}">
                        <a16:creationId xmlns="" xmlns:a16="http://schemas.microsoft.com/office/drawing/2014/main" id="{DEBCD479-3E53-4F5B-A8AC-790113130E4F}"/>
                      </a:ext>
                    </a:extLst>
                  </p:cNvPr>
                  <p:cNvGrpSpPr>
                    <a:grpSpLocks/>
                  </p:cNvGrpSpPr>
                  <p:nvPr/>
                </p:nvGrpSpPr>
                <p:grpSpPr bwMode="auto">
                  <a:xfrm>
                    <a:off x="-131440" y="2075280"/>
                    <a:ext cx="1172106" cy="1056965"/>
                    <a:chOff x="-1553840" y="2119273"/>
                    <a:chExt cx="1172106" cy="1056965"/>
                  </a:xfrm>
                </p:grpSpPr>
                <p:sp>
                  <p:nvSpPr>
                    <p:cNvPr id="786" name="Freeform 75_1" hidden="1">
                      <a:extLst>
                        <a:ext uri="{FF2B5EF4-FFF2-40B4-BE49-F238E27FC236}">
                          <a16:creationId xmlns="" xmlns:a16="http://schemas.microsoft.com/office/drawing/2014/main" id="{1A8EAE99-7210-4D7A-97BC-B42A8DE8AD7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7" name="任意多边形 683">
                      <a:extLst>
                        <a:ext uri="{FF2B5EF4-FFF2-40B4-BE49-F238E27FC236}">
                          <a16:creationId xmlns="" xmlns:a16="http://schemas.microsoft.com/office/drawing/2014/main" id="{A07FBA53-A463-4416-AA5F-9233AD8FD93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80" name="组合 77">
                    <a:extLst>
                      <a:ext uri="{FF2B5EF4-FFF2-40B4-BE49-F238E27FC236}">
                        <a16:creationId xmlns="" xmlns:a16="http://schemas.microsoft.com/office/drawing/2014/main" id="{AC8A6B0E-CDED-4C92-A024-795CB250E303}"/>
                      </a:ext>
                    </a:extLst>
                  </p:cNvPr>
                  <p:cNvGrpSpPr>
                    <a:grpSpLocks/>
                  </p:cNvGrpSpPr>
                  <p:nvPr/>
                </p:nvGrpSpPr>
                <p:grpSpPr bwMode="auto">
                  <a:xfrm>
                    <a:off x="-117221" y="2989912"/>
                    <a:ext cx="1172257" cy="735498"/>
                    <a:chOff x="227370" y="4232048"/>
                    <a:chExt cx="1172257" cy="735498"/>
                  </a:xfrm>
                </p:grpSpPr>
                <p:sp>
                  <p:nvSpPr>
                    <p:cNvPr id="784" name="任意多边形 680">
                      <a:extLst>
                        <a:ext uri="{FF2B5EF4-FFF2-40B4-BE49-F238E27FC236}">
                          <a16:creationId xmlns="" xmlns:a16="http://schemas.microsoft.com/office/drawing/2014/main" id="{B91895B7-1382-4DCE-A1B2-F2D10004DA37}"/>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5" name="任意多边形 681">
                      <a:extLst>
                        <a:ext uri="{FF2B5EF4-FFF2-40B4-BE49-F238E27FC236}">
                          <a16:creationId xmlns="" xmlns:a16="http://schemas.microsoft.com/office/drawing/2014/main" id="{33D2DBA3-6183-45D3-8264-A55F73B8780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81" name="组合 68">
                    <a:extLst>
                      <a:ext uri="{FF2B5EF4-FFF2-40B4-BE49-F238E27FC236}">
                        <a16:creationId xmlns="" xmlns:a16="http://schemas.microsoft.com/office/drawing/2014/main" id="{036C2877-731D-4BFD-B415-68184A4D2306}"/>
                      </a:ext>
                    </a:extLst>
                  </p:cNvPr>
                  <p:cNvGrpSpPr>
                    <a:grpSpLocks/>
                  </p:cNvGrpSpPr>
                  <p:nvPr/>
                </p:nvGrpSpPr>
                <p:grpSpPr bwMode="auto">
                  <a:xfrm>
                    <a:off x="653667" y="1532255"/>
                    <a:ext cx="856733" cy="1585595"/>
                    <a:chOff x="2911092" y="1154430"/>
                    <a:chExt cx="856733" cy="1585595"/>
                  </a:xfrm>
                </p:grpSpPr>
                <p:sp>
                  <p:nvSpPr>
                    <p:cNvPr id="782" name="任意多边形 678">
                      <a:extLst>
                        <a:ext uri="{FF2B5EF4-FFF2-40B4-BE49-F238E27FC236}">
                          <a16:creationId xmlns="" xmlns:a16="http://schemas.microsoft.com/office/drawing/2014/main" id="{3D937412-EF87-4534-A182-84A615984AF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83" name="任意多边形 679">
                      <a:extLst>
                        <a:ext uri="{FF2B5EF4-FFF2-40B4-BE49-F238E27FC236}">
                          <a16:creationId xmlns="" xmlns:a16="http://schemas.microsoft.com/office/drawing/2014/main" id="{B8206B27-9C3D-4BB2-A967-098F9404129E}"/>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759" name="组合 758">
                  <a:extLst>
                    <a:ext uri="{FF2B5EF4-FFF2-40B4-BE49-F238E27FC236}">
                      <a16:creationId xmlns="" xmlns:a16="http://schemas.microsoft.com/office/drawing/2014/main" id="{D8593052-2BED-4F8A-A251-1DF39B4B331F}"/>
                    </a:ext>
                  </a:extLst>
                </p:cNvPr>
                <p:cNvGrpSpPr>
                  <a:grpSpLocks/>
                </p:cNvGrpSpPr>
                <p:nvPr/>
              </p:nvGrpSpPr>
              <p:grpSpPr bwMode="auto">
                <a:xfrm>
                  <a:off x="13371766" y="-568256"/>
                  <a:ext cx="3969643" cy="3121056"/>
                  <a:chOff x="-104553" y="2352286"/>
                  <a:chExt cx="3969643" cy="3121056"/>
                </a:xfrm>
              </p:grpSpPr>
              <p:sp>
                <p:nvSpPr>
                  <p:cNvPr id="774" name="椭圆 773">
                    <a:extLst>
                      <a:ext uri="{FF2B5EF4-FFF2-40B4-BE49-F238E27FC236}">
                        <a16:creationId xmlns="" xmlns:a16="http://schemas.microsoft.com/office/drawing/2014/main" id="{E269C118-7B32-4AB3-9D46-06CB8C831B2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5" name="椭圆 774">
                    <a:extLst>
                      <a:ext uri="{FF2B5EF4-FFF2-40B4-BE49-F238E27FC236}">
                        <a16:creationId xmlns="" xmlns:a16="http://schemas.microsoft.com/office/drawing/2014/main" id="{73BE0419-83E8-4A12-B5C1-2A8229A7800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0" name="组合 40">
                  <a:extLst>
                    <a:ext uri="{FF2B5EF4-FFF2-40B4-BE49-F238E27FC236}">
                      <a16:creationId xmlns="" xmlns:a16="http://schemas.microsoft.com/office/drawing/2014/main" id="{C076D5C8-4BD3-4EF2-A4CB-572D87C70467}"/>
                    </a:ext>
                  </a:extLst>
                </p:cNvPr>
                <p:cNvGrpSpPr>
                  <a:grpSpLocks/>
                </p:cNvGrpSpPr>
                <p:nvPr/>
              </p:nvGrpSpPr>
              <p:grpSpPr bwMode="auto">
                <a:xfrm>
                  <a:off x="15232572" y="-1047421"/>
                  <a:ext cx="2124490" cy="2153566"/>
                  <a:chOff x="3971510" y="869821"/>
                  <a:chExt cx="2124490" cy="2153566"/>
                </a:xfrm>
              </p:grpSpPr>
              <p:grpSp>
                <p:nvGrpSpPr>
                  <p:cNvPr id="761" name="组合 19">
                    <a:extLst>
                      <a:ext uri="{FF2B5EF4-FFF2-40B4-BE49-F238E27FC236}">
                        <a16:creationId xmlns="" xmlns:a16="http://schemas.microsoft.com/office/drawing/2014/main" id="{5EE3D156-0632-4FB8-8D61-A6BF41F6010C}"/>
                      </a:ext>
                    </a:extLst>
                  </p:cNvPr>
                  <p:cNvGrpSpPr>
                    <a:grpSpLocks/>
                  </p:cNvGrpSpPr>
                  <p:nvPr/>
                </p:nvGrpSpPr>
                <p:grpSpPr bwMode="auto">
                  <a:xfrm>
                    <a:off x="5052827" y="904964"/>
                    <a:ext cx="1043173" cy="1547336"/>
                    <a:chOff x="8202642" y="1331438"/>
                    <a:chExt cx="1043173" cy="1547336"/>
                  </a:xfrm>
                </p:grpSpPr>
                <p:sp>
                  <p:nvSpPr>
                    <p:cNvPr id="772" name="任意多边形 668">
                      <a:extLst>
                        <a:ext uri="{FF2B5EF4-FFF2-40B4-BE49-F238E27FC236}">
                          <a16:creationId xmlns="" xmlns:a16="http://schemas.microsoft.com/office/drawing/2014/main" id="{9B366D11-EA64-439C-B7A7-40450D0E5F44}"/>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3" name="任意多边形 669">
                      <a:extLst>
                        <a:ext uri="{FF2B5EF4-FFF2-40B4-BE49-F238E27FC236}">
                          <a16:creationId xmlns="" xmlns:a16="http://schemas.microsoft.com/office/drawing/2014/main" id="{A66CFDCE-D781-41C3-80BC-E5D393F075F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2" name="组合 39">
                    <a:extLst>
                      <a:ext uri="{FF2B5EF4-FFF2-40B4-BE49-F238E27FC236}">
                        <a16:creationId xmlns="" xmlns:a16="http://schemas.microsoft.com/office/drawing/2014/main" id="{7C72C764-B6F5-4720-9B29-758732DE1C83}"/>
                      </a:ext>
                    </a:extLst>
                  </p:cNvPr>
                  <p:cNvGrpSpPr>
                    <a:grpSpLocks/>
                  </p:cNvGrpSpPr>
                  <p:nvPr/>
                </p:nvGrpSpPr>
                <p:grpSpPr bwMode="auto">
                  <a:xfrm>
                    <a:off x="4018410" y="869821"/>
                    <a:ext cx="1074500" cy="1569143"/>
                    <a:chOff x="4018410" y="869821"/>
                    <a:chExt cx="1074500" cy="1569143"/>
                  </a:xfrm>
                </p:grpSpPr>
                <p:sp>
                  <p:nvSpPr>
                    <p:cNvPr id="770" name="任意多边形 666">
                      <a:extLst>
                        <a:ext uri="{FF2B5EF4-FFF2-40B4-BE49-F238E27FC236}">
                          <a16:creationId xmlns="" xmlns:a16="http://schemas.microsoft.com/office/drawing/2014/main" id="{A8485910-424E-41CE-A297-842870679542}"/>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71" name="任意多边形 667">
                      <a:extLst>
                        <a:ext uri="{FF2B5EF4-FFF2-40B4-BE49-F238E27FC236}">
                          <a16:creationId xmlns="" xmlns:a16="http://schemas.microsoft.com/office/drawing/2014/main" id="{F9B49786-EE36-4372-8E3C-1EED313DBFA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3" name="组合 23">
                    <a:extLst>
                      <a:ext uri="{FF2B5EF4-FFF2-40B4-BE49-F238E27FC236}">
                        <a16:creationId xmlns="" xmlns:a16="http://schemas.microsoft.com/office/drawing/2014/main" id="{B81462C0-FBC3-4BF9-B2B9-6642B31ABC19}"/>
                      </a:ext>
                    </a:extLst>
                  </p:cNvPr>
                  <p:cNvGrpSpPr>
                    <a:grpSpLocks/>
                  </p:cNvGrpSpPr>
                  <p:nvPr/>
                </p:nvGrpSpPr>
                <p:grpSpPr bwMode="auto">
                  <a:xfrm>
                    <a:off x="5048035" y="2175212"/>
                    <a:ext cx="1018726" cy="829528"/>
                    <a:chOff x="7348022" y="2790825"/>
                    <a:chExt cx="1018726" cy="829528"/>
                  </a:xfrm>
                </p:grpSpPr>
                <p:sp>
                  <p:nvSpPr>
                    <p:cNvPr id="768" name="任意多边形 664" hidden="1">
                      <a:extLst>
                        <a:ext uri="{FF2B5EF4-FFF2-40B4-BE49-F238E27FC236}">
                          <a16:creationId xmlns="" xmlns:a16="http://schemas.microsoft.com/office/drawing/2014/main" id="{F885F289-D14C-4291-8FE1-29DEC7FC760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9" name="任意多边形 665">
                      <a:extLst>
                        <a:ext uri="{FF2B5EF4-FFF2-40B4-BE49-F238E27FC236}">
                          <a16:creationId xmlns="" xmlns:a16="http://schemas.microsoft.com/office/drawing/2014/main" id="{C4457AF3-BBAB-40A6-AE8C-ACCAA3053223}"/>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64" name="组合 33">
                    <a:extLst>
                      <a:ext uri="{FF2B5EF4-FFF2-40B4-BE49-F238E27FC236}">
                        <a16:creationId xmlns="" xmlns:a16="http://schemas.microsoft.com/office/drawing/2014/main" id="{1B734CDF-49E4-4A2B-9B48-20A9714F381D}"/>
                      </a:ext>
                    </a:extLst>
                  </p:cNvPr>
                  <p:cNvGrpSpPr>
                    <a:grpSpLocks/>
                  </p:cNvGrpSpPr>
                  <p:nvPr/>
                </p:nvGrpSpPr>
                <p:grpSpPr bwMode="auto">
                  <a:xfrm>
                    <a:off x="3971510" y="2141238"/>
                    <a:ext cx="1066735" cy="882149"/>
                    <a:chOff x="8334175" y="1062762"/>
                    <a:chExt cx="1066735" cy="882149"/>
                  </a:xfrm>
                </p:grpSpPr>
                <p:sp>
                  <p:nvSpPr>
                    <p:cNvPr id="765" name="任意多边形 661">
                      <a:extLst>
                        <a:ext uri="{FF2B5EF4-FFF2-40B4-BE49-F238E27FC236}">
                          <a16:creationId xmlns="" xmlns:a16="http://schemas.microsoft.com/office/drawing/2014/main" id="{6D033A3E-0743-4F1A-BB12-7F29741A3826}"/>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6" name="任意多边形 662">
                      <a:extLst>
                        <a:ext uri="{FF2B5EF4-FFF2-40B4-BE49-F238E27FC236}">
                          <a16:creationId xmlns="" xmlns:a16="http://schemas.microsoft.com/office/drawing/2014/main" id="{34C457B3-53C7-4B3D-925F-C6E36898285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67" name="任意多边形 663">
                      <a:extLst>
                        <a:ext uri="{FF2B5EF4-FFF2-40B4-BE49-F238E27FC236}">
                          <a16:creationId xmlns="" xmlns:a16="http://schemas.microsoft.com/office/drawing/2014/main" id="{A06142C1-C6AC-4AFA-BE97-01A502D9D262}"/>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824" name="组合 823">
            <a:extLst>
              <a:ext uri="{FF2B5EF4-FFF2-40B4-BE49-F238E27FC236}">
                <a16:creationId xmlns="" xmlns:a16="http://schemas.microsoft.com/office/drawing/2014/main" id="{79627E13-A96F-4E9C-B687-7462D2CC8943}"/>
              </a:ext>
            </a:extLst>
          </p:cNvPr>
          <p:cNvGrpSpPr>
            <a:grpSpLocks/>
          </p:cNvGrpSpPr>
          <p:nvPr/>
        </p:nvGrpSpPr>
        <p:grpSpPr bwMode="auto">
          <a:xfrm>
            <a:off x="1604216" y="4989763"/>
            <a:ext cx="972341" cy="971350"/>
            <a:chOff x="412646" y="656269"/>
            <a:chExt cx="3839484" cy="3834791"/>
          </a:xfrm>
        </p:grpSpPr>
        <p:sp>
          <p:nvSpPr>
            <p:cNvPr id="825" name="椭圆 824">
              <a:extLst>
                <a:ext uri="{FF2B5EF4-FFF2-40B4-BE49-F238E27FC236}">
                  <a16:creationId xmlns="" xmlns:a16="http://schemas.microsoft.com/office/drawing/2014/main" id="{ACFDD036-C404-44D4-9D11-9FF4D7D49233}"/>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26" name="组合 825">
              <a:extLst>
                <a:ext uri="{FF2B5EF4-FFF2-40B4-BE49-F238E27FC236}">
                  <a16:creationId xmlns="" xmlns:a16="http://schemas.microsoft.com/office/drawing/2014/main" id="{12D42030-EC42-49F6-9F86-752B8D418496}"/>
                </a:ext>
              </a:extLst>
            </p:cNvPr>
            <p:cNvGrpSpPr>
              <a:grpSpLocks/>
            </p:cNvGrpSpPr>
            <p:nvPr/>
          </p:nvGrpSpPr>
          <p:grpSpPr bwMode="auto">
            <a:xfrm>
              <a:off x="1167595" y="656269"/>
              <a:ext cx="3084535" cy="3065208"/>
              <a:chOff x="1167595" y="656269"/>
              <a:chExt cx="3084535" cy="3065208"/>
            </a:xfrm>
          </p:grpSpPr>
          <p:sp>
            <p:nvSpPr>
              <p:cNvPr id="827" name="椭圆 826">
                <a:extLst>
                  <a:ext uri="{FF2B5EF4-FFF2-40B4-BE49-F238E27FC236}">
                    <a16:creationId xmlns="" xmlns:a16="http://schemas.microsoft.com/office/drawing/2014/main" id="{C6BF383A-BA7B-4D95-AC33-837704491353}"/>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28" name="组合 126">
                <a:extLst>
                  <a:ext uri="{FF2B5EF4-FFF2-40B4-BE49-F238E27FC236}">
                    <a16:creationId xmlns="" xmlns:a16="http://schemas.microsoft.com/office/drawing/2014/main" id="{710AAD1B-FDCF-46D8-8E50-73403089ED37}"/>
                  </a:ext>
                </a:extLst>
              </p:cNvPr>
              <p:cNvGrpSpPr>
                <a:grpSpLocks/>
              </p:cNvGrpSpPr>
              <p:nvPr/>
            </p:nvGrpSpPr>
            <p:grpSpPr bwMode="auto">
              <a:xfrm>
                <a:off x="1471763" y="905821"/>
                <a:ext cx="2545098" cy="2726591"/>
                <a:chOff x="5692632" y="2125830"/>
                <a:chExt cx="2582391" cy="2767159"/>
              </a:xfrm>
            </p:grpSpPr>
            <p:sp>
              <p:nvSpPr>
                <p:cNvPr id="891" name="任意多边形 196">
                  <a:extLst>
                    <a:ext uri="{FF2B5EF4-FFF2-40B4-BE49-F238E27FC236}">
                      <a16:creationId xmlns="" xmlns:a16="http://schemas.microsoft.com/office/drawing/2014/main" id="{0D30F45E-7826-4316-8D20-352D1C721F3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2" name="任意多边形 197">
                  <a:extLst>
                    <a:ext uri="{FF2B5EF4-FFF2-40B4-BE49-F238E27FC236}">
                      <a16:creationId xmlns="" xmlns:a16="http://schemas.microsoft.com/office/drawing/2014/main" id="{75D6CDE0-8FF7-4653-A998-A2B7E378091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3" name="任意多边形 198">
                  <a:extLst>
                    <a:ext uri="{FF2B5EF4-FFF2-40B4-BE49-F238E27FC236}">
                      <a16:creationId xmlns="" xmlns:a16="http://schemas.microsoft.com/office/drawing/2014/main" id="{7642F7B8-CA5E-47FB-81B3-D4E432772BCF}"/>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4" name="任意多边形 199">
                  <a:extLst>
                    <a:ext uri="{FF2B5EF4-FFF2-40B4-BE49-F238E27FC236}">
                      <a16:creationId xmlns="" xmlns:a16="http://schemas.microsoft.com/office/drawing/2014/main" id="{0DB21772-EB5E-47BD-AC6E-B268F3310CF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5" name="任意多边形 200">
                  <a:extLst>
                    <a:ext uri="{FF2B5EF4-FFF2-40B4-BE49-F238E27FC236}">
                      <a16:creationId xmlns="" xmlns:a16="http://schemas.microsoft.com/office/drawing/2014/main" id="{AEA8AC9B-2385-4C96-95F7-91681601539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6" name="任意多边形 201">
                  <a:extLst>
                    <a:ext uri="{FF2B5EF4-FFF2-40B4-BE49-F238E27FC236}">
                      <a16:creationId xmlns="" xmlns:a16="http://schemas.microsoft.com/office/drawing/2014/main" id="{0797CD16-971E-4008-982C-2EA5654799F9}"/>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29" name="组合 122">
                <a:extLst>
                  <a:ext uri="{FF2B5EF4-FFF2-40B4-BE49-F238E27FC236}">
                    <a16:creationId xmlns="" xmlns:a16="http://schemas.microsoft.com/office/drawing/2014/main" id="{26F45813-A9A0-4D41-B353-403059B4E95E}"/>
                  </a:ext>
                </a:extLst>
              </p:cNvPr>
              <p:cNvGrpSpPr>
                <a:grpSpLocks/>
              </p:cNvGrpSpPr>
              <p:nvPr/>
            </p:nvGrpSpPr>
            <p:grpSpPr bwMode="auto">
              <a:xfrm>
                <a:off x="1238175" y="792388"/>
                <a:ext cx="3013955" cy="2929089"/>
                <a:chOff x="7642275" y="-3564091"/>
                <a:chExt cx="5694363" cy="5534842"/>
              </a:xfrm>
            </p:grpSpPr>
            <p:grpSp>
              <p:nvGrpSpPr>
                <p:cNvPr id="867" name="组合 108">
                  <a:extLst>
                    <a:ext uri="{FF2B5EF4-FFF2-40B4-BE49-F238E27FC236}">
                      <a16:creationId xmlns="" xmlns:a16="http://schemas.microsoft.com/office/drawing/2014/main" id="{DF5E18E9-6EE7-44B5-8D63-4932668D7003}"/>
                    </a:ext>
                  </a:extLst>
                </p:cNvPr>
                <p:cNvGrpSpPr>
                  <a:grpSpLocks/>
                </p:cNvGrpSpPr>
                <p:nvPr/>
              </p:nvGrpSpPr>
              <p:grpSpPr bwMode="auto">
                <a:xfrm>
                  <a:off x="10568038" y="-2241539"/>
                  <a:ext cx="2768600" cy="1414311"/>
                  <a:chOff x="7264400" y="2182977"/>
                  <a:chExt cx="2768600" cy="1414311"/>
                </a:xfrm>
              </p:grpSpPr>
              <p:sp>
                <p:nvSpPr>
                  <p:cNvPr id="889" name="任意多边形 194">
                    <a:extLst>
                      <a:ext uri="{FF2B5EF4-FFF2-40B4-BE49-F238E27FC236}">
                        <a16:creationId xmlns="" xmlns:a16="http://schemas.microsoft.com/office/drawing/2014/main" id="{070B0177-0662-4C55-92BD-2DEE797AFFFF}"/>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90" name="任意多边形 195">
                    <a:extLst>
                      <a:ext uri="{FF2B5EF4-FFF2-40B4-BE49-F238E27FC236}">
                        <a16:creationId xmlns="" xmlns:a16="http://schemas.microsoft.com/office/drawing/2014/main" id="{A52B22CC-F90A-4534-9C2D-6ADFD8F533D0}"/>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8" name="组合 109">
                  <a:extLst>
                    <a:ext uri="{FF2B5EF4-FFF2-40B4-BE49-F238E27FC236}">
                      <a16:creationId xmlns="" xmlns:a16="http://schemas.microsoft.com/office/drawing/2014/main" id="{2CCD014B-9F70-48D8-8D46-F6CB3F91CC84}"/>
                    </a:ext>
                  </a:extLst>
                </p:cNvPr>
                <p:cNvGrpSpPr>
                  <a:grpSpLocks/>
                </p:cNvGrpSpPr>
                <p:nvPr/>
              </p:nvGrpSpPr>
              <p:grpSpPr bwMode="auto">
                <a:xfrm>
                  <a:off x="10555338" y="-792316"/>
                  <a:ext cx="2717800" cy="1467621"/>
                  <a:chOff x="7251700" y="3632200"/>
                  <a:chExt cx="2717800" cy="1467621"/>
                </a:xfrm>
              </p:grpSpPr>
              <p:sp>
                <p:nvSpPr>
                  <p:cNvPr id="887" name="任意多边形 192">
                    <a:extLst>
                      <a:ext uri="{FF2B5EF4-FFF2-40B4-BE49-F238E27FC236}">
                        <a16:creationId xmlns="" xmlns:a16="http://schemas.microsoft.com/office/drawing/2014/main" id="{0CF231C0-4DC6-45B1-97F2-CD3ECC3353E5}"/>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8" name="任意多边形 193">
                    <a:extLst>
                      <a:ext uri="{FF2B5EF4-FFF2-40B4-BE49-F238E27FC236}">
                        <a16:creationId xmlns="" xmlns:a16="http://schemas.microsoft.com/office/drawing/2014/main" id="{A3D18DBD-F3E9-4B6F-B0F4-7A92D518946D}"/>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69" name="组合 110">
                  <a:extLst>
                    <a:ext uri="{FF2B5EF4-FFF2-40B4-BE49-F238E27FC236}">
                      <a16:creationId xmlns="" xmlns:a16="http://schemas.microsoft.com/office/drawing/2014/main" id="{319CC7E2-3B47-47F8-BC8E-C85FB748609C}"/>
                    </a:ext>
                  </a:extLst>
                </p:cNvPr>
                <p:cNvGrpSpPr>
                  <a:grpSpLocks/>
                </p:cNvGrpSpPr>
                <p:nvPr/>
              </p:nvGrpSpPr>
              <p:grpSpPr bwMode="auto">
                <a:xfrm>
                  <a:off x="10471931" y="-792316"/>
                  <a:ext cx="1523446" cy="2743380"/>
                  <a:chOff x="7168293" y="3632200"/>
                  <a:chExt cx="1523446" cy="2743380"/>
                </a:xfrm>
              </p:grpSpPr>
              <p:sp>
                <p:nvSpPr>
                  <p:cNvPr id="885" name="任意多边形 190">
                    <a:extLst>
                      <a:ext uri="{FF2B5EF4-FFF2-40B4-BE49-F238E27FC236}">
                        <a16:creationId xmlns="" xmlns:a16="http://schemas.microsoft.com/office/drawing/2014/main" id="{C8337F44-7963-41BC-8468-A2C5BA525C0B}"/>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6" name="任意多边形 191">
                    <a:extLst>
                      <a:ext uri="{FF2B5EF4-FFF2-40B4-BE49-F238E27FC236}">
                        <a16:creationId xmlns="" xmlns:a16="http://schemas.microsoft.com/office/drawing/2014/main" id="{60D178FC-3676-4543-960A-4E15A15C4B8B}"/>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0" name="组合 111">
                  <a:extLst>
                    <a:ext uri="{FF2B5EF4-FFF2-40B4-BE49-F238E27FC236}">
                      <a16:creationId xmlns="" xmlns:a16="http://schemas.microsoft.com/office/drawing/2014/main" id="{E5FE7F27-E6BC-4509-BAEB-040F0EA00C78}"/>
                    </a:ext>
                  </a:extLst>
                </p:cNvPr>
                <p:cNvGrpSpPr>
                  <a:grpSpLocks/>
                </p:cNvGrpSpPr>
                <p:nvPr/>
              </p:nvGrpSpPr>
              <p:grpSpPr bwMode="auto">
                <a:xfrm>
                  <a:off x="8882232" y="-789141"/>
                  <a:ext cx="1567560" cy="2759892"/>
                  <a:chOff x="5578594" y="3635375"/>
                  <a:chExt cx="1567560" cy="2759892"/>
                </a:xfrm>
              </p:grpSpPr>
              <p:sp>
                <p:nvSpPr>
                  <p:cNvPr id="883" name="任意多边形 188">
                    <a:extLst>
                      <a:ext uri="{FF2B5EF4-FFF2-40B4-BE49-F238E27FC236}">
                        <a16:creationId xmlns="" xmlns:a16="http://schemas.microsoft.com/office/drawing/2014/main" id="{560713D1-D5A7-4F6F-977A-6BA77AD6BB5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4" name="任意多边形 189">
                    <a:extLst>
                      <a:ext uri="{FF2B5EF4-FFF2-40B4-BE49-F238E27FC236}">
                        <a16:creationId xmlns="" xmlns:a16="http://schemas.microsoft.com/office/drawing/2014/main" id="{13267A51-8A77-4381-9884-3B5DC09C2451}"/>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1" name="组合 99">
                  <a:extLst>
                    <a:ext uri="{FF2B5EF4-FFF2-40B4-BE49-F238E27FC236}">
                      <a16:creationId xmlns="" xmlns:a16="http://schemas.microsoft.com/office/drawing/2014/main" id="{6E1A2EC2-46DE-4EF1-8CF7-659699E58426}"/>
                    </a:ext>
                  </a:extLst>
                </p:cNvPr>
                <p:cNvGrpSpPr>
                  <a:grpSpLocks/>
                </p:cNvGrpSpPr>
                <p:nvPr/>
              </p:nvGrpSpPr>
              <p:grpSpPr bwMode="auto">
                <a:xfrm>
                  <a:off x="10504538" y="-3459330"/>
                  <a:ext cx="1556982" cy="2603514"/>
                  <a:chOff x="7200900" y="965186"/>
                  <a:chExt cx="1556982" cy="2603514"/>
                </a:xfrm>
              </p:grpSpPr>
              <p:sp>
                <p:nvSpPr>
                  <p:cNvPr id="881" name="任意多边形 186">
                    <a:extLst>
                      <a:ext uri="{FF2B5EF4-FFF2-40B4-BE49-F238E27FC236}">
                        <a16:creationId xmlns="" xmlns:a16="http://schemas.microsoft.com/office/drawing/2014/main" id="{7B9379A7-05AF-40AD-BA4B-FA0756DB20E4}"/>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2" name="任意多边形 187">
                    <a:extLst>
                      <a:ext uri="{FF2B5EF4-FFF2-40B4-BE49-F238E27FC236}">
                        <a16:creationId xmlns="" xmlns:a16="http://schemas.microsoft.com/office/drawing/2014/main" id="{07A490A5-5E76-40CA-8047-BFD823C851EF}"/>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2" name="组合 98">
                  <a:extLst>
                    <a:ext uri="{FF2B5EF4-FFF2-40B4-BE49-F238E27FC236}">
                      <a16:creationId xmlns="" xmlns:a16="http://schemas.microsoft.com/office/drawing/2014/main" id="{F97C2D8B-1F20-428D-A624-8269FA209044}"/>
                    </a:ext>
                  </a:extLst>
                </p:cNvPr>
                <p:cNvGrpSpPr>
                  <a:grpSpLocks/>
                </p:cNvGrpSpPr>
                <p:nvPr/>
              </p:nvGrpSpPr>
              <p:grpSpPr bwMode="auto">
                <a:xfrm>
                  <a:off x="9007760" y="-3564091"/>
                  <a:ext cx="1499035" cy="2673350"/>
                  <a:chOff x="5704122" y="860425"/>
                  <a:chExt cx="1499035" cy="2673350"/>
                </a:xfrm>
              </p:grpSpPr>
              <p:sp>
                <p:nvSpPr>
                  <p:cNvPr id="879" name="任意多边形 184">
                    <a:extLst>
                      <a:ext uri="{FF2B5EF4-FFF2-40B4-BE49-F238E27FC236}">
                        <a16:creationId xmlns="" xmlns:a16="http://schemas.microsoft.com/office/drawing/2014/main" id="{A1FB7E8D-2661-448D-ACFC-48CC9F09976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80" name="任意多边形 185">
                    <a:extLst>
                      <a:ext uri="{FF2B5EF4-FFF2-40B4-BE49-F238E27FC236}">
                        <a16:creationId xmlns="" xmlns:a16="http://schemas.microsoft.com/office/drawing/2014/main" id="{A9EE8024-2264-4569-A1A0-9A7F6C52CDD0}"/>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3" name="组合 113">
                  <a:extLst>
                    <a:ext uri="{FF2B5EF4-FFF2-40B4-BE49-F238E27FC236}">
                      <a16:creationId xmlns="" xmlns:a16="http://schemas.microsoft.com/office/drawing/2014/main" id="{37A5DC28-E61F-4CEF-8D9B-278156504050}"/>
                    </a:ext>
                  </a:extLst>
                </p:cNvPr>
                <p:cNvGrpSpPr>
                  <a:grpSpLocks/>
                </p:cNvGrpSpPr>
                <p:nvPr/>
              </p:nvGrpSpPr>
              <p:grpSpPr bwMode="auto">
                <a:xfrm>
                  <a:off x="7685138" y="-2293489"/>
                  <a:ext cx="2743200" cy="1482122"/>
                  <a:chOff x="4381500" y="2131027"/>
                  <a:chExt cx="2743200" cy="1482122"/>
                </a:xfrm>
              </p:grpSpPr>
              <p:sp>
                <p:nvSpPr>
                  <p:cNvPr id="877" name="任意多边形 182">
                    <a:extLst>
                      <a:ext uri="{FF2B5EF4-FFF2-40B4-BE49-F238E27FC236}">
                        <a16:creationId xmlns="" xmlns:a16="http://schemas.microsoft.com/office/drawing/2014/main" id="{BE1C499E-3A36-4C79-A560-27404F84773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78" name="任意多边形 183">
                    <a:extLst>
                      <a:ext uri="{FF2B5EF4-FFF2-40B4-BE49-F238E27FC236}">
                        <a16:creationId xmlns="" xmlns:a16="http://schemas.microsoft.com/office/drawing/2014/main" id="{D1F4B574-68C2-4BDE-AEBB-1F7BCF95DCC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74" name="组合 112">
                  <a:extLst>
                    <a:ext uri="{FF2B5EF4-FFF2-40B4-BE49-F238E27FC236}">
                      <a16:creationId xmlns="" xmlns:a16="http://schemas.microsoft.com/office/drawing/2014/main" id="{5FFD6DA4-DAAC-459E-ACF2-3D957CA31C0D}"/>
                    </a:ext>
                  </a:extLst>
                </p:cNvPr>
                <p:cNvGrpSpPr>
                  <a:grpSpLocks/>
                </p:cNvGrpSpPr>
                <p:nvPr/>
              </p:nvGrpSpPr>
              <p:grpSpPr bwMode="auto">
                <a:xfrm>
                  <a:off x="7642275" y="-801840"/>
                  <a:ext cx="2773363" cy="1440922"/>
                  <a:chOff x="4338637" y="3622676"/>
                  <a:chExt cx="2773363" cy="1440922"/>
                </a:xfrm>
              </p:grpSpPr>
              <p:sp>
                <p:nvSpPr>
                  <p:cNvPr id="875" name="任意多边形 180">
                    <a:extLst>
                      <a:ext uri="{FF2B5EF4-FFF2-40B4-BE49-F238E27FC236}">
                        <a16:creationId xmlns="" xmlns:a16="http://schemas.microsoft.com/office/drawing/2014/main" id="{FB33F457-E13D-41F2-910B-C41BB5FA7D29}"/>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76" name="任意多边形 181">
                    <a:extLst>
                      <a:ext uri="{FF2B5EF4-FFF2-40B4-BE49-F238E27FC236}">
                        <a16:creationId xmlns="" xmlns:a16="http://schemas.microsoft.com/office/drawing/2014/main" id="{D3B87057-8F7C-4574-82F2-F9DF093C920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0" name="组合 121">
                <a:extLst>
                  <a:ext uri="{FF2B5EF4-FFF2-40B4-BE49-F238E27FC236}">
                    <a16:creationId xmlns="" xmlns:a16="http://schemas.microsoft.com/office/drawing/2014/main" id="{0E49B23D-2287-4916-AC2C-AA94EC7A9CF0}"/>
                  </a:ext>
                </a:extLst>
              </p:cNvPr>
              <p:cNvGrpSpPr>
                <a:grpSpLocks/>
              </p:cNvGrpSpPr>
              <p:nvPr/>
            </p:nvGrpSpPr>
            <p:grpSpPr bwMode="auto">
              <a:xfrm>
                <a:off x="1167595" y="656269"/>
                <a:ext cx="2724071" cy="2669454"/>
                <a:chOff x="13371766" y="-2490898"/>
                <a:chExt cx="5146323" cy="5043698"/>
              </a:xfrm>
            </p:grpSpPr>
            <p:grpSp>
              <p:nvGrpSpPr>
                <p:cNvPr id="831" name="组合 84">
                  <a:extLst>
                    <a:ext uri="{FF2B5EF4-FFF2-40B4-BE49-F238E27FC236}">
                      <a16:creationId xmlns="" xmlns:a16="http://schemas.microsoft.com/office/drawing/2014/main" id="{8B9B20A4-F55B-4EBA-94E0-72EC3B46C26E}"/>
                    </a:ext>
                  </a:extLst>
                </p:cNvPr>
                <p:cNvGrpSpPr>
                  <a:grpSpLocks/>
                </p:cNvGrpSpPr>
                <p:nvPr/>
              </p:nvGrpSpPr>
              <p:grpSpPr bwMode="auto">
                <a:xfrm>
                  <a:off x="14041858" y="-2490898"/>
                  <a:ext cx="4476231" cy="4896641"/>
                  <a:chOff x="-131440" y="1532255"/>
                  <a:chExt cx="2379817" cy="2603331"/>
                </a:xfrm>
              </p:grpSpPr>
              <p:grpSp>
                <p:nvGrpSpPr>
                  <p:cNvPr id="849" name="组合 69">
                    <a:extLst>
                      <a:ext uri="{FF2B5EF4-FFF2-40B4-BE49-F238E27FC236}">
                        <a16:creationId xmlns="" xmlns:a16="http://schemas.microsoft.com/office/drawing/2014/main" id="{5AFF139E-2161-478A-87F0-F8DFE89DDF89}"/>
                      </a:ext>
                    </a:extLst>
                  </p:cNvPr>
                  <p:cNvGrpSpPr>
                    <a:grpSpLocks/>
                  </p:cNvGrpSpPr>
                  <p:nvPr/>
                </p:nvGrpSpPr>
                <p:grpSpPr bwMode="auto">
                  <a:xfrm>
                    <a:off x="1063163" y="2072415"/>
                    <a:ext cx="1179452" cy="1050341"/>
                    <a:chOff x="2682875" y="2154503"/>
                    <a:chExt cx="1179452" cy="1050341"/>
                  </a:xfrm>
                </p:grpSpPr>
                <p:sp>
                  <p:nvSpPr>
                    <p:cNvPr id="865" name="任意多边形 170">
                      <a:extLst>
                        <a:ext uri="{FF2B5EF4-FFF2-40B4-BE49-F238E27FC236}">
                          <a16:creationId xmlns="" xmlns:a16="http://schemas.microsoft.com/office/drawing/2014/main" id="{F72A001B-B311-4608-B804-D137CE2AE446}"/>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6" name="任意多边形 171">
                      <a:extLst>
                        <a:ext uri="{FF2B5EF4-FFF2-40B4-BE49-F238E27FC236}">
                          <a16:creationId xmlns="" xmlns:a16="http://schemas.microsoft.com/office/drawing/2014/main" id="{ACE683ED-2E71-40BB-A547-161D78474138}"/>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0" name="组合 80">
                    <a:extLst>
                      <a:ext uri="{FF2B5EF4-FFF2-40B4-BE49-F238E27FC236}">
                        <a16:creationId xmlns="" xmlns:a16="http://schemas.microsoft.com/office/drawing/2014/main" id="{04EEFD66-FCA9-467E-9976-C38167E91EC4}"/>
                      </a:ext>
                    </a:extLst>
                  </p:cNvPr>
                  <p:cNvGrpSpPr>
                    <a:grpSpLocks/>
                  </p:cNvGrpSpPr>
                  <p:nvPr/>
                </p:nvGrpSpPr>
                <p:grpSpPr bwMode="auto">
                  <a:xfrm>
                    <a:off x="1078707" y="2993336"/>
                    <a:ext cx="1169670" cy="723690"/>
                    <a:chOff x="2895600" y="3487261"/>
                    <a:chExt cx="1169670" cy="723690"/>
                  </a:xfrm>
                </p:grpSpPr>
                <p:sp>
                  <p:nvSpPr>
                    <p:cNvPr id="863" name="任意多边形 168">
                      <a:extLst>
                        <a:ext uri="{FF2B5EF4-FFF2-40B4-BE49-F238E27FC236}">
                          <a16:creationId xmlns="" xmlns:a16="http://schemas.microsoft.com/office/drawing/2014/main" id="{E0BF5ACD-01A8-4E20-A05F-9D24FED05BFF}"/>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4" name="任意多边形 169">
                      <a:extLst>
                        <a:ext uri="{FF2B5EF4-FFF2-40B4-BE49-F238E27FC236}">
                          <a16:creationId xmlns="" xmlns:a16="http://schemas.microsoft.com/office/drawing/2014/main" id="{C3413B0C-7410-4DD2-9D2D-845120C3D53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1" name="组合 82">
                    <a:extLst>
                      <a:ext uri="{FF2B5EF4-FFF2-40B4-BE49-F238E27FC236}">
                        <a16:creationId xmlns="" xmlns:a16="http://schemas.microsoft.com/office/drawing/2014/main" id="{718A67A1-E434-4908-B19C-55A57699370F}"/>
                      </a:ext>
                    </a:extLst>
                  </p:cNvPr>
                  <p:cNvGrpSpPr>
                    <a:grpSpLocks/>
                  </p:cNvGrpSpPr>
                  <p:nvPr/>
                </p:nvGrpSpPr>
                <p:grpSpPr bwMode="auto">
                  <a:xfrm>
                    <a:off x="618349" y="3122458"/>
                    <a:ext cx="850535" cy="1013128"/>
                    <a:chOff x="4720449" y="4163858"/>
                    <a:chExt cx="850535" cy="1013128"/>
                  </a:xfrm>
                </p:grpSpPr>
                <p:sp>
                  <p:nvSpPr>
                    <p:cNvPr id="861" name="任意多边形 166" hidden="1">
                      <a:extLst>
                        <a:ext uri="{FF2B5EF4-FFF2-40B4-BE49-F238E27FC236}">
                          <a16:creationId xmlns="" xmlns:a16="http://schemas.microsoft.com/office/drawing/2014/main" id="{2855474E-0916-4B50-BE06-F3A594696EE7}"/>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2" name="任意多边形 167">
                      <a:extLst>
                        <a:ext uri="{FF2B5EF4-FFF2-40B4-BE49-F238E27FC236}">
                          <a16:creationId xmlns="" xmlns:a16="http://schemas.microsoft.com/office/drawing/2014/main" id="{C7A672F1-B166-4BE5-A3B9-22033EB65FC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2" name="组合 76">
                    <a:extLst>
                      <a:ext uri="{FF2B5EF4-FFF2-40B4-BE49-F238E27FC236}">
                        <a16:creationId xmlns="" xmlns:a16="http://schemas.microsoft.com/office/drawing/2014/main" id="{C4E924CB-A76F-4DE2-B029-FC7B025A157E}"/>
                      </a:ext>
                    </a:extLst>
                  </p:cNvPr>
                  <p:cNvGrpSpPr>
                    <a:grpSpLocks/>
                  </p:cNvGrpSpPr>
                  <p:nvPr/>
                </p:nvGrpSpPr>
                <p:grpSpPr bwMode="auto">
                  <a:xfrm>
                    <a:off x="-131440" y="2075280"/>
                    <a:ext cx="1172106" cy="1056965"/>
                    <a:chOff x="-1553840" y="2119273"/>
                    <a:chExt cx="1172106" cy="1056965"/>
                  </a:xfrm>
                </p:grpSpPr>
                <p:sp>
                  <p:nvSpPr>
                    <p:cNvPr id="859" name="Freeform 75_1" hidden="1">
                      <a:extLst>
                        <a:ext uri="{FF2B5EF4-FFF2-40B4-BE49-F238E27FC236}">
                          <a16:creationId xmlns="" xmlns:a16="http://schemas.microsoft.com/office/drawing/2014/main" id="{4CB42098-1CBB-4E14-9C21-9AB970CB831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60" name="任意多边形 165">
                      <a:extLst>
                        <a:ext uri="{FF2B5EF4-FFF2-40B4-BE49-F238E27FC236}">
                          <a16:creationId xmlns="" xmlns:a16="http://schemas.microsoft.com/office/drawing/2014/main" id="{826198D5-768A-4E8D-B510-D5700C1EF762}"/>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3" name="组合 77">
                    <a:extLst>
                      <a:ext uri="{FF2B5EF4-FFF2-40B4-BE49-F238E27FC236}">
                        <a16:creationId xmlns="" xmlns:a16="http://schemas.microsoft.com/office/drawing/2014/main" id="{F6391F33-53D0-401C-A26C-0970D9CD1DC7}"/>
                      </a:ext>
                    </a:extLst>
                  </p:cNvPr>
                  <p:cNvGrpSpPr>
                    <a:grpSpLocks/>
                  </p:cNvGrpSpPr>
                  <p:nvPr/>
                </p:nvGrpSpPr>
                <p:grpSpPr bwMode="auto">
                  <a:xfrm>
                    <a:off x="-117221" y="2989912"/>
                    <a:ext cx="1172257" cy="735498"/>
                    <a:chOff x="227370" y="4232048"/>
                    <a:chExt cx="1172257" cy="735498"/>
                  </a:xfrm>
                </p:grpSpPr>
                <p:sp>
                  <p:nvSpPr>
                    <p:cNvPr id="857" name="任意多边形 162">
                      <a:extLst>
                        <a:ext uri="{FF2B5EF4-FFF2-40B4-BE49-F238E27FC236}">
                          <a16:creationId xmlns="" xmlns:a16="http://schemas.microsoft.com/office/drawing/2014/main" id="{1170B1CE-6513-451D-A13B-B0FD8D1FB15B}"/>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58" name="任意多边形 163">
                      <a:extLst>
                        <a:ext uri="{FF2B5EF4-FFF2-40B4-BE49-F238E27FC236}">
                          <a16:creationId xmlns="" xmlns:a16="http://schemas.microsoft.com/office/drawing/2014/main" id="{2AFC6E9F-47C6-4987-97CD-419066DDE21A}"/>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54" name="组合 68">
                    <a:extLst>
                      <a:ext uri="{FF2B5EF4-FFF2-40B4-BE49-F238E27FC236}">
                        <a16:creationId xmlns="" xmlns:a16="http://schemas.microsoft.com/office/drawing/2014/main" id="{283E0587-F4AC-48CC-831F-301813DA36A9}"/>
                      </a:ext>
                    </a:extLst>
                  </p:cNvPr>
                  <p:cNvGrpSpPr>
                    <a:grpSpLocks/>
                  </p:cNvGrpSpPr>
                  <p:nvPr/>
                </p:nvGrpSpPr>
                <p:grpSpPr bwMode="auto">
                  <a:xfrm>
                    <a:off x="653667" y="1532255"/>
                    <a:ext cx="856733" cy="1585595"/>
                    <a:chOff x="2911092" y="1154430"/>
                    <a:chExt cx="856733" cy="1585595"/>
                  </a:xfrm>
                </p:grpSpPr>
                <p:sp>
                  <p:nvSpPr>
                    <p:cNvPr id="855" name="任意多边形 160">
                      <a:extLst>
                        <a:ext uri="{FF2B5EF4-FFF2-40B4-BE49-F238E27FC236}">
                          <a16:creationId xmlns="" xmlns:a16="http://schemas.microsoft.com/office/drawing/2014/main" id="{5D05E551-1135-450C-961B-45449B857CAB}"/>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56" name="任意多边形 161">
                      <a:extLst>
                        <a:ext uri="{FF2B5EF4-FFF2-40B4-BE49-F238E27FC236}">
                          <a16:creationId xmlns="" xmlns:a16="http://schemas.microsoft.com/office/drawing/2014/main" id="{63CFD17B-9D18-4AEB-8DBA-9F4AE77E6178}"/>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32" name="组合 831">
                  <a:extLst>
                    <a:ext uri="{FF2B5EF4-FFF2-40B4-BE49-F238E27FC236}">
                      <a16:creationId xmlns="" xmlns:a16="http://schemas.microsoft.com/office/drawing/2014/main" id="{409B2667-18D7-4BE4-A852-3C921BC4365A}"/>
                    </a:ext>
                  </a:extLst>
                </p:cNvPr>
                <p:cNvGrpSpPr>
                  <a:grpSpLocks/>
                </p:cNvGrpSpPr>
                <p:nvPr/>
              </p:nvGrpSpPr>
              <p:grpSpPr bwMode="auto">
                <a:xfrm>
                  <a:off x="13371766" y="-568256"/>
                  <a:ext cx="3969643" cy="3121056"/>
                  <a:chOff x="-104553" y="2352286"/>
                  <a:chExt cx="3969643" cy="3121056"/>
                </a:xfrm>
              </p:grpSpPr>
              <p:sp>
                <p:nvSpPr>
                  <p:cNvPr id="847" name="椭圆 846">
                    <a:extLst>
                      <a:ext uri="{FF2B5EF4-FFF2-40B4-BE49-F238E27FC236}">
                        <a16:creationId xmlns="" xmlns:a16="http://schemas.microsoft.com/office/drawing/2014/main" id="{B3F5128E-A31B-4CF3-B567-8A92415E968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8" name="椭圆 847">
                    <a:extLst>
                      <a:ext uri="{FF2B5EF4-FFF2-40B4-BE49-F238E27FC236}">
                        <a16:creationId xmlns="" xmlns:a16="http://schemas.microsoft.com/office/drawing/2014/main" id="{C0934717-7D76-45CD-A355-22B29ABE41CA}"/>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3" name="组合 40">
                  <a:extLst>
                    <a:ext uri="{FF2B5EF4-FFF2-40B4-BE49-F238E27FC236}">
                      <a16:creationId xmlns="" xmlns:a16="http://schemas.microsoft.com/office/drawing/2014/main" id="{8F96D3B6-F7B5-4EA3-B8C5-162D526EBB8A}"/>
                    </a:ext>
                  </a:extLst>
                </p:cNvPr>
                <p:cNvGrpSpPr>
                  <a:grpSpLocks/>
                </p:cNvGrpSpPr>
                <p:nvPr/>
              </p:nvGrpSpPr>
              <p:grpSpPr bwMode="auto">
                <a:xfrm>
                  <a:off x="15232572" y="-1047421"/>
                  <a:ext cx="2124490" cy="2153566"/>
                  <a:chOff x="3971510" y="869821"/>
                  <a:chExt cx="2124490" cy="2153566"/>
                </a:xfrm>
              </p:grpSpPr>
              <p:grpSp>
                <p:nvGrpSpPr>
                  <p:cNvPr id="834" name="组合 19">
                    <a:extLst>
                      <a:ext uri="{FF2B5EF4-FFF2-40B4-BE49-F238E27FC236}">
                        <a16:creationId xmlns="" xmlns:a16="http://schemas.microsoft.com/office/drawing/2014/main" id="{8FDC4267-668C-474F-8055-EED9E8387D89}"/>
                      </a:ext>
                    </a:extLst>
                  </p:cNvPr>
                  <p:cNvGrpSpPr>
                    <a:grpSpLocks/>
                  </p:cNvGrpSpPr>
                  <p:nvPr/>
                </p:nvGrpSpPr>
                <p:grpSpPr bwMode="auto">
                  <a:xfrm>
                    <a:off x="5052827" y="904964"/>
                    <a:ext cx="1043173" cy="1547336"/>
                    <a:chOff x="8202642" y="1331438"/>
                    <a:chExt cx="1043173" cy="1547336"/>
                  </a:xfrm>
                </p:grpSpPr>
                <p:sp>
                  <p:nvSpPr>
                    <p:cNvPr id="845" name="任意多边形 150">
                      <a:extLst>
                        <a:ext uri="{FF2B5EF4-FFF2-40B4-BE49-F238E27FC236}">
                          <a16:creationId xmlns="" xmlns:a16="http://schemas.microsoft.com/office/drawing/2014/main" id="{DA065E84-7758-4F23-90C9-01A8214260F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6" name="任意多边形 151">
                      <a:extLst>
                        <a:ext uri="{FF2B5EF4-FFF2-40B4-BE49-F238E27FC236}">
                          <a16:creationId xmlns="" xmlns:a16="http://schemas.microsoft.com/office/drawing/2014/main" id="{3E952B18-681D-499B-8199-BBC2265C1CE8}"/>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5" name="组合 39">
                    <a:extLst>
                      <a:ext uri="{FF2B5EF4-FFF2-40B4-BE49-F238E27FC236}">
                        <a16:creationId xmlns="" xmlns:a16="http://schemas.microsoft.com/office/drawing/2014/main" id="{D9E503F4-E3AA-4F92-99C0-41B366ABEB6F}"/>
                      </a:ext>
                    </a:extLst>
                  </p:cNvPr>
                  <p:cNvGrpSpPr>
                    <a:grpSpLocks/>
                  </p:cNvGrpSpPr>
                  <p:nvPr/>
                </p:nvGrpSpPr>
                <p:grpSpPr bwMode="auto">
                  <a:xfrm>
                    <a:off x="4018410" y="869821"/>
                    <a:ext cx="1074500" cy="1569143"/>
                    <a:chOff x="4018410" y="869821"/>
                    <a:chExt cx="1074500" cy="1569143"/>
                  </a:xfrm>
                </p:grpSpPr>
                <p:sp>
                  <p:nvSpPr>
                    <p:cNvPr id="843" name="任意多边形 148">
                      <a:extLst>
                        <a:ext uri="{FF2B5EF4-FFF2-40B4-BE49-F238E27FC236}">
                          <a16:creationId xmlns="" xmlns:a16="http://schemas.microsoft.com/office/drawing/2014/main" id="{F85CCC63-7462-4FC1-BCC3-E8BCB5C2CECD}"/>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4" name="任意多边形 149">
                      <a:extLst>
                        <a:ext uri="{FF2B5EF4-FFF2-40B4-BE49-F238E27FC236}">
                          <a16:creationId xmlns="" xmlns:a16="http://schemas.microsoft.com/office/drawing/2014/main" id="{24FFFA14-5F19-4504-A11A-6BE6EAA46451}"/>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6" name="组合 23">
                    <a:extLst>
                      <a:ext uri="{FF2B5EF4-FFF2-40B4-BE49-F238E27FC236}">
                        <a16:creationId xmlns="" xmlns:a16="http://schemas.microsoft.com/office/drawing/2014/main" id="{350DDEF8-51F2-4A5C-98CE-21E1F9909F78}"/>
                      </a:ext>
                    </a:extLst>
                  </p:cNvPr>
                  <p:cNvGrpSpPr>
                    <a:grpSpLocks/>
                  </p:cNvGrpSpPr>
                  <p:nvPr/>
                </p:nvGrpSpPr>
                <p:grpSpPr bwMode="auto">
                  <a:xfrm>
                    <a:off x="5048035" y="2175212"/>
                    <a:ext cx="1018726" cy="829528"/>
                    <a:chOff x="7348022" y="2790825"/>
                    <a:chExt cx="1018726" cy="829528"/>
                  </a:xfrm>
                </p:grpSpPr>
                <p:sp>
                  <p:nvSpPr>
                    <p:cNvPr id="841" name="任意多边形 146" hidden="1">
                      <a:extLst>
                        <a:ext uri="{FF2B5EF4-FFF2-40B4-BE49-F238E27FC236}">
                          <a16:creationId xmlns="" xmlns:a16="http://schemas.microsoft.com/office/drawing/2014/main" id="{4D7DEDAE-5D18-43F8-AA67-31B9DC6A806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2" name="任意多边形 147">
                      <a:extLst>
                        <a:ext uri="{FF2B5EF4-FFF2-40B4-BE49-F238E27FC236}">
                          <a16:creationId xmlns="" xmlns:a16="http://schemas.microsoft.com/office/drawing/2014/main" id="{E527F4AA-ED6A-436D-A36C-5D8FA5F67FA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837" name="组合 33">
                    <a:extLst>
                      <a:ext uri="{FF2B5EF4-FFF2-40B4-BE49-F238E27FC236}">
                        <a16:creationId xmlns="" xmlns:a16="http://schemas.microsoft.com/office/drawing/2014/main" id="{A1346458-0A73-4514-BCAA-56D3A8F51538}"/>
                      </a:ext>
                    </a:extLst>
                  </p:cNvPr>
                  <p:cNvGrpSpPr>
                    <a:grpSpLocks/>
                  </p:cNvGrpSpPr>
                  <p:nvPr/>
                </p:nvGrpSpPr>
                <p:grpSpPr bwMode="auto">
                  <a:xfrm>
                    <a:off x="3971510" y="2141238"/>
                    <a:ext cx="1066735" cy="882149"/>
                    <a:chOff x="8334175" y="1062762"/>
                    <a:chExt cx="1066735" cy="882149"/>
                  </a:xfrm>
                </p:grpSpPr>
                <p:sp>
                  <p:nvSpPr>
                    <p:cNvPr id="838" name="任意多边形 143">
                      <a:extLst>
                        <a:ext uri="{FF2B5EF4-FFF2-40B4-BE49-F238E27FC236}">
                          <a16:creationId xmlns="" xmlns:a16="http://schemas.microsoft.com/office/drawing/2014/main" id="{97E41C8C-25C8-45FB-9A7B-1AB30AE4DFA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39" name="任意多边形 144">
                      <a:extLst>
                        <a:ext uri="{FF2B5EF4-FFF2-40B4-BE49-F238E27FC236}">
                          <a16:creationId xmlns="" xmlns:a16="http://schemas.microsoft.com/office/drawing/2014/main" id="{0152F4F9-641C-426F-882B-D9A487214B7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40" name="任意多边形 145">
                      <a:extLst>
                        <a:ext uri="{FF2B5EF4-FFF2-40B4-BE49-F238E27FC236}">
                          <a16:creationId xmlns="" xmlns:a16="http://schemas.microsoft.com/office/drawing/2014/main" id="{D34C6C33-EABE-48AE-900D-491F69C3A4B7}"/>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378" name="图片 1">
            <a:extLst>
              <a:ext uri="{FF2B5EF4-FFF2-40B4-BE49-F238E27FC236}">
                <a16:creationId xmlns="" xmlns:a16="http://schemas.microsoft.com/office/drawing/2014/main" id="{01C3B5C7-CE12-4327-911B-C67F4A51AB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43161" y="0"/>
            <a:ext cx="32416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 name="图片 10">
            <a:extLst>
              <a:ext uri="{FF2B5EF4-FFF2-40B4-BE49-F238E27FC236}">
                <a16:creationId xmlns="" xmlns:a16="http://schemas.microsoft.com/office/drawing/2014/main" id="{EA7EA52F-4FA4-455D-8A19-52C3A6E9D9C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34288" y="5034278"/>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0" name="TextBox 44">
            <a:extLst>
              <a:ext uri="{FF2B5EF4-FFF2-40B4-BE49-F238E27FC236}">
                <a16:creationId xmlns="" xmlns:a16="http://schemas.microsoft.com/office/drawing/2014/main" id="{D1353126-A53E-47FE-8DE3-42E937D3DD76}"/>
              </a:ext>
            </a:extLst>
          </p:cNvPr>
          <p:cNvSpPr txBox="1"/>
          <p:nvPr/>
        </p:nvSpPr>
        <p:spPr>
          <a:xfrm>
            <a:off x="2822637" y="2143323"/>
            <a:ext cx="1626813" cy="430887"/>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lvl1pPr>
              <a:defRPr sz="1600" spc="30">
                <a:latin typeface="Raleway SemiBold"/>
                <a:ea typeface="Raleway SemiBold"/>
                <a:cs typeface="Raleway SemiBold"/>
                <a:sym typeface="Raleway SemiBold"/>
              </a:defRPr>
            </a:lvl1pPr>
          </a:lstStyle>
          <a:p>
            <a:pPr>
              <a:lnSpc>
                <a:spcPct val="150000"/>
              </a:lnSpc>
            </a:pPr>
            <a:r>
              <a:rPr lang="zh-CN" altLang="en-US" dirty="0">
                <a:solidFill>
                  <a:srgbClr val="639392"/>
                </a:solidFill>
                <a:latin typeface="微软雅黑" panose="020B0503020204020204" pitchFamily="34" charset="-122"/>
                <a:ea typeface="微软雅黑" panose="020B0503020204020204" pitchFamily="34" charset="-122"/>
              </a:rPr>
              <a:t>碧玉妆成一树高</a:t>
            </a:r>
            <a:endParaRPr lang="zh-TW" altLang="en-US" dirty="0">
              <a:solidFill>
                <a:srgbClr val="639392"/>
              </a:solidFill>
              <a:latin typeface="微软雅黑" panose="020B0503020204020204" pitchFamily="34" charset="-122"/>
              <a:ea typeface="微软雅黑" panose="020B0503020204020204" pitchFamily="34" charset="-122"/>
            </a:endParaRPr>
          </a:p>
        </p:txBody>
      </p:sp>
      <p:sp>
        <p:nvSpPr>
          <p:cNvPr id="381" name="Rectangle 8">
            <a:extLst>
              <a:ext uri="{FF2B5EF4-FFF2-40B4-BE49-F238E27FC236}">
                <a16:creationId xmlns="" xmlns:a16="http://schemas.microsoft.com/office/drawing/2014/main" id="{A5D00FC2-3D83-4CDD-87ED-8F14B19039BB}"/>
              </a:ext>
            </a:extLst>
          </p:cNvPr>
          <p:cNvSpPr>
            <a:spLocks noChangeArrowheads="1"/>
          </p:cNvSpPr>
          <p:nvPr/>
        </p:nvSpPr>
        <p:spPr bwMode="auto">
          <a:xfrm>
            <a:off x="2882754" y="2574210"/>
            <a:ext cx="25915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zh-CN" altLang="en-US" sz="1000" dirty="0">
                <a:solidFill>
                  <a:schemeClr val="bg1"/>
                </a:solidFill>
                <a:latin typeface="微软雅黑" panose="020B0503020204020204" pitchFamily="34" charset="-122"/>
                <a:ea typeface="微软雅黑" panose="020B0503020204020204" pitchFamily="34" charset="-122"/>
              </a:rPr>
              <a:t>碧玉妆成一树高</a:t>
            </a:r>
            <a:r>
              <a:rPr lang="zh-TW" altLang="en-US" sz="1000" dirty="0">
                <a:solidFill>
                  <a:schemeClr val="bg1"/>
                </a:solidFill>
                <a:latin typeface="微软雅黑" panose="020B0503020204020204" pitchFamily="34" charset="-122"/>
                <a:ea typeface="微软雅黑" panose="020B0503020204020204" pitchFamily="34" charset="-122"/>
              </a:rPr>
              <a:t>，零露 兮。</a:t>
            </a:r>
            <a:r>
              <a:rPr lang="zh-CN" altLang="en-US" sz="1000" dirty="0">
                <a:solidFill>
                  <a:schemeClr val="bg1"/>
                </a:solidFill>
                <a:latin typeface="微软雅黑" panose="020B0503020204020204" pitchFamily="34" charset="-122"/>
                <a:ea typeface="微软雅黑" panose="020B0503020204020204" pitchFamily="34" charset="-122"/>
              </a:rPr>
              <a:t>不知细叶谁裁出，二月春风似剪刀。</a:t>
            </a:r>
            <a:endParaRPr lang="zh-TW" altLang="en-US" sz="1000" dirty="0">
              <a:solidFill>
                <a:schemeClr val="bg1"/>
              </a:solidFill>
              <a:latin typeface="微软雅黑" panose="020B0503020204020204" pitchFamily="34" charset="-122"/>
              <a:ea typeface="微软雅黑" panose="020B0503020204020204" pitchFamily="34" charset="-122"/>
            </a:endParaRPr>
          </a:p>
        </p:txBody>
      </p:sp>
      <p:sp>
        <p:nvSpPr>
          <p:cNvPr id="382" name="TextBox 44">
            <a:extLst>
              <a:ext uri="{FF2B5EF4-FFF2-40B4-BE49-F238E27FC236}">
                <a16:creationId xmlns="" xmlns:a16="http://schemas.microsoft.com/office/drawing/2014/main" id="{88480868-6E32-4C63-BB74-A614457ED620}"/>
              </a:ext>
            </a:extLst>
          </p:cNvPr>
          <p:cNvSpPr txBox="1"/>
          <p:nvPr/>
        </p:nvSpPr>
        <p:spPr>
          <a:xfrm>
            <a:off x="2822637" y="3516993"/>
            <a:ext cx="1626813" cy="430887"/>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lvl1pPr>
              <a:defRPr sz="1600" spc="30">
                <a:latin typeface="Raleway SemiBold"/>
                <a:ea typeface="Raleway SemiBold"/>
                <a:cs typeface="Raleway SemiBold"/>
                <a:sym typeface="Raleway SemiBold"/>
              </a:defRPr>
            </a:lvl1pPr>
          </a:lstStyle>
          <a:p>
            <a:pPr>
              <a:lnSpc>
                <a:spcPct val="150000"/>
              </a:lnSpc>
            </a:pPr>
            <a:r>
              <a:rPr lang="zh-CN" altLang="en-US" dirty="0">
                <a:solidFill>
                  <a:srgbClr val="639392"/>
                </a:solidFill>
                <a:latin typeface="微软雅黑" panose="020B0503020204020204" pitchFamily="34" charset="-122"/>
                <a:ea typeface="微软雅黑" panose="020B0503020204020204" pitchFamily="34" charset="-122"/>
              </a:rPr>
              <a:t>碧玉妆成一树高</a:t>
            </a:r>
            <a:endParaRPr lang="zh-TW" altLang="en-US" dirty="0">
              <a:solidFill>
                <a:srgbClr val="639392"/>
              </a:solidFill>
              <a:latin typeface="微软雅黑" panose="020B0503020204020204" pitchFamily="34" charset="-122"/>
              <a:ea typeface="微软雅黑" panose="020B0503020204020204" pitchFamily="34" charset="-122"/>
            </a:endParaRPr>
          </a:p>
        </p:txBody>
      </p:sp>
      <p:sp>
        <p:nvSpPr>
          <p:cNvPr id="383" name="Rectangle 8">
            <a:extLst>
              <a:ext uri="{FF2B5EF4-FFF2-40B4-BE49-F238E27FC236}">
                <a16:creationId xmlns="" xmlns:a16="http://schemas.microsoft.com/office/drawing/2014/main" id="{1B0AF830-4B41-4A64-AFA5-C00B03312E65}"/>
              </a:ext>
            </a:extLst>
          </p:cNvPr>
          <p:cNvSpPr>
            <a:spLocks noChangeArrowheads="1"/>
          </p:cNvSpPr>
          <p:nvPr/>
        </p:nvSpPr>
        <p:spPr bwMode="auto">
          <a:xfrm>
            <a:off x="2882754" y="3947880"/>
            <a:ext cx="25915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zh-CN" altLang="en-US" sz="1000" dirty="0">
                <a:solidFill>
                  <a:schemeClr val="bg1"/>
                </a:solidFill>
                <a:latin typeface="微软雅黑" panose="020B0503020204020204" pitchFamily="34" charset="-122"/>
                <a:ea typeface="微软雅黑" panose="020B0503020204020204" pitchFamily="34" charset="-122"/>
              </a:rPr>
              <a:t>碧玉妆成一树高</a:t>
            </a:r>
            <a:r>
              <a:rPr lang="zh-TW" altLang="en-US" sz="1000" dirty="0">
                <a:solidFill>
                  <a:schemeClr val="bg1"/>
                </a:solidFill>
                <a:latin typeface="微软雅黑" panose="020B0503020204020204" pitchFamily="34" charset="-122"/>
                <a:ea typeface="微软雅黑" panose="020B0503020204020204" pitchFamily="34" charset="-122"/>
              </a:rPr>
              <a:t>，零露 兮。</a:t>
            </a:r>
            <a:r>
              <a:rPr lang="zh-CN" altLang="en-US" sz="1000" dirty="0">
                <a:solidFill>
                  <a:schemeClr val="bg1"/>
                </a:solidFill>
                <a:latin typeface="微软雅黑" panose="020B0503020204020204" pitchFamily="34" charset="-122"/>
                <a:ea typeface="微软雅黑" panose="020B0503020204020204" pitchFamily="34" charset="-122"/>
              </a:rPr>
              <a:t>不知细叶谁裁出，二月春风似剪刀。</a:t>
            </a:r>
            <a:endParaRPr lang="zh-TW" altLang="en-US" sz="1000" dirty="0">
              <a:solidFill>
                <a:schemeClr val="bg1"/>
              </a:solidFill>
              <a:latin typeface="微软雅黑" panose="020B0503020204020204" pitchFamily="34" charset="-122"/>
              <a:ea typeface="微软雅黑" panose="020B0503020204020204" pitchFamily="34" charset="-122"/>
            </a:endParaRPr>
          </a:p>
        </p:txBody>
      </p:sp>
      <p:sp>
        <p:nvSpPr>
          <p:cNvPr id="384" name="TextBox 44">
            <a:extLst>
              <a:ext uri="{FF2B5EF4-FFF2-40B4-BE49-F238E27FC236}">
                <a16:creationId xmlns="" xmlns:a16="http://schemas.microsoft.com/office/drawing/2014/main" id="{0AB38B5A-8CC5-48EA-86E0-4FB2ACEBB3B6}"/>
              </a:ext>
            </a:extLst>
          </p:cNvPr>
          <p:cNvSpPr txBox="1"/>
          <p:nvPr/>
        </p:nvSpPr>
        <p:spPr>
          <a:xfrm>
            <a:off x="2822637" y="4890663"/>
            <a:ext cx="1626813" cy="430887"/>
          </a:xfrm>
          <a:prstGeom prst="rect">
            <a:avLst/>
          </a:prstGeom>
          <a:ln w="12700">
            <a:miter lim="400000"/>
          </a:ln>
          <a:extLst>
            <a:ext uri="{C572A759-6A51-4108-AA02-DFA0A04FC94B}">
              <ma14:wrappingTextBoxFlag xmlns:ma14="http://schemas.microsoft.com/office/mac/drawingml/2011/main" xmlns="" val="1"/>
            </a:ext>
          </a:extLst>
        </p:spPr>
        <p:txBody>
          <a:bodyPr lIns="45719" rIns="45719">
            <a:spAutoFit/>
          </a:bodyPr>
          <a:lstStyle>
            <a:lvl1pPr>
              <a:defRPr sz="1600" spc="30">
                <a:latin typeface="Raleway SemiBold"/>
                <a:ea typeface="Raleway SemiBold"/>
                <a:cs typeface="Raleway SemiBold"/>
                <a:sym typeface="Raleway SemiBold"/>
              </a:defRPr>
            </a:lvl1pPr>
          </a:lstStyle>
          <a:p>
            <a:pPr>
              <a:lnSpc>
                <a:spcPct val="150000"/>
              </a:lnSpc>
            </a:pPr>
            <a:r>
              <a:rPr lang="zh-CN" altLang="en-US" dirty="0">
                <a:solidFill>
                  <a:srgbClr val="639392"/>
                </a:solidFill>
                <a:latin typeface="微软雅黑" panose="020B0503020204020204" pitchFamily="34" charset="-122"/>
                <a:ea typeface="微软雅黑" panose="020B0503020204020204" pitchFamily="34" charset="-122"/>
              </a:rPr>
              <a:t>碧玉妆成一树高</a:t>
            </a:r>
            <a:endParaRPr lang="zh-TW" altLang="en-US" dirty="0">
              <a:solidFill>
                <a:srgbClr val="639392"/>
              </a:solidFill>
              <a:latin typeface="微软雅黑" panose="020B0503020204020204" pitchFamily="34" charset="-122"/>
              <a:ea typeface="微软雅黑" panose="020B0503020204020204" pitchFamily="34" charset="-122"/>
            </a:endParaRPr>
          </a:p>
        </p:txBody>
      </p:sp>
      <p:sp>
        <p:nvSpPr>
          <p:cNvPr id="385" name="Rectangle 8">
            <a:extLst>
              <a:ext uri="{FF2B5EF4-FFF2-40B4-BE49-F238E27FC236}">
                <a16:creationId xmlns="" xmlns:a16="http://schemas.microsoft.com/office/drawing/2014/main" id="{CB27B46B-EC75-4AAA-98A3-26CFC44C2A66}"/>
              </a:ext>
            </a:extLst>
          </p:cNvPr>
          <p:cNvSpPr>
            <a:spLocks noChangeArrowheads="1"/>
          </p:cNvSpPr>
          <p:nvPr/>
        </p:nvSpPr>
        <p:spPr bwMode="auto">
          <a:xfrm>
            <a:off x="2882754" y="5321550"/>
            <a:ext cx="25915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r>
              <a:rPr lang="zh-CN" altLang="en-US" sz="1000" dirty="0">
                <a:solidFill>
                  <a:schemeClr val="bg1"/>
                </a:solidFill>
                <a:latin typeface="微软雅黑" panose="020B0503020204020204" pitchFamily="34" charset="-122"/>
                <a:ea typeface="微软雅黑" panose="020B0503020204020204" pitchFamily="34" charset="-122"/>
              </a:rPr>
              <a:t>碧玉妆成一树高</a:t>
            </a:r>
            <a:r>
              <a:rPr lang="zh-TW" altLang="en-US" sz="1000" dirty="0">
                <a:solidFill>
                  <a:schemeClr val="bg1"/>
                </a:solidFill>
                <a:latin typeface="微软雅黑" panose="020B0503020204020204" pitchFamily="34" charset="-122"/>
                <a:ea typeface="微软雅黑" panose="020B0503020204020204" pitchFamily="34" charset="-122"/>
              </a:rPr>
              <a:t>，零露 兮。</a:t>
            </a:r>
            <a:r>
              <a:rPr lang="zh-CN" altLang="en-US" sz="1000" dirty="0">
                <a:solidFill>
                  <a:schemeClr val="bg1"/>
                </a:solidFill>
                <a:latin typeface="微软雅黑" panose="020B0503020204020204" pitchFamily="34" charset="-122"/>
                <a:ea typeface="微软雅黑" panose="020B0503020204020204" pitchFamily="34" charset="-122"/>
              </a:rPr>
              <a:t>不知细叶谁裁出，二月春风似剪刀。</a:t>
            </a:r>
            <a:endParaRPr lang="zh-TW" altLang="en-US" sz="1000" dirty="0">
              <a:solidFill>
                <a:schemeClr val="bg1"/>
              </a:solidFill>
              <a:latin typeface="微软雅黑" panose="020B0503020204020204" pitchFamily="34" charset="-122"/>
              <a:ea typeface="微软雅黑" panose="020B0503020204020204" pitchFamily="34" charset="-122"/>
            </a:endParaRPr>
          </a:p>
        </p:txBody>
      </p:sp>
      <p:pic>
        <p:nvPicPr>
          <p:cNvPr id="386" name="图片 385">
            <a:extLst>
              <a:ext uri="{FF2B5EF4-FFF2-40B4-BE49-F238E27FC236}">
                <a16:creationId xmlns="" xmlns:a16="http://schemas.microsoft.com/office/drawing/2014/main" id="{C8DC6547-DD22-48C4-865C-5AFB18489DD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Tree>
    <p:extLst>
      <p:ext uri="{BB962C8B-B14F-4D97-AF65-F5344CB8AC3E}">
        <p14:creationId xmlns:p14="http://schemas.microsoft.com/office/powerpoint/2010/main" val="3252217862"/>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withEffect">
                                  <p:stCondLst>
                                    <p:cond delay="0"/>
                                  </p:stCondLst>
                                  <p:iterate>
                                    <p:tmAbs val="0"/>
                                  </p:iterate>
                                  <p:childTnLst>
                                    <p:set>
                                      <p:cBhvr>
                                        <p:cTn id="6" fill="hold"/>
                                        <p:tgtEl>
                                          <p:spTgt spid="380"/>
                                        </p:tgtEl>
                                        <p:attrNameLst>
                                          <p:attrName>style.visibility</p:attrName>
                                        </p:attrNameLst>
                                      </p:cBhvr>
                                      <p:to>
                                        <p:strVal val="visible"/>
                                      </p:to>
                                    </p:set>
                                    <p:animEffect transition="in" filter="dissolve">
                                      <p:cBhvr>
                                        <p:cTn id="7" dur="500"/>
                                        <p:tgtEl>
                                          <p:spTgt spid="380"/>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381"/>
                                        </p:tgtEl>
                                        <p:attrNameLst>
                                          <p:attrName>style.visibility</p:attrName>
                                        </p:attrNameLst>
                                      </p:cBhvr>
                                      <p:to>
                                        <p:strVal val="visible"/>
                                      </p:to>
                                    </p:set>
                                    <p:animEffect transition="in" filter="dissolve">
                                      <p:cBhvr>
                                        <p:cTn id="11" dur="500"/>
                                        <p:tgtEl>
                                          <p:spTgt spid="381"/>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382"/>
                                        </p:tgtEl>
                                        <p:attrNameLst>
                                          <p:attrName>style.visibility</p:attrName>
                                        </p:attrNameLst>
                                      </p:cBhvr>
                                      <p:to>
                                        <p:strVal val="visible"/>
                                      </p:to>
                                    </p:set>
                                    <p:animEffect transition="in" filter="dissolve">
                                      <p:cBhvr>
                                        <p:cTn id="15" dur="500"/>
                                        <p:tgtEl>
                                          <p:spTgt spid="382"/>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383"/>
                                        </p:tgtEl>
                                        <p:attrNameLst>
                                          <p:attrName>style.visibility</p:attrName>
                                        </p:attrNameLst>
                                      </p:cBhvr>
                                      <p:to>
                                        <p:strVal val="visible"/>
                                      </p:to>
                                    </p:set>
                                    <p:animEffect transition="in" filter="dissolve">
                                      <p:cBhvr>
                                        <p:cTn id="19" dur="500"/>
                                        <p:tgtEl>
                                          <p:spTgt spid="383"/>
                                        </p:tgtEl>
                                      </p:cBhvr>
                                    </p:animEffect>
                                  </p:childTnLst>
                                </p:cTn>
                              </p:par>
                            </p:childTnLst>
                          </p:cTn>
                        </p:par>
                        <p:par>
                          <p:cTn id="20" fill="hold">
                            <p:stCondLst>
                              <p:cond delay="2000"/>
                            </p:stCondLst>
                            <p:childTnLst>
                              <p:par>
                                <p:cTn id="21" presetID="9" presetClass="entr" fill="hold" grpId="0" nodeType="afterEffect">
                                  <p:stCondLst>
                                    <p:cond delay="0"/>
                                  </p:stCondLst>
                                  <p:iterate>
                                    <p:tmAbs val="0"/>
                                  </p:iterate>
                                  <p:childTnLst>
                                    <p:set>
                                      <p:cBhvr>
                                        <p:cTn id="22" fill="hold"/>
                                        <p:tgtEl>
                                          <p:spTgt spid="384"/>
                                        </p:tgtEl>
                                        <p:attrNameLst>
                                          <p:attrName>style.visibility</p:attrName>
                                        </p:attrNameLst>
                                      </p:cBhvr>
                                      <p:to>
                                        <p:strVal val="visible"/>
                                      </p:to>
                                    </p:set>
                                    <p:animEffect transition="in" filter="dissolve">
                                      <p:cBhvr>
                                        <p:cTn id="23" dur="500"/>
                                        <p:tgtEl>
                                          <p:spTgt spid="384"/>
                                        </p:tgtEl>
                                      </p:cBhvr>
                                    </p:animEffect>
                                  </p:childTnLst>
                                </p:cTn>
                              </p:par>
                            </p:childTnLst>
                          </p:cTn>
                        </p:par>
                        <p:par>
                          <p:cTn id="24" fill="hold">
                            <p:stCondLst>
                              <p:cond delay="2500"/>
                            </p:stCondLst>
                            <p:childTnLst>
                              <p:par>
                                <p:cTn id="25" presetID="9" presetClass="entr" fill="hold" grpId="0" nodeType="afterEffect">
                                  <p:stCondLst>
                                    <p:cond delay="0"/>
                                  </p:stCondLst>
                                  <p:iterate>
                                    <p:tmAbs val="0"/>
                                  </p:iterate>
                                  <p:childTnLst>
                                    <p:set>
                                      <p:cBhvr>
                                        <p:cTn id="26" fill="hold"/>
                                        <p:tgtEl>
                                          <p:spTgt spid="385"/>
                                        </p:tgtEl>
                                        <p:attrNameLst>
                                          <p:attrName>style.visibility</p:attrName>
                                        </p:attrNameLst>
                                      </p:cBhvr>
                                      <p:to>
                                        <p:strVal val="visible"/>
                                      </p:to>
                                    </p:set>
                                    <p:animEffect transition="in" filter="dissolve">
                                      <p:cBhvr>
                                        <p:cTn id="27" dur="500"/>
                                        <p:tgtEl>
                                          <p:spTgt spid="385"/>
                                        </p:tgtEl>
                                      </p:cBhvr>
                                    </p:animEffect>
                                  </p:childTnLst>
                                </p:cTn>
                              </p:par>
                            </p:childTnLst>
                          </p:cTn>
                        </p:par>
                        <p:par>
                          <p:cTn id="28" fill="hold">
                            <p:stCondLst>
                              <p:cond delay="3000"/>
                            </p:stCondLst>
                            <p:childTnLst>
                              <p:par>
                                <p:cTn id="29" presetID="4" presetClass="entr" presetSubtype="32" fill="hold" nodeType="afterEffect">
                                  <p:stCondLst>
                                    <p:cond delay="0"/>
                                  </p:stCondLst>
                                  <p:childTnLst>
                                    <p:set>
                                      <p:cBhvr>
                                        <p:cTn id="30" dur="1" fill="hold">
                                          <p:stCondLst>
                                            <p:cond delay="0"/>
                                          </p:stCondLst>
                                        </p:cTn>
                                        <p:tgtEl>
                                          <p:spTgt spid="379"/>
                                        </p:tgtEl>
                                        <p:attrNameLst>
                                          <p:attrName>style.visibility</p:attrName>
                                        </p:attrNameLst>
                                      </p:cBhvr>
                                      <p:to>
                                        <p:strVal val="visible"/>
                                      </p:to>
                                    </p:set>
                                    <p:animEffect transition="in" filter="box(out)">
                                      <p:cBhvr>
                                        <p:cTn id="31" dur="2000"/>
                                        <p:tgtEl>
                                          <p:spTgt spid="379"/>
                                        </p:tgtEl>
                                      </p:cBhvr>
                                    </p:animEffect>
                                  </p:childTnLst>
                                </p:cTn>
                              </p:par>
                              <p:par>
                                <p:cTn id="32" presetID="42" presetClass="entr" presetSubtype="0" fill="hold" nodeType="withEffect">
                                  <p:stCondLst>
                                    <p:cond delay="0"/>
                                  </p:stCondLst>
                                  <p:childTnLst>
                                    <p:set>
                                      <p:cBhvr>
                                        <p:cTn id="33" dur="1" fill="hold">
                                          <p:stCondLst>
                                            <p:cond delay="0"/>
                                          </p:stCondLst>
                                        </p:cTn>
                                        <p:tgtEl>
                                          <p:spTgt spid="378"/>
                                        </p:tgtEl>
                                        <p:attrNameLst>
                                          <p:attrName>style.visibility</p:attrName>
                                        </p:attrNameLst>
                                      </p:cBhvr>
                                      <p:to>
                                        <p:strVal val="visible"/>
                                      </p:to>
                                    </p:set>
                                    <p:animEffect transition="in" filter="fade">
                                      <p:cBhvr>
                                        <p:cTn id="34" dur="1000"/>
                                        <p:tgtEl>
                                          <p:spTgt spid="378"/>
                                        </p:tgtEl>
                                      </p:cBhvr>
                                    </p:animEffect>
                                    <p:anim calcmode="lin" valueType="num">
                                      <p:cBhvr>
                                        <p:cTn id="35" dur="1000" fill="hold"/>
                                        <p:tgtEl>
                                          <p:spTgt spid="378"/>
                                        </p:tgtEl>
                                        <p:attrNameLst>
                                          <p:attrName>ppt_x</p:attrName>
                                        </p:attrNameLst>
                                      </p:cBhvr>
                                      <p:tavLst>
                                        <p:tav tm="0">
                                          <p:val>
                                            <p:strVal val="#ppt_x"/>
                                          </p:val>
                                        </p:tav>
                                        <p:tav tm="100000">
                                          <p:val>
                                            <p:strVal val="#ppt_x"/>
                                          </p:val>
                                        </p:tav>
                                      </p:tavLst>
                                    </p:anim>
                                    <p:anim calcmode="lin" valueType="num">
                                      <p:cBhvr>
                                        <p:cTn id="36" dur="1000" fill="hold"/>
                                        <p:tgtEl>
                                          <p:spTgt spid="378"/>
                                        </p:tgtEl>
                                        <p:attrNameLst>
                                          <p:attrName>ppt_y</p:attrName>
                                        </p:attrNameLst>
                                      </p:cBhvr>
                                      <p:tavLst>
                                        <p:tav tm="0">
                                          <p:val>
                                            <p:strVal val="#ppt_y+.1"/>
                                          </p:val>
                                        </p:tav>
                                        <p:tav tm="100000">
                                          <p:val>
                                            <p:strVal val="#ppt_y"/>
                                          </p:val>
                                        </p:tav>
                                      </p:tavLst>
                                    </p:anim>
                                  </p:childTnLst>
                                </p:cTn>
                              </p:par>
                            </p:childTnLst>
                          </p:cTn>
                        </p:par>
                        <p:par>
                          <p:cTn id="37" fill="hold">
                            <p:stCondLst>
                              <p:cond delay="5000"/>
                            </p:stCondLst>
                            <p:childTnLst>
                              <p:par>
                                <p:cTn id="38" presetID="14" presetClass="entr" presetSubtype="10" fill="hold" nodeType="afterEffect">
                                  <p:stCondLst>
                                    <p:cond delay="0"/>
                                  </p:stCondLst>
                                  <p:childTnLst>
                                    <p:set>
                                      <p:cBhvr>
                                        <p:cTn id="39" dur="1" fill="hold">
                                          <p:stCondLst>
                                            <p:cond delay="0"/>
                                          </p:stCondLst>
                                        </p:cTn>
                                        <p:tgtEl>
                                          <p:spTgt spid="386"/>
                                        </p:tgtEl>
                                        <p:attrNameLst>
                                          <p:attrName>style.visibility</p:attrName>
                                        </p:attrNameLst>
                                      </p:cBhvr>
                                      <p:to>
                                        <p:strVal val="visible"/>
                                      </p:to>
                                    </p:set>
                                    <p:animEffect transition="in" filter="randombar(horizontal)">
                                      <p:cBhvr>
                                        <p:cTn id="40" dur="500"/>
                                        <p:tgtEl>
                                          <p:spTgt spid="3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0" grpId="0" animBg="1" advAuto="0"/>
      <p:bldP spid="381" grpId="0"/>
      <p:bldP spid="382" grpId="0" animBg="1" advAuto="0"/>
      <p:bldP spid="383" grpId="0"/>
      <p:bldP spid="384" grpId="0" animBg="1" advAuto="0"/>
      <p:bldP spid="38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a:extLst>
              <a:ext uri="{FF2B5EF4-FFF2-40B4-BE49-F238E27FC236}">
                <a16:creationId xmlns="" xmlns:a16="http://schemas.microsoft.com/office/drawing/2014/main" id="{4FF2E952-FE7E-401C-97A8-2BB8CD0DF79F}"/>
              </a:ext>
            </a:extLst>
          </p:cNvPr>
          <p:cNvSpPr txBox="1"/>
          <p:nvPr/>
        </p:nvSpPr>
        <p:spPr>
          <a:xfrm>
            <a:off x="-1808341" y="1216908"/>
            <a:ext cx="8534400" cy="12397743"/>
          </a:xfrm>
          <a:prstGeom prst="rect">
            <a:avLst/>
          </a:prstGeom>
          <a:noFill/>
        </p:spPr>
        <p:txBody>
          <a:bodyPr wrap="square" rtlCol="0">
            <a:prstTxWarp prst="textCircle">
              <a:avLst>
                <a:gd name="adj" fmla="val 14940790"/>
              </a:avLst>
            </a:prstTxWarp>
            <a:spAutoFit/>
          </a:bodyPr>
          <a:lstStyle/>
          <a:p>
            <a:r>
              <a:rPr lang="en-US" altLang="zh-CN" sz="3600" spc="1800" dirty="0">
                <a:solidFill>
                  <a:srgbClr val="F7F7F7"/>
                </a:solidFill>
                <a:latin typeface="造字工房悦黑体验版纤细体" pitchFamily="50" charset="-122"/>
                <a:ea typeface="造字工房悦黑体验版纤细体" pitchFamily="50" charset="-122"/>
              </a:rPr>
              <a:t>PART FOUR</a:t>
            </a:r>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338014" y="1518211"/>
            <a:ext cx="4667250" cy="4660900"/>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pic>
        <p:nvPicPr>
          <p:cNvPr id="77" name="图片 76">
            <a:extLst>
              <a:ext uri="{FF2B5EF4-FFF2-40B4-BE49-F238E27FC236}">
                <a16:creationId xmlns="" xmlns:a16="http://schemas.microsoft.com/office/drawing/2014/main" id="{74E98E74-DE1B-4E7E-935F-A91A433D9005}"/>
              </a:ext>
            </a:extLst>
          </p:cNvPr>
          <p:cNvPicPr>
            <a:picLocks noChangeAspect="1"/>
          </p:cNvPicPr>
          <p:nvPr/>
        </p:nvPicPr>
        <p:blipFill rotWithShape="1">
          <a:blip r:embed="rId3" cstate="email"/>
          <a:srcRect/>
          <a:stretch>
            <a:fillRect/>
          </a:stretch>
        </p:blipFill>
        <p:spPr>
          <a:xfrm>
            <a:off x="8541287" y="3066496"/>
            <a:ext cx="2528172" cy="3786877"/>
          </a:xfrm>
          <a:prstGeom prst="rect">
            <a:avLst/>
          </a:prstGeom>
        </p:spPr>
      </p:pic>
      <p:pic>
        <p:nvPicPr>
          <p:cNvPr id="79" name="图片 78">
            <a:extLst>
              <a:ext uri="{FF2B5EF4-FFF2-40B4-BE49-F238E27FC236}">
                <a16:creationId xmlns="" xmlns:a16="http://schemas.microsoft.com/office/drawing/2014/main" id="{BEB56F8B-7F63-4CDD-8EDA-F2B483D5B0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221879" flipV="1">
            <a:off x="9481592" y="2435752"/>
            <a:ext cx="1442171" cy="1402659"/>
          </a:xfrm>
          <a:prstGeom prst="rect">
            <a:avLst/>
          </a:prstGeom>
        </p:spPr>
      </p:pic>
      <p:pic>
        <p:nvPicPr>
          <p:cNvPr id="80" name="图片 79">
            <a:extLst>
              <a:ext uri="{FF2B5EF4-FFF2-40B4-BE49-F238E27FC236}">
                <a16:creationId xmlns="" xmlns:a16="http://schemas.microsoft.com/office/drawing/2014/main" id="{426279DA-2025-4F02-B47C-C940400BC6D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
        <p:nvSpPr>
          <p:cNvPr id="82" name="文本框 81">
            <a:extLst>
              <a:ext uri="{FF2B5EF4-FFF2-40B4-BE49-F238E27FC236}">
                <a16:creationId xmlns="" xmlns:a16="http://schemas.microsoft.com/office/drawing/2014/main" id="{D6C34622-F4DD-42A3-864C-F967E8EF6184}"/>
              </a:ext>
            </a:extLst>
          </p:cNvPr>
          <p:cNvSpPr txBox="1"/>
          <p:nvPr/>
        </p:nvSpPr>
        <p:spPr>
          <a:xfrm>
            <a:off x="8226013" y="2650793"/>
            <a:ext cx="677108" cy="1569660"/>
          </a:xfrm>
          <a:prstGeom prst="rect">
            <a:avLst/>
          </a:prstGeom>
          <a:noFill/>
          <a:ln>
            <a:solidFill>
              <a:schemeClr val="bg1"/>
            </a:solidFill>
            <a:prstDash val="sysDot"/>
          </a:ln>
        </p:spPr>
        <p:txBody>
          <a:bodyPr wrap="square" rtlCol="0">
            <a:spAutoFit/>
          </a:bodyPr>
          <a:lstStyle>
            <a:defPPr>
              <a:defRPr lang="zh-CN"/>
            </a:defPPr>
            <a:lvl1pPr algn="ctr">
              <a:defRPr sz="3200">
                <a:latin typeface="方正清刻本悦宋简体" panose="02000000000000000000" pitchFamily="2" charset="-122"/>
                <a:ea typeface="方正清刻本悦宋简体" panose="02000000000000000000" pitchFamily="2" charset="-122"/>
              </a:defRPr>
            </a:lvl1pPr>
          </a:lstStyle>
          <a:p>
            <a:r>
              <a:rPr lang="zh-CN" altLang="en-US" dirty="0">
                <a:solidFill>
                  <a:schemeClr val="bg1"/>
                </a:solidFill>
                <a:latin typeface="文悦古典明朝体 (非商业使用) W5" pitchFamily="50" charset="-122"/>
                <a:ea typeface="文悦古典明朝体 (非商业使用) W5" pitchFamily="50" charset="-122"/>
              </a:rPr>
              <a:t>第四章</a:t>
            </a:r>
          </a:p>
        </p:txBody>
      </p:sp>
      <p:cxnSp>
        <p:nvCxnSpPr>
          <p:cNvPr id="83" name="直接连接符 82">
            <a:extLst>
              <a:ext uri="{FF2B5EF4-FFF2-40B4-BE49-F238E27FC236}">
                <a16:creationId xmlns="" xmlns:a16="http://schemas.microsoft.com/office/drawing/2014/main" id="{F10191B1-6DDA-4EB8-B4F1-7F1D058AA58E}"/>
              </a:ext>
            </a:extLst>
          </p:cNvPr>
          <p:cNvCxnSpPr/>
          <p:nvPr/>
        </p:nvCxnSpPr>
        <p:spPr>
          <a:xfrm>
            <a:off x="8028824" y="2952916"/>
            <a:ext cx="1" cy="251187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4" name="文本框 83">
            <a:extLst>
              <a:ext uri="{FF2B5EF4-FFF2-40B4-BE49-F238E27FC236}">
                <a16:creationId xmlns="" xmlns:a16="http://schemas.microsoft.com/office/drawing/2014/main" id="{DCCFB40C-1937-4BD7-B7AC-350B7DFDE500}"/>
              </a:ext>
            </a:extLst>
          </p:cNvPr>
          <p:cNvSpPr txBox="1"/>
          <p:nvPr/>
        </p:nvSpPr>
        <p:spPr>
          <a:xfrm>
            <a:off x="6551506" y="3848661"/>
            <a:ext cx="1477328" cy="1169551"/>
          </a:xfrm>
          <a:prstGeom prst="rect">
            <a:avLst/>
          </a:prstGeom>
          <a:noFill/>
        </p:spPr>
        <p:txBody>
          <a:bodyPr vert="eaVert" wrap="none" rtlCol="0">
            <a:spAutoFit/>
          </a:bodyPr>
          <a:lstStyle/>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请在这里，</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输入副标</a:t>
            </a:r>
            <a:endParaRPr lang="en-US" altLang="zh-CN" sz="1400" dirty="0">
              <a:solidFill>
                <a:schemeClr val="bg1"/>
              </a:solidFill>
              <a:latin typeface="微软雅黑" panose="020B0503020204020204" pitchFamily="34" charset="-122"/>
              <a:ea typeface="微软雅黑" panose="020B0503020204020204" pitchFamily="34" charset="-122"/>
            </a:endParaRPr>
          </a:p>
          <a:p>
            <a:pPr>
              <a:lnSpc>
                <a:spcPct val="150000"/>
              </a:lnSpc>
            </a:pPr>
            <a:r>
              <a:rPr lang="zh-CN" altLang="en-US" sz="1400" dirty="0">
                <a:solidFill>
                  <a:schemeClr val="bg1"/>
                </a:solidFill>
                <a:latin typeface="微软雅黑" panose="020B0503020204020204" pitchFamily="34" charset="-122"/>
                <a:ea typeface="微软雅黑" panose="020B0503020204020204" pitchFamily="34" charset="-122"/>
              </a:rPr>
              <a:t>题输入副标题</a:t>
            </a:r>
          </a:p>
          <a:p>
            <a:pPr>
              <a:lnSpc>
                <a:spcPct val="150000"/>
              </a:lnSpc>
            </a:pP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85" name="矩形 84">
            <a:extLst>
              <a:ext uri="{FF2B5EF4-FFF2-40B4-BE49-F238E27FC236}">
                <a16:creationId xmlns="" xmlns:a16="http://schemas.microsoft.com/office/drawing/2014/main" id="{6EFE9713-C178-41C1-AF87-9BF46FF1991F}"/>
              </a:ext>
            </a:extLst>
          </p:cNvPr>
          <p:cNvSpPr/>
          <p:nvPr/>
        </p:nvSpPr>
        <p:spPr>
          <a:xfrm>
            <a:off x="4329245" y="3848661"/>
            <a:ext cx="2400657" cy="1186030"/>
          </a:xfrm>
          <a:prstGeom prst="rect">
            <a:avLst/>
          </a:prstGeom>
        </p:spPr>
        <p:txBody>
          <a:bodyPr vert="eaVert" wrap="square">
            <a:spAutoFit/>
          </a:bodyPr>
          <a:lstStyle/>
          <a:p>
            <a:pPr>
              <a:lnSpc>
                <a:spcPct val="150000"/>
              </a:lnSpc>
            </a:pPr>
            <a:r>
              <a:rPr lang="zh-CN" altLang="en-US" sz="800" dirty="0">
                <a:solidFill>
                  <a:schemeClr val="bg1"/>
                </a:solidFill>
                <a:latin typeface="微软雅黑" panose="020B0503020204020204" pitchFamily="34" charset="-122"/>
                <a:ea typeface="微软雅黑" panose="020B0503020204020204" pitchFamily="34" charset="-122"/>
              </a:rPr>
              <a:t>清丽宛转、柔美多情的笔触，以景起，以情结，以景寄情，情景交融，抒写了女子怀人伤春的情愫。南宋胡仔</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鱼隐丛话</a:t>
            </a:r>
            <a:r>
              <a:rPr lang="en-US" altLang="zh-CN" sz="800" dirty="0">
                <a:solidFill>
                  <a:schemeClr val="bg1"/>
                </a:solidFill>
                <a:latin typeface="微软雅黑" panose="020B0503020204020204" pitchFamily="34" charset="-122"/>
                <a:ea typeface="微软雅黑" panose="020B0503020204020204" pitchFamily="34" charset="-122"/>
              </a:rPr>
              <a:t>》</a:t>
            </a:r>
            <a:r>
              <a:rPr lang="zh-CN" altLang="en-US" sz="800" dirty="0">
                <a:solidFill>
                  <a:schemeClr val="bg1"/>
                </a:solidFill>
                <a:latin typeface="微软雅黑" panose="020B0503020204020204" pitchFamily="34" charset="-122"/>
                <a:ea typeface="微软雅黑" panose="020B0503020204020204" pitchFamily="34" charset="-122"/>
              </a:rPr>
              <a:t>中评此词云：“观此语意，疑若优柔无断者；至其端委庙堂，决澶渊之策，其气锐然，奋仁者之勇，全与此诗意不相类。盖人之难知也如此！</a:t>
            </a:r>
            <a:endParaRPr lang="en-US" altLang="zh-CN" sz="800" dirty="0">
              <a:solidFill>
                <a:schemeClr val="bg1"/>
              </a:solidFill>
              <a:latin typeface="微软雅黑" panose="020B0503020204020204" pitchFamily="34" charset="-122"/>
              <a:ea typeface="微软雅黑" panose="020B0503020204020204" pitchFamily="34" charset="-122"/>
            </a:endParaRPr>
          </a:p>
        </p:txBody>
      </p:sp>
      <p:pic>
        <p:nvPicPr>
          <p:cNvPr id="86" name="图片 10">
            <a:extLst>
              <a:ext uri="{FF2B5EF4-FFF2-40B4-BE49-F238E27FC236}">
                <a16:creationId xmlns="" xmlns:a16="http://schemas.microsoft.com/office/drawing/2014/main" id="{B7F366BC-CD1C-4953-A527-466E55883E0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63067" y="5018212"/>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7" name="组合 86">
            <a:extLst>
              <a:ext uri="{FF2B5EF4-FFF2-40B4-BE49-F238E27FC236}">
                <a16:creationId xmlns="" xmlns:a16="http://schemas.microsoft.com/office/drawing/2014/main" id="{BBAC0A2A-4E67-4567-AD83-3A20C09F8E66}"/>
              </a:ext>
            </a:extLst>
          </p:cNvPr>
          <p:cNvGrpSpPr>
            <a:grpSpLocks/>
          </p:cNvGrpSpPr>
          <p:nvPr/>
        </p:nvGrpSpPr>
        <p:grpSpPr bwMode="auto">
          <a:xfrm>
            <a:off x="-1324931" y="-687825"/>
            <a:ext cx="972341" cy="971350"/>
            <a:chOff x="412646" y="656269"/>
            <a:chExt cx="3839484" cy="3834791"/>
          </a:xfrm>
        </p:grpSpPr>
        <p:sp>
          <p:nvSpPr>
            <p:cNvPr id="88" name="椭圆 87">
              <a:extLst>
                <a:ext uri="{FF2B5EF4-FFF2-40B4-BE49-F238E27FC236}">
                  <a16:creationId xmlns="" xmlns:a16="http://schemas.microsoft.com/office/drawing/2014/main" id="{622F32C8-C0BF-42A4-8898-AC2490A851C7}"/>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89" name="组合 88">
              <a:extLst>
                <a:ext uri="{FF2B5EF4-FFF2-40B4-BE49-F238E27FC236}">
                  <a16:creationId xmlns="" xmlns:a16="http://schemas.microsoft.com/office/drawing/2014/main" id="{E381462E-9BE2-4226-BBA7-374936590C3D}"/>
                </a:ext>
              </a:extLst>
            </p:cNvPr>
            <p:cNvGrpSpPr>
              <a:grpSpLocks/>
            </p:cNvGrpSpPr>
            <p:nvPr/>
          </p:nvGrpSpPr>
          <p:grpSpPr bwMode="auto">
            <a:xfrm>
              <a:off x="1167595" y="656269"/>
              <a:ext cx="3084535" cy="3065208"/>
              <a:chOff x="1167595" y="656269"/>
              <a:chExt cx="3084535" cy="3065208"/>
            </a:xfrm>
          </p:grpSpPr>
          <p:sp>
            <p:nvSpPr>
              <p:cNvPr id="90" name="椭圆 89">
                <a:extLst>
                  <a:ext uri="{FF2B5EF4-FFF2-40B4-BE49-F238E27FC236}">
                    <a16:creationId xmlns="" xmlns:a16="http://schemas.microsoft.com/office/drawing/2014/main" id="{9386470B-8DE1-402B-AB24-298F21154C3A}"/>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1" name="组合 126">
                <a:extLst>
                  <a:ext uri="{FF2B5EF4-FFF2-40B4-BE49-F238E27FC236}">
                    <a16:creationId xmlns="" xmlns:a16="http://schemas.microsoft.com/office/drawing/2014/main" id="{2B139AAC-E6AD-4A5A-BBA6-EF711FD68134}"/>
                  </a:ext>
                </a:extLst>
              </p:cNvPr>
              <p:cNvGrpSpPr>
                <a:grpSpLocks/>
              </p:cNvGrpSpPr>
              <p:nvPr/>
            </p:nvGrpSpPr>
            <p:grpSpPr bwMode="auto">
              <a:xfrm>
                <a:off x="1471763" y="905821"/>
                <a:ext cx="2545098" cy="2726591"/>
                <a:chOff x="5692632" y="2125830"/>
                <a:chExt cx="2582391" cy="2767159"/>
              </a:xfrm>
            </p:grpSpPr>
            <p:sp>
              <p:nvSpPr>
                <p:cNvPr id="154" name="任意多边形 862">
                  <a:extLst>
                    <a:ext uri="{FF2B5EF4-FFF2-40B4-BE49-F238E27FC236}">
                      <a16:creationId xmlns="" xmlns:a16="http://schemas.microsoft.com/office/drawing/2014/main" id="{0D7D960F-DE0B-436E-A9F2-21936E77B222}"/>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863">
                  <a:extLst>
                    <a:ext uri="{FF2B5EF4-FFF2-40B4-BE49-F238E27FC236}">
                      <a16:creationId xmlns="" xmlns:a16="http://schemas.microsoft.com/office/drawing/2014/main" id="{8E522176-5C26-438A-AAA2-6D10F9D1055C}"/>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864">
                  <a:extLst>
                    <a:ext uri="{FF2B5EF4-FFF2-40B4-BE49-F238E27FC236}">
                      <a16:creationId xmlns="" xmlns:a16="http://schemas.microsoft.com/office/drawing/2014/main" id="{84B2E89A-10D1-4643-AC69-E9C0F5335BFD}"/>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865">
                  <a:extLst>
                    <a:ext uri="{FF2B5EF4-FFF2-40B4-BE49-F238E27FC236}">
                      <a16:creationId xmlns="" xmlns:a16="http://schemas.microsoft.com/office/drawing/2014/main" id="{17A094FF-01A8-4A3D-B198-05A6CCA92C4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866">
                  <a:extLst>
                    <a:ext uri="{FF2B5EF4-FFF2-40B4-BE49-F238E27FC236}">
                      <a16:creationId xmlns="" xmlns:a16="http://schemas.microsoft.com/office/drawing/2014/main" id="{F599E6AE-E5EE-4BE8-9D75-D9A1293AA8B8}"/>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867">
                  <a:extLst>
                    <a:ext uri="{FF2B5EF4-FFF2-40B4-BE49-F238E27FC236}">
                      <a16:creationId xmlns="" xmlns:a16="http://schemas.microsoft.com/office/drawing/2014/main" id="{F573B45C-80A2-4930-8313-100E4058E9D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2" name="组合 122">
                <a:extLst>
                  <a:ext uri="{FF2B5EF4-FFF2-40B4-BE49-F238E27FC236}">
                    <a16:creationId xmlns="" xmlns:a16="http://schemas.microsoft.com/office/drawing/2014/main" id="{0C042375-769A-4348-B198-93857199236C}"/>
                  </a:ext>
                </a:extLst>
              </p:cNvPr>
              <p:cNvGrpSpPr>
                <a:grpSpLocks/>
              </p:cNvGrpSpPr>
              <p:nvPr/>
            </p:nvGrpSpPr>
            <p:grpSpPr bwMode="auto">
              <a:xfrm>
                <a:off x="1238175" y="792388"/>
                <a:ext cx="3013955" cy="2929089"/>
                <a:chOff x="7642275" y="-3564091"/>
                <a:chExt cx="5694363" cy="5534842"/>
              </a:xfrm>
            </p:grpSpPr>
            <p:grpSp>
              <p:nvGrpSpPr>
                <p:cNvPr id="130" name="组合 108">
                  <a:extLst>
                    <a:ext uri="{FF2B5EF4-FFF2-40B4-BE49-F238E27FC236}">
                      <a16:creationId xmlns="" xmlns:a16="http://schemas.microsoft.com/office/drawing/2014/main" id="{E665DF53-9556-45BD-B15C-166A28F418C6}"/>
                    </a:ext>
                  </a:extLst>
                </p:cNvPr>
                <p:cNvGrpSpPr>
                  <a:grpSpLocks/>
                </p:cNvGrpSpPr>
                <p:nvPr/>
              </p:nvGrpSpPr>
              <p:grpSpPr bwMode="auto">
                <a:xfrm>
                  <a:off x="10568038" y="-2241539"/>
                  <a:ext cx="2768600" cy="1414311"/>
                  <a:chOff x="7264400" y="2182977"/>
                  <a:chExt cx="2768600" cy="1414311"/>
                </a:xfrm>
              </p:grpSpPr>
              <p:sp>
                <p:nvSpPr>
                  <p:cNvPr id="152" name="任意多边形 860">
                    <a:extLst>
                      <a:ext uri="{FF2B5EF4-FFF2-40B4-BE49-F238E27FC236}">
                        <a16:creationId xmlns="" xmlns:a16="http://schemas.microsoft.com/office/drawing/2014/main" id="{040288C9-34B9-4890-9DF4-B7A24924AB8D}"/>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3" name="任意多边形 861">
                    <a:extLst>
                      <a:ext uri="{FF2B5EF4-FFF2-40B4-BE49-F238E27FC236}">
                        <a16:creationId xmlns="" xmlns:a16="http://schemas.microsoft.com/office/drawing/2014/main" id="{A9BEC5DE-2718-44C1-A1AA-9F6559B5EC8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109">
                  <a:extLst>
                    <a:ext uri="{FF2B5EF4-FFF2-40B4-BE49-F238E27FC236}">
                      <a16:creationId xmlns="" xmlns:a16="http://schemas.microsoft.com/office/drawing/2014/main" id="{98943DBF-B172-40BE-9659-CF5C4D32431B}"/>
                    </a:ext>
                  </a:extLst>
                </p:cNvPr>
                <p:cNvGrpSpPr>
                  <a:grpSpLocks/>
                </p:cNvGrpSpPr>
                <p:nvPr/>
              </p:nvGrpSpPr>
              <p:grpSpPr bwMode="auto">
                <a:xfrm>
                  <a:off x="10555338" y="-792316"/>
                  <a:ext cx="2717800" cy="1467621"/>
                  <a:chOff x="7251700" y="3632200"/>
                  <a:chExt cx="2717800" cy="1467621"/>
                </a:xfrm>
              </p:grpSpPr>
              <p:sp>
                <p:nvSpPr>
                  <p:cNvPr id="150" name="任意多边形 858">
                    <a:extLst>
                      <a:ext uri="{FF2B5EF4-FFF2-40B4-BE49-F238E27FC236}">
                        <a16:creationId xmlns="" xmlns:a16="http://schemas.microsoft.com/office/drawing/2014/main" id="{7C34F45D-D131-4E67-85EF-C8E81B85A28B}"/>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1" name="任意多边形 859">
                    <a:extLst>
                      <a:ext uri="{FF2B5EF4-FFF2-40B4-BE49-F238E27FC236}">
                        <a16:creationId xmlns="" xmlns:a16="http://schemas.microsoft.com/office/drawing/2014/main" id="{3641D7E5-ECEB-4824-B8E4-061206DE574B}"/>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110">
                  <a:extLst>
                    <a:ext uri="{FF2B5EF4-FFF2-40B4-BE49-F238E27FC236}">
                      <a16:creationId xmlns="" xmlns:a16="http://schemas.microsoft.com/office/drawing/2014/main" id="{04BCBB64-13F2-44EA-A913-2CBFB505906E}"/>
                    </a:ext>
                  </a:extLst>
                </p:cNvPr>
                <p:cNvGrpSpPr>
                  <a:grpSpLocks/>
                </p:cNvGrpSpPr>
                <p:nvPr/>
              </p:nvGrpSpPr>
              <p:grpSpPr bwMode="auto">
                <a:xfrm>
                  <a:off x="10471931" y="-792316"/>
                  <a:ext cx="1523446" cy="2743380"/>
                  <a:chOff x="7168293" y="3632200"/>
                  <a:chExt cx="1523446" cy="2743380"/>
                </a:xfrm>
              </p:grpSpPr>
              <p:sp>
                <p:nvSpPr>
                  <p:cNvPr id="148" name="任意多边形 856">
                    <a:extLst>
                      <a:ext uri="{FF2B5EF4-FFF2-40B4-BE49-F238E27FC236}">
                        <a16:creationId xmlns="" xmlns:a16="http://schemas.microsoft.com/office/drawing/2014/main" id="{838023BA-144B-4AD6-B1EF-88E8138AF2F2}"/>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9" name="任意多边形 857">
                    <a:extLst>
                      <a:ext uri="{FF2B5EF4-FFF2-40B4-BE49-F238E27FC236}">
                        <a16:creationId xmlns="" xmlns:a16="http://schemas.microsoft.com/office/drawing/2014/main" id="{396ADC74-E89D-4E9A-9A52-87E6C69FBA4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111">
                  <a:extLst>
                    <a:ext uri="{FF2B5EF4-FFF2-40B4-BE49-F238E27FC236}">
                      <a16:creationId xmlns="" xmlns:a16="http://schemas.microsoft.com/office/drawing/2014/main" id="{0F18DD87-3D70-42DA-9E4C-E76C69241501}"/>
                    </a:ext>
                  </a:extLst>
                </p:cNvPr>
                <p:cNvGrpSpPr>
                  <a:grpSpLocks/>
                </p:cNvGrpSpPr>
                <p:nvPr/>
              </p:nvGrpSpPr>
              <p:grpSpPr bwMode="auto">
                <a:xfrm>
                  <a:off x="8882232" y="-789141"/>
                  <a:ext cx="1567560" cy="2759892"/>
                  <a:chOff x="5578594" y="3635375"/>
                  <a:chExt cx="1567560" cy="2759892"/>
                </a:xfrm>
              </p:grpSpPr>
              <p:sp>
                <p:nvSpPr>
                  <p:cNvPr id="146" name="任意多边形 854">
                    <a:extLst>
                      <a:ext uri="{FF2B5EF4-FFF2-40B4-BE49-F238E27FC236}">
                        <a16:creationId xmlns="" xmlns:a16="http://schemas.microsoft.com/office/drawing/2014/main" id="{B7447985-97A1-44D7-A405-EEE9942FE085}"/>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7" name="任意多边形 855">
                    <a:extLst>
                      <a:ext uri="{FF2B5EF4-FFF2-40B4-BE49-F238E27FC236}">
                        <a16:creationId xmlns="" xmlns:a16="http://schemas.microsoft.com/office/drawing/2014/main" id="{52685CCE-3580-4A66-BDA2-218D822101CB}"/>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4" name="组合 99">
                  <a:extLst>
                    <a:ext uri="{FF2B5EF4-FFF2-40B4-BE49-F238E27FC236}">
                      <a16:creationId xmlns="" xmlns:a16="http://schemas.microsoft.com/office/drawing/2014/main" id="{3B184F33-70DF-4FCC-8F55-135D83259526}"/>
                    </a:ext>
                  </a:extLst>
                </p:cNvPr>
                <p:cNvGrpSpPr>
                  <a:grpSpLocks/>
                </p:cNvGrpSpPr>
                <p:nvPr/>
              </p:nvGrpSpPr>
              <p:grpSpPr bwMode="auto">
                <a:xfrm>
                  <a:off x="10504538" y="-3459330"/>
                  <a:ext cx="1556982" cy="2603514"/>
                  <a:chOff x="7200900" y="965186"/>
                  <a:chExt cx="1556982" cy="2603514"/>
                </a:xfrm>
              </p:grpSpPr>
              <p:sp>
                <p:nvSpPr>
                  <p:cNvPr id="144" name="任意多边形 852">
                    <a:extLst>
                      <a:ext uri="{FF2B5EF4-FFF2-40B4-BE49-F238E27FC236}">
                        <a16:creationId xmlns="" xmlns:a16="http://schemas.microsoft.com/office/drawing/2014/main" id="{DD0B67BD-8BD9-4960-976E-BC11818D5C01}"/>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853">
                    <a:extLst>
                      <a:ext uri="{FF2B5EF4-FFF2-40B4-BE49-F238E27FC236}">
                        <a16:creationId xmlns="" xmlns:a16="http://schemas.microsoft.com/office/drawing/2014/main" id="{5D75D597-B29D-48EF-8888-AA3ECCCC5B3A}"/>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5" name="组合 98">
                  <a:extLst>
                    <a:ext uri="{FF2B5EF4-FFF2-40B4-BE49-F238E27FC236}">
                      <a16:creationId xmlns="" xmlns:a16="http://schemas.microsoft.com/office/drawing/2014/main" id="{7650BFDE-1500-4141-8FC7-393406873B8A}"/>
                    </a:ext>
                  </a:extLst>
                </p:cNvPr>
                <p:cNvGrpSpPr>
                  <a:grpSpLocks/>
                </p:cNvGrpSpPr>
                <p:nvPr/>
              </p:nvGrpSpPr>
              <p:grpSpPr bwMode="auto">
                <a:xfrm>
                  <a:off x="9007760" y="-3564091"/>
                  <a:ext cx="1499035" cy="2673350"/>
                  <a:chOff x="5704122" y="860425"/>
                  <a:chExt cx="1499035" cy="2673350"/>
                </a:xfrm>
              </p:grpSpPr>
              <p:sp>
                <p:nvSpPr>
                  <p:cNvPr id="142" name="任意多边形 850">
                    <a:extLst>
                      <a:ext uri="{FF2B5EF4-FFF2-40B4-BE49-F238E27FC236}">
                        <a16:creationId xmlns="" xmlns:a16="http://schemas.microsoft.com/office/drawing/2014/main" id="{9E19FFEB-9FE3-4EC6-A3DF-C3C894B7A2F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851">
                    <a:extLst>
                      <a:ext uri="{FF2B5EF4-FFF2-40B4-BE49-F238E27FC236}">
                        <a16:creationId xmlns="" xmlns:a16="http://schemas.microsoft.com/office/drawing/2014/main" id="{5F1140E3-B2CC-4859-A1A9-76C926038C79}"/>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6" name="组合 113">
                  <a:extLst>
                    <a:ext uri="{FF2B5EF4-FFF2-40B4-BE49-F238E27FC236}">
                      <a16:creationId xmlns="" xmlns:a16="http://schemas.microsoft.com/office/drawing/2014/main" id="{8142F5E3-7749-449E-A1AA-6D143F379A9F}"/>
                    </a:ext>
                  </a:extLst>
                </p:cNvPr>
                <p:cNvGrpSpPr>
                  <a:grpSpLocks/>
                </p:cNvGrpSpPr>
                <p:nvPr/>
              </p:nvGrpSpPr>
              <p:grpSpPr bwMode="auto">
                <a:xfrm>
                  <a:off x="7685138" y="-2293489"/>
                  <a:ext cx="2743200" cy="1482122"/>
                  <a:chOff x="4381500" y="2131027"/>
                  <a:chExt cx="2743200" cy="1482122"/>
                </a:xfrm>
              </p:grpSpPr>
              <p:sp>
                <p:nvSpPr>
                  <p:cNvPr id="140" name="任意多边形 848">
                    <a:extLst>
                      <a:ext uri="{FF2B5EF4-FFF2-40B4-BE49-F238E27FC236}">
                        <a16:creationId xmlns="" xmlns:a16="http://schemas.microsoft.com/office/drawing/2014/main" id="{B688845D-BE7B-4F96-BB3E-256A8CCFB5A4}"/>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849">
                    <a:extLst>
                      <a:ext uri="{FF2B5EF4-FFF2-40B4-BE49-F238E27FC236}">
                        <a16:creationId xmlns="" xmlns:a16="http://schemas.microsoft.com/office/drawing/2014/main" id="{9E35A82B-96AA-43F3-97E6-56B37D8A2DC1}"/>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7" name="组合 112">
                  <a:extLst>
                    <a:ext uri="{FF2B5EF4-FFF2-40B4-BE49-F238E27FC236}">
                      <a16:creationId xmlns="" xmlns:a16="http://schemas.microsoft.com/office/drawing/2014/main" id="{2BE0F32D-733C-46DB-9B24-284C02ACDC9C}"/>
                    </a:ext>
                  </a:extLst>
                </p:cNvPr>
                <p:cNvGrpSpPr>
                  <a:grpSpLocks/>
                </p:cNvGrpSpPr>
                <p:nvPr/>
              </p:nvGrpSpPr>
              <p:grpSpPr bwMode="auto">
                <a:xfrm>
                  <a:off x="7642275" y="-801840"/>
                  <a:ext cx="2773363" cy="1440922"/>
                  <a:chOff x="4338637" y="3622676"/>
                  <a:chExt cx="2773363" cy="1440922"/>
                </a:xfrm>
              </p:grpSpPr>
              <p:sp>
                <p:nvSpPr>
                  <p:cNvPr id="138" name="任意多边形 846" hidden="1">
                    <a:extLst>
                      <a:ext uri="{FF2B5EF4-FFF2-40B4-BE49-F238E27FC236}">
                        <a16:creationId xmlns="" xmlns:a16="http://schemas.microsoft.com/office/drawing/2014/main" id="{CC329680-D115-4E5A-B355-50BEF99D8AE3}"/>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847">
                    <a:extLst>
                      <a:ext uri="{FF2B5EF4-FFF2-40B4-BE49-F238E27FC236}">
                        <a16:creationId xmlns="" xmlns:a16="http://schemas.microsoft.com/office/drawing/2014/main" id="{68D95282-EFD3-43F9-A240-8B0608282CA7}"/>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3" name="组合 121">
                <a:extLst>
                  <a:ext uri="{FF2B5EF4-FFF2-40B4-BE49-F238E27FC236}">
                    <a16:creationId xmlns="" xmlns:a16="http://schemas.microsoft.com/office/drawing/2014/main" id="{5F12C9F2-49FB-40C9-8CF3-ADD0804BC49E}"/>
                  </a:ext>
                </a:extLst>
              </p:cNvPr>
              <p:cNvGrpSpPr>
                <a:grpSpLocks/>
              </p:cNvGrpSpPr>
              <p:nvPr/>
            </p:nvGrpSpPr>
            <p:grpSpPr bwMode="auto">
              <a:xfrm>
                <a:off x="1167595" y="656269"/>
                <a:ext cx="2724071" cy="2669454"/>
                <a:chOff x="13371766" y="-2490898"/>
                <a:chExt cx="5146323" cy="5043698"/>
              </a:xfrm>
            </p:grpSpPr>
            <p:grpSp>
              <p:nvGrpSpPr>
                <p:cNvPr id="94" name="组合 84">
                  <a:extLst>
                    <a:ext uri="{FF2B5EF4-FFF2-40B4-BE49-F238E27FC236}">
                      <a16:creationId xmlns="" xmlns:a16="http://schemas.microsoft.com/office/drawing/2014/main" id="{990EAEE0-AF85-427A-B38A-BEB89CDF294B}"/>
                    </a:ext>
                  </a:extLst>
                </p:cNvPr>
                <p:cNvGrpSpPr>
                  <a:grpSpLocks/>
                </p:cNvGrpSpPr>
                <p:nvPr/>
              </p:nvGrpSpPr>
              <p:grpSpPr bwMode="auto">
                <a:xfrm>
                  <a:off x="14041858" y="-2490898"/>
                  <a:ext cx="4476231" cy="4896641"/>
                  <a:chOff x="-131440" y="1532255"/>
                  <a:chExt cx="2379817" cy="2603331"/>
                </a:xfrm>
              </p:grpSpPr>
              <p:grpSp>
                <p:nvGrpSpPr>
                  <p:cNvPr id="112" name="组合 69">
                    <a:extLst>
                      <a:ext uri="{FF2B5EF4-FFF2-40B4-BE49-F238E27FC236}">
                        <a16:creationId xmlns="" xmlns:a16="http://schemas.microsoft.com/office/drawing/2014/main" id="{76F939D8-CD8E-4F46-A23E-04D54A93C121}"/>
                      </a:ext>
                    </a:extLst>
                  </p:cNvPr>
                  <p:cNvGrpSpPr>
                    <a:grpSpLocks/>
                  </p:cNvGrpSpPr>
                  <p:nvPr/>
                </p:nvGrpSpPr>
                <p:grpSpPr bwMode="auto">
                  <a:xfrm>
                    <a:off x="1063163" y="2072415"/>
                    <a:ext cx="1179452" cy="1050341"/>
                    <a:chOff x="2682875" y="2154503"/>
                    <a:chExt cx="1179452" cy="1050341"/>
                  </a:xfrm>
                </p:grpSpPr>
                <p:sp>
                  <p:nvSpPr>
                    <p:cNvPr id="128" name="任意多边形 836">
                      <a:extLst>
                        <a:ext uri="{FF2B5EF4-FFF2-40B4-BE49-F238E27FC236}">
                          <a16:creationId xmlns="" xmlns:a16="http://schemas.microsoft.com/office/drawing/2014/main" id="{110AA2C8-FBE3-40FF-8E82-B3D8933515C6}"/>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9" name="任意多边形 837">
                      <a:extLst>
                        <a:ext uri="{FF2B5EF4-FFF2-40B4-BE49-F238E27FC236}">
                          <a16:creationId xmlns="" xmlns:a16="http://schemas.microsoft.com/office/drawing/2014/main" id="{50C5DF78-68D9-4FBB-82CC-48BFD0103B7C}"/>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80">
                    <a:extLst>
                      <a:ext uri="{FF2B5EF4-FFF2-40B4-BE49-F238E27FC236}">
                        <a16:creationId xmlns="" xmlns:a16="http://schemas.microsoft.com/office/drawing/2014/main" id="{FA98253E-1AF0-4202-83C1-FAF9922D29C8}"/>
                      </a:ext>
                    </a:extLst>
                  </p:cNvPr>
                  <p:cNvGrpSpPr>
                    <a:grpSpLocks/>
                  </p:cNvGrpSpPr>
                  <p:nvPr/>
                </p:nvGrpSpPr>
                <p:grpSpPr bwMode="auto">
                  <a:xfrm>
                    <a:off x="1078707" y="2993336"/>
                    <a:ext cx="1169670" cy="723690"/>
                    <a:chOff x="2895600" y="3487261"/>
                    <a:chExt cx="1169670" cy="723690"/>
                  </a:xfrm>
                </p:grpSpPr>
                <p:sp>
                  <p:nvSpPr>
                    <p:cNvPr id="126" name="任意多边形 834">
                      <a:extLst>
                        <a:ext uri="{FF2B5EF4-FFF2-40B4-BE49-F238E27FC236}">
                          <a16:creationId xmlns="" xmlns:a16="http://schemas.microsoft.com/office/drawing/2014/main" id="{A08C0ED8-7387-4DC8-93F4-18A992A7C75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7" name="任意多边形 835">
                      <a:extLst>
                        <a:ext uri="{FF2B5EF4-FFF2-40B4-BE49-F238E27FC236}">
                          <a16:creationId xmlns="" xmlns:a16="http://schemas.microsoft.com/office/drawing/2014/main" id="{42202B34-4F8C-4D6F-AFD9-6714A28D1EA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82">
                    <a:extLst>
                      <a:ext uri="{FF2B5EF4-FFF2-40B4-BE49-F238E27FC236}">
                        <a16:creationId xmlns="" xmlns:a16="http://schemas.microsoft.com/office/drawing/2014/main" id="{DAE499DC-AF6A-4FDF-BE44-34C476663B17}"/>
                      </a:ext>
                    </a:extLst>
                  </p:cNvPr>
                  <p:cNvGrpSpPr>
                    <a:grpSpLocks/>
                  </p:cNvGrpSpPr>
                  <p:nvPr/>
                </p:nvGrpSpPr>
                <p:grpSpPr bwMode="auto">
                  <a:xfrm>
                    <a:off x="618349" y="3122458"/>
                    <a:ext cx="850535" cy="1013128"/>
                    <a:chOff x="4720449" y="4163858"/>
                    <a:chExt cx="850535" cy="1013128"/>
                  </a:xfrm>
                </p:grpSpPr>
                <p:sp>
                  <p:nvSpPr>
                    <p:cNvPr id="124" name="任意多边形 832" hidden="1">
                      <a:extLst>
                        <a:ext uri="{FF2B5EF4-FFF2-40B4-BE49-F238E27FC236}">
                          <a16:creationId xmlns="" xmlns:a16="http://schemas.microsoft.com/office/drawing/2014/main" id="{B16B95E9-5F63-4B6B-8FC0-2F84C6866EB9}"/>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任意多边形 833">
                      <a:extLst>
                        <a:ext uri="{FF2B5EF4-FFF2-40B4-BE49-F238E27FC236}">
                          <a16:creationId xmlns="" xmlns:a16="http://schemas.microsoft.com/office/drawing/2014/main" id="{49431937-A2F9-4A12-8CDF-3E968AC546A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76">
                    <a:extLst>
                      <a:ext uri="{FF2B5EF4-FFF2-40B4-BE49-F238E27FC236}">
                        <a16:creationId xmlns="" xmlns:a16="http://schemas.microsoft.com/office/drawing/2014/main" id="{C70FDF4B-0105-471E-9096-C7F3F99EE05B}"/>
                      </a:ext>
                    </a:extLst>
                  </p:cNvPr>
                  <p:cNvGrpSpPr>
                    <a:grpSpLocks/>
                  </p:cNvGrpSpPr>
                  <p:nvPr/>
                </p:nvGrpSpPr>
                <p:grpSpPr bwMode="auto">
                  <a:xfrm>
                    <a:off x="-131440" y="2075280"/>
                    <a:ext cx="1172106" cy="1056965"/>
                    <a:chOff x="-1553840" y="2119273"/>
                    <a:chExt cx="1172106" cy="1056965"/>
                  </a:xfrm>
                </p:grpSpPr>
                <p:sp>
                  <p:nvSpPr>
                    <p:cNvPr id="122" name="Freeform 75_1" hidden="1">
                      <a:extLst>
                        <a:ext uri="{FF2B5EF4-FFF2-40B4-BE49-F238E27FC236}">
                          <a16:creationId xmlns="" xmlns:a16="http://schemas.microsoft.com/office/drawing/2014/main" id="{49050B41-7435-4615-8434-D2DC68C9B659}"/>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831">
                      <a:extLst>
                        <a:ext uri="{FF2B5EF4-FFF2-40B4-BE49-F238E27FC236}">
                          <a16:creationId xmlns="" xmlns:a16="http://schemas.microsoft.com/office/drawing/2014/main" id="{1A939C8A-4F08-47CA-ACCD-AD4D205A98DB}"/>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6" name="组合 77">
                    <a:extLst>
                      <a:ext uri="{FF2B5EF4-FFF2-40B4-BE49-F238E27FC236}">
                        <a16:creationId xmlns="" xmlns:a16="http://schemas.microsoft.com/office/drawing/2014/main" id="{44D81B90-0CE6-42E5-846B-246B42D9D815}"/>
                      </a:ext>
                    </a:extLst>
                  </p:cNvPr>
                  <p:cNvGrpSpPr>
                    <a:grpSpLocks/>
                  </p:cNvGrpSpPr>
                  <p:nvPr/>
                </p:nvGrpSpPr>
                <p:grpSpPr bwMode="auto">
                  <a:xfrm>
                    <a:off x="-117221" y="2989912"/>
                    <a:ext cx="1172257" cy="735498"/>
                    <a:chOff x="227370" y="4232048"/>
                    <a:chExt cx="1172257" cy="735498"/>
                  </a:xfrm>
                </p:grpSpPr>
                <p:sp>
                  <p:nvSpPr>
                    <p:cNvPr id="120" name="任意多边形 828">
                      <a:extLst>
                        <a:ext uri="{FF2B5EF4-FFF2-40B4-BE49-F238E27FC236}">
                          <a16:creationId xmlns="" xmlns:a16="http://schemas.microsoft.com/office/drawing/2014/main" id="{28CF123E-24AA-4648-BDDE-36ECCD3D45BD}"/>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829">
                      <a:extLst>
                        <a:ext uri="{FF2B5EF4-FFF2-40B4-BE49-F238E27FC236}">
                          <a16:creationId xmlns="" xmlns:a16="http://schemas.microsoft.com/office/drawing/2014/main" id="{21381276-B802-457D-A6E9-BD2D1B55487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7" name="组合 68">
                    <a:extLst>
                      <a:ext uri="{FF2B5EF4-FFF2-40B4-BE49-F238E27FC236}">
                        <a16:creationId xmlns="" xmlns:a16="http://schemas.microsoft.com/office/drawing/2014/main" id="{DEE5BC15-D0EF-4105-A58E-22AEA0D39355}"/>
                      </a:ext>
                    </a:extLst>
                  </p:cNvPr>
                  <p:cNvGrpSpPr>
                    <a:grpSpLocks/>
                  </p:cNvGrpSpPr>
                  <p:nvPr/>
                </p:nvGrpSpPr>
                <p:grpSpPr bwMode="auto">
                  <a:xfrm>
                    <a:off x="653667" y="1532255"/>
                    <a:ext cx="856733" cy="1585595"/>
                    <a:chOff x="2911092" y="1154430"/>
                    <a:chExt cx="856733" cy="1585595"/>
                  </a:xfrm>
                </p:grpSpPr>
                <p:sp>
                  <p:nvSpPr>
                    <p:cNvPr id="118" name="任意多边形 826">
                      <a:extLst>
                        <a:ext uri="{FF2B5EF4-FFF2-40B4-BE49-F238E27FC236}">
                          <a16:creationId xmlns="" xmlns:a16="http://schemas.microsoft.com/office/drawing/2014/main" id="{AF50B127-BE99-4F0E-B8B8-BA4E8A092C1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827">
                      <a:extLst>
                        <a:ext uri="{FF2B5EF4-FFF2-40B4-BE49-F238E27FC236}">
                          <a16:creationId xmlns="" xmlns:a16="http://schemas.microsoft.com/office/drawing/2014/main" id="{F55EFF41-DBAA-495B-BE46-26DEE4CC230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95" name="组合 94">
                  <a:extLst>
                    <a:ext uri="{FF2B5EF4-FFF2-40B4-BE49-F238E27FC236}">
                      <a16:creationId xmlns="" xmlns:a16="http://schemas.microsoft.com/office/drawing/2014/main" id="{6FF9E976-706F-43B8-8F25-5525B196FD7F}"/>
                    </a:ext>
                  </a:extLst>
                </p:cNvPr>
                <p:cNvGrpSpPr>
                  <a:grpSpLocks/>
                </p:cNvGrpSpPr>
                <p:nvPr/>
              </p:nvGrpSpPr>
              <p:grpSpPr bwMode="auto">
                <a:xfrm>
                  <a:off x="13371766" y="-568256"/>
                  <a:ext cx="3969643" cy="3121056"/>
                  <a:chOff x="-104553" y="2352286"/>
                  <a:chExt cx="3969643" cy="3121056"/>
                </a:xfrm>
              </p:grpSpPr>
              <p:sp>
                <p:nvSpPr>
                  <p:cNvPr id="110" name="椭圆 109">
                    <a:extLst>
                      <a:ext uri="{FF2B5EF4-FFF2-40B4-BE49-F238E27FC236}">
                        <a16:creationId xmlns="" xmlns:a16="http://schemas.microsoft.com/office/drawing/2014/main" id="{103EF9C0-4654-4430-80B2-5333CFA2035A}"/>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1" name="椭圆 110">
                    <a:extLst>
                      <a:ext uri="{FF2B5EF4-FFF2-40B4-BE49-F238E27FC236}">
                        <a16:creationId xmlns="" xmlns:a16="http://schemas.microsoft.com/office/drawing/2014/main" id="{023D07D3-2C46-4059-B806-6CE109B3D834}"/>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6" name="组合 40">
                  <a:extLst>
                    <a:ext uri="{FF2B5EF4-FFF2-40B4-BE49-F238E27FC236}">
                      <a16:creationId xmlns="" xmlns:a16="http://schemas.microsoft.com/office/drawing/2014/main" id="{3AAE2AFB-EC61-42DD-97C9-DC8DFD70CD04}"/>
                    </a:ext>
                  </a:extLst>
                </p:cNvPr>
                <p:cNvGrpSpPr>
                  <a:grpSpLocks/>
                </p:cNvGrpSpPr>
                <p:nvPr/>
              </p:nvGrpSpPr>
              <p:grpSpPr bwMode="auto">
                <a:xfrm>
                  <a:off x="15232572" y="-1047421"/>
                  <a:ext cx="2124490" cy="2153566"/>
                  <a:chOff x="3971510" y="869821"/>
                  <a:chExt cx="2124490" cy="2153566"/>
                </a:xfrm>
              </p:grpSpPr>
              <p:grpSp>
                <p:nvGrpSpPr>
                  <p:cNvPr id="97" name="组合 19">
                    <a:extLst>
                      <a:ext uri="{FF2B5EF4-FFF2-40B4-BE49-F238E27FC236}">
                        <a16:creationId xmlns="" xmlns:a16="http://schemas.microsoft.com/office/drawing/2014/main" id="{E6D55677-08A2-4DF8-99A4-D82F886B49F8}"/>
                      </a:ext>
                    </a:extLst>
                  </p:cNvPr>
                  <p:cNvGrpSpPr>
                    <a:grpSpLocks/>
                  </p:cNvGrpSpPr>
                  <p:nvPr/>
                </p:nvGrpSpPr>
                <p:grpSpPr bwMode="auto">
                  <a:xfrm>
                    <a:off x="5052827" y="904964"/>
                    <a:ext cx="1043173" cy="1547336"/>
                    <a:chOff x="8202642" y="1331438"/>
                    <a:chExt cx="1043173" cy="1547336"/>
                  </a:xfrm>
                </p:grpSpPr>
                <p:sp>
                  <p:nvSpPr>
                    <p:cNvPr id="108" name="任意多边形 816">
                      <a:extLst>
                        <a:ext uri="{FF2B5EF4-FFF2-40B4-BE49-F238E27FC236}">
                          <a16:creationId xmlns="" xmlns:a16="http://schemas.microsoft.com/office/drawing/2014/main" id="{312950EE-FF05-46F7-8588-93D133FF82E5}"/>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9" name="任意多边形 817">
                      <a:extLst>
                        <a:ext uri="{FF2B5EF4-FFF2-40B4-BE49-F238E27FC236}">
                          <a16:creationId xmlns="" xmlns:a16="http://schemas.microsoft.com/office/drawing/2014/main" id="{88F2B158-5DE0-47F3-B501-22B01C8B5134}"/>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8" name="组合 39">
                    <a:extLst>
                      <a:ext uri="{FF2B5EF4-FFF2-40B4-BE49-F238E27FC236}">
                        <a16:creationId xmlns="" xmlns:a16="http://schemas.microsoft.com/office/drawing/2014/main" id="{BEB9331D-6762-4683-B839-AE98CD261498}"/>
                      </a:ext>
                    </a:extLst>
                  </p:cNvPr>
                  <p:cNvGrpSpPr>
                    <a:grpSpLocks/>
                  </p:cNvGrpSpPr>
                  <p:nvPr/>
                </p:nvGrpSpPr>
                <p:grpSpPr bwMode="auto">
                  <a:xfrm>
                    <a:off x="4018410" y="869821"/>
                    <a:ext cx="1074500" cy="1569143"/>
                    <a:chOff x="4018410" y="869821"/>
                    <a:chExt cx="1074500" cy="1569143"/>
                  </a:xfrm>
                </p:grpSpPr>
                <p:sp>
                  <p:nvSpPr>
                    <p:cNvPr id="106" name="任意多边形 814">
                      <a:extLst>
                        <a:ext uri="{FF2B5EF4-FFF2-40B4-BE49-F238E27FC236}">
                          <a16:creationId xmlns="" xmlns:a16="http://schemas.microsoft.com/office/drawing/2014/main" id="{9FE4DEB4-FC06-4E61-AB1E-7707C552866C}"/>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7" name="任意多边形 815">
                      <a:extLst>
                        <a:ext uri="{FF2B5EF4-FFF2-40B4-BE49-F238E27FC236}">
                          <a16:creationId xmlns="" xmlns:a16="http://schemas.microsoft.com/office/drawing/2014/main" id="{7C76F52C-E2ED-49FE-A202-F932C0A122CD}"/>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99" name="组合 23">
                    <a:extLst>
                      <a:ext uri="{FF2B5EF4-FFF2-40B4-BE49-F238E27FC236}">
                        <a16:creationId xmlns="" xmlns:a16="http://schemas.microsoft.com/office/drawing/2014/main" id="{327B37CA-B6AA-4F38-AF02-D878DA549D86}"/>
                      </a:ext>
                    </a:extLst>
                  </p:cNvPr>
                  <p:cNvGrpSpPr>
                    <a:grpSpLocks/>
                  </p:cNvGrpSpPr>
                  <p:nvPr/>
                </p:nvGrpSpPr>
                <p:grpSpPr bwMode="auto">
                  <a:xfrm>
                    <a:off x="5048035" y="2175212"/>
                    <a:ext cx="1018726" cy="829528"/>
                    <a:chOff x="7348022" y="2790825"/>
                    <a:chExt cx="1018726" cy="829528"/>
                  </a:xfrm>
                </p:grpSpPr>
                <p:sp>
                  <p:nvSpPr>
                    <p:cNvPr id="104" name="任意多边形 812" hidden="1">
                      <a:extLst>
                        <a:ext uri="{FF2B5EF4-FFF2-40B4-BE49-F238E27FC236}">
                          <a16:creationId xmlns="" xmlns:a16="http://schemas.microsoft.com/office/drawing/2014/main" id="{DA7D830A-4B61-42EE-B319-20FADA271C3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5" name="任意多边形 813">
                      <a:extLst>
                        <a:ext uri="{FF2B5EF4-FFF2-40B4-BE49-F238E27FC236}">
                          <a16:creationId xmlns="" xmlns:a16="http://schemas.microsoft.com/office/drawing/2014/main" id="{9306041C-D101-41B8-8E91-E44E80B98CE4}"/>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0" name="组合 33">
                    <a:extLst>
                      <a:ext uri="{FF2B5EF4-FFF2-40B4-BE49-F238E27FC236}">
                        <a16:creationId xmlns="" xmlns:a16="http://schemas.microsoft.com/office/drawing/2014/main" id="{0B8FE03A-3163-4A1E-B8C2-E33CB84C6D29}"/>
                      </a:ext>
                    </a:extLst>
                  </p:cNvPr>
                  <p:cNvGrpSpPr>
                    <a:grpSpLocks/>
                  </p:cNvGrpSpPr>
                  <p:nvPr/>
                </p:nvGrpSpPr>
                <p:grpSpPr bwMode="auto">
                  <a:xfrm>
                    <a:off x="3971510" y="2141238"/>
                    <a:ext cx="1066735" cy="882149"/>
                    <a:chOff x="8334175" y="1062762"/>
                    <a:chExt cx="1066735" cy="882149"/>
                  </a:xfrm>
                </p:grpSpPr>
                <p:sp>
                  <p:nvSpPr>
                    <p:cNvPr id="101" name="任意多边形 809">
                      <a:extLst>
                        <a:ext uri="{FF2B5EF4-FFF2-40B4-BE49-F238E27FC236}">
                          <a16:creationId xmlns="" xmlns:a16="http://schemas.microsoft.com/office/drawing/2014/main" id="{B541CF3A-3AC5-401D-9E32-015451E3C9EE}"/>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2" name="任意多边形 810">
                      <a:extLst>
                        <a:ext uri="{FF2B5EF4-FFF2-40B4-BE49-F238E27FC236}">
                          <a16:creationId xmlns="" xmlns:a16="http://schemas.microsoft.com/office/drawing/2014/main" id="{59425E71-1614-4536-A4CD-ED3904DA486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03" name="任意多边形 811">
                      <a:extLst>
                        <a:ext uri="{FF2B5EF4-FFF2-40B4-BE49-F238E27FC236}">
                          <a16:creationId xmlns="" xmlns:a16="http://schemas.microsoft.com/office/drawing/2014/main" id="{471D72A5-3D84-4C00-B021-93BA585EB8ED}"/>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160" name="组合 159">
            <a:extLst>
              <a:ext uri="{FF2B5EF4-FFF2-40B4-BE49-F238E27FC236}">
                <a16:creationId xmlns="" xmlns:a16="http://schemas.microsoft.com/office/drawing/2014/main" id="{E2E475FD-B60E-4938-B2F0-E56B6B7E70A3}"/>
              </a:ext>
            </a:extLst>
          </p:cNvPr>
          <p:cNvGrpSpPr>
            <a:grpSpLocks/>
          </p:cNvGrpSpPr>
          <p:nvPr/>
        </p:nvGrpSpPr>
        <p:grpSpPr bwMode="auto">
          <a:xfrm>
            <a:off x="-1586762" y="3049454"/>
            <a:ext cx="972341" cy="971350"/>
            <a:chOff x="412646" y="656269"/>
            <a:chExt cx="3839484" cy="3834791"/>
          </a:xfrm>
        </p:grpSpPr>
        <p:sp>
          <p:nvSpPr>
            <p:cNvPr id="161" name="椭圆 160">
              <a:extLst>
                <a:ext uri="{FF2B5EF4-FFF2-40B4-BE49-F238E27FC236}">
                  <a16:creationId xmlns="" xmlns:a16="http://schemas.microsoft.com/office/drawing/2014/main" id="{CA649455-B7A3-4ED3-8D43-F31F5E1ADC30}"/>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2" name="组合 161">
              <a:extLst>
                <a:ext uri="{FF2B5EF4-FFF2-40B4-BE49-F238E27FC236}">
                  <a16:creationId xmlns="" xmlns:a16="http://schemas.microsoft.com/office/drawing/2014/main" id="{963DE41F-B413-4191-8678-4E92BF4CFF22}"/>
                </a:ext>
              </a:extLst>
            </p:cNvPr>
            <p:cNvGrpSpPr>
              <a:grpSpLocks/>
            </p:cNvGrpSpPr>
            <p:nvPr/>
          </p:nvGrpSpPr>
          <p:grpSpPr bwMode="auto">
            <a:xfrm>
              <a:off x="1167595" y="656269"/>
              <a:ext cx="3084535" cy="3065208"/>
              <a:chOff x="1167595" y="656269"/>
              <a:chExt cx="3084535" cy="3065208"/>
            </a:xfrm>
          </p:grpSpPr>
          <p:sp>
            <p:nvSpPr>
              <p:cNvPr id="163" name="椭圆 162">
                <a:extLst>
                  <a:ext uri="{FF2B5EF4-FFF2-40B4-BE49-F238E27FC236}">
                    <a16:creationId xmlns="" xmlns:a16="http://schemas.microsoft.com/office/drawing/2014/main" id="{DC6D9AE7-9EF9-427C-A6D7-383CD587AE46}"/>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64" name="组合 126">
                <a:extLst>
                  <a:ext uri="{FF2B5EF4-FFF2-40B4-BE49-F238E27FC236}">
                    <a16:creationId xmlns="" xmlns:a16="http://schemas.microsoft.com/office/drawing/2014/main" id="{695FD445-A8AD-4078-A284-CD25246FA39E}"/>
                  </a:ext>
                </a:extLst>
              </p:cNvPr>
              <p:cNvGrpSpPr>
                <a:grpSpLocks/>
              </p:cNvGrpSpPr>
              <p:nvPr/>
            </p:nvGrpSpPr>
            <p:grpSpPr bwMode="auto">
              <a:xfrm>
                <a:off x="1471763" y="905821"/>
                <a:ext cx="2545098" cy="2726591"/>
                <a:chOff x="5692632" y="2125830"/>
                <a:chExt cx="2582391" cy="2767159"/>
              </a:xfrm>
            </p:grpSpPr>
            <p:sp>
              <p:nvSpPr>
                <p:cNvPr id="227" name="任意多边形 714">
                  <a:extLst>
                    <a:ext uri="{FF2B5EF4-FFF2-40B4-BE49-F238E27FC236}">
                      <a16:creationId xmlns="" xmlns:a16="http://schemas.microsoft.com/office/drawing/2014/main" id="{B1AEA0A8-E09E-485D-A068-74FDD05651B4}"/>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8" name="任意多边形 715">
                  <a:extLst>
                    <a:ext uri="{FF2B5EF4-FFF2-40B4-BE49-F238E27FC236}">
                      <a16:creationId xmlns="" xmlns:a16="http://schemas.microsoft.com/office/drawing/2014/main" id="{BB6B5BF7-B4B3-44A2-AEC7-7D9A260E2CD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9" name="任意多边形 716">
                  <a:extLst>
                    <a:ext uri="{FF2B5EF4-FFF2-40B4-BE49-F238E27FC236}">
                      <a16:creationId xmlns="" xmlns:a16="http://schemas.microsoft.com/office/drawing/2014/main" id="{83492201-A8B4-409C-93AF-1C05505205E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717">
                  <a:extLst>
                    <a:ext uri="{FF2B5EF4-FFF2-40B4-BE49-F238E27FC236}">
                      <a16:creationId xmlns="" xmlns:a16="http://schemas.microsoft.com/office/drawing/2014/main" id="{31C3F9FA-C032-4F89-9899-8696F2F0D862}"/>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1" name="任意多边形 718">
                  <a:extLst>
                    <a:ext uri="{FF2B5EF4-FFF2-40B4-BE49-F238E27FC236}">
                      <a16:creationId xmlns="" xmlns:a16="http://schemas.microsoft.com/office/drawing/2014/main" id="{7873A5D5-774C-4595-8E0C-9A90E68DEDA2}"/>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719">
                  <a:extLst>
                    <a:ext uri="{FF2B5EF4-FFF2-40B4-BE49-F238E27FC236}">
                      <a16:creationId xmlns="" xmlns:a16="http://schemas.microsoft.com/office/drawing/2014/main" id="{E7AA8A3F-90F5-4502-A771-D13F8286550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5" name="组合 122">
                <a:extLst>
                  <a:ext uri="{FF2B5EF4-FFF2-40B4-BE49-F238E27FC236}">
                    <a16:creationId xmlns="" xmlns:a16="http://schemas.microsoft.com/office/drawing/2014/main" id="{C3AE84FB-BE85-40D6-AB09-F71CB3FCC994}"/>
                  </a:ext>
                </a:extLst>
              </p:cNvPr>
              <p:cNvGrpSpPr>
                <a:grpSpLocks/>
              </p:cNvGrpSpPr>
              <p:nvPr/>
            </p:nvGrpSpPr>
            <p:grpSpPr bwMode="auto">
              <a:xfrm>
                <a:off x="1238175" y="792388"/>
                <a:ext cx="3013955" cy="2929089"/>
                <a:chOff x="7642275" y="-3564091"/>
                <a:chExt cx="5694363" cy="5534842"/>
              </a:xfrm>
            </p:grpSpPr>
            <p:grpSp>
              <p:nvGrpSpPr>
                <p:cNvPr id="203" name="组合 108">
                  <a:extLst>
                    <a:ext uri="{FF2B5EF4-FFF2-40B4-BE49-F238E27FC236}">
                      <a16:creationId xmlns="" xmlns:a16="http://schemas.microsoft.com/office/drawing/2014/main" id="{7AE97346-4DBD-45E3-AD39-EF61BB9AEACC}"/>
                    </a:ext>
                  </a:extLst>
                </p:cNvPr>
                <p:cNvGrpSpPr>
                  <a:grpSpLocks/>
                </p:cNvGrpSpPr>
                <p:nvPr/>
              </p:nvGrpSpPr>
              <p:grpSpPr bwMode="auto">
                <a:xfrm>
                  <a:off x="10568038" y="-2241539"/>
                  <a:ext cx="2768600" cy="1414311"/>
                  <a:chOff x="7264400" y="2182977"/>
                  <a:chExt cx="2768600" cy="1414311"/>
                </a:xfrm>
              </p:grpSpPr>
              <p:sp>
                <p:nvSpPr>
                  <p:cNvPr id="225" name="任意多边形 712">
                    <a:extLst>
                      <a:ext uri="{FF2B5EF4-FFF2-40B4-BE49-F238E27FC236}">
                        <a16:creationId xmlns="" xmlns:a16="http://schemas.microsoft.com/office/drawing/2014/main" id="{B2AB76C1-1E88-43A6-B5CE-D288BC2BB750}"/>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6" name="任意多边形 713">
                    <a:extLst>
                      <a:ext uri="{FF2B5EF4-FFF2-40B4-BE49-F238E27FC236}">
                        <a16:creationId xmlns="" xmlns:a16="http://schemas.microsoft.com/office/drawing/2014/main" id="{02110CAA-38C8-4387-9EB3-95586BB2F57A}"/>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109">
                  <a:extLst>
                    <a:ext uri="{FF2B5EF4-FFF2-40B4-BE49-F238E27FC236}">
                      <a16:creationId xmlns="" xmlns:a16="http://schemas.microsoft.com/office/drawing/2014/main" id="{50D39DAA-F7E1-4C62-BC4F-13673A74486B}"/>
                    </a:ext>
                  </a:extLst>
                </p:cNvPr>
                <p:cNvGrpSpPr>
                  <a:grpSpLocks/>
                </p:cNvGrpSpPr>
                <p:nvPr/>
              </p:nvGrpSpPr>
              <p:grpSpPr bwMode="auto">
                <a:xfrm>
                  <a:off x="10555338" y="-792316"/>
                  <a:ext cx="2717800" cy="1467621"/>
                  <a:chOff x="7251700" y="3632200"/>
                  <a:chExt cx="2717800" cy="1467621"/>
                </a:xfrm>
              </p:grpSpPr>
              <p:sp>
                <p:nvSpPr>
                  <p:cNvPr id="223" name="任意多边形 710">
                    <a:extLst>
                      <a:ext uri="{FF2B5EF4-FFF2-40B4-BE49-F238E27FC236}">
                        <a16:creationId xmlns="" xmlns:a16="http://schemas.microsoft.com/office/drawing/2014/main" id="{EC6497B3-4209-4E6F-B2CB-340E16A1E4FC}"/>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4" name="任意多边形 711">
                    <a:extLst>
                      <a:ext uri="{FF2B5EF4-FFF2-40B4-BE49-F238E27FC236}">
                        <a16:creationId xmlns="" xmlns:a16="http://schemas.microsoft.com/office/drawing/2014/main" id="{35A3F5C6-7FCF-4263-A62B-390D943BF91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110">
                  <a:extLst>
                    <a:ext uri="{FF2B5EF4-FFF2-40B4-BE49-F238E27FC236}">
                      <a16:creationId xmlns="" xmlns:a16="http://schemas.microsoft.com/office/drawing/2014/main" id="{61D1E97F-A243-4D12-B2E7-F5A1C45BE7F5}"/>
                    </a:ext>
                  </a:extLst>
                </p:cNvPr>
                <p:cNvGrpSpPr>
                  <a:grpSpLocks/>
                </p:cNvGrpSpPr>
                <p:nvPr/>
              </p:nvGrpSpPr>
              <p:grpSpPr bwMode="auto">
                <a:xfrm>
                  <a:off x="10471931" y="-792316"/>
                  <a:ext cx="1523446" cy="2743380"/>
                  <a:chOff x="7168293" y="3632200"/>
                  <a:chExt cx="1523446" cy="2743380"/>
                </a:xfrm>
              </p:grpSpPr>
              <p:sp>
                <p:nvSpPr>
                  <p:cNvPr id="221" name="任意多边形 708">
                    <a:extLst>
                      <a:ext uri="{FF2B5EF4-FFF2-40B4-BE49-F238E27FC236}">
                        <a16:creationId xmlns="" xmlns:a16="http://schemas.microsoft.com/office/drawing/2014/main" id="{C1C5619D-B9DF-44F7-B880-84A1D787C957}"/>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2" name="任意多边形 709">
                    <a:extLst>
                      <a:ext uri="{FF2B5EF4-FFF2-40B4-BE49-F238E27FC236}">
                        <a16:creationId xmlns="" xmlns:a16="http://schemas.microsoft.com/office/drawing/2014/main" id="{09E32658-14FA-47EA-9ECE-AA4E17AC105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6" name="组合 111">
                  <a:extLst>
                    <a:ext uri="{FF2B5EF4-FFF2-40B4-BE49-F238E27FC236}">
                      <a16:creationId xmlns="" xmlns:a16="http://schemas.microsoft.com/office/drawing/2014/main" id="{19D18738-89D7-4A2A-85B8-7C9EC74C29CB}"/>
                    </a:ext>
                  </a:extLst>
                </p:cNvPr>
                <p:cNvGrpSpPr>
                  <a:grpSpLocks/>
                </p:cNvGrpSpPr>
                <p:nvPr/>
              </p:nvGrpSpPr>
              <p:grpSpPr bwMode="auto">
                <a:xfrm>
                  <a:off x="8882232" y="-789141"/>
                  <a:ext cx="1567560" cy="2759892"/>
                  <a:chOff x="5578594" y="3635375"/>
                  <a:chExt cx="1567560" cy="2759892"/>
                </a:xfrm>
              </p:grpSpPr>
              <p:sp>
                <p:nvSpPr>
                  <p:cNvPr id="219" name="任意多边形 706">
                    <a:extLst>
                      <a:ext uri="{FF2B5EF4-FFF2-40B4-BE49-F238E27FC236}">
                        <a16:creationId xmlns="" xmlns:a16="http://schemas.microsoft.com/office/drawing/2014/main" id="{9463CC8C-88B1-42C9-8AA0-B092B8B38D2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0" name="任意多边形 707">
                    <a:extLst>
                      <a:ext uri="{FF2B5EF4-FFF2-40B4-BE49-F238E27FC236}">
                        <a16:creationId xmlns="" xmlns:a16="http://schemas.microsoft.com/office/drawing/2014/main" id="{08B2752E-C710-4AE1-A20E-A62948512A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7" name="组合 99">
                  <a:extLst>
                    <a:ext uri="{FF2B5EF4-FFF2-40B4-BE49-F238E27FC236}">
                      <a16:creationId xmlns="" xmlns:a16="http://schemas.microsoft.com/office/drawing/2014/main" id="{E2FEA96A-1D58-4F89-85E5-F6F711BC4928}"/>
                    </a:ext>
                  </a:extLst>
                </p:cNvPr>
                <p:cNvGrpSpPr>
                  <a:grpSpLocks/>
                </p:cNvGrpSpPr>
                <p:nvPr/>
              </p:nvGrpSpPr>
              <p:grpSpPr bwMode="auto">
                <a:xfrm>
                  <a:off x="10504538" y="-3459330"/>
                  <a:ext cx="1556982" cy="2603514"/>
                  <a:chOff x="7200900" y="965186"/>
                  <a:chExt cx="1556982" cy="2603514"/>
                </a:xfrm>
              </p:grpSpPr>
              <p:sp>
                <p:nvSpPr>
                  <p:cNvPr id="217" name="任意多边形 704">
                    <a:extLst>
                      <a:ext uri="{FF2B5EF4-FFF2-40B4-BE49-F238E27FC236}">
                        <a16:creationId xmlns="" xmlns:a16="http://schemas.microsoft.com/office/drawing/2014/main" id="{7F654D57-2912-432A-AF07-0E635DEEB496}"/>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8" name="任意多边形 705">
                    <a:extLst>
                      <a:ext uri="{FF2B5EF4-FFF2-40B4-BE49-F238E27FC236}">
                        <a16:creationId xmlns="" xmlns:a16="http://schemas.microsoft.com/office/drawing/2014/main" id="{46078D07-A91F-4658-8CA1-AFDF2092620C}"/>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8" name="组合 98">
                  <a:extLst>
                    <a:ext uri="{FF2B5EF4-FFF2-40B4-BE49-F238E27FC236}">
                      <a16:creationId xmlns="" xmlns:a16="http://schemas.microsoft.com/office/drawing/2014/main" id="{7779F8E2-0034-408D-BF45-735D8F54BD05}"/>
                    </a:ext>
                  </a:extLst>
                </p:cNvPr>
                <p:cNvGrpSpPr>
                  <a:grpSpLocks/>
                </p:cNvGrpSpPr>
                <p:nvPr/>
              </p:nvGrpSpPr>
              <p:grpSpPr bwMode="auto">
                <a:xfrm>
                  <a:off x="9007760" y="-3564091"/>
                  <a:ext cx="1499035" cy="2673350"/>
                  <a:chOff x="5704122" y="860425"/>
                  <a:chExt cx="1499035" cy="2673350"/>
                </a:xfrm>
              </p:grpSpPr>
              <p:sp>
                <p:nvSpPr>
                  <p:cNvPr id="215" name="任意多边形 702">
                    <a:extLst>
                      <a:ext uri="{FF2B5EF4-FFF2-40B4-BE49-F238E27FC236}">
                        <a16:creationId xmlns="" xmlns:a16="http://schemas.microsoft.com/office/drawing/2014/main" id="{A660BBA4-3431-430C-AB49-D57D58EB8520}"/>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6" name="任意多边形 703">
                    <a:extLst>
                      <a:ext uri="{FF2B5EF4-FFF2-40B4-BE49-F238E27FC236}">
                        <a16:creationId xmlns="" xmlns:a16="http://schemas.microsoft.com/office/drawing/2014/main" id="{1975A5C1-36E6-4D4D-B8F8-E5D0259EAAE5}"/>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9" name="组合 113">
                  <a:extLst>
                    <a:ext uri="{FF2B5EF4-FFF2-40B4-BE49-F238E27FC236}">
                      <a16:creationId xmlns="" xmlns:a16="http://schemas.microsoft.com/office/drawing/2014/main" id="{B925A17B-D9B5-4B89-88FF-0733E6D40A1C}"/>
                    </a:ext>
                  </a:extLst>
                </p:cNvPr>
                <p:cNvGrpSpPr>
                  <a:grpSpLocks/>
                </p:cNvGrpSpPr>
                <p:nvPr/>
              </p:nvGrpSpPr>
              <p:grpSpPr bwMode="auto">
                <a:xfrm>
                  <a:off x="7685138" y="-2293489"/>
                  <a:ext cx="2743200" cy="1482122"/>
                  <a:chOff x="4381500" y="2131027"/>
                  <a:chExt cx="2743200" cy="1482122"/>
                </a:xfrm>
              </p:grpSpPr>
              <p:sp>
                <p:nvSpPr>
                  <p:cNvPr id="213" name="任意多边形 700">
                    <a:extLst>
                      <a:ext uri="{FF2B5EF4-FFF2-40B4-BE49-F238E27FC236}">
                        <a16:creationId xmlns="" xmlns:a16="http://schemas.microsoft.com/office/drawing/2014/main" id="{5A9068D8-3B7E-4760-B97B-DA0A736F1EE4}"/>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4" name="任意多边形 701">
                    <a:extLst>
                      <a:ext uri="{FF2B5EF4-FFF2-40B4-BE49-F238E27FC236}">
                        <a16:creationId xmlns="" xmlns:a16="http://schemas.microsoft.com/office/drawing/2014/main" id="{D01EAF96-CE30-4387-9D6B-87E9E06EADED}"/>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0" name="组合 112">
                  <a:extLst>
                    <a:ext uri="{FF2B5EF4-FFF2-40B4-BE49-F238E27FC236}">
                      <a16:creationId xmlns="" xmlns:a16="http://schemas.microsoft.com/office/drawing/2014/main" id="{60EBF67A-9780-45EC-8B92-98E96BA5DB95}"/>
                    </a:ext>
                  </a:extLst>
                </p:cNvPr>
                <p:cNvGrpSpPr>
                  <a:grpSpLocks/>
                </p:cNvGrpSpPr>
                <p:nvPr/>
              </p:nvGrpSpPr>
              <p:grpSpPr bwMode="auto">
                <a:xfrm>
                  <a:off x="7642275" y="-801840"/>
                  <a:ext cx="2773363" cy="1440922"/>
                  <a:chOff x="4338637" y="3622676"/>
                  <a:chExt cx="2773363" cy="1440922"/>
                </a:xfrm>
              </p:grpSpPr>
              <p:sp>
                <p:nvSpPr>
                  <p:cNvPr id="211" name="任意多边形 698">
                    <a:extLst>
                      <a:ext uri="{FF2B5EF4-FFF2-40B4-BE49-F238E27FC236}">
                        <a16:creationId xmlns="" xmlns:a16="http://schemas.microsoft.com/office/drawing/2014/main" id="{2FC39B86-A5F8-4259-B5B0-A6BE9FE8F39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2" name="任意多边形 699">
                    <a:extLst>
                      <a:ext uri="{FF2B5EF4-FFF2-40B4-BE49-F238E27FC236}">
                        <a16:creationId xmlns="" xmlns:a16="http://schemas.microsoft.com/office/drawing/2014/main" id="{A906B88C-086E-402D-8256-A35CB41EC40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6" name="组合 121">
                <a:extLst>
                  <a:ext uri="{FF2B5EF4-FFF2-40B4-BE49-F238E27FC236}">
                    <a16:creationId xmlns="" xmlns:a16="http://schemas.microsoft.com/office/drawing/2014/main" id="{D3CE2FE9-8744-411F-A63E-8C1CE595FDBB}"/>
                  </a:ext>
                </a:extLst>
              </p:cNvPr>
              <p:cNvGrpSpPr>
                <a:grpSpLocks/>
              </p:cNvGrpSpPr>
              <p:nvPr/>
            </p:nvGrpSpPr>
            <p:grpSpPr bwMode="auto">
              <a:xfrm>
                <a:off x="1167595" y="656269"/>
                <a:ext cx="2724071" cy="2669454"/>
                <a:chOff x="13371766" y="-2490898"/>
                <a:chExt cx="5146323" cy="5043698"/>
              </a:xfrm>
            </p:grpSpPr>
            <p:grpSp>
              <p:nvGrpSpPr>
                <p:cNvPr id="167" name="组合 84">
                  <a:extLst>
                    <a:ext uri="{FF2B5EF4-FFF2-40B4-BE49-F238E27FC236}">
                      <a16:creationId xmlns="" xmlns:a16="http://schemas.microsoft.com/office/drawing/2014/main" id="{72A406E2-148E-4E6E-BD16-474114E312BC}"/>
                    </a:ext>
                  </a:extLst>
                </p:cNvPr>
                <p:cNvGrpSpPr>
                  <a:grpSpLocks/>
                </p:cNvGrpSpPr>
                <p:nvPr/>
              </p:nvGrpSpPr>
              <p:grpSpPr bwMode="auto">
                <a:xfrm>
                  <a:off x="14041858" y="-2490898"/>
                  <a:ext cx="4476231" cy="4896641"/>
                  <a:chOff x="-131440" y="1532255"/>
                  <a:chExt cx="2379817" cy="2603331"/>
                </a:xfrm>
              </p:grpSpPr>
              <p:grpSp>
                <p:nvGrpSpPr>
                  <p:cNvPr id="185" name="组合 69">
                    <a:extLst>
                      <a:ext uri="{FF2B5EF4-FFF2-40B4-BE49-F238E27FC236}">
                        <a16:creationId xmlns="" xmlns:a16="http://schemas.microsoft.com/office/drawing/2014/main" id="{AAA5007B-96F7-4C2E-B59C-85A03CFB1095}"/>
                      </a:ext>
                    </a:extLst>
                  </p:cNvPr>
                  <p:cNvGrpSpPr>
                    <a:grpSpLocks/>
                  </p:cNvGrpSpPr>
                  <p:nvPr/>
                </p:nvGrpSpPr>
                <p:grpSpPr bwMode="auto">
                  <a:xfrm>
                    <a:off x="1063163" y="2072415"/>
                    <a:ext cx="1179452" cy="1050341"/>
                    <a:chOff x="2682875" y="2154503"/>
                    <a:chExt cx="1179452" cy="1050341"/>
                  </a:xfrm>
                </p:grpSpPr>
                <p:sp>
                  <p:nvSpPr>
                    <p:cNvPr id="201" name="任意多边形 688">
                      <a:extLst>
                        <a:ext uri="{FF2B5EF4-FFF2-40B4-BE49-F238E27FC236}">
                          <a16:creationId xmlns="" xmlns:a16="http://schemas.microsoft.com/office/drawing/2014/main" id="{6F366684-96A2-4628-A79C-E89CE0213FEC}"/>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2" name="任意多边形 689">
                      <a:extLst>
                        <a:ext uri="{FF2B5EF4-FFF2-40B4-BE49-F238E27FC236}">
                          <a16:creationId xmlns="" xmlns:a16="http://schemas.microsoft.com/office/drawing/2014/main" id="{EEB6C7B3-516E-4FA2-9CF6-79342121DAB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6" name="组合 80">
                    <a:extLst>
                      <a:ext uri="{FF2B5EF4-FFF2-40B4-BE49-F238E27FC236}">
                        <a16:creationId xmlns="" xmlns:a16="http://schemas.microsoft.com/office/drawing/2014/main" id="{D8A788C6-81EB-4BF6-8654-714941AD2D28}"/>
                      </a:ext>
                    </a:extLst>
                  </p:cNvPr>
                  <p:cNvGrpSpPr>
                    <a:grpSpLocks/>
                  </p:cNvGrpSpPr>
                  <p:nvPr/>
                </p:nvGrpSpPr>
                <p:grpSpPr bwMode="auto">
                  <a:xfrm>
                    <a:off x="1078707" y="2993336"/>
                    <a:ext cx="1169670" cy="723690"/>
                    <a:chOff x="2895600" y="3487261"/>
                    <a:chExt cx="1169670" cy="723690"/>
                  </a:xfrm>
                </p:grpSpPr>
                <p:sp>
                  <p:nvSpPr>
                    <p:cNvPr id="199" name="任意多边形 686">
                      <a:extLst>
                        <a:ext uri="{FF2B5EF4-FFF2-40B4-BE49-F238E27FC236}">
                          <a16:creationId xmlns="" xmlns:a16="http://schemas.microsoft.com/office/drawing/2014/main" id="{8EA1C6FB-0E28-4323-9BBE-B150E9FB77C0}"/>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0" name="任意多边形 687">
                      <a:extLst>
                        <a:ext uri="{FF2B5EF4-FFF2-40B4-BE49-F238E27FC236}">
                          <a16:creationId xmlns="" xmlns:a16="http://schemas.microsoft.com/office/drawing/2014/main" id="{CA274997-EC42-4943-BE55-82A7ED3FC475}"/>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82">
                    <a:extLst>
                      <a:ext uri="{FF2B5EF4-FFF2-40B4-BE49-F238E27FC236}">
                        <a16:creationId xmlns="" xmlns:a16="http://schemas.microsoft.com/office/drawing/2014/main" id="{3D63A3C4-B826-4188-9177-0E3BDCBA03FF}"/>
                      </a:ext>
                    </a:extLst>
                  </p:cNvPr>
                  <p:cNvGrpSpPr>
                    <a:grpSpLocks/>
                  </p:cNvGrpSpPr>
                  <p:nvPr/>
                </p:nvGrpSpPr>
                <p:grpSpPr bwMode="auto">
                  <a:xfrm>
                    <a:off x="618349" y="3122458"/>
                    <a:ext cx="850535" cy="1013128"/>
                    <a:chOff x="4720449" y="4163858"/>
                    <a:chExt cx="850535" cy="1013128"/>
                  </a:xfrm>
                </p:grpSpPr>
                <p:sp>
                  <p:nvSpPr>
                    <p:cNvPr id="197" name="任意多边形 684" hidden="1">
                      <a:extLst>
                        <a:ext uri="{FF2B5EF4-FFF2-40B4-BE49-F238E27FC236}">
                          <a16:creationId xmlns="" xmlns:a16="http://schemas.microsoft.com/office/drawing/2014/main" id="{77B5DFE6-3054-41D4-8C4B-5207463F94B6}"/>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任意多边形 685">
                      <a:extLst>
                        <a:ext uri="{FF2B5EF4-FFF2-40B4-BE49-F238E27FC236}">
                          <a16:creationId xmlns="" xmlns:a16="http://schemas.microsoft.com/office/drawing/2014/main" id="{1B6F6FCA-21F9-486D-9052-43D2C1839E80}"/>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76">
                    <a:extLst>
                      <a:ext uri="{FF2B5EF4-FFF2-40B4-BE49-F238E27FC236}">
                        <a16:creationId xmlns="" xmlns:a16="http://schemas.microsoft.com/office/drawing/2014/main" id="{B6E03F96-BBC3-43CA-BAC3-262C1F36D446}"/>
                      </a:ext>
                    </a:extLst>
                  </p:cNvPr>
                  <p:cNvGrpSpPr>
                    <a:grpSpLocks/>
                  </p:cNvGrpSpPr>
                  <p:nvPr/>
                </p:nvGrpSpPr>
                <p:grpSpPr bwMode="auto">
                  <a:xfrm>
                    <a:off x="-131440" y="2075280"/>
                    <a:ext cx="1172106" cy="1056965"/>
                    <a:chOff x="-1553840" y="2119273"/>
                    <a:chExt cx="1172106" cy="1056965"/>
                  </a:xfrm>
                </p:grpSpPr>
                <p:sp>
                  <p:nvSpPr>
                    <p:cNvPr id="195" name="Freeform 75_1" hidden="1">
                      <a:extLst>
                        <a:ext uri="{FF2B5EF4-FFF2-40B4-BE49-F238E27FC236}">
                          <a16:creationId xmlns="" xmlns:a16="http://schemas.microsoft.com/office/drawing/2014/main" id="{69A9863A-409E-42B7-80C7-C720B9DA1822}"/>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6" name="任意多边形 683">
                      <a:extLst>
                        <a:ext uri="{FF2B5EF4-FFF2-40B4-BE49-F238E27FC236}">
                          <a16:creationId xmlns="" xmlns:a16="http://schemas.microsoft.com/office/drawing/2014/main" id="{9869CEA0-A9E3-4343-BB52-44053146095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9" name="组合 77">
                    <a:extLst>
                      <a:ext uri="{FF2B5EF4-FFF2-40B4-BE49-F238E27FC236}">
                        <a16:creationId xmlns="" xmlns:a16="http://schemas.microsoft.com/office/drawing/2014/main" id="{3A356C54-800E-427E-8190-CC5EAC65A38A}"/>
                      </a:ext>
                    </a:extLst>
                  </p:cNvPr>
                  <p:cNvGrpSpPr>
                    <a:grpSpLocks/>
                  </p:cNvGrpSpPr>
                  <p:nvPr/>
                </p:nvGrpSpPr>
                <p:grpSpPr bwMode="auto">
                  <a:xfrm>
                    <a:off x="-117221" y="2989912"/>
                    <a:ext cx="1172257" cy="735498"/>
                    <a:chOff x="227370" y="4232048"/>
                    <a:chExt cx="1172257" cy="735498"/>
                  </a:xfrm>
                </p:grpSpPr>
                <p:sp>
                  <p:nvSpPr>
                    <p:cNvPr id="193" name="任意多边形 680">
                      <a:extLst>
                        <a:ext uri="{FF2B5EF4-FFF2-40B4-BE49-F238E27FC236}">
                          <a16:creationId xmlns="" xmlns:a16="http://schemas.microsoft.com/office/drawing/2014/main" id="{A8CE24CD-9CD6-4726-84F1-366958CB6215}"/>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681">
                      <a:extLst>
                        <a:ext uri="{FF2B5EF4-FFF2-40B4-BE49-F238E27FC236}">
                          <a16:creationId xmlns="" xmlns:a16="http://schemas.microsoft.com/office/drawing/2014/main" id="{900944DA-DD9A-4A75-BAB6-3D6B09BC9E0D}"/>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0" name="组合 68">
                    <a:extLst>
                      <a:ext uri="{FF2B5EF4-FFF2-40B4-BE49-F238E27FC236}">
                        <a16:creationId xmlns="" xmlns:a16="http://schemas.microsoft.com/office/drawing/2014/main" id="{CED480C5-0F21-49E3-93E7-7014951A3548}"/>
                      </a:ext>
                    </a:extLst>
                  </p:cNvPr>
                  <p:cNvGrpSpPr>
                    <a:grpSpLocks/>
                  </p:cNvGrpSpPr>
                  <p:nvPr/>
                </p:nvGrpSpPr>
                <p:grpSpPr bwMode="auto">
                  <a:xfrm>
                    <a:off x="653667" y="1532255"/>
                    <a:ext cx="856733" cy="1585595"/>
                    <a:chOff x="2911092" y="1154430"/>
                    <a:chExt cx="856733" cy="1585595"/>
                  </a:xfrm>
                </p:grpSpPr>
                <p:sp>
                  <p:nvSpPr>
                    <p:cNvPr id="191" name="任意多边形 678">
                      <a:extLst>
                        <a:ext uri="{FF2B5EF4-FFF2-40B4-BE49-F238E27FC236}">
                          <a16:creationId xmlns="" xmlns:a16="http://schemas.microsoft.com/office/drawing/2014/main" id="{B4BE092A-CFF1-4FEF-8920-10EC498EC3CB}"/>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2" name="任意多边形 679">
                      <a:extLst>
                        <a:ext uri="{FF2B5EF4-FFF2-40B4-BE49-F238E27FC236}">
                          <a16:creationId xmlns="" xmlns:a16="http://schemas.microsoft.com/office/drawing/2014/main" id="{431DC006-D0C0-4AFE-A0F3-8BE7971CFC4C}"/>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68" name="组合 167">
                  <a:extLst>
                    <a:ext uri="{FF2B5EF4-FFF2-40B4-BE49-F238E27FC236}">
                      <a16:creationId xmlns="" xmlns:a16="http://schemas.microsoft.com/office/drawing/2014/main" id="{341A0D2E-FEEA-451B-B58C-E60BD83804D0}"/>
                    </a:ext>
                  </a:extLst>
                </p:cNvPr>
                <p:cNvGrpSpPr>
                  <a:grpSpLocks/>
                </p:cNvGrpSpPr>
                <p:nvPr/>
              </p:nvGrpSpPr>
              <p:grpSpPr bwMode="auto">
                <a:xfrm>
                  <a:off x="13371766" y="-568256"/>
                  <a:ext cx="3969643" cy="3121056"/>
                  <a:chOff x="-104553" y="2352286"/>
                  <a:chExt cx="3969643" cy="3121056"/>
                </a:xfrm>
              </p:grpSpPr>
              <p:sp>
                <p:nvSpPr>
                  <p:cNvPr id="183" name="椭圆 182">
                    <a:extLst>
                      <a:ext uri="{FF2B5EF4-FFF2-40B4-BE49-F238E27FC236}">
                        <a16:creationId xmlns="" xmlns:a16="http://schemas.microsoft.com/office/drawing/2014/main" id="{E28E2361-1927-4BAD-9DB1-19BA125F41A5}"/>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4" name="椭圆 183">
                    <a:extLst>
                      <a:ext uri="{FF2B5EF4-FFF2-40B4-BE49-F238E27FC236}">
                        <a16:creationId xmlns="" xmlns:a16="http://schemas.microsoft.com/office/drawing/2014/main" id="{E424E758-E361-4845-A908-ABC67BB75060}"/>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69" name="组合 40">
                  <a:extLst>
                    <a:ext uri="{FF2B5EF4-FFF2-40B4-BE49-F238E27FC236}">
                      <a16:creationId xmlns="" xmlns:a16="http://schemas.microsoft.com/office/drawing/2014/main" id="{3B041233-0682-48BF-A687-28C7C3C77BF1}"/>
                    </a:ext>
                  </a:extLst>
                </p:cNvPr>
                <p:cNvGrpSpPr>
                  <a:grpSpLocks/>
                </p:cNvGrpSpPr>
                <p:nvPr/>
              </p:nvGrpSpPr>
              <p:grpSpPr bwMode="auto">
                <a:xfrm>
                  <a:off x="15232572" y="-1047421"/>
                  <a:ext cx="2124490" cy="2153566"/>
                  <a:chOff x="3971510" y="869821"/>
                  <a:chExt cx="2124490" cy="2153566"/>
                </a:xfrm>
              </p:grpSpPr>
              <p:grpSp>
                <p:nvGrpSpPr>
                  <p:cNvPr id="170" name="组合 19">
                    <a:extLst>
                      <a:ext uri="{FF2B5EF4-FFF2-40B4-BE49-F238E27FC236}">
                        <a16:creationId xmlns="" xmlns:a16="http://schemas.microsoft.com/office/drawing/2014/main" id="{B3788A30-BFE1-489D-A15D-2F945F45772E}"/>
                      </a:ext>
                    </a:extLst>
                  </p:cNvPr>
                  <p:cNvGrpSpPr>
                    <a:grpSpLocks/>
                  </p:cNvGrpSpPr>
                  <p:nvPr/>
                </p:nvGrpSpPr>
                <p:grpSpPr bwMode="auto">
                  <a:xfrm>
                    <a:off x="5052827" y="904964"/>
                    <a:ext cx="1043173" cy="1547336"/>
                    <a:chOff x="8202642" y="1331438"/>
                    <a:chExt cx="1043173" cy="1547336"/>
                  </a:xfrm>
                </p:grpSpPr>
                <p:sp>
                  <p:nvSpPr>
                    <p:cNvPr id="181" name="任意多边形 668">
                      <a:extLst>
                        <a:ext uri="{FF2B5EF4-FFF2-40B4-BE49-F238E27FC236}">
                          <a16:creationId xmlns="" xmlns:a16="http://schemas.microsoft.com/office/drawing/2014/main" id="{31CF2BD1-969A-4A90-B57C-6DD2CD8983FD}"/>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2" name="任意多边形 669">
                      <a:extLst>
                        <a:ext uri="{FF2B5EF4-FFF2-40B4-BE49-F238E27FC236}">
                          <a16:creationId xmlns="" xmlns:a16="http://schemas.microsoft.com/office/drawing/2014/main" id="{208B03AE-748D-4FDF-B3AC-4F418AEF83A5}"/>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1" name="组合 39">
                    <a:extLst>
                      <a:ext uri="{FF2B5EF4-FFF2-40B4-BE49-F238E27FC236}">
                        <a16:creationId xmlns="" xmlns:a16="http://schemas.microsoft.com/office/drawing/2014/main" id="{FDA0C3B8-B9A8-4ACC-932B-D63AA034DEB5}"/>
                      </a:ext>
                    </a:extLst>
                  </p:cNvPr>
                  <p:cNvGrpSpPr>
                    <a:grpSpLocks/>
                  </p:cNvGrpSpPr>
                  <p:nvPr/>
                </p:nvGrpSpPr>
                <p:grpSpPr bwMode="auto">
                  <a:xfrm>
                    <a:off x="4018410" y="869821"/>
                    <a:ext cx="1074500" cy="1569143"/>
                    <a:chOff x="4018410" y="869821"/>
                    <a:chExt cx="1074500" cy="1569143"/>
                  </a:xfrm>
                </p:grpSpPr>
                <p:sp>
                  <p:nvSpPr>
                    <p:cNvPr id="179" name="任意多边形 666">
                      <a:extLst>
                        <a:ext uri="{FF2B5EF4-FFF2-40B4-BE49-F238E27FC236}">
                          <a16:creationId xmlns="" xmlns:a16="http://schemas.microsoft.com/office/drawing/2014/main" id="{DF7CADBB-EB90-4EF5-A44A-57D152A9342C}"/>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0" name="任意多边形 667">
                      <a:extLst>
                        <a:ext uri="{FF2B5EF4-FFF2-40B4-BE49-F238E27FC236}">
                          <a16:creationId xmlns="" xmlns:a16="http://schemas.microsoft.com/office/drawing/2014/main" id="{66182616-F859-4A62-938D-DEFAD4CE293D}"/>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2" name="组合 23">
                    <a:extLst>
                      <a:ext uri="{FF2B5EF4-FFF2-40B4-BE49-F238E27FC236}">
                        <a16:creationId xmlns="" xmlns:a16="http://schemas.microsoft.com/office/drawing/2014/main" id="{7ABC9BE4-5A9E-4594-8A91-B763661483D8}"/>
                      </a:ext>
                    </a:extLst>
                  </p:cNvPr>
                  <p:cNvGrpSpPr>
                    <a:grpSpLocks/>
                  </p:cNvGrpSpPr>
                  <p:nvPr/>
                </p:nvGrpSpPr>
                <p:grpSpPr bwMode="auto">
                  <a:xfrm>
                    <a:off x="5048035" y="2175212"/>
                    <a:ext cx="1018726" cy="829528"/>
                    <a:chOff x="7348022" y="2790825"/>
                    <a:chExt cx="1018726" cy="829528"/>
                  </a:xfrm>
                </p:grpSpPr>
                <p:sp>
                  <p:nvSpPr>
                    <p:cNvPr id="177" name="任意多边形 664" hidden="1">
                      <a:extLst>
                        <a:ext uri="{FF2B5EF4-FFF2-40B4-BE49-F238E27FC236}">
                          <a16:creationId xmlns="" xmlns:a16="http://schemas.microsoft.com/office/drawing/2014/main" id="{A950A64A-6F90-4C61-ABC8-8628CBC97EAC}"/>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8" name="任意多边形 665">
                      <a:extLst>
                        <a:ext uri="{FF2B5EF4-FFF2-40B4-BE49-F238E27FC236}">
                          <a16:creationId xmlns="" xmlns:a16="http://schemas.microsoft.com/office/drawing/2014/main" id="{4F93AD20-66DA-4603-89ED-B09D91D73443}"/>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73" name="组合 33">
                    <a:extLst>
                      <a:ext uri="{FF2B5EF4-FFF2-40B4-BE49-F238E27FC236}">
                        <a16:creationId xmlns="" xmlns:a16="http://schemas.microsoft.com/office/drawing/2014/main" id="{70A77E58-00FF-48EE-A013-A9A2B3123961}"/>
                      </a:ext>
                    </a:extLst>
                  </p:cNvPr>
                  <p:cNvGrpSpPr>
                    <a:grpSpLocks/>
                  </p:cNvGrpSpPr>
                  <p:nvPr/>
                </p:nvGrpSpPr>
                <p:grpSpPr bwMode="auto">
                  <a:xfrm>
                    <a:off x="3971510" y="2141238"/>
                    <a:ext cx="1066735" cy="882149"/>
                    <a:chOff x="8334175" y="1062762"/>
                    <a:chExt cx="1066735" cy="882149"/>
                  </a:xfrm>
                </p:grpSpPr>
                <p:sp>
                  <p:nvSpPr>
                    <p:cNvPr id="174" name="任意多边形 661">
                      <a:extLst>
                        <a:ext uri="{FF2B5EF4-FFF2-40B4-BE49-F238E27FC236}">
                          <a16:creationId xmlns="" xmlns:a16="http://schemas.microsoft.com/office/drawing/2014/main" id="{F483D74D-0B77-4D7A-AD80-0B5BDADEFE85}"/>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任意多边形 662">
                      <a:extLst>
                        <a:ext uri="{FF2B5EF4-FFF2-40B4-BE49-F238E27FC236}">
                          <a16:creationId xmlns="" xmlns:a16="http://schemas.microsoft.com/office/drawing/2014/main" id="{FF3E0444-C645-4239-845D-C7623299C179}"/>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6" name="任意多边形 663">
                      <a:extLst>
                        <a:ext uri="{FF2B5EF4-FFF2-40B4-BE49-F238E27FC236}">
                          <a16:creationId xmlns="" xmlns:a16="http://schemas.microsoft.com/office/drawing/2014/main" id="{2AED1A88-E814-4159-BA62-B7BA84D38F3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grpSp>
        <p:nvGrpSpPr>
          <p:cNvPr id="233" name="组合 232">
            <a:extLst>
              <a:ext uri="{FF2B5EF4-FFF2-40B4-BE49-F238E27FC236}">
                <a16:creationId xmlns="" xmlns:a16="http://schemas.microsoft.com/office/drawing/2014/main" id="{9831D7BB-D71F-4686-8B8C-43045A414384}"/>
              </a:ext>
            </a:extLst>
          </p:cNvPr>
          <p:cNvGrpSpPr>
            <a:grpSpLocks/>
          </p:cNvGrpSpPr>
          <p:nvPr/>
        </p:nvGrpSpPr>
        <p:grpSpPr bwMode="auto">
          <a:xfrm>
            <a:off x="-1249527" y="6749012"/>
            <a:ext cx="972341" cy="971350"/>
            <a:chOff x="412646" y="656269"/>
            <a:chExt cx="3839484" cy="3834791"/>
          </a:xfrm>
        </p:grpSpPr>
        <p:sp>
          <p:nvSpPr>
            <p:cNvPr id="234" name="椭圆 233">
              <a:extLst>
                <a:ext uri="{FF2B5EF4-FFF2-40B4-BE49-F238E27FC236}">
                  <a16:creationId xmlns="" xmlns:a16="http://schemas.microsoft.com/office/drawing/2014/main" id="{D4EDFCFB-7BF8-4F1A-A0EE-1281789FCC59}"/>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35" name="组合 234">
              <a:extLst>
                <a:ext uri="{FF2B5EF4-FFF2-40B4-BE49-F238E27FC236}">
                  <a16:creationId xmlns="" xmlns:a16="http://schemas.microsoft.com/office/drawing/2014/main" id="{0890187F-11A2-461A-AB23-3FF20DE20995}"/>
                </a:ext>
              </a:extLst>
            </p:cNvPr>
            <p:cNvGrpSpPr>
              <a:grpSpLocks/>
            </p:cNvGrpSpPr>
            <p:nvPr/>
          </p:nvGrpSpPr>
          <p:grpSpPr bwMode="auto">
            <a:xfrm>
              <a:off x="1167595" y="656269"/>
              <a:ext cx="3084535" cy="3065208"/>
              <a:chOff x="1167595" y="656269"/>
              <a:chExt cx="3084535" cy="3065208"/>
            </a:xfrm>
          </p:grpSpPr>
          <p:sp>
            <p:nvSpPr>
              <p:cNvPr id="236" name="椭圆 235">
                <a:extLst>
                  <a:ext uri="{FF2B5EF4-FFF2-40B4-BE49-F238E27FC236}">
                    <a16:creationId xmlns="" xmlns:a16="http://schemas.microsoft.com/office/drawing/2014/main" id="{83D98393-B589-4C42-B5E2-4BB4E259E7B5}"/>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37" name="组合 126">
                <a:extLst>
                  <a:ext uri="{FF2B5EF4-FFF2-40B4-BE49-F238E27FC236}">
                    <a16:creationId xmlns="" xmlns:a16="http://schemas.microsoft.com/office/drawing/2014/main" id="{511D8C34-5D73-4963-B619-3DD5A72E6703}"/>
                  </a:ext>
                </a:extLst>
              </p:cNvPr>
              <p:cNvGrpSpPr>
                <a:grpSpLocks/>
              </p:cNvGrpSpPr>
              <p:nvPr/>
            </p:nvGrpSpPr>
            <p:grpSpPr bwMode="auto">
              <a:xfrm>
                <a:off x="1471763" y="905821"/>
                <a:ext cx="2545098" cy="2726591"/>
                <a:chOff x="5692632" y="2125830"/>
                <a:chExt cx="2582391" cy="2767159"/>
              </a:xfrm>
            </p:grpSpPr>
            <p:sp>
              <p:nvSpPr>
                <p:cNvPr id="300" name="任意多边形 196">
                  <a:extLst>
                    <a:ext uri="{FF2B5EF4-FFF2-40B4-BE49-F238E27FC236}">
                      <a16:creationId xmlns="" xmlns:a16="http://schemas.microsoft.com/office/drawing/2014/main" id="{A942E2A4-DFC4-4484-BC9D-DC3173A93CB0}"/>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1" name="任意多边形 197">
                  <a:extLst>
                    <a:ext uri="{FF2B5EF4-FFF2-40B4-BE49-F238E27FC236}">
                      <a16:creationId xmlns="" xmlns:a16="http://schemas.microsoft.com/office/drawing/2014/main" id="{4AFB4C93-836A-4597-9BBC-9E81CA0F4C0F}"/>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2" name="任意多边形 198">
                  <a:extLst>
                    <a:ext uri="{FF2B5EF4-FFF2-40B4-BE49-F238E27FC236}">
                      <a16:creationId xmlns="" xmlns:a16="http://schemas.microsoft.com/office/drawing/2014/main" id="{A434006B-CD64-42E0-9B0E-DAA1BA6BA12A}"/>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3" name="任意多边形 199">
                  <a:extLst>
                    <a:ext uri="{FF2B5EF4-FFF2-40B4-BE49-F238E27FC236}">
                      <a16:creationId xmlns="" xmlns:a16="http://schemas.microsoft.com/office/drawing/2014/main" id="{3E75EA19-B78B-49B3-AD8E-8ACFC159AF67}"/>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4" name="任意多边形 200">
                  <a:extLst>
                    <a:ext uri="{FF2B5EF4-FFF2-40B4-BE49-F238E27FC236}">
                      <a16:creationId xmlns="" xmlns:a16="http://schemas.microsoft.com/office/drawing/2014/main" id="{E947B913-3787-458B-BD43-75C730D20223}"/>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201">
                  <a:extLst>
                    <a:ext uri="{FF2B5EF4-FFF2-40B4-BE49-F238E27FC236}">
                      <a16:creationId xmlns="" xmlns:a16="http://schemas.microsoft.com/office/drawing/2014/main" id="{5749E931-BFD6-4B70-8196-3ED341DA3A63}"/>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8" name="组合 122">
                <a:extLst>
                  <a:ext uri="{FF2B5EF4-FFF2-40B4-BE49-F238E27FC236}">
                    <a16:creationId xmlns="" xmlns:a16="http://schemas.microsoft.com/office/drawing/2014/main" id="{5EA7DBB5-DE48-49FC-B453-30BE9EB601D7}"/>
                  </a:ext>
                </a:extLst>
              </p:cNvPr>
              <p:cNvGrpSpPr>
                <a:grpSpLocks/>
              </p:cNvGrpSpPr>
              <p:nvPr/>
            </p:nvGrpSpPr>
            <p:grpSpPr bwMode="auto">
              <a:xfrm>
                <a:off x="1238175" y="792388"/>
                <a:ext cx="3013955" cy="2929089"/>
                <a:chOff x="7642275" y="-3564091"/>
                <a:chExt cx="5694363" cy="5534842"/>
              </a:xfrm>
            </p:grpSpPr>
            <p:grpSp>
              <p:nvGrpSpPr>
                <p:cNvPr id="276" name="组合 108">
                  <a:extLst>
                    <a:ext uri="{FF2B5EF4-FFF2-40B4-BE49-F238E27FC236}">
                      <a16:creationId xmlns="" xmlns:a16="http://schemas.microsoft.com/office/drawing/2014/main" id="{5A1F7EA4-FE21-4534-A5AC-4BAC4D458B9C}"/>
                    </a:ext>
                  </a:extLst>
                </p:cNvPr>
                <p:cNvGrpSpPr>
                  <a:grpSpLocks/>
                </p:cNvGrpSpPr>
                <p:nvPr/>
              </p:nvGrpSpPr>
              <p:grpSpPr bwMode="auto">
                <a:xfrm>
                  <a:off x="10568038" y="-2241539"/>
                  <a:ext cx="2768600" cy="1414311"/>
                  <a:chOff x="7264400" y="2182977"/>
                  <a:chExt cx="2768600" cy="1414311"/>
                </a:xfrm>
              </p:grpSpPr>
              <p:sp>
                <p:nvSpPr>
                  <p:cNvPr id="298" name="任意多边形 194">
                    <a:extLst>
                      <a:ext uri="{FF2B5EF4-FFF2-40B4-BE49-F238E27FC236}">
                        <a16:creationId xmlns="" xmlns:a16="http://schemas.microsoft.com/office/drawing/2014/main" id="{D839BEAC-35E2-4A64-9743-56BDE670CD72}"/>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9" name="任意多边形 195">
                    <a:extLst>
                      <a:ext uri="{FF2B5EF4-FFF2-40B4-BE49-F238E27FC236}">
                        <a16:creationId xmlns="" xmlns:a16="http://schemas.microsoft.com/office/drawing/2014/main" id="{433571E0-72EE-40C4-8273-0A505BF83F94}"/>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7" name="组合 109">
                  <a:extLst>
                    <a:ext uri="{FF2B5EF4-FFF2-40B4-BE49-F238E27FC236}">
                      <a16:creationId xmlns="" xmlns:a16="http://schemas.microsoft.com/office/drawing/2014/main" id="{F61E50C1-7CB8-4B00-B321-88664FF88999}"/>
                    </a:ext>
                  </a:extLst>
                </p:cNvPr>
                <p:cNvGrpSpPr>
                  <a:grpSpLocks/>
                </p:cNvGrpSpPr>
                <p:nvPr/>
              </p:nvGrpSpPr>
              <p:grpSpPr bwMode="auto">
                <a:xfrm>
                  <a:off x="10555338" y="-792316"/>
                  <a:ext cx="2717800" cy="1467621"/>
                  <a:chOff x="7251700" y="3632200"/>
                  <a:chExt cx="2717800" cy="1467621"/>
                </a:xfrm>
              </p:grpSpPr>
              <p:sp>
                <p:nvSpPr>
                  <p:cNvPr id="296" name="任意多边形 192">
                    <a:extLst>
                      <a:ext uri="{FF2B5EF4-FFF2-40B4-BE49-F238E27FC236}">
                        <a16:creationId xmlns="" xmlns:a16="http://schemas.microsoft.com/office/drawing/2014/main" id="{42EE35D3-6BCA-46DF-AF65-30AA7937DB69}"/>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7" name="任意多边形 193">
                    <a:extLst>
                      <a:ext uri="{FF2B5EF4-FFF2-40B4-BE49-F238E27FC236}">
                        <a16:creationId xmlns="" xmlns:a16="http://schemas.microsoft.com/office/drawing/2014/main" id="{1E0D3409-5496-44EE-A47A-FAD92223DBEF}"/>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8" name="组合 110">
                  <a:extLst>
                    <a:ext uri="{FF2B5EF4-FFF2-40B4-BE49-F238E27FC236}">
                      <a16:creationId xmlns="" xmlns:a16="http://schemas.microsoft.com/office/drawing/2014/main" id="{5B518B5A-6DF4-483B-A2D7-2F54D68ADA8D}"/>
                    </a:ext>
                  </a:extLst>
                </p:cNvPr>
                <p:cNvGrpSpPr>
                  <a:grpSpLocks/>
                </p:cNvGrpSpPr>
                <p:nvPr/>
              </p:nvGrpSpPr>
              <p:grpSpPr bwMode="auto">
                <a:xfrm>
                  <a:off x="10471931" y="-792316"/>
                  <a:ext cx="1523446" cy="2743380"/>
                  <a:chOff x="7168293" y="3632200"/>
                  <a:chExt cx="1523446" cy="2743380"/>
                </a:xfrm>
              </p:grpSpPr>
              <p:sp>
                <p:nvSpPr>
                  <p:cNvPr id="294" name="任意多边形 190">
                    <a:extLst>
                      <a:ext uri="{FF2B5EF4-FFF2-40B4-BE49-F238E27FC236}">
                        <a16:creationId xmlns="" xmlns:a16="http://schemas.microsoft.com/office/drawing/2014/main" id="{21E4D1AA-1E6B-4C48-B3EC-79C6FD20B2D0}"/>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5" name="任意多边形 191">
                    <a:extLst>
                      <a:ext uri="{FF2B5EF4-FFF2-40B4-BE49-F238E27FC236}">
                        <a16:creationId xmlns="" xmlns:a16="http://schemas.microsoft.com/office/drawing/2014/main" id="{A18E3349-551C-4747-9332-217F33F76197}"/>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9" name="组合 111">
                  <a:extLst>
                    <a:ext uri="{FF2B5EF4-FFF2-40B4-BE49-F238E27FC236}">
                      <a16:creationId xmlns="" xmlns:a16="http://schemas.microsoft.com/office/drawing/2014/main" id="{474483B1-1DD2-4D25-9E75-21ADEB413593}"/>
                    </a:ext>
                  </a:extLst>
                </p:cNvPr>
                <p:cNvGrpSpPr>
                  <a:grpSpLocks/>
                </p:cNvGrpSpPr>
                <p:nvPr/>
              </p:nvGrpSpPr>
              <p:grpSpPr bwMode="auto">
                <a:xfrm>
                  <a:off x="8882232" y="-789141"/>
                  <a:ext cx="1567560" cy="2759892"/>
                  <a:chOff x="5578594" y="3635375"/>
                  <a:chExt cx="1567560" cy="2759892"/>
                </a:xfrm>
              </p:grpSpPr>
              <p:sp>
                <p:nvSpPr>
                  <p:cNvPr id="292" name="任意多边形 188">
                    <a:extLst>
                      <a:ext uri="{FF2B5EF4-FFF2-40B4-BE49-F238E27FC236}">
                        <a16:creationId xmlns="" xmlns:a16="http://schemas.microsoft.com/office/drawing/2014/main" id="{37BDEDF0-D114-49B0-AECF-DD726D062B81}"/>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3" name="任意多边形 189">
                    <a:extLst>
                      <a:ext uri="{FF2B5EF4-FFF2-40B4-BE49-F238E27FC236}">
                        <a16:creationId xmlns="" xmlns:a16="http://schemas.microsoft.com/office/drawing/2014/main" id="{881C10B3-0581-4E33-BDD9-89BE4780CD6D}"/>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0" name="组合 99">
                  <a:extLst>
                    <a:ext uri="{FF2B5EF4-FFF2-40B4-BE49-F238E27FC236}">
                      <a16:creationId xmlns="" xmlns:a16="http://schemas.microsoft.com/office/drawing/2014/main" id="{0BC36B6D-D524-4035-9C38-E72F76ADF8E9}"/>
                    </a:ext>
                  </a:extLst>
                </p:cNvPr>
                <p:cNvGrpSpPr>
                  <a:grpSpLocks/>
                </p:cNvGrpSpPr>
                <p:nvPr/>
              </p:nvGrpSpPr>
              <p:grpSpPr bwMode="auto">
                <a:xfrm>
                  <a:off x="10504538" y="-3459330"/>
                  <a:ext cx="1556982" cy="2603514"/>
                  <a:chOff x="7200900" y="965186"/>
                  <a:chExt cx="1556982" cy="2603514"/>
                </a:xfrm>
              </p:grpSpPr>
              <p:sp>
                <p:nvSpPr>
                  <p:cNvPr id="290" name="任意多边形 186">
                    <a:extLst>
                      <a:ext uri="{FF2B5EF4-FFF2-40B4-BE49-F238E27FC236}">
                        <a16:creationId xmlns="" xmlns:a16="http://schemas.microsoft.com/office/drawing/2014/main" id="{0EDD2918-541E-4A79-9489-B8C6DE3BBE84}"/>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187">
                    <a:extLst>
                      <a:ext uri="{FF2B5EF4-FFF2-40B4-BE49-F238E27FC236}">
                        <a16:creationId xmlns="" xmlns:a16="http://schemas.microsoft.com/office/drawing/2014/main" id="{CDD556B3-35DE-4A4A-8858-1600A857B6AE}"/>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1" name="组合 98">
                  <a:extLst>
                    <a:ext uri="{FF2B5EF4-FFF2-40B4-BE49-F238E27FC236}">
                      <a16:creationId xmlns="" xmlns:a16="http://schemas.microsoft.com/office/drawing/2014/main" id="{441A1B21-E323-401D-B03C-3A7A618A4B13}"/>
                    </a:ext>
                  </a:extLst>
                </p:cNvPr>
                <p:cNvGrpSpPr>
                  <a:grpSpLocks/>
                </p:cNvGrpSpPr>
                <p:nvPr/>
              </p:nvGrpSpPr>
              <p:grpSpPr bwMode="auto">
                <a:xfrm>
                  <a:off x="9007760" y="-3564091"/>
                  <a:ext cx="1499035" cy="2673350"/>
                  <a:chOff x="5704122" y="860425"/>
                  <a:chExt cx="1499035" cy="2673350"/>
                </a:xfrm>
              </p:grpSpPr>
              <p:sp>
                <p:nvSpPr>
                  <p:cNvPr id="288" name="任意多边形 184">
                    <a:extLst>
                      <a:ext uri="{FF2B5EF4-FFF2-40B4-BE49-F238E27FC236}">
                        <a16:creationId xmlns="" xmlns:a16="http://schemas.microsoft.com/office/drawing/2014/main" id="{7AA90AF2-61E2-4913-893A-05CFB3852F95}"/>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185">
                    <a:extLst>
                      <a:ext uri="{FF2B5EF4-FFF2-40B4-BE49-F238E27FC236}">
                        <a16:creationId xmlns="" xmlns:a16="http://schemas.microsoft.com/office/drawing/2014/main" id="{058D4048-B3E5-4703-A9E8-9E3F2C7AB101}"/>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2" name="组合 113">
                  <a:extLst>
                    <a:ext uri="{FF2B5EF4-FFF2-40B4-BE49-F238E27FC236}">
                      <a16:creationId xmlns="" xmlns:a16="http://schemas.microsoft.com/office/drawing/2014/main" id="{C093D7DE-7CD0-4905-B52A-C1A63BB1F4D2}"/>
                    </a:ext>
                  </a:extLst>
                </p:cNvPr>
                <p:cNvGrpSpPr>
                  <a:grpSpLocks/>
                </p:cNvGrpSpPr>
                <p:nvPr/>
              </p:nvGrpSpPr>
              <p:grpSpPr bwMode="auto">
                <a:xfrm>
                  <a:off x="7685138" y="-2293489"/>
                  <a:ext cx="2743200" cy="1482122"/>
                  <a:chOff x="4381500" y="2131027"/>
                  <a:chExt cx="2743200" cy="1482122"/>
                </a:xfrm>
              </p:grpSpPr>
              <p:sp>
                <p:nvSpPr>
                  <p:cNvPr id="286" name="任意多边形 182">
                    <a:extLst>
                      <a:ext uri="{FF2B5EF4-FFF2-40B4-BE49-F238E27FC236}">
                        <a16:creationId xmlns="" xmlns:a16="http://schemas.microsoft.com/office/drawing/2014/main" id="{94CCC269-CB0C-47D7-81C5-A1AF0A7C2F48}"/>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183">
                    <a:extLst>
                      <a:ext uri="{FF2B5EF4-FFF2-40B4-BE49-F238E27FC236}">
                        <a16:creationId xmlns="" xmlns:a16="http://schemas.microsoft.com/office/drawing/2014/main" id="{80E7F8A0-5535-4C33-836B-6E34F6A2EBB6}"/>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112">
                  <a:extLst>
                    <a:ext uri="{FF2B5EF4-FFF2-40B4-BE49-F238E27FC236}">
                      <a16:creationId xmlns="" xmlns:a16="http://schemas.microsoft.com/office/drawing/2014/main" id="{B14990CD-F4B4-43D2-AC6A-E24F9C684079}"/>
                    </a:ext>
                  </a:extLst>
                </p:cNvPr>
                <p:cNvGrpSpPr>
                  <a:grpSpLocks/>
                </p:cNvGrpSpPr>
                <p:nvPr/>
              </p:nvGrpSpPr>
              <p:grpSpPr bwMode="auto">
                <a:xfrm>
                  <a:off x="7642275" y="-801840"/>
                  <a:ext cx="2773363" cy="1440922"/>
                  <a:chOff x="4338637" y="3622676"/>
                  <a:chExt cx="2773363" cy="1440922"/>
                </a:xfrm>
              </p:grpSpPr>
              <p:sp>
                <p:nvSpPr>
                  <p:cNvPr id="284" name="任意多边形 180">
                    <a:extLst>
                      <a:ext uri="{FF2B5EF4-FFF2-40B4-BE49-F238E27FC236}">
                        <a16:creationId xmlns="" xmlns:a16="http://schemas.microsoft.com/office/drawing/2014/main" id="{8BAEB7B4-3CC4-42F9-BAF7-6AA3EED86573}"/>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181">
                    <a:extLst>
                      <a:ext uri="{FF2B5EF4-FFF2-40B4-BE49-F238E27FC236}">
                        <a16:creationId xmlns="" xmlns:a16="http://schemas.microsoft.com/office/drawing/2014/main" id="{B66BEFA1-5BB8-4F58-B9AC-E3419E12AFB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39" name="组合 121">
                <a:extLst>
                  <a:ext uri="{FF2B5EF4-FFF2-40B4-BE49-F238E27FC236}">
                    <a16:creationId xmlns="" xmlns:a16="http://schemas.microsoft.com/office/drawing/2014/main" id="{FAB0AE41-E24F-471F-AEF7-0E3C4A11DDB8}"/>
                  </a:ext>
                </a:extLst>
              </p:cNvPr>
              <p:cNvGrpSpPr>
                <a:grpSpLocks/>
              </p:cNvGrpSpPr>
              <p:nvPr/>
            </p:nvGrpSpPr>
            <p:grpSpPr bwMode="auto">
              <a:xfrm>
                <a:off x="1167595" y="656269"/>
                <a:ext cx="2724071" cy="2669454"/>
                <a:chOff x="13371766" y="-2490898"/>
                <a:chExt cx="5146323" cy="5043698"/>
              </a:xfrm>
            </p:grpSpPr>
            <p:grpSp>
              <p:nvGrpSpPr>
                <p:cNvPr id="240" name="组合 84">
                  <a:extLst>
                    <a:ext uri="{FF2B5EF4-FFF2-40B4-BE49-F238E27FC236}">
                      <a16:creationId xmlns="" xmlns:a16="http://schemas.microsoft.com/office/drawing/2014/main" id="{D1C123A2-2891-4EF3-80B9-E89F327694A1}"/>
                    </a:ext>
                  </a:extLst>
                </p:cNvPr>
                <p:cNvGrpSpPr>
                  <a:grpSpLocks/>
                </p:cNvGrpSpPr>
                <p:nvPr/>
              </p:nvGrpSpPr>
              <p:grpSpPr bwMode="auto">
                <a:xfrm>
                  <a:off x="14041858" y="-2490898"/>
                  <a:ext cx="4476231" cy="4896641"/>
                  <a:chOff x="-131440" y="1532255"/>
                  <a:chExt cx="2379817" cy="2603331"/>
                </a:xfrm>
              </p:grpSpPr>
              <p:grpSp>
                <p:nvGrpSpPr>
                  <p:cNvPr id="258" name="组合 69">
                    <a:extLst>
                      <a:ext uri="{FF2B5EF4-FFF2-40B4-BE49-F238E27FC236}">
                        <a16:creationId xmlns="" xmlns:a16="http://schemas.microsoft.com/office/drawing/2014/main" id="{84184318-1636-49CB-853B-DAF409D55933}"/>
                      </a:ext>
                    </a:extLst>
                  </p:cNvPr>
                  <p:cNvGrpSpPr>
                    <a:grpSpLocks/>
                  </p:cNvGrpSpPr>
                  <p:nvPr/>
                </p:nvGrpSpPr>
                <p:grpSpPr bwMode="auto">
                  <a:xfrm>
                    <a:off x="1063163" y="2072415"/>
                    <a:ext cx="1179452" cy="1050341"/>
                    <a:chOff x="2682875" y="2154503"/>
                    <a:chExt cx="1179452" cy="1050341"/>
                  </a:xfrm>
                </p:grpSpPr>
                <p:sp>
                  <p:nvSpPr>
                    <p:cNvPr id="274" name="任意多边形 170">
                      <a:extLst>
                        <a:ext uri="{FF2B5EF4-FFF2-40B4-BE49-F238E27FC236}">
                          <a16:creationId xmlns="" xmlns:a16="http://schemas.microsoft.com/office/drawing/2014/main" id="{92F6940C-5FF9-41D6-A80C-23878C679CCC}"/>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5" name="任意多边形 171">
                      <a:extLst>
                        <a:ext uri="{FF2B5EF4-FFF2-40B4-BE49-F238E27FC236}">
                          <a16:creationId xmlns="" xmlns:a16="http://schemas.microsoft.com/office/drawing/2014/main" id="{CB9BBC5F-F16E-4B25-B71C-D028D8532B5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80">
                    <a:extLst>
                      <a:ext uri="{FF2B5EF4-FFF2-40B4-BE49-F238E27FC236}">
                        <a16:creationId xmlns="" xmlns:a16="http://schemas.microsoft.com/office/drawing/2014/main" id="{6CD83F84-865F-4057-BC0F-9EA3B796D29F}"/>
                      </a:ext>
                    </a:extLst>
                  </p:cNvPr>
                  <p:cNvGrpSpPr>
                    <a:grpSpLocks/>
                  </p:cNvGrpSpPr>
                  <p:nvPr/>
                </p:nvGrpSpPr>
                <p:grpSpPr bwMode="auto">
                  <a:xfrm>
                    <a:off x="1078707" y="2993336"/>
                    <a:ext cx="1169670" cy="723690"/>
                    <a:chOff x="2895600" y="3487261"/>
                    <a:chExt cx="1169670" cy="723690"/>
                  </a:xfrm>
                </p:grpSpPr>
                <p:sp>
                  <p:nvSpPr>
                    <p:cNvPr id="272" name="任意多边形 168">
                      <a:extLst>
                        <a:ext uri="{FF2B5EF4-FFF2-40B4-BE49-F238E27FC236}">
                          <a16:creationId xmlns="" xmlns:a16="http://schemas.microsoft.com/office/drawing/2014/main" id="{15A8E9D6-181E-4632-906C-8557D40DFAED}"/>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任意多边形 169">
                      <a:extLst>
                        <a:ext uri="{FF2B5EF4-FFF2-40B4-BE49-F238E27FC236}">
                          <a16:creationId xmlns="" xmlns:a16="http://schemas.microsoft.com/office/drawing/2014/main" id="{436A168E-CA5D-497F-B0EC-65A1032BA52A}"/>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0" name="组合 82">
                    <a:extLst>
                      <a:ext uri="{FF2B5EF4-FFF2-40B4-BE49-F238E27FC236}">
                        <a16:creationId xmlns="" xmlns:a16="http://schemas.microsoft.com/office/drawing/2014/main" id="{74EA5E6C-55E3-4A1C-BB49-D23C898A9DEF}"/>
                      </a:ext>
                    </a:extLst>
                  </p:cNvPr>
                  <p:cNvGrpSpPr>
                    <a:grpSpLocks/>
                  </p:cNvGrpSpPr>
                  <p:nvPr/>
                </p:nvGrpSpPr>
                <p:grpSpPr bwMode="auto">
                  <a:xfrm>
                    <a:off x="618349" y="3122458"/>
                    <a:ext cx="850535" cy="1013128"/>
                    <a:chOff x="4720449" y="4163858"/>
                    <a:chExt cx="850535" cy="1013128"/>
                  </a:xfrm>
                </p:grpSpPr>
                <p:sp>
                  <p:nvSpPr>
                    <p:cNvPr id="270" name="任意多边形 166" hidden="1">
                      <a:extLst>
                        <a:ext uri="{FF2B5EF4-FFF2-40B4-BE49-F238E27FC236}">
                          <a16:creationId xmlns="" xmlns:a16="http://schemas.microsoft.com/office/drawing/2014/main" id="{E2BE08A9-86AD-459D-A219-0C615287FBFE}"/>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任意多边形 167">
                      <a:extLst>
                        <a:ext uri="{FF2B5EF4-FFF2-40B4-BE49-F238E27FC236}">
                          <a16:creationId xmlns="" xmlns:a16="http://schemas.microsoft.com/office/drawing/2014/main" id="{CC810E73-1E2F-4331-8217-C907B11B53C1}"/>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1" name="组合 76">
                    <a:extLst>
                      <a:ext uri="{FF2B5EF4-FFF2-40B4-BE49-F238E27FC236}">
                        <a16:creationId xmlns="" xmlns:a16="http://schemas.microsoft.com/office/drawing/2014/main" id="{F004F58B-E48C-4307-9FC1-2A40D5A91C10}"/>
                      </a:ext>
                    </a:extLst>
                  </p:cNvPr>
                  <p:cNvGrpSpPr>
                    <a:grpSpLocks/>
                  </p:cNvGrpSpPr>
                  <p:nvPr/>
                </p:nvGrpSpPr>
                <p:grpSpPr bwMode="auto">
                  <a:xfrm>
                    <a:off x="-131440" y="2075280"/>
                    <a:ext cx="1172106" cy="1056965"/>
                    <a:chOff x="-1553840" y="2119273"/>
                    <a:chExt cx="1172106" cy="1056965"/>
                  </a:xfrm>
                </p:grpSpPr>
                <p:sp>
                  <p:nvSpPr>
                    <p:cNvPr id="268" name="Freeform 75_1" hidden="1">
                      <a:extLst>
                        <a:ext uri="{FF2B5EF4-FFF2-40B4-BE49-F238E27FC236}">
                          <a16:creationId xmlns="" xmlns:a16="http://schemas.microsoft.com/office/drawing/2014/main" id="{6B683F4B-985F-4AA0-A962-337AAD2B6F4E}"/>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165">
                      <a:extLst>
                        <a:ext uri="{FF2B5EF4-FFF2-40B4-BE49-F238E27FC236}">
                          <a16:creationId xmlns="" xmlns:a16="http://schemas.microsoft.com/office/drawing/2014/main" id="{0868BC71-97AF-46A6-825A-AA389016F783}"/>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77">
                    <a:extLst>
                      <a:ext uri="{FF2B5EF4-FFF2-40B4-BE49-F238E27FC236}">
                        <a16:creationId xmlns="" xmlns:a16="http://schemas.microsoft.com/office/drawing/2014/main" id="{9EDF4BDD-935D-4197-8BF0-C69CDD0E1266}"/>
                      </a:ext>
                    </a:extLst>
                  </p:cNvPr>
                  <p:cNvGrpSpPr>
                    <a:grpSpLocks/>
                  </p:cNvGrpSpPr>
                  <p:nvPr/>
                </p:nvGrpSpPr>
                <p:grpSpPr bwMode="auto">
                  <a:xfrm>
                    <a:off x="-117221" y="2989912"/>
                    <a:ext cx="1172257" cy="735498"/>
                    <a:chOff x="227370" y="4232048"/>
                    <a:chExt cx="1172257" cy="735498"/>
                  </a:xfrm>
                </p:grpSpPr>
                <p:sp>
                  <p:nvSpPr>
                    <p:cNvPr id="266" name="任意多边形 162">
                      <a:extLst>
                        <a:ext uri="{FF2B5EF4-FFF2-40B4-BE49-F238E27FC236}">
                          <a16:creationId xmlns="" xmlns:a16="http://schemas.microsoft.com/office/drawing/2014/main" id="{61BA7129-1806-4135-A96E-D90360ABD5BC}"/>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7" name="任意多边形 163">
                      <a:extLst>
                        <a:ext uri="{FF2B5EF4-FFF2-40B4-BE49-F238E27FC236}">
                          <a16:creationId xmlns="" xmlns:a16="http://schemas.microsoft.com/office/drawing/2014/main" id="{CA5E5628-9034-4EB5-B5EA-83092DF70EB5}"/>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3" name="组合 68">
                    <a:extLst>
                      <a:ext uri="{FF2B5EF4-FFF2-40B4-BE49-F238E27FC236}">
                        <a16:creationId xmlns="" xmlns:a16="http://schemas.microsoft.com/office/drawing/2014/main" id="{521675D1-7E1E-469F-8BED-5720E1B4731F}"/>
                      </a:ext>
                    </a:extLst>
                  </p:cNvPr>
                  <p:cNvGrpSpPr>
                    <a:grpSpLocks/>
                  </p:cNvGrpSpPr>
                  <p:nvPr/>
                </p:nvGrpSpPr>
                <p:grpSpPr bwMode="auto">
                  <a:xfrm>
                    <a:off x="653667" y="1532255"/>
                    <a:ext cx="856733" cy="1585595"/>
                    <a:chOff x="2911092" y="1154430"/>
                    <a:chExt cx="856733" cy="1585595"/>
                  </a:xfrm>
                </p:grpSpPr>
                <p:sp>
                  <p:nvSpPr>
                    <p:cNvPr id="264" name="任意多边形 160">
                      <a:extLst>
                        <a:ext uri="{FF2B5EF4-FFF2-40B4-BE49-F238E27FC236}">
                          <a16:creationId xmlns="" xmlns:a16="http://schemas.microsoft.com/office/drawing/2014/main" id="{79DA3C8F-0F2E-4F5E-B39E-D6940BA6E305}"/>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5" name="任意多边形 161">
                      <a:extLst>
                        <a:ext uri="{FF2B5EF4-FFF2-40B4-BE49-F238E27FC236}">
                          <a16:creationId xmlns="" xmlns:a16="http://schemas.microsoft.com/office/drawing/2014/main" id="{D77A1CD8-86B0-47A4-8C43-95E816D0CE1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41" name="组合 240">
                  <a:extLst>
                    <a:ext uri="{FF2B5EF4-FFF2-40B4-BE49-F238E27FC236}">
                      <a16:creationId xmlns="" xmlns:a16="http://schemas.microsoft.com/office/drawing/2014/main" id="{840F1639-0ED8-4822-B119-F4E83195F129}"/>
                    </a:ext>
                  </a:extLst>
                </p:cNvPr>
                <p:cNvGrpSpPr>
                  <a:grpSpLocks/>
                </p:cNvGrpSpPr>
                <p:nvPr/>
              </p:nvGrpSpPr>
              <p:grpSpPr bwMode="auto">
                <a:xfrm>
                  <a:off x="13371766" y="-568256"/>
                  <a:ext cx="3969643" cy="3121056"/>
                  <a:chOff x="-104553" y="2352286"/>
                  <a:chExt cx="3969643" cy="3121056"/>
                </a:xfrm>
              </p:grpSpPr>
              <p:sp>
                <p:nvSpPr>
                  <p:cNvPr id="256" name="椭圆 255">
                    <a:extLst>
                      <a:ext uri="{FF2B5EF4-FFF2-40B4-BE49-F238E27FC236}">
                        <a16:creationId xmlns="" xmlns:a16="http://schemas.microsoft.com/office/drawing/2014/main" id="{B68D2F83-51CA-4E40-8FC2-430C31F73C4F}"/>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7" name="椭圆 256">
                    <a:extLst>
                      <a:ext uri="{FF2B5EF4-FFF2-40B4-BE49-F238E27FC236}">
                        <a16:creationId xmlns="" xmlns:a16="http://schemas.microsoft.com/office/drawing/2014/main" id="{310EB982-1C08-4F3C-B1B3-C7898BFD984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2" name="组合 40">
                  <a:extLst>
                    <a:ext uri="{FF2B5EF4-FFF2-40B4-BE49-F238E27FC236}">
                      <a16:creationId xmlns="" xmlns:a16="http://schemas.microsoft.com/office/drawing/2014/main" id="{91082E6C-C8E8-4E1A-85BD-581B26FCFC40}"/>
                    </a:ext>
                  </a:extLst>
                </p:cNvPr>
                <p:cNvGrpSpPr>
                  <a:grpSpLocks/>
                </p:cNvGrpSpPr>
                <p:nvPr/>
              </p:nvGrpSpPr>
              <p:grpSpPr bwMode="auto">
                <a:xfrm>
                  <a:off x="15232572" y="-1047421"/>
                  <a:ext cx="2124490" cy="2153566"/>
                  <a:chOff x="3971510" y="869821"/>
                  <a:chExt cx="2124490" cy="2153566"/>
                </a:xfrm>
              </p:grpSpPr>
              <p:grpSp>
                <p:nvGrpSpPr>
                  <p:cNvPr id="243" name="组合 19">
                    <a:extLst>
                      <a:ext uri="{FF2B5EF4-FFF2-40B4-BE49-F238E27FC236}">
                        <a16:creationId xmlns="" xmlns:a16="http://schemas.microsoft.com/office/drawing/2014/main" id="{DA344308-FFE9-412A-9863-02B26B97F156}"/>
                      </a:ext>
                    </a:extLst>
                  </p:cNvPr>
                  <p:cNvGrpSpPr>
                    <a:grpSpLocks/>
                  </p:cNvGrpSpPr>
                  <p:nvPr/>
                </p:nvGrpSpPr>
                <p:grpSpPr bwMode="auto">
                  <a:xfrm>
                    <a:off x="5052827" y="904964"/>
                    <a:ext cx="1043173" cy="1547336"/>
                    <a:chOff x="8202642" y="1331438"/>
                    <a:chExt cx="1043173" cy="1547336"/>
                  </a:xfrm>
                </p:grpSpPr>
                <p:sp>
                  <p:nvSpPr>
                    <p:cNvPr id="254" name="任意多边形 150">
                      <a:extLst>
                        <a:ext uri="{FF2B5EF4-FFF2-40B4-BE49-F238E27FC236}">
                          <a16:creationId xmlns="" xmlns:a16="http://schemas.microsoft.com/office/drawing/2014/main" id="{B8779CC8-137A-4436-A78B-9BE9BDD4457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5" name="任意多边形 151">
                      <a:extLst>
                        <a:ext uri="{FF2B5EF4-FFF2-40B4-BE49-F238E27FC236}">
                          <a16:creationId xmlns="" xmlns:a16="http://schemas.microsoft.com/office/drawing/2014/main" id="{70AEAF5A-380F-4A2B-A4FB-F86B6AA2B2C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4" name="组合 39">
                    <a:extLst>
                      <a:ext uri="{FF2B5EF4-FFF2-40B4-BE49-F238E27FC236}">
                        <a16:creationId xmlns="" xmlns:a16="http://schemas.microsoft.com/office/drawing/2014/main" id="{AD3DFBD5-6369-44EC-AED9-8E89D040683B}"/>
                      </a:ext>
                    </a:extLst>
                  </p:cNvPr>
                  <p:cNvGrpSpPr>
                    <a:grpSpLocks/>
                  </p:cNvGrpSpPr>
                  <p:nvPr/>
                </p:nvGrpSpPr>
                <p:grpSpPr bwMode="auto">
                  <a:xfrm>
                    <a:off x="4018410" y="869821"/>
                    <a:ext cx="1074500" cy="1569143"/>
                    <a:chOff x="4018410" y="869821"/>
                    <a:chExt cx="1074500" cy="1569143"/>
                  </a:xfrm>
                </p:grpSpPr>
                <p:sp>
                  <p:nvSpPr>
                    <p:cNvPr id="252" name="任意多边形 148">
                      <a:extLst>
                        <a:ext uri="{FF2B5EF4-FFF2-40B4-BE49-F238E27FC236}">
                          <a16:creationId xmlns="" xmlns:a16="http://schemas.microsoft.com/office/drawing/2014/main" id="{82E3F8A1-03AA-4B15-8333-8B613A9E808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3" name="任意多边形 149">
                      <a:extLst>
                        <a:ext uri="{FF2B5EF4-FFF2-40B4-BE49-F238E27FC236}">
                          <a16:creationId xmlns="" xmlns:a16="http://schemas.microsoft.com/office/drawing/2014/main" id="{2F65EF51-8F7F-44F4-95EA-612DBF4ED53F}"/>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5" name="组合 23">
                    <a:extLst>
                      <a:ext uri="{FF2B5EF4-FFF2-40B4-BE49-F238E27FC236}">
                        <a16:creationId xmlns="" xmlns:a16="http://schemas.microsoft.com/office/drawing/2014/main" id="{76F89249-3831-4052-A1BA-08D4F1D1896A}"/>
                      </a:ext>
                    </a:extLst>
                  </p:cNvPr>
                  <p:cNvGrpSpPr>
                    <a:grpSpLocks/>
                  </p:cNvGrpSpPr>
                  <p:nvPr/>
                </p:nvGrpSpPr>
                <p:grpSpPr bwMode="auto">
                  <a:xfrm>
                    <a:off x="5048035" y="2175212"/>
                    <a:ext cx="1018726" cy="829528"/>
                    <a:chOff x="7348022" y="2790825"/>
                    <a:chExt cx="1018726" cy="829528"/>
                  </a:xfrm>
                </p:grpSpPr>
                <p:sp>
                  <p:nvSpPr>
                    <p:cNvPr id="250" name="任意多边形 146" hidden="1">
                      <a:extLst>
                        <a:ext uri="{FF2B5EF4-FFF2-40B4-BE49-F238E27FC236}">
                          <a16:creationId xmlns="" xmlns:a16="http://schemas.microsoft.com/office/drawing/2014/main" id="{498B6655-8D04-4E56-B935-976FE0CAC629}"/>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1" name="任意多边形 147">
                      <a:extLst>
                        <a:ext uri="{FF2B5EF4-FFF2-40B4-BE49-F238E27FC236}">
                          <a16:creationId xmlns="" xmlns:a16="http://schemas.microsoft.com/office/drawing/2014/main" id="{56CA4026-C34E-4AE1-ACD8-75B60827AC5B}"/>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6" name="组合 33">
                    <a:extLst>
                      <a:ext uri="{FF2B5EF4-FFF2-40B4-BE49-F238E27FC236}">
                        <a16:creationId xmlns="" xmlns:a16="http://schemas.microsoft.com/office/drawing/2014/main" id="{4E159A36-A8BC-487C-83ED-F590CA84362E}"/>
                      </a:ext>
                    </a:extLst>
                  </p:cNvPr>
                  <p:cNvGrpSpPr>
                    <a:grpSpLocks/>
                  </p:cNvGrpSpPr>
                  <p:nvPr/>
                </p:nvGrpSpPr>
                <p:grpSpPr bwMode="auto">
                  <a:xfrm>
                    <a:off x="3971510" y="2141238"/>
                    <a:ext cx="1066735" cy="882149"/>
                    <a:chOff x="8334175" y="1062762"/>
                    <a:chExt cx="1066735" cy="882149"/>
                  </a:xfrm>
                </p:grpSpPr>
                <p:sp>
                  <p:nvSpPr>
                    <p:cNvPr id="247" name="任意多边形 143">
                      <a:extLst>
                        <a:ext uri="{FF2B5EF4-FFF2-40B4-BE49-F238E27FC236}">
                          <a16:creationId xmlns="" xmlns:a16="http://schemas.microsoft.com/office/drawing/2014/main" id="{3C73D3DD-D770-495B-B950-7231452928B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144">
                      <a:extLst>
                        <a:ext uri="{FF2B5EF4-FFF2-40B4-BE49-F238E27FC236}">
                          <a16:creationId xmlns="" xmlns:a16="http://schemas.microsoft.com/office/drawing/2014/main" id="{E4BE21E9-4B56-4482-A39D-87A077A2944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9" name="任意多边形 145">
                      <a:extLst>
                        <a:ext uri="{FF2B5EF4-FFF2-40B4-BE49-F238E27FC236}">
                          <a16:creationId xmlns="" xmlns:a16="http://schemas.microsoft.com/office/drawing/2014/main" id="{C362FD9C-7701-4366-BEDD-0F7ECCE82347}"/>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Tree>
    <p:extLst>
      <p:ext uri="{BB962C8B-B14F-4D97-AF65-F5344CB8AC3E}">
        <p14:creationId xmlns:p14="http://schemas.microsoft.com/office/powerpoint/2010/main" val="1317515284"/>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36" fill="hold" grpId="0" nodeType="withEffect">
                                  <p:stCondLst>
                                    <p:cond delay="0"/>
                                  </p:stCondLst>
                                  <p:iterate type="lt">
                                    <p:tmPct val="12000"/>
                                  </p:iterate>
                                  <p:childTnLst>
                                    <p:set>
                                      <p:cBhvr>
                                        <p:cTn id="6" dur="1" fill="hold">
                                          <p:stCondLst>
                                            <p:cond delay="0"/>
                                          </p:stCondLst>
                                        </p:cTn>
                                        <p:tgtEl>
                                          <p:spTgt spid="81"/>
                                        </p:tgtEl>
                                        <p:attrNameLst>
                                          <p:attrName>style.visibility</p:attrName>
                                        </p:attrNameLst>
                                      </p:cBhvr>
                                      <p:to>
                                        <p:strVal val="visible"/>
                                      </p:to>
                                    </p:set>
                                    <p:anim calcmode="lin" valueType="num">
                                      <p:cBhvr>
                                        <p:cTn id="7" dur="750" fill="hold"/>
                                        <p:tgtEl>
                                          <p:spTgt spid="81"/>
                                        </p:tgtEl>
                                        <p:attrNameLst>
                                          <p:attrName>ppt_w</p:attrName>
                                        </p:attrNameLst>
                                      </p:cBhvr>
                                      <p:tavLst>
                                        <p:tav tm="0">
                                          <p:val>
                                            <p:strVal val="(6*min(max(#ppt_w*#ppt_h,.3),1)-7.4)/-.7*#ppt_w"/>
                                          </p:val>
                                        </p:tav>
                                        <p:tav tm="100000">
                                          <p:val>
                                            <p:strVal val="#ppt_w"/>
                                          </p:val>
                                        </p:tav>
                                      </p:tavLst>
                                    </p:anim>
                                    <p:anim calcmode="lin" valueType="num">
                                      <p:cBhvr>
                                        <p:cTn id="8" dur="750" fill="hold"/>
                                        <p:tgtEl>
                                          <p:spTgt spid="81"/>
                                        </p:tgtEl>
                                        <p:attrNameLst>
                                          <p:attrName>ppt_h</p:attrName>
                                        </p:attrNameLst>
                                      </p:cBhvr>
                                      <p:tavLst>
                                        <p:tav tm="0">
                                          <p:val>
                                            <p:strVal val="(6*min(max(#ppt_w*#ppt_h,.3),1)-7.4)/-.7*#ppt_h"/>
                                          </p:val>
                                        </p:tav>
                                        <p:tav tm="100000">
                                          <p:val>
                                            <p:strVal val="#ppt_h"/>
                                          </p:val>
                                        </p:tav>
                                      </p:tavLst>
                                    </p:anim>
                                    <p:anim calcmode="lin" valueType="num">
                                      <p:cBhvr>
                                        <p:cTn id="9" dur="750" fill="hold"/>
                                        <p:tgtEl>
                                          <p:spTgt spid="81"/>
                                        </p:tgtEl>
                                        <p:attrNameLst>
                                          <p:attrName>ppt_x</p:attrName>
                                        </p:attrNameLst>
                                      </p:cBhvr>
                                      <p:tavLst>
                                        <p:tav tm="0">
                                          <p:val>
                                            <p:fltVal val="0.5"/>
                                          </p:val>
                                        </p:tav>
                                        <p:tav tm="100000">
                                          <p:val>
                                            <p:strVal val="#ppt_x"/>
                                          </p:val>
                                        </p:tav>
                                      </p:tavLst>
                                    </p:anim>
                                    <p:anim calcmode="lin" valueType="num">
                                      <p:cBhvr>
                                        <p:cTn id="10" dur="750" fill="hold"/>
                                        <p:tgtEl>
                                          <p:spTgt spid="81"/>
                                        </p:tgtEl>
                                        <p:attrNameLst>
                                          <p:attrName>ppt_y</p:attrName>
                                        </p:attrNameLst>
                                      </p:cBhvr>
                                      <p:tavLst>
                                        <p:tav tm="0">
                                          <p:val>
                                            <p:strVal val="1+(6*min(max(#ppt_w*#ppt_h,.3),1)-7.4)/-.7*#ppt_h/2"/>
                                          </p:val>
                                        </p:tav>
                                        <p:tav tm="100000">
                                          <p:val>
                                            <p:strVal val="#ppt_y"/>
                                          </p:val>
                                        </p:tav>
                                      </p:tavLst>
                                    </p:anim>
                                  </p:childTnLst>
                                </p:cTn>
                              </p:par>
                            </p:childTnLst>
                          </p:cTn>
                        </p:par>
                        <p:par>
                          <p:cTn id="11" fill="hold">
                            <p:stCondLst>
                              <p:cond delay="1380"/>
                            </p:stCondLst>
                            <p:childTnLst>
                              <p:par>
                                <p:cTn id="12" presetID="42" presetClass="entr" presetSubtype="0" fill="hold" nodeType="afterEffect">
                                  <p:stCondLst>
                                    <p:cond delay="0"/>
                                  </p:stCondLst>
                                  <p:childTnLst>
                                    <p:set>
                                      <p:cBhvr>
                                        <p:cTn id="13" dur="1" fill="hold">
                                          <p:stCondLst>
                                            <p:cond delay="0"/>
                                          </p:stCondLst>
                                        </p:cTn>
                                        <p:tgtEl>
                                          <p:spTgt spid="77"/>
                                        </p:tgtEl>
                                        <p:attrNameLst>
                                          <p:attrName>style.visibility</p:attrName>
                                        </p:attrNameLst>
                                      </p:cBhvr>
                                      <p:to>
                                        <p:strVal val="visible"/>
                                      </p:to>
                                    </p:set>
                                    <p:animEffect transition="in" filter="fade">
                                      <p:cBhvr>
                                        <p:cTn id="14" dur="1000"/>
                                        <p:tgtEl>
                                          <p:spTgt spid="77"/>
                                        </p:tgtEl>
                                      </p:cBhvr>
                                    </p:animEffect>
                                    <p:anim calcmode="lin" valueType="num">
                                      <p:cBhvr>
                                        <p:cTn id="15" dur="1000" fill="hold"/>
                                        <p:tgtEl>
                                          <p:spTgt spid="77"/>
                                        </p:tgtEl>
                                        <p:attrNameLst>
                                          <p:attrName>ppt_x</p:attrName>
                                        </p:attrNameLst>
                                      </p:cBhvr>
                                      <p:tavLst>
                                        <p:tav tm="0">
                                          <p:val>
                                            <p:strVal val="#ppt_x"/>
                                          </p:val>
                                        </p:tav>
                                        <p:tav tm="100000">
                                          <p:val>
                                            <p:strVal val="#ppt_x"/>
                                          </p:val>
                                        </p:tav>
                                      </p:tavLst>
                                    </p:anim>
                                    <p:anim calcmode="lin" valueType="num">
                                      <p:cBhvr>
                                        <p:cTn id="16" dur="1000" fill="hold"/>
                                        <p:tgtEl>
                                          <p:spTgt spid="77"/>
                                        </p:tgtEl>
                                        <p:attrNameLst>
                                          <p:attrName>ppt_y</p:attrName>
                                        </p:attrNameLst>
                                      </p:cBhvr>
                                      <p:tavLst>
                                        <p:tav tm="0">
                                          <p:val>
                                            <p:strVal val="#ppt_y+.1"/>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2000" fill="hold"/>
                                        <p:tgtEl>
                                          <p:spTgt spid="79"/>
                                        </p:tgtEl>
                                        <p:attrNameLst>
                                          <p:attrName>ppt_x</p:attrName>
                                        </p:attrNameLst>
                                      </p:cBhvr>
                                      <p:tavLst>
                                        <p:tav tm="0">
                                          <p:val>
                                            <p:strVal val="1+#ppt_w/2"/>
                                          </p:val>
                                        </p:tav>
                                        <p:tav tm="100000">
                                          <p:val>
                                            <p:strVal val="#ppt_x"/>
                                          </p:val>
                                        </p:tav>
                                      </p:tavLst>
                                    </p:anim>
                                    <p:anim calcmode="lin" valueType="num">
                                      <p:cBhvr additive="base">
                                        <p:cTn id="20" dur="2000" fill="hold"/>
                                        <p:tgtEl>
                                          <p:spTgt spid="79"/>
                                        </p:tgtEl>
                                        <p:attrNameLst>
                                          <p:attrName>ppt_y</p:attrName>
                                        </p:attrNameLst>
                                      </p:cBhvr>
                                      <p:tavLst>
                                        <p:tav tm="0">
                                          <p:val>
                                            <p:strVal val="0-#ppt_h/2"/>
                                          </p:val>
                                        </p:tav>
                                        <p:tav tm="100000">
                                          <p:val>
                                            <p:strVal val="#ppt_y"/>
                                          </p:val>
                                        </p:tav>
                                      </p:tavLst>
                                    </p:anim>
                                  </p:childTnLst>
                                </p:cTn>
                              </p:par>
                            </p:childTnLst>
                          </p:cTn>
                        </p:par>
                        <p:par>
                          <p:cTn id="21" fill="hold">
                            <p:stCondLst>
                              <p:cond delay="3380"/>
                            </p:stCondLst>
                            <p:childTnLst>
                              <p:par>
                                <p:cTn id="22" presetID="14" presetClass="entr" presetSubtype="10" fill="hold" nodeType="afterEffect">
                                  <p:stCondLst>
                                    <p:cond delay="0"/>
                                  </p:stCondLst>
                                  <p:childTnLst>
                                    <p:set>
                                      <p:cBhvr>
                                        <p:cTn id="23" dur="1" fill="hold">
                                          <p:stCondLst>
                                            <p:cond delay="0"/>
                                          </p:stCondLst>
                                        </p:cTn>
                                        <p:tgtEl>
                                          <p:spTgt spid="80"/>
                                        </p:tgtEl>
                                        <p:attrNameLst>
                                          <p:attrName>style.visibility</p:attrName>
                                        </p:attrNameLst>
                                      </p:cBhvr>
                                      <p:to>
                                        <p:strVal val="visible"/>
                                      </p:to>
                                    </p:set>
                                    <p:animEffect transition="in" filter="randombar(horizontal)">
                                      <p:cBhvr>
                                        <p:cTn id="24" dur="500"/>
                                        <p:tgtEl>
                                          <p:spTgt spid="80"/>
                                        </p:tgtEl>
                                      </p:cBhvr>
                                    </p:animEffect>
                                  </p:childTnLst>
                                </p:cTn>
                              </p:par>
                            </p:childTnLst>
                          </p:cTn>
                        </p:par>
                        <p:par>
                          <p:cTn id="25" fill="hold">
                            <p:stCondLst>
                              <p:cond delay="3880"/>
                            </p:stCondLst>
                            <p:childTnLst>
                              <p:par>
                                <p:cTn id="26" presetID="10" presetClass="entr" presetSubtype="0" fill="hold" grpId="0" nodeType="afterEffect">
                                  <p:stCondLst>
                                    <p:cond delay="0"/>
                                  </p:stCondLst>
                                  <p:childTnLst>
                                    <p:set>
                                      <p:cBhvr>
                                        <p:cTn id="27" dur="1" fill="hold">
                                          <p:stCondLst>
                                            <p:cond delay="0"/>
                                          </p:stCondLst>
                                        </p:cTn>
                                        <p:tgtEl>
                                          <p:spTgt spid="82"/>
                                        </p:tgtEl>
                                        <p:attrNameLst>
                                          <p:attrName>style.visibility</p:attrName>
                                        </p:attrNameLst>
                                      </p:cBhvr>
                                      <p:to>
                                        <p:strVal val="visible"/>
                                      </p:to>
                                    </p:set>
                                    <p:animEffect transition="in" filter="fade">
                                      <p:cBhvr>
                                        <p:cTn id="28" dur="1250"/>
                                        <p:tgtEl>
                                          <p:spTgt spid="82"/>
                                        </p:tgtEl>
                                      </p:cBhvr>
                                    </p:animEffect>
                                  </p:childTnLst>
                                </p:cTn>
                              </p:par>
                            </p:childTnLst>
                          </p:cTn>
                        </p:par>
                        <p:par>
                          <p:cTn id="29" fill="hold">
                            <p:stCondLst>
                              <p:cond delay="5130"/>
                            </p:stCondLst>
                            <p:childTnLst>
                              <p:par>
                                <p:cTn id="30" presetID="10" presetClass="entr" presetSubtype="0" fill="hold" nodeType="afterEffect">
                                  <p:stCondLst>
                                    <p:cond delay="0"/>
                                  </p:stCondLst>
                                  <p:childTnLst>
                                    <p:set>
                                      <p:cBhvr>
                                        <p:cTn id="31" dur="1" fill="hold">
                                          <p:stCondLst>
                                            <p:cond delay="0"/>
                                          </p:stCondLst>
                                        </p:cTn>
                                        <p:tgtEl>
                                          <p:spTgt spid="83"/>
                                        </p:tgtEl>
                                        <p:attrNameLst>
                                          <p:attrName>style.visibility</p:attrName>
                                        </p:attrNameLst>
                                      </p:cBhvr>
                                      <p:to>
                                        <p:strVal val="visible"/>
                                      </p:to>
                                    </p:set>
                                    <p:animEffect transition="in" filter="fade">
                                      <p:cBhvr>
                                        <p:cTn id="32" dur="1250"/>
                                        <p:tgtEl>
                                          <p:spTgt spid="83"/>
                                        </p:tgtEl>
                                      </p:cBhvr>
                                    </p:animEffect>
                                  </p:childTnLst>
                                </p:cTn>
                              </p:par>
                            </p:childTnLst>
                          </p:cTn>
                        </p:par>
                        <p:par>
                          <p:cTn id="33" fill="hold">
                            <p:stCondLst>
                              <p:cond delay="6380"/>
                            </p:stCondLst>
                            <p:childTnLst>
                              <p:par>
                                <p:cTn id="34" presetID="2" presetClass="entr" presetSubtype="4" fill="hold" grpId="0" nodeType="afterEffect">
                                  <p:stCondLst>
                                    <p:cond delay="0"/>
                                  </p:stCondLst>
                                  <p:childTnLst>
                                    <p:set>
                                      <p:cBhvr>
                                        <p:cTn id="35" dur="1" fill="hold">
                                          <p:stCondLst>
                                            <p:cond delay="0"/>
                                          </p:stCondLst>
                                        </p:cTn>
                                        <p:tgtEl>
                                          <p:spTgt spid="84"/>
                                        </p:tgtEl>
                                        <p:attrNameLst>
                                          <p:attrName>style.visibility</p:attrName>
                                        </p:attrNameLst>
                                      </p:cBhvr>
                                      <p:to>
                                        <p:strVal val="visible"/>
                                      </p:to>
                                    </p:set>
                                    <p:anim calcmode="lin" valueType="num">
                                      <p:cBhvr additive="base">
                                        <p:cTn id="36" dur="2000" fill="hold"/>
                                        <p:tgtEl>
                                          <p:spTgt spid="84"/>
                                        </p:tgtEl>
                                        <p:attrNameLst>
                                          <p:attrName>ppt_x</p:attrName>
                                        </p:attrNameLst>
                                      </p:cBhvr>
                                      <p:tavLst>
                                        <p:tav tm="0">
                                          <p:val>
                                            <p:strVal val="#ppt_x"/>
                                          </p:val>
                                        </p:tav>
                                        <p:tav tm="100000">
                                          <p:val>
                                            <p:strVal val="#ppt_x"/>
                                          </p:val>
                                        </p:tav>
                                      </p:tavLst>
                                    </p:anim>
                                    <p:anim calcmode="lin" valueType="num">
                                      <p:cBhvr additive="base">
                                        <p:cTn id="37" dur="2000" fill="hold"/>
                                        <p:tgtEl>
                                          <p:spTgt spid="84"/>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500"/>
                                  </p:stCondLst>
                                  <p:childTnLst>
                                    <p:set>
                                      <p:cBhvr>
                                        <p:cTn id="39" dur="1" fill="hold">
                                          <p:stCondLst>
                                            <p:cond delay="0"/>
                                          </p:stCondLst>
                                        </p:cTn>
                                        <p:tgtEl>
                                          <p:spTgt spid="85"/>
                                        </p:tgtEl>
                                        <p:attrNameLst>
                                          <p:attrName>style.visibility</p:attrName>
                                        </p:attrNameLst>
                                      </p:cBhvr>
                                      <p:to>
                                        <p:strVal val="visible"/>
                                      </p:to>
                                    </p:set>
                                    <p:anim calcmode="lin" valueType="num">
                                      <p:cBhvr additive="base">
                                        <p:cTn id="40" dur="2000" fill="hold"/>
                                        <p:tgtEl>
                                          <p:spTgt spid="85"/>
                                        </p:tgtEl>
                                        <p:attrNameLst>
                                          <p:attrName>ppt_x</p:attrName>
                                        </p:attrNameLst>
                                      </p:cBhvr>
                                      <p:tavLst>
                                        <p:tav tm="0">
                                          <p:val>
                                            <p:strVal val="#ppt_x"/>
                                          </p:val>
                                        </p:tav>
                                        <p:tav tm="100000">
                                          <p:val>
                                            <p:strVal val="#ppt_x"/>
                                          </p:val>
                                        </p:tav>
                                      </p:tavLst>
                                    </p:anim>
                                    <p:anim calcmode="lin" valueType="num">
                                      <p:cBhvr additive="base">
                                        <p:cTn id="41" dur="2000" fill="hold"/>
                                        <p:tgtEl>
                                          <p:spTgt spid="85"/>
                                        </p:tgtEl>
                                        <p:attrNameLst>
                                          <p:attrName>ppt_y</p:attrName>
                                        </p:attrNameLst>
                                      </p:cBhvr>
                                      <p:tavLst>
                                        <p:tav tm="0">
                                          <p:val>
                                            <p:strVal val="1+#ppt_h/2"/>
                                          </p:val>
                                        </p:tav>
                                        <p:tav tm="100000">
                                          <p:val>
                                            <p:strVal val="#ppt_y"/>
                                          </p:val>
                                        </p:tav>
                                      </p:tavLst>
                                    </p:anim>
                                  </p:childTnLst>
                                </p:cTn>
                              </p:par>
                            </p:childTnLst>
                          </p:cTn>
                        </p:par>
                        <p:par>
                          <p:cTn id="42" fill="hold">
                            <p:stCondLst>
                              <p:cond delay="8880"/>
                            </p:stCondLst>
                            <p:childTnLst>
                              <p:par>
                                <p:cTn id="43" presetID="14" presetClass="entr" presetSubtype="10" fill="hold" nodeType="afterEffect">
                                  <p:stCondLst>
                                    <p:cond delay="0"/>
                                  </p:stCondLst>
                                  <p:childTnLst>
                                    <p:set>
                                      <p:cBhvr>
                                        <p:cTn id="44" dur="1" fill="hold">
                                          <p:stCondLst>
                                            <p:cond delay="0"/>
                                          </p:stCondLst>
                                        </p:cTn>
                                        <p:tgtEl>
                                          <p:spTgt spid="86"/>
                                        </p:tgtEl>
                                        <p:attrNameLst>
                                          <p:attrName>style.visibility</p:attrName>
                                        </p:attrNameLst>
                                      </p:cBhvr>
                                      <p:to>
                                        <p:strVal val="visible"/>
                                      </p:to>
                                    </p:set>
                                    <p:animEffect transition="in" filter="randombar(horizontal)">
                                      <p:cBhvr>
                                        <p:cTn id="45"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animBg="1"/>
      <p:bldP spid="84" grpId="0"/>
      <p:bldP spid="8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163" name="任意多边形 78">
            <a:extLst>
              <a:ext uri="{FF2B5EF4-FFF2-40B4-BE49-F238E27FC236}">
                <a16:creationId xmlns="" xmlns:a16="http://schemas.microsoft.com/office/drawing/2014/main" id="{A8345115-FD64-4776-ACD5-C950F166F15B}"/>
              </a:ext>
            </a:extLst>
          </p:cNvPr>
          <p:cNvSpPr/>
          <p:nvPr/>
        </p:nvSpPr>
        <p:spPr>
          <a:xfrm>
            <a:off x="3838523" y="1344908"/>
            <a:ext cx="3976916" cy="4626914"/>
          </a:xfrm>
          <a:custGeom>
            <a:avLst/>
            <a:gdLst>
              <a:gd name="connsiteX0" fmla="*/ 1988458 w 3976916"/>
              <a:gd name="connsiteY0" fmla="*/ 0 h 4626914"/>
              <a:gd name="connsiteX1" fmla="*/ 2683612 w 3976916"/>
              <a:gd name="connsiteY1" fmla="*/ 1198541 h 4626914"/>
              <a:gd name="connsiteX2" fmla="*/ 3976916 w 3976916"/>
              <a:gd name="connsiteY2" fmla="*/ 1198541 h 4626914"/>
              <a:gd name="connsiteX3" fmla="*/ 3330264 w 3976916"/>
              <a:gd name="connsiteY3" fmla="*/ 2313458 h 4626914"/>
              <a:gd name="connsiteX4" fmla="*/ 3976915 w 3976916"/>
              <a:gd name="connsiteY4" fmla="*/ 3428373 h 4626914"/>
              <a:gd name="connsiteX5" fmla="*/ 2683613 w 3976916"/>
              <a:gd name="connsiteY5" fmla="*/ 3428373 h 4626914"/>
              <a:gd name="connsiteX6" fmla="*/ 1988458 w 3976916"/>
              <a:gd name="connsiteY6" fmla="*/ 4626914 h 4626914"/>
              <a:gd name="connsiteX7" fmla="*/ 1293304 w 3976916"/>
              <a:gd name="connsiteY7" fmla="*/ 3428373 h 4626914"/>
              <a:gd name="connsiteX8" fmla="*/ 0 w 3976916"/>
              <a:gd name="connsiteY8" fmla="*/ 3428373 h 4626914"/>
              <a:gd name="connsiteX9" fmla="*/ 646652 w 3976916"/>
              <a:gd name="connsiteY9" fmla="*/ 2313457 h 4626914"/>
              <a:gd name="connsiteX10" fmla="*/ 1 w 3976916"/>
              <a:gd name="connsiteY10" fmla="*/ 1198541 h 4626914"/>
              <a:gd name="connsiteX11" fmla="*/ 1293304 w 3976916"/>
              <a:gd name="connsiteY11" fmla="*/ 1198541 h 462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76916" h="4626914">
                <a:moveTo>
                  <a:pt x="1988458" y="0"/>
                </a:moveTo>
                <a:lnTo>
                  <a:pt x="2683612" y="1198541"/>
                </a:lnTo>
                <a:lnTo>
                  <a:pt x="3976916" y="1198541"/>
                </a:lnTo>
                <a:lnTo>
                  <a:pt x="3330264" y="2313458"/>
                </a:lnTo>
                <a:lnTo>
                  <a:pt x="3976915" y="3428373"/>
                </a:lnTo>
                <a:lnTo>
                  <a:pt x="2683613" y="3428373"/>
                </a:lnTo>
                <a:lnTo>
                  <a:pt x="1988458" y="4626914"/>
                </a:lnTo>
                <a:lnTo>
                  <a:pt x="1293304" y="3428373"/>
                </a:lnTo>
                <a:lnTo>
                  <a:pt x="0" y="3428373"/>
                </a:lnTo>
                <a:lnTo>
                  <a:pt x="646652" y="2313457"/>
                </a:lnTo>
                <a:lnTo>
                  <a:pt x="1" y="1198541"/>
                </a:lnTo>
                <a:lnTo>
                  <a:pt x="1293304" y="1198541"/>
                </a:lnTo>
                <a:close/>
              </a:path>
            </a:pathLst>
          </a:custGeom>
          <a:solidFill>
            <a:schemeClr val="bg1">
              <a:alpha val="9000"/>
            </a:schemeClr>
          </a:solidFill>
          <a:ln>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5" name="Freeform 78_1">
            <a:extLst>
              <a:ext uri="{FF2B5EF4-FFF2-40B4-BE49-F238E27FC236}">
                <a16:creationId xmlns="" xmlns:a16="http://schemas.microsoft.com/office/drawing/2014/main" id="{84878A19-DF61-4DA3-9C35-6660CF919691}"/>
              </a:ext>
            </a:extLst>
          </p:cNvPr>
          <p:cNvSpPr/>
          <p:nvPr/>
        </p:nvSpPr>
        <p:spPr>
          <a:xfrm>
            <a:off x="3838523" y="1344908"/>
            <a:ext cx="3976916" cy="4626914"/>
          </a:xfrm>
          <a:custGeom>
            <a:avLst/>
            <a:gdLst>
              <a:gd name="connsiteX0" fmla="*/ 1988458 w 3976916"/>
              <a:gd name="connsiteY0" fmla="*/ 0 h 4626914"/>
              <a:gd name="connsiteX1" fmla="*/ 2683612 w 3976916"/>
              <a:gd name="connsiteY1" fmla="*/ 1198541 h 4626914"/>
              <a:gd name="connsiteX2" fmla="*/ 3976916 w 3976916"/>
              <a:gd name="connsiteY2" fmla="*/ 1198541 h 4626914"/>
              <a:gd name="connsiteX3" fmla="*/ 3330264 w 3976916"/>
              <a:gd name="connsiteY3" fmla="*/ 2313458 h 4626914"/>
              <a:gd name="connsiteX4" fmla="*/ 3976915 w 3976916"/>
              <a:gd name="connsiteY4" fmla="*/ 3428373 h 4626914"/>
              <a:gd name="connsiteX5" fmla="*/ 2683613 w 3976916"/>
              <a:gd name="connsiteY5" fmla="*/ 3428373 h 4626914"/>
              <a:gd name="connsiteX6" fmla="*/ 1988458 w 3976916"/>
              <a:gd name="connsiteY6" fmla="*/ 4626914 h 4626914"/>
              <a:gd name="connsiteX7" fmla="*/ 1293304 w 3976916"/>
              <a:gd name="connsiteY7" fmla="*/ 3428373 h 4626914"/>
              <a:gd name="connsiteX8" fmla="*/ 0 w 3976916"/>
              <a:gd name="connsiteY8" fmla="*/ 3428373 h 4626914"/>
              <a:gd name="connsiteX9" fmla="*/ 646652 w 3976916"/>
              <a:gd name="connsiteY9" fmla="*/ 2313457 h 4626914"/>
              <a:gd name="connsiteX10" fmla="*/ 1 w 3976916"/>
              <a:gd name="connsiteY10" fmla="*/ 1198541 h 4626914"/>
              <a:gd name="connsiteX11" fmla="*/ 1293304 w 3976916"/>
              <a:gd name="connsiteY11" fmla="*/ 1198541 h 4626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76916" h="4626914">
                <a:moveTo>
                  <a:pt x="1988458" y="0"/>
                </a:moveTo>
                <a:lnTo>
                  <a:pt x="2683612" y="1198541"/>
                </a:lnTo>
                <a:lnTo>
                  <a:pt x="3976916" y="1198541"/>
                </a:lnTo>
                <a:lnTo>
                  <a:pt x="3330264" y="2313458"/>
                </a:lnTo>
                <a:lnTo>
                  <a:pt x="3976915" y="3428373"/>
                </a:lnTo>
                <a:lnTo>
                  <a:pt x="2683613" y="3428373"/>
                </a:lnTo>
                <a:lnTo>
                  <a:pt x="1988458" y="4626914"/>
                </a:lnTo>
                <a:lnTo>
                  <a:pt x="1293304" y="3428373"/>
                </a:lnTo>
                <a:lnTo>
                  <a:pt x="0" y="3428373"/>
                </a:lnTo>
                <a:lnTo>
                  <a:pt x="646652" y="2313457"/>
                </a:lnTo>
                <a:lnTo>
                  <a:pt x="1" y="1198541"/>
                </a:lnTo>
                <a:lnTo>
                  <a:pt x="1293304" y="1198541"/>
                </a:ln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6" name="等腰三角形 165">
            <a:extLst>
              <a:ext uri="{FF2B5EF4-FFF2-40B4-BE49-F238E27FC236}">
                <a16:creationId xmlns="" xmlns:a16="http://schemas.microsoft.com/office/drawing/2014/main" id="{935A953D-317C-4A9C-A06C-7B6836F5567B}"/>
              </a:ext>
            </a:extLst>
          </p:cNvPr>
          <p:cNvSpPr/>
          <p:nvPr/>
        </p:nvSpPr>
        <p:spPr>
          <a:xfrm>
            <a:off x="5712682" y="1561328"/>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7" name="等腰三角形 166">
            <a:extLst>
              <a:ext uri="{FF2B5EF4-FFF2-40B4-BE49-F238E27FC236}">
                <a16:creationId xmlns="" xmlns:a16="http://schemas.microsoft.com/office/drawing/2014/main" id="{E4BD8A6E-D296-4F6B-80FA-B345FF51B607}"/>
              </a:ext>
            </a:extLst>
          </p:cNvPr>
          <p:cNvSpPr/>
          <p:nvPr/>
        </p:nvSpPr>
        <p:spPr>
          <a:xfrm rot="3600000">
            <a:off x="7462107" y="2583679"/>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8" name="等腰三角形 167">
            <a:extLst>
              <a:ext uri="{FF2B5EF4-FFF2-40B4-BE49-F238E27FC236}">
                <a16:creationId xmlns="" xmlns:a16="http://schemas.microsoft.com/office/drawing/2014/main" id="{DA335D00-3C17-4F20-A0AE-C7238B5895E4}"/>
              </a:ext>
            </a:extLst>
          </p:cNvPr>
          <p:cNvSpPr/>
          <p:nvPr/>
        </p:nvSpPr>
        <p:spPr>
          <a:xfrm rot="18000000" flipV="1">
            <a:off x="7445438" y="4533494"/>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9" name="等腰三角形 168">
            <a:extLst>
              <a:ext uri="{FF2B5EF4-FFF2-40B4-BE49-F238E27FC236}">
                <a16:creationId xmlns="" xmlns:a16="http://schemas.microsoft.com/office/drawing/2014/main" id="{21C48A39-6BFE-4565-9FC9-418F074617E4}"/>
              </a:ext>
            </a:extLst>
          </p:cNvPr>
          <p:cNvSpPr/>
          <p:nvPr/>
        </p:nvSpPr>
        <p:spPr>
          <a:xfrm flipV="1">
            <a:off x="5712682" y="5575436"/>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0" name="等腰三角形 169">
            <a:extLst>
              <a:ext uri="{FF2B5EF4-FFF2-40B4-BE49-F238E27FC236}">
                <a16:creationId xmlns="" xmlns:a16="http://schemas.microsoft.com/office/drawing/2014/main" id="{24450742-1310-40D2-B843-CE402C21C869}"/>
              </a:ext>
            </a:extLst>
          </p:cNvPr>
          <p:cNvSpPr/>
          <p:nvPr/>
        </p:nvSpPr>
        <p:spPr>
          <a:xfrm rot="3600000" flipH="1" flipV="1">
            <a:off x="4056920" y="4478728"/>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1" name="等腰三角形 170">
            <a:extLst>
              <a:ext uri="{FF2B5EF4-FFF2-40B4-BE49-F238E27FC236}">
                <a16:creationId xmlns="" xmlns:a16="http://schemas.microsoft.com/office/drawing/2014/main" id="{62270422-E7C8-4935-92F2-4D94AFB96A41}"/>
              </a:ext>
            </a:extLst>
          </p:cNvPr>
          <p:cNvSpPr/>
          <p:nvPr/>
        </p:nvSpPr>
        <p:spPr>
          <a:xfrm rot="3600000">
            <a:off x="4044220" y="2595599"/>
            <a:ext cx="228600" cy="197070"/>
          </a:xfrm>
          <a:prstGeom prst="triangle">
            <a:avLst/>
          </a:prstGeom>
          <a:solidFill>
            <a:schemeClr val="bg1">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2" name="矩形 171">
            <a:extLst>
              <a:ext uri="{FF2B5EF4-FFF2-40B4-BE49-F238E27FC236}">
                <a16:creationId xmlns="" xmlns:a16="http://schemas.microsoft.com/office/drawing/2014/main" id="{6BD79290-A2C5-490C-974C-DDD298F661E1}"/>
              </a:ext>
            </a:extLst>
          </p:cNvPr>
          <p:cNvSpPr/>
          <p:nvPr/>
        </p:nvSpPr>
        <p:spPr>
          <a:xfrm>
            <a:off x="7947595" y="2369274"/>
            <a:ext cx="2785367" cy="516745"/>
          </a:xfrm>
          <a:prstGeom prst="rect">
            <a:avLst/>
          </a:prstGeom>
        </p:spPr>
        <p:txBody>
          <a:bodyPr wrap="square">
            <a:spAutoFit/>
          </a:bodyPr>
          <a:lstStyle/>
          <a:p>
            <a:pP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173" name="矩形 172">
            <a:extLst>
              <a:ext uri="{FF2B5EF4-FFF2-40B4-BE49-F238E27FC236}">
                <a16:creationId xmlns="" xmlns:a16="http://schemas.microsoft.com/office/drawing/2014/main" id="{42D6D6A1-78B2-41A3-A0DE-51C85B3584F5}"/>
              </a:ext>
            </a:extLst>
          </p:cNvPr>
          <p:cNvSpPr/>
          <p:nvPr/>
        </p:nvSpPr>
        <p:spPr>
          <a:xfrm>
            <a:off x="4563921" y="753889"/>
            <a:ext cx="2785367" cy="516745"/>
          </a:xfrm>
          <a:prstGeom prst="rect">
            <a:avLst/>
          </a:prstGeom>
        </p:spPr>
        <p:txBody>
          <a:bodyPr wrap="square">
            <a:spAutoFit/>
          </a:bodyPr>
          <a:lstStyle/>
          <a:p>
            <a:pPr algn="ct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174" name="矩形 173">
            <a:extLst>
              <a:ext uri="{FF2B5EF4-FFF2-40B4-BE49-F238E27FC236}">
                <a16:creationId xmlns="" xmlns:a16="http://schemas.microsoft.com/office/drawing/2014/main" id="{3D25DC9B-E9F1-4EE1-9DAC-65AA87A595C5}"/>
              </a:ext>
            </a:extLst>
          </p:cNvPr>
          <p:cNvSpPr/>
          <p:nvPr/>
        </p:nvSpPr>
        <p:spPr>
          <a:xfrm>
            <a:off x="8176985" y="4669003"/>
            <a:ext cx="2785367" cy="516745"/>
          </a:xfrm>
          <a:prstGeom prst="rect">
            <a:avLst/>
          </a:prstGeom>
        </p:spPr>
        <p:txBody>
          <a:bodyPr wrap="square">
            <a:spAutoFit/>
          </a:bodyPr>
          <a:lstStyle/>
          <a:p>
            <a:pP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175" name="矩形 174">
            <a:extLst>
              <a:ext uri="{FF2B5EF4-FFF2-40B4-BE49-F238E27FC236}">
                <a16:creationId xmlns="" xmlns:a16="http://schemas.microsoft.com/office/drawing/2014/main" id="{D1CE8660-592E-4C24-9320-61BD1FFFFF62}"/>
              </a:ext>
            </a:extLst>
          </p:cNvPr>
          <p:cNvSpPr/>
          <p:nvPr/>
        </p:nvSpPr>
        <p:spPr>
          <a:xfrm>
            <a:off x="4457633" y="6032117"/>
            <a:ext cx="2785367" cy="516745"/>
          </a:xfrm>
          <a:prstGeom prst="rect">
            <a:avLst/>
          </a:prstGeom>
        </p:spPr>
        <p:txBody>
          <a:bodyPr wrap="square">
            <a:spAutoFit/>
          </a:bodyPr>
          <a:lstStyle/>
          <a:p>
            <a:pPr algn="ct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176" name="矩形 175">
            <a:extLst>
              <a:ext uri="{FF2B5EF4-FFF2-40B4-BE49-F238E27FC236}">
                <a16:creationId xmlns="" xmlns:a16="http://schemas.microsoft.com/office/drawing/2014/main" id="{01DF9E71-DB15-41A4-84A2-BDCDA7403190}"/>
              </a:ext>
            </a:extLst>
          </p:cNvPr>
          <p:cNvSpPr/>
          <p:nvPr/>
        </p:nvSpPr>
        <p:spPr>
          <a:xfrm>
            <a:off x="885370" y="4669003"/>
            <a:ext cx="2785367" cy="516745"/>
          </a:xfrm>
          <a:prstGeom prst="rect">
            <a:avLst/>
          </a:prstGeom>
        </p:spPr>
        <p:txBody>
          <a:bodyPr wrap="square">
            <a:spAutoFit/>
          </a:bodyPr>
          <a:lstStyle/>
          <a:p>
            <a:pP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sp>
        <p:nvSpPr>
          <p:cNvPr id="177" name="矩形 176">
            <a:extLst>
              <a:ext uri="{FF2B5EF4-FFF2-40B4-BE49-F238E27FC236}">
                <a16:creationId xmlns="" xmlns:a16="http://schemas.microsoft.com/office/drawing/2014/main" id="{671A1C1F-302C-4A79-A236-4784CCBEF76E}"/>
              </a:ext>
            </a:extLst>
          </p:cNvPr>
          <p:cNvSpPr/>
          <p:nvPr/>
        </p:nvSpPr>
        <p:spPr>
          <a:xfrm>
            <a:off x="847270" y="2369274"/>
            <a:ext cx="2785367" cy="516745"/>
          </a:xfrm>
          <a:prstGeom prst="rect">
            <a:avLst/>
          </a:prstGeom>
        </p:spPr>
        <p:txBody>
          <a:bodyPr wrap="square">
            <a:spAutoFit/>
          </a:bodyPr>
          <a:lstStyle/>
          <a:p>
            <a:pPr>
              <a:lnSpc>
                <a:spcPct val="120000"/>
              </a:lnSpc>
            </a:pPr>
            <a:r>
              <a:rPr lang="zh-CN" altLang="en-US" sz="1200" spc="300" dirty="0">
                <a:solidFill>
                  <a:schemeClr val="bg1"/>
                </a:solidFill>
                <a:latin typeface="微软雅黑" panose="020B0503020204020204" pitchFamily="34" charset="-122"/>
                <a:ea typeface="微软雅黑" panose="020B0503020204020204" pitchFamily="34" charset="-122"/>
              </a:rPr>
              <a:t>点击输入您的文字内容，用简洁的文字进行阐述</a:t>
            </a:r>
          </a:p>
        </p:txBody>
      </p:sp>
      <p:grpSp>
        <p:nvGrpSpPr>
          <p:cNvPr id="178" name="组合 177">
            <a:extLst>
              <a:ext uri="{FF2B5EF4-FFF2-40B4-BE49-F238E27FC236}">
                <a16:creationId xmlns="" xmlns:a16="http://schemas.microsoft.com/office/drawing/2014/main" id="{B7D950A0-4AAB-431D-84BE-49232889ADA3}"/>
              </a:ext>
            </a:extLst>
          </p:cNvPr>
          <p:cNvGrpSpPr/>
          <p:nvPr/>
        </p:nvGrpSpPr>
        <p:grpSpPr>
          <a:xfrm>
            <a:off x="3526468" y="1378840"/>
            <a:ext cx="4601028" cy="4601028"/>
            <a:chOff x="3795486" y="1488849"/>
            <a:chExt cx="4601028" cy="4601028"/>
          </a:xfrm>
        </p:grpSpPr>
        <p:sp>
          <p:nvSpPr>
            <p:cNvPr id="179" name="等腰三角形 178">
              <a:extLst>
                <a:ext uri="{FF2B5EF4-FFF2-40B4-BE49-F238E27FC236}">
                  <a16:creationId xmlns="" xmlns:a16="http://schemas.microsoft.com/office/drawing/2014/main" id="{89AADF8A-836A-419D-B114-2F9C689FB1AE}"/>
                </a:ext>
              </a:extLst>
            </p:cNvPr>
            <p:cNvSpPr/>
            <p:nvPr/>
          </p:nvSpPr>
          <p:spPr>
            <a:xfrm>
              <a:off x="5981700" y="1708150"/>
              <a:ext cx="228600" cy="204470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0" name="矩形 179">
              <a:extLst>
                <a:ext uri="{FF2B5EF4-FFF2-40B4-BE49-F238E27FC236}">
                  <a16:creationId xmlns="" xmlns:a16="http://schemas.microsoft.com/office/drawing/2014/main" id="{C05D8C54-0115-43FD-8315-FEB7C1EC58BD}"/>
                </a:ext>
              </a:extLst>
            </p:cNvPr>
            <p:cNvSpPr/>
            <p:nvPr/>
          </p:nvSpPr>
          <p:spPr>
            <a:xfrm>
              <a:off x="3795486" y="1488849"/>
              <a:ext cx="4601028" cy="46010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81" name="组合 180">
            <a:extLst>
              <a:ext uri="{FF2B5EF4-FFF2-40B4-BE49-F238E27FC236}">
                <a16:creationId xmlns="" xmlns:a16="http://schemas.microsoft.com/office/drawing/2014/main" id="{9693F4B6-0B76-4F58-A5AE-89A4E723D5AD}"/>
              </a:ext>
            </a:extLst>
          </p:cNvPr>
          <p:cNvGrpSpPr/>
          <p:nvPr/>
        </p:nvGrpSpPr>
        <p:grpSpPr>
          <a:xfrm>
            <a:off x="3736925" y="1604491"/>
            <a:ext cx="4033157" cy="4033157"/>
            <a:chOff x="4005943" y="1714500"/>
            <a:chExt cx="4033157" cy="4033157"/>
          </a:xfrm>
        </p:grpSpPr>
        <p:grpSp>
          <p:nvGrpSpPr>
            <p:cNvPr id="182" name="组合 181">
              <a:extLst>
                <a:ext uri="{FF2B5EF4-FFF2-40B4-BE49-F238E27FC236}">
                  <a16:creationId xmlns="" xmlns:a16="http://schemas.microsoft.com/office/drawing/2014/main" id="{1DC7624D-1E8F-4A1E-AF8D-765920273631}"/>
                </a:ext>
              </a:extLst>
            </p:cNvPr>
            <p:cNvGrpSpPr>
              <a:grpSpLocks/>
            </p:cNvGrpSpPr>
            <p:nvPr/>
          </p:nvGrpSpPr>
          <p:grpSpPr bwMode="auto">
            <a:xfrm>
              <a:off x="4134074" y="2379793"/>
              <a:ext cx="3257326" cy="3254018"/>
              <a:chOff x="412646" y="656269"/>
              <a:chExt cx="3839484" cy="3834791"/>
            </a:xfrm>
          </p:grpSpPr>
          <p:sp>
            <p:nvSpPr>
              <p:cNvPr id="184" name="椭圆 183">
                <a:extLst>
                  <a:ext uri="{FF2B5EF4-FFF2-40B4-BE49-F238E27FC236}">
                    <a16:creationId xmlns="" xmlns:a16="http://schemas.microsoft.com/office/drawing/2014/main" id="{CA47864E-07A2-46C6-AF14-FF184FEF6D7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5" name="组合 184">
                <a:extLst>
                  <a:ext uri="{FF2B5EF4-FFF2-40B4-BE49-F238E27FC236}">
                    <a16:creationId xmlns="" xmlns:a16="http://schemas.microsoft.com/office/drawing/2014/main" id="{2A79B2AE-9594-454C-AC37-73A17E107DAB}"/>
                  </a:ext>
                </a:extLst>
              </p:cNvPr>
              <p:cNvGrpSpPr>
                <a:grpSpLocks/>
              </p:cNvGrpSpPr>
              <p:nvPr/>
            </p:nvGrpSpPr>
            <p:grpSpPr bwMode="auto">
              <a:xfrm>
                <a:off x="1167595" y="656269"/>
                <a:ext cx="3084535" cy="3065208"/>
                <a:chOff x="1167595" y="656269"/>
                <a:chExt cx="3084535" cy="3065208"/>
              </a:xfrm>
            </p:grpSpPr>
            <p:sp>
              <p:nvSpPr>
                <p:cNvPr id="186" name="椭圆 185">
                  <a:extLst>
                    <a:ext uri="{FF2B5EF4-FFF2-40B4-BE49-F238E27FC236}">
                      <a16:creationId xmlns="" xmlns:a16="http://schemas.microsoft.com/office/drawing/2014/main" id="{34123A58-BF93-4AFD-8934-66F79155BF67}"/>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7" name="组合 126">
                  <a:extLst>
                    <a:ext uri="{FF2B5EF4-FFF2-40B4-BE49-F238E27FC236}">
                      <a16:creationId xmlns="" xmlns:a16="http://schemas.microsoft.com/office/drawing/2014/main" id="{82CF303D-E987-4434-8116-9D1755A174A9}"/>
                    </a:ext>
                  </a:extLst>
                </p:cNvPr>
                <p:cNvGrpSpPr>
                  <a:grpSpLocks/>
                </p:cNvGrpSpPr>
                <p:nvPr/>
              </p:nvGrpSpPr>
              <p:grpSpPr bwMode="auto">
                <a:xfrm>
                  <a:off x="1471763" y="905821"/>
                  <a:ext cx="2545098" cy="2726591"/>
                  <a:chOff x="5692632" y="2125830"/>
                  <a:chExt cx="2582391" cy="2767159"/>
                </a:xfrm>
              </p:grpSpPr>
              <p:sp>
                <p:nvSpPr>
                  <p:cNvPr id="250" name="任意多边形 72">
                    <a:extLst>
                      <a:ext uri="{FF2B5EF4-FFF2-40B4-BE49-F238E27FC236}">
                        <a16:creationId xmlns="" xmlns:a16="http://schemas.microsoft.com/office/drawing/2014/main" id="{69D4E7E1-E38E-4D42-A728-B5E32CD1A6B2}"/>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1" name="任意多边形 73">
                    <a:extLst>
                      <a:ext uri="{FF2B5EF4-FFF2-40B4-BE49-F238E27FC236}">
                        <a16:creationId xmlns="" xmlns:a16="http://schemas.microsoft.com/office/drawing/2014/main" id="{CA4F692B-F9C8-4F8C-8C60-A9CAEAC387DB}"/>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2" name="任意多边形 74">
                    <a:extLst>
                      <a:ext uri="{FF2B5EF4-FFF2-40B4-BE49-F238E27FC236}">
                        <a16:creationId xmlns="" xmlns:a16="http://schemas.microsoft.com/office/drawing/2014/main" id="{BB29DAAA-6EC9-41F9-AE93-7C1E3F0A41C7}"/>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3" name="任意多边形 75">
                    <a:extLst>
                      <a:ext uri="{FF2B5EF4-FFF2-40B4-BE49-F238E27FC236}">
                        <a16:creationId xmlns="" xmlns:a16="http://schemas.microsoft.com/office/drawing/2014/main" id="{967673FB-4A26-43F5-9118-23AB94821627}"/>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4" name="任意多边形 76">
                    <a:extLst>
                      <a:ext uri="{FF2B5EF4-FFF2-40B4-BE49-F238E27FC236}">
                        <a16:creationId xmlns="" xmlns:a16="http://schemas.microsoft.com/office/drawing/2014/main" id="{FC769EEF-653C-4A0A-B62D-DDFEFB222BA3}"/>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5" name="任意多边形 77">
                    <a:extLst>
                      <a:ext uri="{FF2B5EF4-FFF2-40B4-BE49-F238E27FC236}">
                        <a16:creationId xmlns="" xmlns:a16="http://schemas.microsoft.com/office/drawing/2014/main" id="{04C9515F-6E97-4EDE-AC27-A1A12B28990C}"/>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122">
                  <a:extLst>
                    <a:ext uri="{FF2B5EF4-FFF2-40B4-BE49-F238E27FC236}">
                      <a16:creationId xmlns="" xmlns:a16="http://schemas.microsoft.com/office/drawing/2014/main" id="{693DB916-97D7-47F3-BF66-0F1131B918BA}"/>
                    </a:ext>
                  </a:extLst>
                </p:cNvPr>
                <p:cNvGrpSpPr>
                  <a:grpSpLocks/>
                </p:cNvGrpSpPr>
                <p:nvPr/>
              </p:nvGrpSpPr>
              <p:grpSpPr bwMode="auto">
                <a:xfrm>
                  <a:off x="1238175" y="792388"/>
                  <a:ext cx="3013955" cy="2929089"/>
                  <a:chOff x="7642275" y="-3564091"/>
                  <a:chExt cx="5694363" cy="5534842"/>
                </a:xfrm>
              </p:grpSpPr>
              <p:grpSp>
                <p:nvGrpSpPr>
                  <p:cNvPr id="226" name="组合 108">
                    <a:extLst>
                      <a:ext uri="{FF2B5EF4-FFF2-40B4-BE49-F238E27FC236}">
                        <a16:creationId xmlns="" xmlns:a16="http://schemas.microsoft.com/office/drawing/2014/main" id="{C4E5AD53-33A1-46FD-932F-2CC082EF807B}"/>
                      </a:ext>
                    </a:extLst>
                  </p:cNvPr>
                  <p:cNvGrpSpPr>
                    <a:grpSpLocks/>
                  </p:cNvGrpSpPr>
                  <p:nvPr/>
                </p:nvGrpSpPr>
                <p:grpSpPr bwMode="auto">
                  <a:xfrm>
                    <a:off x="10568038" y="-2241539"/>
                    <a:ext cx="2768600" cy="1414311"/>
                    <a:chOff x="7264400" y="2182977"/>
                    <a:chExt cx="2768600" cy="1414311"/>
                  </a:xfrm>
                </p:grpSpPr>
                <p:sp>
                  <p:nvSpPr>
                    <p:cNvPr id="248" name="任意多边形 70">
                      <a:extLst>
                        <a:ext uri="{FF2B5EF4-FFF2-40B4-BE49-F238E27FC236}">
                          <a16:creationId xmlns="" xmlns:a16="http://schemas.microsoft.com/office/drawing/2014/main" id="{D0C48A4B-BF5A-4D29-A9D6-3A623317F4EB}"/>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9" name="任意多边形 71">
                      <a:extLst>
                        <a:ext uri="{FF2B5EF4-FFF2-40B4-BE49-F238E27FC236}">
                          <a16:creationId xmlns="" xmlns:a16="http://schemas.microsoft.com/office/drawing/2014/main" id="{00098CD9-5591-42C1-B7D6-524979505F3D}"/>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7" name="组合 109">
                    <a:extLst>
                      <a:ext uri="{FF2B5EF4-FFF2-40B4-BE49-F238E27FC236}">
                        <a16:creationId xmlns="" xmlns:a16="http://schemas.microsoft.com/office/drawing/2014/main" id="{A574DD4A-8DF5-47C8-B1FC-0D78D88D0785}"/>
                      </a:ext>
                    </a:extLst>
                  </p:cNvPr>
                  <p:cNvGrpSpPr>
                    <a:grpSpLocks/>
                  </p:cNvGrpSpPr>
                  <p:nvPr/>
                </p:nvGrpSpPr>
                <p:grpSpPr bwMode="auto">
                  <a:xfrm>
                    <a:off x="10555338" y="-792316"/>
                    <a:ext cx="2717800" cy="1467621"/>
                    <a:chOff x="7251700" y="3632200"/>
                    <a:chExt cx="2717800" cy="1467621"/>
                  </a:xfrm>
                </p:grpSpPr>
                <p:sp>
                  <p:nvSpPr>
                    <p:cNvPr id="246" name="任意多边形 68">
                      <a:extLst>
                        <a:ext uri="{FF2B5EF4-FFF2-40B4-BE49-F238E27FC236}">
                          <a16:creationId xmlns="" xmlns:a16="http://schemas.microsoft.com/office/drawing/2014/main" id="{789FB9C8-B23B-4864-A925-1DB77C46590E}"/>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7" name="任意多边形 69">
                      <a:extLst>
                        <a:ext uri="{FF2B5EF4-FFF2-40B4-BE49-F238E27FC236}">
                          <a16:creationId xmlns="" xmlns:a16="http://schemas.microsoft.com/office/drawing/2014/main" id="{A9AE171D-2C03-472A-A21F-893D53D077D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8" name="组合 110">
                    <a:extLst>
                      <a:ext uri="{FF2B5EF4-FFF2-40B4-BE49-F238E27FC236}">
                        <a16:creationId xmlns="" xmlns:a16="http://schemas.microsoft.com/office/drawing/2014/main" id="{37735115-5A3D-4F1C-8A1A-94AF4533963C}"/>
                      </a:ext>
                    </a:extLst>
                  </p:cNvPr>
                  <p:cNvGrpSpPr>
                    <a:grpSpLocks/>
                  </p:cNvGrpSpPr>
                  <p:nvPr/>
                </p:nvGrpSpPr>
                <p:grpSpPr bwMode="auto">
                  <a:xfrm>
                    <a:off x="10471931" y="-792316"/>
                    <a:ext cx="1523446" cy="2743380"/>
                    <a:chOff x="7168293" y="3632200"/>
                    <a:chExt cx="1523446" cy="2743380"/>
                  </a:xfrm>
                </p:grpSpPr>
                <p:sp>
                  <p:nvSpPr>
                    <p:cNvPr id="244" name="任意多边形 66">
                      <a:extLst>
                        <a:ext uri="{FF2B5EF4-FFF2-40B4-BE49-F238E27FC236}">
                          <a16:creationId xmlns="" xmlns:a16="http://schemas.microsoft.com/office/drawing/2014/main" id="{D5F0F65B-DF99-48F0-B50C-5CB526498764}"/>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5" name="任意多边形 67">
                      <a:extLst>
                        <a:ext uri="{FF2B5EF4-FFF2-40B4-BE49-F238E27FC236}">
                          <a16:creationId xmlns="" xmlns:a16="http://schemas.microsoft.com/office/drawing/2014/main" id="{4EB609C4-A2D1-4AF9-B438-19B22F1897F4}"/>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9" name="组合 111">
                    <a:extLst>
                      <a:ext uri="{FF2B5EF4-FFF2-40B4-BE49-F238E27FC236}">
                        <a16:creationId xmlns="" xmlns:a16="http://schemas.microsoft.com/office/drawing/2014/main" id="{F14F618D-4C45-4067-A333-84FF18A05A07}"/>
                      </a:ext>
                    </a:extLst>
                  </p:cNvPr>
                  <p:cNvGrpSpPr>
                    <a:grpSpLocks/>
                  </p:cNvGrpSpPr>
                  <p:nvPr/>
                </p:nvGrpSpPr>
                <p:grpSpPr bwMode="auto">
                  <a:xfrm>
                    <a:off x="8882232" y="-789141"/>
                    <a:ext cx="1567560" cy="2759892"/>
                    <a:chOff x="5578594" y="3635375"/>
                    <a:chExt cx="1567560" cy="2759892"/>
                  </a:xfrm>
                </p:grpSpPr>
                <p:sp>
                  <p:nvSpPr>
                    <p:cNvPr id="242" name="任意多边形 64">
                      <a:extLst>
                        <a:ext uri="{FF2B5EF4-FFF2-40B4-BE49-F238E27FC236}">
                          <a16:creationId xmlns="" xmlns:a16="http://schemas.microsoft.com/office/drawing/2014/main" id="{42D3662F-CA28-497D-8A00-91AFC690E222}"/>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3" name="任意多边形 65">
                      <a:extLst>
                        <a:ext uri="{FF2B5EF4-FFF2-40B4-BE49-F238E27FC236}">
                          <a16:creationId xmlns="" xmlns:a16="http://schemas.microsoft.com/office/drawing/2014/main" id="{CC7186EE-59F3-4325-B172-F8C4B6D5A8FE}"/>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0" name="组合 99">
                    <a:extLst>
                      <a:ext uri="{FF2B5EF4-FFF2-40B4-BE49-F238E27FC236}">
                        <a16:creationId xmlns="" xmlns:a16="http://schemas.microsoft.com/office/drawing/2014/main" id="{F1D2621C-6170-4B4A-9299-CBBEB5A73251}"/>
                      </a:ext>
                    </a:extLst>
                  </p:cNvPr>
                  <p:cNvGrpSpPr>
                    <a:grpSpLocks/>
                  </p:cNvGrpSpPr>
                  <p:nvPr/>
                </p:nvGrpSpPr>
                <p:grpSpPr bwMode="auto">
                  <a:xfrm>
                    <a:off x="10504538" y="-3459330"/>
                    <a:ext cx="1556982" cy="2603514"/>
                    <a:chOff x="7200900" y="965186"/>
                    <a:chExt cx="1556982" cy="2603514"/>
                  </a:xfrm>
                </p:grpSpPr>
                <p:sp>
                  <p:nvSpPr>
                    <p:cNvPr id="240" name="任意多边形 62">
                      <a:extLst>
                        <a:ext uri="{FF2B5EF4-FFF2-40B4-BE49-F238E27FC236}">
                          <a16:creationId xmlns="" xmlns:a16="http://schemas.microsoft.com/office/drawing/2014/main" id="{1C06F04F-4B2F-4701-BE91-44F6335C6427}"/>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1" name="任意多边形 63">
                      <a:extLst>
                        <a:ext uri="{FF2B5EF4-FFF2-40B4-BE49-F238E27FC236}">
                          <a16:creationId xmlns="" xmlns:a16="http://schemas.microsoft.com/office/drawing/2014/main" id="{10CB0FD0-1D43-467E-AA22-32B9EACDC2E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1" name="组合 98">
                    <a:extLst>
                      <a:ext uri="{FF2B5EF4-FFF2-40B4-BE49-F238E27FC236}">
                        <a16:creationId xmlns="" xmlns:a16="http://schemas.microsoft.com/office/drawing/2014/main" id="{7CAE4FDA-1F98-4E67-866D-403DCDD30736}"/>
                      </a:ext>
                    </a:extLst>
                  </p:cNvPr>
                  <p:cNvGrpSpPr>
                    <a:grpSpLocks/>
                  </p:cNvGrpSpPr>
                  <p:nvPr/>
                </p:nvGrpSpPr>
                <p:grpSpPr bwMode="auto">
                  <a:xfrm>
                    <a:off x="9007760" y="-3564091"/>
                    <a:ext cx="1499035" cy="2673350"/>
                    <a:chOff x="5704122" y="860425"/>
                    <a:chExt cx="1499035" cy="2673350"/>
                  </a:xfrm>
                </p:grpSpPr>
                <p:sp>
                  <p:nvSpPr>
                    <p:cNvPr id="238" name="任意多边形 60">
                      <a:extLst>
                        <a:ext uri="{FF2B5EF4-FFF2-40B4-BE49-F238E27FC236}">
                          <a16:creationId xmlns="" xmlns:a16="http://schemas.microsoft.com/office/drawing/2014/main" id="{591B390E-AB5F-4F17-98A7-C4079380DC11}"/>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9" name="任意多边形 61">
                      <a:extLst>
                        <a:ext uri="{FF2B5EF4-FFF2-40B4-BE49-F238E27FC236}">
                          <a16:creationId xmlns="" xmlns:a16="http://schemas.microsoft.com/office/drawing/2014/main" id="{5117ABD1-5B03-41D0-9CD2-D0A362F39085}"/>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2" name="组合 113">
                    <a:extLst>
                      <a:ext uri="{FF2B5EF4-FFF2-40B4-BE49-F238E27FC236}">
                        <a16:creationId xmlns="" xmlns:a16="http://schemas.microsoft.com/office/drawing/2014/main" id="{F2150CF0-45E3-4204-B8ED-0D8435210033}"/>
                      </a:ext>
                    </a:extLst>
                  </p:cNvPr>
                  <p:cNvGrpSpPr>
                    <a:grpSpLocks/>
                  </p:cNvGrpSpPr>
                  <p:nvPr/>
                </p:nvGrpSpPr>
                <p:grpSpPr bwMode="auto">
                  <a:xfrm>
                    <a:off x="7685138" y="-2293489"/>
                    <a:ext cx="2743200" cy="1482122"/>
                    <a:chOff x="4381500" y="2131027"/>
                    <a:chExt cx="2743200" cy="1482122"/>
                  </a:xfrm>
                </p:grpSpPr>
                <p:sp>
                  <p:nvSpPr>
                    <p:cNvPr id="236" name="任意多边形 58">
                      <a:extLst>
                        <a:ext uri="{FF2B5EF4-FFF2-40B4-BE49-F238E27FC236}">
                          <a16:creationId xmlns="" xmlns:a16="http://schemas.microsoft.com/office/drawing/2014/main" id="{3AB9E07E-E467-4DA4-9EF8-9E1F836EF6C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7" name="任意多边形 59">
                      <a:extLst>
                        <a:ext uri="{FF2B5EF4-FFF2-40B4-BE49-F238E27FC236}">
                          <a16:creationId xmlns="" xmlns:a16="http://schemas.microsoft.com/office/drawing/2014/main" id="{97BB983D-C0EB-4E33-8709-BB2EBE7FA426}"/>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33" name="组合 112">
                    <a:extLst>
                      <a:ext uri="{FF2B5EF4-FFF2-40B4-BE49-F238E27FC236}">
                        <a16:creationId xmlns="" xmlns:a16="http://schemas.microsoft.com/office/drawing/2014/main" id="{44F81581-1BFB-4E5B-B9EB-88740A21007B}"/>
                      </a:ext>
                    </a:extLst>
                  </p:cNvPr>
                  <p:cNvGrpSpPr>
                    <a:grpSpLocks/>
                  </p:cNvGrpSpPr>
                  <p:nvPr/>
                </p:nvGrpSpPr>
                <p:grpSpPr bwMode="auto">
                  <a:xfrm>
                    <a:off x="7642275" y="-801840"/>
                    <a:ext cx="2773363" cy="1440922"/>
                    <a:chOff x="4338637" y="3622676"/>
                    <a:chExt cx="2773363" cy="1440922"/>
                  </a:xfrm>
                </p:grpSpPr>
                <p:sp>
                  <p:nvSpPr>
                    <p:cNvPr id="234" name="任意多边形 56">
                      <a:extLst>
                        <a:ext uri="{FF2B5EF4-FFF2-40B4-BE49-F238E27FC236}">
                          <a16:creationId xmlns="" xmlns:a16="http://schemas.microsoft.com/office/drawing/2014/main" id="{F6827E78-71CA-4944-8C0B-D50CCA6C5F08}"/>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5" name="任意多边形 57">
                      <a:extLst>
                        <a:ext uri="{FF2B5EF4-FFF2-40B4-BE49-F238E27FC236}">
                          <a16:creationId xmlns="" xmlns:a16="http://schemas.microsoft.com/office/drawing/2014/main" id="{2CCBAE00-4F64-4C5B-A54C-948EE8F2FAC7}"/>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9" name="组合 121">
                  <a:extLst>
                    <a:ext uri="{FF2B5EF4-FFF2-40B4-BE49-F238E27FC236}">
                      <a16:creationId xmlns="" xmlns:a16="http://schemas.microsoft.com/office/drawing/2014/main" id="{14C8D7B6-1A64-4C52-A06A-445C2830E441}"/>
                    </a:ext>
                  </a:extLst>
                </p:cNvPr>
                <p:cNvGrpSpPr>
                  <a:grpSpLocks/>
                </p:cNvGrpSpPr>
                <p:nvPr/>
              </p:nvGrpSpPr>
              <p:grpSpPr bwMode="auto">
                <a:xfrm>
                  <a:off x="1167595" y="656269"/>
                  <a:ext cx="2724071" cy="2669454"/>
                  <a:chOff x="13371766" y="-2490898"/>
                  <a:chExt cx="5146323" cy="5043698"/>
                </a:xfrm>
              </p:grpSpPr>
              <p:grpSp>
                <p:nvGrpSpPr>
                  <p:cNvPr id="190" name="组合 84">
                    <a:extLst>
                      <a:ext uri="{FF2B5EF4-FFF2-40B4-BE49-F238E27FC236}">
                        <a16:creationId xmlns="" xmlns:a16="http://schemas.microsoft.com/office/drawing/2014/main" id="{A8BF36A4-FA8E-4B01-87B9-CE34AB0E73C0}"/>
                      </a:ext>
                    </a:extLst>
                  </p:cNvPr>
                  <p:cNvGrpSpPr>
                    <a:grpSpLocks/>
                  </p:cNvGrpSpPr>
                  <p:nvPr/>
                </p:nvGrpSpPr>
                <p:grpSpPr bwMode="auto">
                  <a:xfrm>
                    <a:off x="14041858" y="-2490898"/>
                    <a:ext cx="4476231" cy="4896641"/>
                    <a:chOff x="-131440" y="1532255"/>
                    <a:chExt cx="2379817" cy="2603331"/>
                  </a:xfrm>
                </p:grpSpPr>
                <p:grpSp>
                  <p:nvGrpSpPr>
                    <p:cNvPr id="208" name="组合 69">
                      <a:extLst>
                        <a:ext uri="{FF2B5EF4-FFF2-40B4-BE49-F238E27FC236}">
                          <a16:creationId xmlns="" xmlns:a16="http://schemas.microsoft.com/office/drawing/2014/main" id="{C5EFE372-9692-48C8-A41F-DAB518555AA3}"/>
                        </a:ext>
                      </a:extLst>
                    </p:cNvPr>
                    <p:cNvGrpSpPr>
                      <a:grpSpLocks/>
                    </p:cNvGrpSpPr>
                    <p:nvPr/>
                  </p:nvGrpSpPr>
                  <p:grpSpPr bwMode="auto">
                    <a:xfrm>
                      <a:off x="1063163" y="2072415"/>
                      <a:ext cx="1179452" cy="1050341"/>
                      <a:chOff x="2682875" y="2154503"/>
                      <a:chExt cx="1179452" cy="1050341"/>
                    </a:xfrm>
                  </p:grpSpPr>
                  <p:sp>
                    <p:nvSpPr>
                      <p:cNvPr id="224" name="任意多边形 46">
                        <a:extLst>
                          <a:ext uri="{FF2B5EF4-FFF2-40B4-BE49-F238E27FC236}">
                            <a16:creationId xmlns="" xmlns:a16="http://schemas.microsoft.com/office/drawing/2014/main" id="{33DDDBB6-DBA6-467A-A8DB-9C325164CF89}"/>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5" name="任意多边形 47">
                        <a:extLst>
                          <a:ext uri="{FF2B5EF4-FFF2-40B4-BE49-F238E27FC236}">
                            <a16:creationId xmlns="" xmlns:a16="http://schemas.microsoft.com/office/drawing/2014/main" id="{0C1865AA-B19E-40C4-ADD4-C5ABBA621679}"/>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9" name="组合 80">
                      <a:extLst>
                        <a:ext uri="{FF2B5EF4-FFF2-40B4-BE49-F238E27FC236}">
                          <a16:creationId xmlns="" xmlns:a16="http://schemas.microsoft.com/office/drawing/2014/main" id="{186579DD-1E54-48A7-8025-7821F56EA1CB}"/>
                        </a:ext>
                      </a:extLst>
                    </p:cNvPr>
                    <p:cNvGrpSpPr>
                      <a:grpSpLocks/>
                    </p:cNvGrpSpPr>
                    <p:nvPr/>
                  </p:nvGrpSpPr>
                  <p:grpSpPr bwMode="auto">
                    <a:xfrm>
                      <a:off x="1078707" y="2993336"/>
                      <a:ext cx="1169670" cy="723690"/>
                      <a:chOff x="2895600" y="3487261"/>
                      <a:chExt cx="1169670" cy="723690"/>
                    </a:xfrm>
                  </p:grpSpPr>
                  <p:sp>
                    <p:nvSpPr>
                      <p:cNvPr id="222" name="任意多边形 44">
                        <a:extLst>
                          <a:ext uri="{FF2B5EF4-FFF2-40B4-BE49-F238E27FC236}">
                            <a16:creationId xmlns="" xmlns:a16="http://schemas.microsoft.com/office/drawing/2014/main" id="{7B180AB1-62B8-4129-A02E-231F054B808E}"/>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3" name="任意多边形 45">
                        <a:extLst>
                          <a:ext uri="{FF2B5EF4-FFF2-40B4-BE49-F238E27FC236}">
                            <a16:creationId xmlns="" xmlns:a16="http://schemas.microsoft.com/office/drawing/2014/main" id="{6220891E-9761-49ED-BD45-A547FFF7FBE3}"/>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0" name="组合 82">
                      <a:extLst>
                        <a:ext uri="{FF2B5EF4-FFF2-40B4-BE49-F238E27FC236}">
                          <a16:creationId xmlns="" xmlns:a16="http://schemas.microsoft.com/office/drawing/2014/main" id="{3FCA4D69-B107-40A9-BEB0-22CCB4F80753}"/>
                        </a:ext>
                      </a:extLst>
                    </p:cNvPr>
                    <p:cNvGrpSpPr>
                      <a:grpSpLocks/>
                    </p:cNvGrpSpPr>
                    <p:nvPr/>
                  </p:nvGrpSpPr>
                  <p:grpSpPr bwMode="auto">
                    <a:xfrm>
                      <a:off x="618349" y="3122458"/>
                      <a:ext cx="850535" cy="1013128"/>
                      <a:chOff x="4720449" y="4163858"/>
                      <a:chExt cx="850535" cy="1013128"/>
                    </a:xfrm>
                  </p:grpSpPr>
                  <p:sp>
                    <p:nvSpPr>
                      <p:cNvPr id="220" name="任意多边形 42" hidden="1">
                        <a:extLst>
                          <a:ext uri="{FF2B5EF4-FFF2-40B4-BE49-F238E27FC236}">
                            <a16:creationId xmlns="" xmlns:a16="http://schemas.microsoft.com/office/drawing/2014/main" id="{57AD05BE-C431-4D1E-8B12-CF54A2667482}"/>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1" name="任意多边形 43">
                        <a:extLst>
                          <a:ext uri="{FF2B5EF4-FFF2-40B4-BE49-F238E27FC236}">
                            <a16:creationId xmlns="" xmlns:a16="http://schemas.microsoft.com/office/drawing/2014/main" id="{64A7D502-F4D0-4644-B59E-8C2E1910D4BD}"/>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1" name="组合 76">
                      <a:extLst>
                        <a:ext uri="{FF2B5EF4-FFF2-40B4-BE49-F238E27FC236}">
                          <a16:creationId xmlns="" xmlns:a16="http://schemas.microsoft.com/office/drawing/2014/main" id="{4AE28AEF-D6AC-4364-A3A5-32F5AAB9F56F}"/>
                        </a:ext>
                      </a:extLst>
                    </p:cNvPr>
                    <p:cNvGrpSpPr>
                      <a:grpSpLocks/>
                    </p:cNvGrpSpPr>
                    <p:nvPr/>
                  </p:nvGrpSpPr>
                  <p:grpSpPr bwMode="auto">
                    <a:xfrm>
                      <a:off x="-131440" y="2075280"/>
                      <a:ext cx="1172106" cy="1056965"/>
                      <a:chOff x="-1553840" y="2119273"/>
                      <a:chExt cx="1172106" cy="1056965"/>
                    </a:xfrm>
                  </p:grpSpPr>
                  <p:sp>
                    <p:nvSpPr>
                      <p:cNvPr id="218" name="Freeform 75_1" hidden="1">
                        <a:extLst>
                          <a:ext uri="{FF2B5EF4-FFF2-40B4-BE49-F238E27FC236}">
                            <a16:creationId xmlns="" xmlns:a16="http://schemas.microsoft.com/office/drawing/2014/main" id="{79B173C0-8D4D-4448-B745-8F651EAEE26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9" name="任意多边形 41">
                        <a:extLst>
                          <a:ext uri="{FF2B5EF4-FFF2-40B4-BE49-F238E27FC236}">
                            <a16:creationId xmlns="" xmlns:a16="http://schemas.microsoft.com/office/drawing/2014/main" id="{EB1161B2-37A2-497B-A015-27B8B58FD7DC}"/>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2" name="组合 77">
                      <a:extLst>
                        <a:ext uri="{FF2B5EF4-FFF2-40B4-BE49-F238E27FC236}">
                          <a16:creationId xmlns="" xmlns:a16="http://schemas.microsoft.com/office/drawing/2014/main" id="{0F7659FE-E208-4B0B-988A-E34C4EA2803D}"/>
                        </a:ext>
                      </a:extLst>
                    </p:cNvPr>
                    <p:cNvGrpSpPr>
                      <a:grpSpLocks/>
                    </p:cNvGrpSpPr>
                    <p:nvPr/>
                  </p:nvGrpSpPr>
                  <p:grpSpPr bwMode="auto">
                    <a:xfrm>
                      <a:off x="-117221" y="2989912"/>
                      <a:ext cx="1172257" cy="735498"/>
                      <a:chOff x="227370" y="4232048"/>
                      <a:chExt cx="1172257" cy="735498"/>
                    </a:xfrm>
                  </p:grpSpPr>
                  <p:sp>
                    <p:nvSpPr>
                      <p:cNvPr id="216" name="任意多边形 38">
                        <a:extLst>
                          <a:ext uri="{FF2B5EF4-FFF2-40B4-BE49-F238E27FC236}">
                            <a16:creationId xmlns="" xmlns:a16="http://schemas.microsoft.com/office/drawing/2014/main" id="{7CB466F6-9382-4D3E-893E-E6344DEE653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39">
                        <a:extLst>
                          <a:ext uri="{FF2B5EF4-FFF2-40B4-BE49-F238E27FC236}">
                            <a16:creationId xmlns="" xmlns:a16="http://schemas.microsoft.com/office/drawing/2014/main" id="{70DC5C92-E320-441C-941A-E71B56078CFC}"/>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3" name="组合 68">
                      <a:extLst>
                        <a:ext uri="{FF2B5EF4-FFF2-40B4-BE49-F238E27FC236}">
                          <a16:creationId xmlns="" xmlns:a16="http://schemas.microsoft.com/office/drawing/2014/main" id="{6E2A9B91-C2BB-407A-99E0-89F642FB2D25}"/>
                        </a:ext>
                      </a:extLst>
                    </p:cNvPr>
                    <p:cNvGrpSpPr>
                      <a:grpSpLocks/>
                    </p:cNvGrpSpPr>
                    <p:nvPr/>
                  </p:nvGrpSpPr>
                  <p:grpSpPr bwMode="auto">
                    <a:xfrm>
                      <a:off x="653667" y="1532255"/>
                      <a:ext cx="856733" cy="1585595"/>
                      <a:chOff x="2911092" y="1154430"/>
                      <a:chExt cx="856733" cy="1585595"/>
                    </a:xfrm>
                  </p:grpSpPr>
                  <p:sp>
                    <p:nvSpPr>
                      <p:cNvPr id="214" name="任意多边形 36">
                        <a:extLst>
                          <a:ext uri="{FF2B5EF4-FFF2-40B4-BE49-F238E27FC236}">
                            <a16:creationId xmlns="" xmlns:a16="http://schemas.microsoft.com/office/drawing/2014/main" id="{DAB375BB-32A2-4049-B52E-CC066968FF73}"/>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37">
                        <a:extLst>
                          <a:ext uri="{FF2B5EF4-FFF2-40B4-BE49-F238E27FC236}">
                            <a16:creationId xmlns="" xmlns:a16="http://schemas.microsoft.com/office/drawing/2014/main" id="{5A831ECC-DAB4-4EC1-A66D-79696B81609F}"/>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91" name="组合 64">
                    <a:extLst>
                      <a:ext uri="{FF2B5EF4-FFF2-40B4-BE49-F238E27FC236}">
                        <a16:creationId xmlns="" xmlns:a16="http://schemas.microsoft.com/office/drawing/2014/main" id="{D3F1C143-4EE9-463F-9B06-F260CF65BD99}"/>
                      </a:ext>
                    </a:extLst>
                  </p:cNvPr>
                  <p:cNvGrpSpPr>
                    <a:grpSpLocks/>
                  </p:cNvGrpSpPr>
                  <p:nvPr/>
                </p:nvGrpSpPr>
                <p:grpSpPr bwMode="auto">
                  <a:xfrm>
                    <a:off x="13371766" y="-568256"/>
                    <a:ext cx="3969643" cy="3121056"/>
                    <a:chOff x="-104553" y="2352286"/>
                    <a:chExt cx="3969643" cy="3121056"/>
                  </a:xfrm>
                </p:grpSpPr>
                <p:sp>
                  <p:nvSpPr>
                    <p:cNvPr id="206" name="椭圆 205">
                      <a:extLst>
                        <a:ext uri="{FF2B5EF4-FFF2-40B4-BE49-F238E27FC236}">
                          <a16:creationId xmlns="" xmlns:a16="http://schemas.microsoft.com/office/drawing/2014/main" id="{FBCD912A-4BED-4416-A6E1-B88F1890A604}"/>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7" name="椭圆 206">
                      <a:extLst>
                        <a:ext uri="{FF2B5EF4-FFF2-40B4-BE49-F238E27FC236}">
                          <a16:creationId xmlns="" xmlns:a16="http://schemas.microsoft.com/office/drawing/2014/main" id="{7056EBFC-BDD2-4E79-A4E5-5B7EC26FA62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2" name="组合 40">
                    <a:extLst>
                      <a:ext uri="{FF2B5EF4-FFF2-40B4-BE49-F238E27FC236}">
                        <a16:creationId xmlns="" xmlns:a16="http://schemas.microsoft.com/office/drawing/2014/main" id="{CC834B80-56A8-438A-82C1-9E45AB101A4B}"/>
                      </a:ext>
                    </a:extLst>
                  </p:cNvPr>
                  <p:cNvGrpSpPr>
                    <a:grpSpLocks/>
                  </p:cNvGrpSpPr>
                  <p:nvPr/>
                </p:nvGrpSpPr>
                <p:grpSpPr bwMode="auto">
                  <a:xfrm>
                    <a:off x="15232572" y="-1047421"/>
                    <a:ext cx="2124490" cy="2153566"/>
                    <a:chOff x="3971510" y="869821"/>
                    <a:chExt cx="2124490" cy="2153566"/>
                  </a:xfrm>
                </p:grpSpPr>
                <p:grpSp>
                  <p:nvGrpSpPr>
                    <p:cNvPr id="193" name="组合 19">
                      <a:extLst>
                        <a:ext uri="{FF2B5EF4-FFF2-40B4-BE49-F238E27FC236}">
                          <a16:creationId xmlns="" xmlns:a16="http://schemas.microsoft.com/office/drawing/2014/main" id="{638103D5-1482-459D-86EC-A54EADC7F5AC}"/>
                        </a:ext>
                      </a:extLst>
                    </p:cNvPr>
                    <p:cNvGrpSpPr>
                      <a:grpSpLocks/>
                    </p:cNvGrpSpPr>
                    <p:nvPr/>
                  </p:nvGrpSpPr>
                  <p:grpSpPr bwMode="auto">
                    <a:xfrm>
                      <a:off x="5052827" y="904964"/>
                      <a:ext cx="1043173" cy="1547336"/>
                      <a:chOff x="8202642" y="1331438"/>
                      <a:chExt cx="1043173" cy="1547336"/>
                    </a:xfrm>
                  </p:grpSpPr>
                  <p:sp>
                    <p:nvSpPr>
                      <p:cNvPr id="204" name="任意多边形 26">
                        <a:extLst>
                          <a:ext uri="{FF2B5EF4-FFF2-40B4-BE49-F238E27FC236}">
                            <a16:creationId xmlns="" xmlns:a16="http://schemas.microsoft.com/office/drawing/2014/main" id="{323DF694-64CA-40B5-B038-C41809E184FB}"/>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5" name="任意多边形 27">
                        <a:extLst>
                          <a:ext uri="{FF2B5EF4-FFF2-40B4-BE49-F238E27FC236}">
                            <a16:creationId xmlns="" xmlns:a16="http://schemas.microsoft.com/office/drawing/2014/main" id="{C68EFF13-18EC-4702-B705-AD2B286125E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4" name="组合 39">
                      <a:extLst>
                        <a:ext uri="{FF2B5EF4-FFF2-40B4-BE49-F238E27FC236}">
                          <a16:creationId xmlns="" xmlns:a16="http://schemas.microsoft.com/office/drawing/2014/main" id="{D4A3FEB5-49FF-444D-851A-9980F1B6A9D8}"/>
                        </a:ext>
                      </a:extLst>
                    </p:cNvPr>
                    <p:cNvGrpSpPr>
                      <a:grpSpLocks/>
                    </p:cNvGrpSpPr>
                    <p:nvPr/>
                  </p:nvGrpSpPr>
                  <p:grpSpPr bwMode="auto">
                    <a:xfrm>
                      <a:off x="4018410" y="869821"/>
                      <a:ext cx="1074500" cy="1569143"/>
                      <a:chOff x="4018410" y="869821"/>
                      <a:chExt cx="1074500" cy="1569143"/>
                    </a:xfrm>
                  </p:grpSpPr>
                  <p:sp>
                    <p:nvSpPr>
                      <p:cNvPr id="202" name="任意多边形 24">
                        <a:extLst>
                          <a:ext uri="{FF2B5EF4-FFF2-40B4-BE49-F238E27FC236}">
                            <a16:creationId xmlns="" xmlns:a16="http://schemas.microsoft.com/office/drawing/2014/main" id="{558DD86B-BC36-48FD-BDAB-98E8A1C0FA54}"/>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3" name="任意多边形 25">
                        <a:extLst>
                          <a:ext uri="{FF2B5EF4-FFF2-40B4-BE49-F238E27FC236}">
                            <a16:creationId xmlns="" xmlns:a16="http://schemas.microsoft.com/office/drawing/2014/main" id="{81554BDF-9DD3-44E2-A3C5-E5A0FBAF5977}"/>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5" name="组合 23">
                      <a:extLst>
                        <a:ext uri="{FF2B5EF4-FFF2-40B4-BE49-F238E27FC236}">
                          <a16:creationId xmlns="" xmlns:a16="http://schemas.microsoft.com/office/drawing/2014/main" id="{FED01E73-023E-44B7-B74E-B7469F2A27CD}"/>
                        </a:ext>
                      </a:extLst>
                    </p:cNvPr>
                    <p:cNvGrpSpPr>
                      <a:grpSpLocks/>
                    </p:cNvGrpSpPr>
                    <p:nvPr/>
                  </p:nvGrpSpPr>
                  <p:grpSpPr bwMode="auto">
                    <a:xfrm>
                      <a:off x="5048035" y="2175212"/>
                      <a:ext cx="1018726" cy="829528"/>
                      <a:chOff x="7348022" y="2790825"/>
                      <a:chExt cx="1018726" cy="829528"/>
                    </a:xfrm>
                  </p:grpSpPr>
                  <p:sp>
                    <p:nvSpPr>
                      <p:cNvPr id="200" name="任意多边形 22" hidden="1">
                        <a:extLst>
                          <a:ext uri="{FF2B5EF4-FFF2-40B4-BE49-F238E27FC236}">
                            <a16:creationId xmlns="" xmlns:a16="http://schemas.microsoft.com/office/drawing/2014/main" id="{5260A90E-6CDC-4B54-ABC6-AACEBDF9479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1" name="任意多边形 23">
                        <a:extLst>
                          <a:ext uri="{FF2B5EF4-FFF2-40B4-BE49-F238E27FC236}">
                            <a16:creationId xmlns="" xmlns:a16="http://schemas.microsoft.com/office/drawing/2014/main" id="{CCC63B4B-ED15-43C5-8456-0B44F93B6F71}"/>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6" name="组合 33">
                      <a:extLst>
                        <a:ext uri="{FF2B5EF4-FFF2-40B4-BE49-F238E27FC236}">
                          <a16:creationId xmlns="" xmlns:a16="http://schemas.microsoft.com/office/drawing/2014/main" id="{E94A0A52-9E09-4D45-96C7-888E379BFA5B}"/>
                        </a:ext>
                      </a:extLst>
                    </p:cNvPr>
                    <p:cNvGrpSpPr>
                      <a:grpSpLocks/>
                    </p:cNvGrpSpPr>
                    <p:nvPr/>
                  </p:nvGrpSpPr>
                  <p:grpSpPr bwMode="auto">
                    <a:xfrm>
                      <a:off x="3971510" y="2141238"/>
                      <a:ext cx="1066735" cy="882149"/>
                      <a:chOff x="8334175" y="1062762"/>
                      <a:chExt cx="1066735" cy="882149"/>
                    </a:xfrm>
                  </p:grpSpPr>
                  <p:sp>
                    <p:nvSpPr>
                      <p:cNvPr id="197" name="任意多边形 19">
                        <a:extLst>
                          <a:ext uri="{FF2B5EF4-FFF2-40B4-BE49-F238E27FC236}">
                            <a16:creationId xmlns="" xmlns:a16="http://schemas.microsoft.com/office/drawing/2014/main" id="{0FBF4265-31EC-45DE-BCA5-FBD65BE542E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任意多边形 20">
                        <a:extLst>
                          <a:ext uri="{FF2B5EF4-FFF2-40B4-BE49-F238E27FC236}">
                            <a16:creationId xmlns="" xmlns:a16="http://schemas.microsoft.com/office/drawing/2014/main" id="{502464D3-3ED3-42E2-957D-20E838DBB5EF}"/>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9" name="任意多边形 21">
                        <a:extLst>
                          <a:ext uri="{FF2B5EF4-FFF2-40B4-BE49-F238E27FC236}">
                            <a16:creationId xmlns="" xmlns:a16="http://schemas.microsoft.com/office/drawing/2014/main" id="{5E87CCB0-E8CE-442D-9759-5974D6E72598}"/>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83" name="矩形 182">
              <a:extLst>
                <a:ext uri="{FF2B5EF4-FFF2-40B4-BE49-F238E27FC236}">
                  <a16:creationId xmlns="" xmlns:a16="http://schemas.microsoft.com/office/drawing/2014/main" id="{7447DFA6-C798-4FEA-BC6C-2DD7E6BC3C2D}"/>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pic>
        <p:nvPicPr>
          <p:cNvPr id="256" name="图片 255">
            <a:extLst>
              <a:ext uri="{FF2B5EF4-FFF2-40B4-BE49-F238E27FC236}">
                <a16:creationId xmlns="" xmlns:a16="http://schemas.microsoft.com/office/drawing/2014/main" id="{FA2FB5E8-29C7-4679-B831-D31F3D6EE38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221879" flipV="1">
            <a:off x="9875939" y="1651040"/>
            <a:ext cx="1442171" cy="1402659"/>
          </a:xfrm>
          <a:prstGeom prst="rect">
            <a:avLst/>
          </a:prstGeom>
        </p:spPr>
      </p:pic>
      <p:pic>
        <p:nvPicPr>
          <p:cNvPr id="258" name="图片 257">
            <a:extLst>
              <a:ext uri="{FF2B5EF4-FFF2-40B4-BE49-F238E27FC236}">
                <a16:creationId xmlns="" xmlns:a16="http://schemas.microsoft.com/office/drawing/2014/main" id="{A6DE1F1A-2FB2-4566-94F8-D16F379D1C4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882438" y="1191417"/>
            <a:ext cx="318916" cy="476794"/>
          </a:xfrm>
          <a:prstGeom prst="rect">
            <a:avLst/>
          </a:prstGeom>
        </p:spPr>
      </p:pic>
    </p:spTree>
    <p:extLst>
      <p:ext uri="{BB962C8B-B14F-4D97-AF65-F5344CB8AC3E}">
        <p14:creationId xmlns:p14="http://schemas.microsoft.com/office/powerpoint/2010/main" val="1303048262"/>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67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67000">
                                          <p:cBhvr additive="base">
                                            <p:cTn id="7" dur="2000" fill="hold"/>
                                            <p:tgtEl>
                                              <p:spTgt spid="164"/>
                                            </p:tgtEl>
                                            <p:attrNameLst>
                                              <p:attrName>ppt_x</p:attrName>
                                            </p:attrNameLst>
                                          </p:cBhvr>
                                          <p:tavLst>
                                            <p:tav tm="0">
                                              <p:val>
                                                <p:strVal val="0-#ppt_w/2"/>
                                              </p:val>
                                            </p:tav>
                                            <p:tav tm="100000">
                                              <p:val>
                                                <p:strVal val="#ppt_x"/>
                                              </p:val>
                                            </p:tav>
                                          </p:tavLst>
                                        </p:anim>
                                        <p:anim calcmode="lin" valueType="num" p14:bounceEnd="67000">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165"/>
                                            </p:tgtEl>
                                            <p:attrNameLst>
                                              <p:attrName>style.visibility</p:attrName>
                                            </p:attrNameLst>
                                          </p:cBhvr>
                                          <p:to>
                                            <p:strVal val="visible"/>
                                          </p:to>
                                        </p:set>
                                        <p:animEffect transition="in" filter="wheel(1)">
                                          <p:cBhvr>
                                            <p:cTn id="11" dur="1250"/>
                                            <p:tgtEl>
                                              <p:spTgt spid="165"/>
                                            </p:tgtEl>
                                          </p:cBhvr>
                                        </p:animEffect>
                                      </p:childTnLst>
                                    </p:cTn>
                                  </p:par>
                                </p:childTnLst>
                              </p:cTn>
                            </p:par>
                            <p:par>
                              <p:cTn id="12" fill="hold">
                                <p:stCondLst>
                                  <p:cond delay="2000"/>
                                </p:stCondLst>
                                <p:childTnLst>
                                  <p:par>
                                    <p:cTn id="13" presetID="10" presetClass="exit" presetSubtype="0" fill="hold" grpId="1" nodeType="afterEffect">
                                      <p:stCondLst>
                                        <p:cond delay="0"/>
                                      </p:stCondLst>
                                      <p:childTnLst>
                                        <p:animEffect transition="out" filter="fade">
                                          <p:cBhvr>
                                            <p:cTn id="14" dur="500"/>
                                            <p:tgtEl>
                                              <p:spTgt spid="165"/>
                                            </p:tgtEl>
                                          </p:cBhvr>
                                        </p:animEffect>
                                        <p:set>
                                          <p:cBhvr>
                                            <p:cTn id="15" dur="1" fill="hold">
                                              <p:stCondLst>
                                                <p:cond delay="499"/>
                                              </p:stCondLst>
                                            </p:cTn>
                                            <p:tgtEl>
                                              <p:spTgt spid="165"/>
                                            </p:tgtEl>
                                            <p:attrNameLst>
                                              <p:attrName>style.visibility</p:attrName>
                                            </p:attrNameLst>
                                          </p:cBhvr>
                                          <p:to>
                                            <p:strVal val="hidden"/>
                                          </p:to>
                                        </p:set>
                                      </p:childTnLst>
                                    </p:cTn>
                                  </p:par>
                                  <p:par>
                                    <p:cTn id="16" presetID="10" presetClass="entr" presetSubtype="0" fill="hold" grpId="0" nodeType="withEffect">
                                      <p:stCondLst>
                                        <p:cond delay="0"/>
                                      </p:stCondLst>
                                      <p:childTnLst>
                                        <p:set>
                                          <p:cBhvr>
                                            <p:cTn id="17" dur="1" fill="hold">
                                              <p:stCondLst>
                                                <p:cond delay="0"/>
                                              </p:stCondLst>
                                            </p:cTn>
                                            <p:tgtEl>
                                              <p:spTgt spid="163"/>
                                            </p:tgtEl>
                                            <p:attrNameLst>
                                              <p:attrName>style.visibility</p:attrName>
                                            </p:attrNameLst>
                                          </p:cBhvr>
                                          <p:to>
                                            <p:strVal val="visible"/>
                                          </p:to>
                                        </p:set>
                                        <p:animEffect transition="in" filter="fade">
                                          <p:cBhvr>
                                            <p:cTn id="18" dur="500"/>
                                            <p:tgtEl>
                                              <p:spTgt spid="163"/>
                                            </p:tgtEl>
                                          </p:cBhvr>
                                        </p:animEffect>
                                      </p:childTnLst>
                                    </p:cTn>
                                  </p:par>
                                </p:childTnLst>
                              </p:cTn>
                            </p:par>
                            <p:par>
                              <p:cTn id="19" fill="hold">
                                <p:stCondLst>
                                  <p:cond delay="2500"/>
                                </p:stCondLst>
                                <p:childTnLst>
                                  <p:par>
                                    <p:cTn id="20" presetID="49" presetClass="entr" presetSubtype="0" decel="100000" fill="hold" nodeType="afterEffect">
                                      <p:stCondLst>
                                        <p:cond delay="0"/>
                                      </p:stCondLst>
                                      <p:childTnLst>
                                        <p:set>
                                          <p:cBhvr>
                                            <p:cTn id="21" dur="1" fill="hold">
                                              <p:stCondLst>
                                                <p:cond delay="0"/>
                                              </p:stCondLst>
                                            </p:cTn>
                                            <p:tgtEl>
                                              <p:spTgt spid="181"/>
                                            </p:tgtEl>
                                            <p:attrNameLst>
                                              <p:attrName>style.visibility</p:attrName>
                                            </p:attrNameLst>
                                          </p:cBhvr>
                                          <p:to>
                                            <p:strVal val="visible"/>
                                          </p:to>
                                        </p:set>
                                        <p:anim calcmode="lin" valueType="num">
                                          <p:cBhvr>
                                            <p:cTn id="22" dur="500" fill="hold"/>
                                            <p:tgtEl>
                                              <p:spTgt spid="181"/>
                                            </p:tgtEl>
                                            <p:attrNameLst>
                                              <p:attrName>ppt_w</p:attrName>
                                            </p:attrNameLst>
                                          </p:cBhvr>
                                          <p:tavLst>
                                            <p:tav tm="0">
                                              <p:val>
                                                <p:fltVal val="0"/>
                                              </p:val>
                                            </p:tav>
                                            <p:tav tm="100000">
                                              <p:val>
                                                <p:strVal val="#ppt_w"/>
                                              </p:val>
                                            </p:tav>
                                          </p:tavLst>
                                        </p:anim>
                                        <p:anim calcmode="lin" valueType="num">
                                          <p:cBhvr>
                                            <p:cTn id="23" dur="500" fill="hold"/>
                                            <p:tgtEl>
                                              <p:spTgt spid="181"/>
                                            </p:tgtEl>
                                            <p:attrNameLst>
                                              <p:attrName>ppt_h</p:attrName>
                                            </p:attrNameLst>
                                          </p:cBhvr>
                                          <p:tavLst>
                                            <p:tav tm="0">
                                              <p:val>
                                                <p:fltVal val="0"/>
                                              </p:val>
                                            </p:tav>
                                            <p:tav tm="100000">
                                              <p:val>
                                                <p:strVal val="#ppt_h"/>
                                              </p:val>
                                            </p:tav>
                                          </p:tavLst>
                                        </p:anim>
                                        <p:anim calcmode="lin" valueType="num">
                                          <p:cBhvr>
                                            <p:cTn id="24" dur="500" fill="hold"/>
                                            <p:tgtEl>
                                              <p:spTgt spid="181"/>
                                            </p:tgtEl>
                                            <p:attrNameLst>
                                              <p:attrName>style.rotation</p:attrName>
                                            </p:attrNameLst>
                                          </p:cBhvr>
                                          <p:tavLst>
                                            <p:tav tm="0">
                                              <p:val>
                                                <p:fltVal val="360"/>
                                              </p:val>
                                            </p:tav>
                                            <p:tav tm="100000">
                                              <p:val>
                                                <p:fltVal val="0"/>
                                              </p:val>
                                            </p:tav>
                                          </p:tavLst>
                                        </p:anim>
                                        <p:animEffect transition="in" filter="fade">
                                          <p:cBhvr>
                                            <p:cTn id="25" dur="500"/>
                                            <p:tgtEl>
                                              <p:spTgt spid="181"/>
                                            </p:tgtEl>
                                          </p:cBhvr>
                                        </p:animEffect>
                                      </p:childTnLst>
                                    </p:cTn>
                                  </p:par>
                                </p:childTnLst>
                              </p:cTn>
                            </p:par>
                            <p:par>
                              <p:cTn id="26" fill="hold">
                                <p:stCondLst>
                                  <p:cond delay="3000"/>
                                </p:stCondLst>
                                <p:childTnLst>
                                  <p:par>
                                    <p:cTn id="27" presetID="23" presetClass="entr" presetSubtype="36" fill="hold" grpId="0" nodeType="afterEffect">
                                      <p:stCondLst>
                                        <p:cond delay="0"/>
                                      </p:stCondLst>
                                      <p:childTnLst>
                                        <p:set>
                                          <p:cBhvr>
                                            <p:cTn id="28" dur="1" fill="hold">
                                              <p:stCondLst>
                                                <p:cond delay="0"/>
                                              </p:stCondLst>
                                            </p:cTn>
                                            <p:tgtEl>
                                              <p:spTgt spid="166"/>
                                            </p:tgtEl>
                                            <p:attrNameLst>
                                              <p:attrName>style.visibility</p:attrName>
                                            </p:attrNameLst>
                                          </p:cBhvr>
                                          <p:to>
                                            <p:strVal val="visible"/>
                                          </p:to>
                                        </p:set>
                                        <p:anim calcmode="lin" valueType="num">
                                          <p:cBhvr>
                                            <p:cTn id="29" dur="250" fill="hold"/>
                                            <p:tgtEl>
                                              <p:spTgt spid="166"/>
                                            </p:tgtEl>
                                            <p:attrNameLst>
                                              <p:attrName>ppt_w</p:attrName>
                                            </p:attrNameLst>
                                          </p:cBhvr>
                                          <p:tavLst>
                                            <p:tav tm="0">
                                              <p:val>
                                                <p:strVal val="(6*min(max(#ppt_w*#ppt_h,.3),1)-7.4)/-.7*#ppt_w"/>
                                              </p:val>
                                            </p:tav>
                                            <p:tav tm="100000">
                                              <p:val>
                                                <p:strVal val="#ppt_w"/>
                                              </p:val>
                                            </p:tav>
                                          </p:tavLst>
                                        </p:anim>
                                        <p:anim calcmode="lin" valueType="num">
                                          <p:cBhvr>
                                            <p:cTn id="30" dur="250" fill="hold"/>
                                            <p:tgtEl>
                                              <p:spTgt spid="166"/>
                                            </p:tgtEl>
                                            <p:attrNameLst>
                                              <p:attrName>ppt_h</p:attrName>
                                            </p:attrNameLst>
                                          </p:cBhvr>
                                          <p:tavLst>
                                            <p:tav tm="0">
                                              <p:val>
                                                <p:strVal val="(6*min(max(#ppt_w*#ppt_h,.3),1)-7.4)/-.7*#ppt_h"/>
                                              </p:val>
                                            </p:tav>
                                            <p:tav tm="100000">
                                              <p:val>
                                                <p:strVal val="#ppt_h"/>
                                              </p:val>
                                            </p:tav>
                                          </p:tavLst>
                                        </p:anim>
                                        <p:anim calcmode="lin" valueType="num">
                                          <p:cBhvr>
                                            <p:cTn id="31" dur="250" fill="hold"/>
                                            <p:tgtEl>
                                              <p:spTgt spid="166"/>
                                            </p:tgtEl>
                                            <p:attrNameLst>
                                              <p:attrName>ppt_x</p:attrName>
                                            </p:attrNameLst>
                                          </p:cBhvr>
                                          <p:tavLst>
                                            <p:tav tm="0">
                                              <p:val>
                                                <p:fltVal val="0.5"/>
                                              </p:val>
                                            </p:tav>
                                            <p:tav tm="100000">
                                              <p:val>
                                                <p:strVal val="#ppt_x"/>
                                              </p:val>
                                            </p:tav>
                                          </p:tavLst>
                                        </p:anim>
                                        <p:anim calcmode="lin" valueType="num">
                                          <p:cBhvr>
                                            <p:cTn id="32" dur="250" fill="hold"/>
                                            <p:tgtEl>
                                              <p:spTgt spid="166"/>
                                            </p:tgtEl>
                                            <p:attrNameLst>
                                              <p:attrName>ppt_y</p:attrName>
                                            </p:attrNameLst>
                                          </p:cBhvr>
                                          <p:tavLst>
                                            <p:tav tm="0">
                                              <p:val>
                                                <p:strVal val="1+(6*min(max(#ppt_w*#ppt_h,.3),1)-7.4)/-.7*#ppt_h/2"/>
                                              </p:val>
                                            </p:tav>
                                            <p:tav tm="100000">
                                              <p:val>
                                                <p:strVal val="#ppt_y"/>
                                              </p:val>
                                            </p:tav>
                                          </p:tavLst>
                                        </p:anim>
                                      </p:childTnLst>
                                    </p:cTn>
                                  </p:par>
                                  <p:par>
                                    <p:cTn id="33" presetID="8" presetClass="emph" presetSubtype="0" fill="hold" grpId="1" nodeType="withEffect">
                                      <p:stCondLst>
                                        <p:cond delay="0"/>
                                      </p:stCondLst>
                                      <p:childTnLst>
                                        <p:animRot by="21600000">
                                          <p:cBhvr>
                                            <p:cTn id="34" dur="250" fill="hold"/>
                                            <p:tgtEl>
                                              <p:spTgt spid="166"/>
                                            </p:tgtEl>
                                            <p:attrNameLst>
                                              <p:attrName>r</p:attrName>
                                            </p:attrNameLst>
                                          </p:cBhvr>
                                        </p:animRot>
                                      </p:childTnLst>
                                    </p:cTn>
                                  </p:par>
                                  <p:par>
                                    <p:cTn id="35" presetID="23" presetClass="entr" presetSubtype="36" fill="hold" grpId="0" nodeType="withEffect">
                                      <p:stCondLst>
                                        <p:cond delay="150"/>
                                      </p:stCondLst>
                                      <p:childTnLst>
                                        <p:set>
                                          <p:cBhvr>
                                            <p:cTn id="36" dur="1" fill="hold">
                                              <p:stCondLst>
                                                <p:cond delay="0"/>
                                              </p:stCondLst>
                                            </p:cTn>
                                            <p:tgtEl>
                                              <p:spTgt spid="171"/>
                                            </p:tgtEl>
                                            <p:attrNameLst>
                                              <p:attrName>style.visibility</p:attrName>
                                            </p:attrNameLst>
                                          </p:cBhvr>
                                          <p:to>
                                            <p:strVal val="visible"/>
                                          </p:to>
                                        </p:set>
                                        <p:anim calcmode="lin" valueType="num">
                                          <p:cBhvr>
                                            <p:cTn id="37" dur="250" fill="hold"/>
                                            <p:tgtEl>
                                              <p:spTgt spid="171"/>
                                            </p:tgtEl>
                                            <p:attrNameLst>
                                              <p:attrName>ppt_w</p:attrName>
                                            </p:attrNameLst>
                                          </p:cBhvr>
                                          <p:tavLst>
                                            <p:tav tm="0">
                                              <p:val>
                                                <p:strVal val="(6*min(max(#ppt_w*#ppt_h,.3),1)-7.4)/-.7*#ppt_w"/>
                                              </p:val>
                                            </p:tav>
                                            <p:tav tm="100000">
                                              <p:val>
                                                <p:strVal val="#ppt_w"/>
                                              </p:val>
                                            </p:tav>
                                          </p:tavLst>
                                        </p:anim>
                                        <p:anim calcmode="lin" valueType="num">
                                          <p:cBhvr>
                                            <p:cTn id="38" dur="250" fill="hold"/>
                                            <p:tgtEl>
                                              <p:spTgt spid="171"/>
                                            </p:tgtEl>
                                            <p:attrNameLst>
                                              <p:attrName>ppt_h</p:attrName>
                                            </p:attrNameLst>
                                          </p:cBhvr>
                                          <p:tavLst>
                                            <p:tav tm="0">
                                              <p:val>
                                                <p:strVal val="(6*min(max(#ppt_w*#ppt_h,.3),1)-7.4)/-.7*#ppt_h"/>
                                              </p:val>
                                            </p:tav>
                                            <p:tav tm="100000">
                                              <p:val>
                                                <p:strVal val="#ppt_h"/>
                                              </p:val>
                                            </p:tav>
                                          </p:tavLst>
                                        </p:anim>
                                        <p:anim calcmode="lin" valueType="num">
                                          <p:cBhvr>
                                            <p:cTn id="39" dur="250" fill="hold"/>
                                            <p:tgtEl>
                                              <p:spTgt spid="171"/>
                                            </p:tgtEl>
                                            <p:attrNameLst>
                                              <p:attrName>ppt_x</p:attrName>
                                            </p:attrNameLst>
                                          </p:cBhvr>
                                          <p:tavLst>
                                            <p:tav tm="0">
                                              <p:val>
                                                <p:fltVal val="0.5"/>
                                              </p:val>
                                            </p:tav>
                                            <p:tav tm="100000">
                                              <p:val>
                                                <p:strVal val="#ppt_x"/>
                                              </p:val>
                                            </p:tav>
                                          </p:tavLst>
                                        </p:anim>
                                        <p:anim calcmode="lin" valueType="num">
                                          <p:cBhvr>
                                            <p:cTn id="40" dur="250" fill="hold"/>
                                            <p:tgtEl>
                                              <p:spTgt spid="171"/>
                                            </p:tgtEl>
                                            <p:attrNameLst>
                                              <p:attrName>ppt_y</p:attrName>
                                            </p:attrNameLst>
                                          </p:cBhvr>
                                          <p:tavLst>
                                            <p:tav tm="0">
                                              <p:val>
                                                <p:strVal val="1+(6*min(max(#ppt_w*#ppt_h,.3),1)-7.4)/-.7*#ppt_h/2"/>
                                              </p:val>
                                            </p:tav>
                                            <p:tav tm="100000">
                                              <p:val>
                                                <p:strVal val="#ppt_y"/>
                                              </p:val>
                                            </p:tav>
                                          </p:tavLst>
                                        </p:anim>
                                      </p:childTnLst>
                                    </p:cTn>
                                  </p:par>
                                  <p:par>
                                    <p:cTn id="41" presetID="8" presetClass="emph" presetSubtype="0" fill="hold" grpId="1" nodeType="withEffect">
                                      <p:stCondLst>
                                        <p:cond delay="150"/>
                                      </p:stCondLst>
                                      <p:childTnLst>
                                        <p:animRot by="21600000">
                                          <p:cBhvr>
                                            <p:cTn id="42" dur="250" fill="hold"/>
                                            <p:tgtEl>
                                              <p:spTgt spid="171"/>
                                            </p:tgtEl>
                                            <p:attrNameLst>
                                              <p:attrName>r</p:attrName>
                                            </p:attrNameLst>
                                          </p:cBhvr>
                                        </p:animRot>
                                      </p:childTnLst>
                                    </p:cTn>
                                  </p:par>
                                  <p:par>
                                    <p:cTn id="43" presetID="23" presetClass="entr" presetSubtype="36" fill="hold" grpId="0" nodeType="withEffect">
                                      <p:stCondLst>
                                        <p:cond delay="300"/>
                                      </p:stCondLst>
                                      <p:childTnLst>
                                        <p:set>
                                          <p:cBhvr>
                                            <p:cTn id="44" dur="1" fill="hold">
                                              <p:stCondLst>
                                                <p:cond delay="0"/>
                                              </p:stCondLst>
                                            </p:cTn>
                                            <p:tgtEl>
                                              <p:spTgt spid="170"/>
                                            </p:tgtEl>
                                            <p:attrNameLst>
                                              <p:attrName>style.visibility</p:attrName>
                                            </p:attrNameLst>
                                          </p:cBhvr>
                                          <p:to>
                                            <p:strVal val="visible"/>
                                          </p:to>
                                        </p:set>
                                        <p:anim calcmode="lin" valueType="num">
                                          <p:cBhvr>
                                            <p:cTn id="45" dur="250" fill="hold"/>
                                            <p:tgtEl>
                                              <p:spTgt spid="170"/>
                                            </p:tgtEl>
                                            <p:attrNameLst>
                                              <p:attrName>ppt_w</p:attrName>
                                            </p:attrNameLst>
                                          </p:cBhvr>
                                          <p:tavLst>
                                            <p:tav tm="0">
                                              <p:val>
                                                <p:strVal val="(6*min(max(#ppt_w*#ppt_h,.3),1)-7.4)/-.7*#ppt_w"/>
                                              </p:val>
                                            </p:tav>
                                            <p:tav tm="100000">
                                              <p:val>
                                                <p:strVal val="#ppt_w"/>
                                              </p:val>
                                            </p:tav>
                                          </p:tavLst>
                                        </p:anim>
                                        <p:anim calcmode="lin" valueType="num">
                                          <p:cBhvr>
                                            <p:cTn id="46" dur="250" fill="hold"/>
                                            <p:tgtEl>
                                              <p:spTgt spid="170"/>
                                            </p:tgtEl>
                                            <p:attrNameLst>
                                              <p:attrName>ppt_h</p:attrName>
                                            </p:attrNameLst>
                                          </p:cBhvr>
                                          <p:tavLst>
                                            <p:tav tm="0">
                                              <p:val>
                                                <p:strVal val="(6*min(max(#ppt_w*#ppt_h,.3),1)-7.4)/-.7*#ppt_h"/>
                                              </p:val>
                                            </p:tav>
                                            <p:tav tm="100000">
                                              <p:val>
                                                <p:strVal val="#ppt_h"/>
                                              </p:val>
                                            </p:tav>
                                          </p:tavLst>
                                        </p:anim>
                                        <p:anim calcmode="lin" valueType="num">
                                          <p:cBhvr>
                                            <p:cTn id="47" dur="250" fill="hold"/>
                                            <p:tgtEl>
                                              <p:spTgt spid="170"/>
                                            </p:tgtEl>
                                            <p:attrNameLst>
                                              <p:attrName>ppt_x</p:attrName>
                                            </p:attrNameLst>
                                          </p:cBhvr>
                                          <p:tavLst>
                                            <p:tav tm="0">
                                              <p:val>
                                                <p:fltVal val="0.5"/>
                                              </p:val>
                                            </p:tav>
                                            <p:tav tm="100000">
                                              <p:val>
                                                <p:strVal val="#ppt_x"/>
                                              </p:val>
                                            </p:tav>
                                          </p:tavLst>
                                        </p:anim>
                                        <p:anim calcmode="lin" valueType="num">
                                          <p:cBhvr>
                                            <p:cTn id="48" dur="250" fill="hold"/>
                                            <p:tgtEl>
                                              <p:spTgt spid="170"/>
                                            </p:tgtEl>
                                            <p:attrNameLst>
                                              <p:attrName>ppt_y</p:attrName>
                                            </p:attrNameLst>
                                          </p:cBhvr>
                                          <p:tavLst>
                                            <p:tav tm="0">
                                              <p:val>
                                                <p:strVal val="1+(6*min(max(#ppt_w*#ppt_h,.3),1)-7.4)/-.7*#ppt_h/2"/>
                                              </p:val>
                                            </p:tav>
                                            <p:tav tm="100000">
                                              <p:val>
                                                <p:strVal val="#ppt_y"/>
                                              </p:val>
                                            </p:tav>
                                          </p:tavLst>
                                        </p:anim>
                                      </p:childTnLst>
                                    </p:cTn>
                                  </p:par>
                                  <p:par>
                                    <p:cTn id="49" presetID="8" presetClass="emph" presetSubtype="0" fill="hold" grpId="1" nodeType="withEffect">
                                      <p:stCondLst>
                                        <p:cond delay="300"/>
                                      </p:stCondLst>
                                      <p:childTnLst>
                                        <p:animRot by="21600000">
                                          <p:cBhvr>
                                            <p:cTn id="50" dur="250" fill="hold"/>
                                            <p:tgtEl>
                                              <p:spTgt spid="170"/>
                                            </p:tgtEl>
                                            <p:attrNameLst>
                                              <p:attrName>r</p:attrName>
                                            </p:attrNameLst>
                                          </p:cBhvr>
                                        </p:animRot>
                                      </p:childTnLst>
                                    </p:cTn>
                                  </p:par>
                                  <p:par>
                                    <p:cTn id="51" presetID="23" presetClass="entr" presetSubtype="36" fill="hold" grpId="0" nodeType="withEffect">
                                      <p:stCondLst>
                                        <p:cond delay="450"/>
                                      </p:stCondLst>
                                      <p:childTnLst>
                                        <p:set>
                                          <p:cBhvr>
                                            <p:cTn id="52" dur="1" fill="hold">
                                              <p:stCondLst>
                                                <p:cond delay="0"/>
                                              </p:stCondLst>
                                            </p:cTn>
                                            <p:tgtEl>
                                              <p:spTgt spid="169"/>
                                            </p:tgtEl>
                                            <p:attrNameLst>
                                              <p:attrName>style.visibility</p:attrName>
                                            </p:attrNameLst>
                                          </p:cBhvr>
                                          <p:to>
                                            <p:strVal val="visible"/>
                                          </p:to>
                                        </p:set>
                                        <p:anim calcmode="lin" valueType="num">
                                          <p:cBhvr>
                                            <p:cTn id="53" dur="250" fill="hold"/>
                                            <p:tgtEl>
                                              <p:spTgt spid="169"/>
                                            </p:tgtEl>
                                            <p:attrNameLst>
                                              <p:attrName>ppt_w</p:attrName>
                                            </p:attrNameLst>
                                          </p:cBhvr>
                                          <p:tavLst>
                                            <p:tav tm="0">
                                              <p:val>
                                                <p:strVal val="(6*min(max(#ppt_w*#ppt_h,.3),1)-7.4)/-.7*#ppt_w"/>
                                              </p:val>
                                            </p:tav>
                                            <p:tav tm="100000">
                                              <p:val>
                                                <p:strVal val="#ppt_w"/>
                                              </p:val>
                                            </p:tav>
                                          </p:tavLst>
                                        </p:anim>
                                        <p:anim calcmode="lin" valueType="num">
                                          <p:cBhvr>
                                            <p:cTn id="54" dur="250" fill="hold"/>
                                            <p:tgtEl>
                                              <p:spTgt spid="169"/>
                                            </p:tgtEl>
                                            <p:attrNameLst>
                                              <p:attrName>ppt_h</p:attrName>
                                            </p:attrNameLst>
                                          </p:cBhvr>
                                          <p:tavLst>
                                            <p:tav tm="0">
                                              <p:val>
                                                <p:strVal val="(6*min(max(#ppt_w*#ppt_h,.3),1)-7.4)/-.7*#ppt_h"/>
                                              </p:val>
                                            </p:tav>
                                            <p:tav tm="100000">
                                              <p:val>
                                                <p:strVal val="#ppt_h"/>
                                              </p:val>
                                            </p:tav>
                                          </p:tavLst>
                                        </p:anim>
                                        <p:anim calcmode="lin" valueType="num">
                                          <p:cBhvr>
                                            <p:cTn id="55" dur="250" fill="hold"/>
                                            <p:tgtEl>
                                              <p:spTgt spid="169"/>
                                            </p:tgtEl>
                                            <p:attrNameLst>
                                              <p:attrName>ppt_x</p:attrName>
                                            </p:attrNameLst>
                                          </p:cBhvr>
                                          <p:tavLst>
                                            <p:tav tm="0">
                                              <p:val>
                                                <p:fltVal val="0.5"/>
                                              </p:val>
                                            </p:tav>
                                            <p:tav tm="100000">
                                              <p:val>
                                                <p:strVal val="#ppt_x"/>
                                              </p:val>
                                            </p:tav>
                                          </p:tavLst>
                                        </p:anim>
                                        <p:anim calcmode="lin" valueType="num">
                                          <p:cBhvr>
                                            <p:cTn id="56" dur="250" fill="hold"/>
                                            <p:tgtEl>
                                              <p:spTgt spid="169"/>
                                            </p:tgtEl>
                                            <p:attrNameLst>
                                              <p:attrName>ppt_y</p:attrName>
                                            </p:attrNameLst>
                                          </p:cBhvr>
                                          <p:tavLst>
                                            <p:tav tm="0">
                                              <p:val>
                                                <p:strVal val="1+(6*min(max(#ppt_w*#ppt_h,.3),1)-7.4)/-.7*#ppt_h/2"/>
                                              </p:val>
                                            </p:tav>
                                            <p:tav tm="100000">
                                              <p:val>
                                                <p:strVal val="#ppt_y"/>
                                              </p:val>
                                            </p:tav>
                                          </p:tavLst>
                                        </p:anim>
                                      </p:childTnLst>
                                    </p:cTn>
                                  </p:par>
                                  <p:par>
                                    <p:cTn id="57" presetID="8" presetClass="emph" presetSubtype="0" fill="hold" grpId="1" nodeType="withEffect">
                                      <p:stCondLst>
                                        <p:cond delay="450"/>
                                      </p:stCondLst>
                                      <p:childTnLst>
                                        <p:animRot by="21600000">
                                          <p:cBhvr>
                                            <p:cTn id="58" dur="250" fill="hold"/>
                                            <p:tgtEl>
                                              <p:spTgt spid="169"/>
                                            </p:tgtEl>
                                            <p:attrNameLst>
                                              <p:attrName>r</p:attrName>
                                            </p:attrNameLst>
                                          </p:cBhvr>
                                        </p:animRot>
                                      </p:childTnLst>
                                    </p:cTn>
                                  </p:par>
                                  <p:par>
                                    <p:cTn id="59" presetID="23" presetClass="entr" presetSubtype="36" fill="hold" grpId="0" nodeType="withEffect">
                                      <p:stCondLst>
                                        <p:cond delay="600"/>
                                      </p:stCondLst>
                                      <p:childTnLst>
                                        <p:set>
                                          <p:cBhvr>
                                            <p:cTn id="60" dur="1" fill="hold">
                                              <p:stCondLst>
                                                <p:cond delay="0"/>
                                              </p:stCondLst>
                                            </p:cTn>
                                            <p:tgtEl>
                                              <p:spTgt spid="168"/>
                                            </p:tgtEl>
                                            <p:attrNameLst>
                                              <p:attrName>style.visibility</p:attrName>
                                            </p:attrNameLst>
                                          </p:cBhvr>
                                          <p:to>
                                            <p:strVal val="visible"/>
                                          </p:to>
                                        </p:set>
                                        <p:anim calcmode="lin" valueType="num">
                                          <p:cBhvr>
                                            <p:cTn id="61" dur="250" fill="hold"/>
                                            <p:tgtEl>
                                              <p:spTgt spid="168"/>
                                            </p:tgtEl>
                                            <p:attrNameLst>
                                              <p:attrName>ppt_w</p:attrName>
                                            </p:attrNameLst>
                                          </p:cBhvr>
                                          <p:tavLst>
                                            <p:tav tm="0">
                                              <p:val>
                                                <p:strVal val="(6*min(max(#ppt_w*#ppt_h,.3),1)-7.4)/-.7*#ppt_w"/>
                                              </p:val>
                                            </p:tav>
                                            <p:tav tm="100000">
                                              <p:val>
                                                <p:strVal val="#ppt_w"/>
                                              </p:val>
                                            </p:tav>
                                          </p:tavLst>
                                        </p:anim>
                                        <p:anim calcmode="lin" valueType="num">
                                          <p:cBhvr>
                                            <p:cTn id="62" dur="250" fill="hold"/>
                                            <p:tgtEl>
                                              <p:spTgt spid="168"/>
                                            </p:tgtEl>
                                            <p:attrNameLst>
                                              <p:attrName>ppt_h</p:attrName>
                                            </p:attrNameLst>
                                          </p:cBhvr>
                                          <p:tavLst>
                                            <p:tav tm="0">
                                              <p:val>
                                                <p:strVal val="(6*min(max(#ppt_w*#ppt_h,.3),1)-7.4)/-.7*#ppt_h"/>
                                              </p:val>
                                            </p:tav>
                                            <p:tav tm="100000">
                                              <p:val>
                                                <p:strVal val="#ppt_h"/>
                                              </p:val>
                                            </p:tav>
                                          </p:tavLst>
                                        </p:anim>
                                        <p:anim calcmode="lin" valueType="num">
                                          <p:cBhvr>
                                            <p:cTn id="63" dur="250" fill="hold"/>
                                            <p:tgtEl>
                                              <p:spTgt spid="168"/>
                                            </p:tgtEl>
                                            <p:attrNameLst>
                                              <p:attrName>ppt_x</p:attrName>
                                            </p:attrNameLst>
                                          </p:cBhvr>
                                          <p:tavLst>
                                            <p:tav tm="0">
                                              <p:val>
                                                <p:fltVal val="0.5"/>
                                              </p:val>
                                            </p:tav>
                                            <p:tav tm="100000">
                                              <p:val>
                                                <p:strVal val="#ppt_x"/>
                                              </p:val>
                                            </p:tav>
                                          </p:tavLst>
                                        </p:anim>
                                        <p:anim calcmode="lin" valueType="num">
                                          <p:cBhvr>
                                            <p:cTn id="64" dur="250" fill="hold"/>
                                            <p:tgtEl>
                                              <p:spTgt spid="168"/>
                                            </p:tgtEl>
                                            <p:attrNameLst>
                                              <p:attrName>ppt_y</p:attrName>
                                            </p:attrNameLst>
                                          </p:cBhvr>
                                          <p:tavLst>
                                            <p:tav tm="0">
                                              <p:val>
                                                <p:strVal val="1+(6*min(max(#ppt_w*#ppt_h,.3),1)-7.4)/-.7*#ppt_h/2"/>
                                              </p:val>
                                            </p:tav>
                                            <p:tav tm="100000">
                                              <p:val>
                                                <p:strVal val="#ppt_y"/>
                                              </p:val>
                                            </p:tav>
                                          </p:tavLst>
                                        </p:anim>
                                      </p:childTnLst>
                                    </p:cTn>
                                  </p:par>
                                  <p:par>
                                    <p:cTn id="65" presetID="8" presetClass="emph" presetSubtype="0" fill="hold" grpId="1" nodeType="withEffect">
                                      <p:stCondLst>
                                        <p:cond delay="600"/>
                                      </p:stCondLst>
                                      <p:childTnLst>
                                        <p:animRot by="21600000">
                                          <p:cBhvr>
                                            <p:cTn id="66" dur="250" fill="hold"/>
                                            <p:tgtEl>
                                              <p:spTgt spid="168"/>
                                            </p:tgtEl>
                                            <p:attrNameLst>
                                              <p:attrName>r</p:attrName>
                                            </p:attrNameLst>
                                          </p:cBhvr>
                                        </p:animRot>
                                      </p:childTnLst>
                                    </p:cTn>
                                  </p:par>
                                  <p:par>
                                    <p:cTn id="67" presetID="23" presetClass="entr" presetSubtype="36" fill="hold" grpId="0" nodeType="withEffect">
                                      <p:stCondLst>
                                        <p:cond delay="750"/>
                                      </p:stCondLst>
                                      <p:childTnLst>
                                        <p:set>
                                          <p:cBhvr>
                                            <p:cTn id="68" dur="1" fill="hold">
                                              <p:stCondLst>
                                                <p:cond delay="0"/>
                                              </p:stCondLst>
                                            </p:cTn>
                                            <p:tgtEl>
                                              <p:spTgt spid="167"/>
                                            </p:tgtEl>
                                            <p:attrNameLst>
                                              <p:attrName>style.visibility</p:attrName>
                                            </p:attrNameLst>
                                          </p:cBhvr>
                                          <p:to>
                                            <p:strVal val="visible"/>
                                          </p:to>
                                        </p:set>
                                        <p:anim calcmode="lin" valueType="num">
                                          <p:cBhvr>
                                            <p:cTn id="69" dur="250" fill="hold"/>
                                            <p:tgtEl>
                                              <p:spTgt spid="167"/>
                                            </p:tgtEl>
                                            <p:attrNameLst>
                                              <p:attrName>ppt_w</p:attrName>
                                            </p:attrNameLst>
                                          </p:cBhvr>
                                          <p:tavLst>
                                            <p:tav tm="0">
                                              <p:val>
                                                <p:strVal val="(6*min(max(#ppt_w*#ppt_h,.3),1)-7.4)/-.7*#ppt_w"/>
                                              </p:val>
                                            </p:tav>
                                            <p:tav tm="100000">
                                              <p:val>
                                                <p:strVal val="#ppt_w"/>
                                              </p:val>
                                            </p:tav>
                                          </p:tavLst>
                                        </p:anim>
                                        <p:anim calcmode="lin" valueType="num">
                                          <p:cBhvr>
                                            <p:cTn id="70" dur="250" fill="hold"/>
                                            <p:tgtEl>
                                              <p:spTgt spid="167"/>
                                            </p:tgtEl>
                                            <p:attrNameLst>
                                              <p:attrName>ppt_h</p:attrName>
                                            </p:attrNameLst>
                                          </p:cBhvr>
                                          <p:tavLst>
                                            <p:tav tm="0">
                                              <p:val>
                                                <p:strVal val="(6*min(max(#ppt_w*#ppt_h,.3),1)-7.4)/-.7*#ppt_h"/>
                                              </p:val>
                                            </p:tav>
                                            <p:tav tm="100000">
                                              <p:val>
                                                <p:strVal val="#ppt_h"/>
                                              </p:val>
                                            </p:tav>
                                          </p:tavLst>
                                        </p:anim>
                                        <p:anim calcmode="lin" valueType="num">
                                          <p:cBhvr>
                                            <p:cTn id="71" dur="250" fill="hold"/>
                                            <p:tgtEl>
                                              <p:spTgt spid="167"/>
                                            </p:tgtEl>
                                            <p:attrNameLst>
                                              <p:attrName>ppt_x</p:attrName>
                                            </p:attrNameLst>
                                          </p:cBhvr>
                                          <p:tavLst>
                                            <p:tav tm="0">
                                              <p:val>
                                                <p:fltVal val="0.5"/>
                                              </p:val>
                                            </p:tav>
                                            <p:tav tm="100000">
                                              <p:val>
                                                <p:strVal val="#ppt_x"/>
                                              </p:val>
                                            </p:tav>
                                          </p:tavLst>
                                        </p:anim>
                                        <p:anim calcmode="lin" valueType="num">
                                          <p:cBhvr>
                                            <p:cTn id="72" dur="250" fill="hold"/>
                                            <p:tgtEl>
                                              <p:spTgt spid="167"/>
                                            </p:tgtEl>
                                            <p:attrNameLst>
                                              <p:attrName>ppt_y</p:attrName>
                                            </p:attrNameLst>
                                          </p:cBhvr>
                                          <p:tavLst>
                                            <p:tav tm="0">
                                              <p:val>
                                                <p:strVal val="1+(6*min(max(#ppt_w*#ppt_h,.3),1)-7.4)/-.7*#ppt_h/2"/>
                                              </p:val>
                                            </p:tav>
                                            <p:tav tm="100000">
                                              <p:val>
                                                <p:strVal val="#ppt_y"/>
                                              </p:val>
                                            </p:tav>
                                          </p:tavLst>
                                        </p:anim>
                                      </p:childTnLst>
                                    </p:cTn>
                                  </p:par>
                                  <p:par>
                                    <p:cTn id="73" presetID="8" presetClass="emph" presetSubtype="0" fill="hold" grpId="1" nodeType="withEffect">
                                      <p:stCondLst>
                                        <p:cond delay="750"/>
                                      </p:stCondLst>
                                      <p:childTnLst>
                                        <p:animRot by="21600000">
                                          <p:cBhvr>
                                            <p:cTn id="74" dur="250" fill="hold"/>
                                            <p:tgtEl>
                                              <p:spTgt spid="167"/>
                                            </p:tgtEl>
                                            <p:attrNameLst>
                                              <p:attrName>r</p:attrName>
                                            </p:attrNameLst>
                                          </p:cBhvr>
                                        </p:animRot>
                                      </p:childTnLst>
                                    </p:cTn>
                                  </p:par>
                                  <p:par>
                                    <p:cTn id="75" presetID="53" presetClass="entr" presetSubtype="16" fill="hold" nodeType="withEffect">
                                      <p:stCondLst>
                                        <p:cond delay="750"/>
                                      </p:stCondLst>
                                      <p:childTnLst>
                                        <p:set>
                                          <p:cBhvr>
                                            <p:cTn id="76" dur="1" fill="hold">
                                              <p:stCondLst>
                                                <p:cond delay="0"/>
                                              </p:stCondLst>
                                            </p:cTn>
                                            <p:tgtEl>
                                              <p:spTgt spid="178"/>
                                            </p:tgtEl>
                                            <p:attrNameLst>
                                              <p:attrName>style.visibility</p:attrName>
                                            </p:attrNameLst>
                                          </p:cBhvr>
                                          <p:to>
                                            <p:strVal val="visible"/>
                                          </p:to>
                                        </p:set>
                                        <p:anim calcmode="lin" valueType="num">
                                          <p:cBhvr>
                                            <p:cTn id="77" dur="1250" fill="hold"/>
                                            <p:tgtEl>
                                              <p:spTgt spid="178"/>
                                            </p:tgtEl>
                                            <p:attrNameLst>
                                              <p:attrName>ppt_w</p:attrName>
                                            </p:attrNameLst>
                                          </p:cBhvr>
                                          <p:tavLst>
                                            <p:tav tm="0">
                                              <p:val>
                                                <p:fltVal val="0"/>
                                              </p:val>
                                            </p:tav>
                                            <p:tav tm="100000">
                                              <p:val>
                                                <p:strVal val="#ppt_w"/>
                                              </p:val>
                                            </p:tav>
                                          </p:tavLst>
                                        </p:anim>
                                        <p:anim calcmode="lin" valueType="num">
                                          <p:cBhvr>
                                            <p:cTn id="78" dur="1250" fill="hold"/>
                                            <p:tgtEl>
                                              <p:spTgt spid="178"/>
                                            </p:tgtEl>
                                            <p:attrNameLst>
                                              <p:attrName>ppt_h</p:attrName>
                                            </p:attrNameLst>
                                          </p:cBhvr>
                                          <p:tavLst>
                                            <p:tav tm="0">
                                              <p:val>
                                                <p:fltVal val="0"/>
                                              </p:val>
                                            </p:tav>
                                            <p:tav tm="100000">
                                              <p:val>
                                                <p:strVal val="#ppt_h"/>
                                              </p:val>
                                            </p:tav>
                                          </p:tavLst>
                                        </p:anim>
                                        <p:animEffect transition="in" filter="fade">
                                          <p:cBhvr>
                                            <p:cTn id="79" dur="1250"/>
                                            <p:tgtEl>
                                              <p:spTgt spid="178"/>
                                            </p:tgtEl>
                                          </p:cBhvr>
                                        </p:animEffect>
                                      </p:childTnLst>
                                    </p:cTn>
                                  </p:par>
                                  <p:par>
                                    <p:cTn id="80" presetID="8" presetClass="emph" presetSubtype="0" accel="28000" decel="31000" fill="hold" nodeType="withEffect">
                                      <p:stCondLst>
                                        <p:cond delay="750"/>
                                      </p:stCondLst>
                                      <p:childTnLst>
                                        <p:animRot by="21600000">
                                          <p:cBhvr>
                                            <p:cTn id="81" dur="1250" fill="hold"/>
                                            <p:tgtEl>
                                              <p:spTgt spid="178"/>
                                            </p:tgtEl>
                                            <p:attrNameLst>
                                              <p:attrName>r</p:attrName>
                                            </p:attrNameLst>
                                          </p:cBhvr>
                                        </p:animRot>
                                      </p:childTnLst>
                                    </p:cTn>
                                  </p:par>
                                </p:childTnLst>
                              </p:cTn>
                            </p:par>
                            <p:par>
                              <p:cTn id="82" fill="hold">
                                <p:stCondLst>
                                  <p:cond delay="5000"/>
                                </p:stCondLst>
                                <p:childTnLst>
                                  <p:par>
                                    <p:cTn id="83" presetID="50" presetClass="entr" presetSubtype="0" decel="100000" fill="hold" grpId="0" nodeType="afterEffect">
                                      <p:stCondLst>
                                        <p:cond delay="0"/>
                                      </p:stCondLst>
                                      <p:childTnLst>
                                        <p:set>
                                          <p:cBhvr>
                                            <p:cTn id="84" dur="1" fill="hold">
                                              <p:stCondLst>
                                                <p:cond delay="0"/>
                                              </p:stCondLst>
                                            </p:cTn>
                                            <p:tgtEl>
                                              <p:spTgt spid="173"/>
                                            </p:tgtEl>
                                            <p:attrNameLst>
                                              <p:attrName>style.visibility</p:attrName>
                                            </p:attrNameLst>
                                          </p:cBhvr>
                                          <p:to>
                                            <p:strVal val="visible"/>
                                          </p:to>
                                        </p:set>
                                        <p:anim calcmode="lin" valueType="num">
                                          <p:cBhvr>
                                            <p:cTn id="85" dur="250" fill="hold"/>
                                            <p:tgtEl>
                                              <p:spTgt spid="173"/>
                                            </p:tgtEl>
                                            <p:attrNameLst>
                                              <p:attrName>ppt_w</p:attrName>
                                            </p:attrNameLst>
                                          </p:cBhvr>
                                          <p:tavLst>
                                            <p:tav tm="0">
                                              <p:val>
                                                <p:strVal val="#ppt_w+.3"/>
                                              </p:val>
                                            </p:tav>
                                            <p:tav tm="100000">
                                              <p:val>
                                                <p:strVal val="#ppt_w"/>
                                              </p:val>
                                            </p:tav>
                                          </p:tavLst>
                                        </p:anim>
                                        <p:anim calcmode="lin" valueType="num">
                                          <p:cBhvr>
                                            <p:cTn id="86" dur="250" fill="hold"/>
                                            <p:tgtEl>
                                              <p:spTgt spid="173"/>
                                            </p:tgtEl>
                                            <p:attrNameLst>
                                              <p:attrName>ppt_h</p:attrName>
                                            </p:attrNameLst>
                                          </p:cBhvr>
                                          <p:tavLst>
                                            <p:tav tm="0">
                                              <p:val>
                                                <p:strVal val="#ppt_h"/>
                                              </p:val>
                                            </p:tav>
                                            <p:tav tm="100000">
                                              <p:val>
                                                <p:strVal val="#ppt_h"/>
                                              </p:val>
                                            </p:tav>
                                          </p:tavLst>
                                        </p:anim>
                                        <p:animEffect transition="in" filter="fade">
                                          <p:cBhvr>
                                            <p:cTn id="87" dur="250"/>
                                            <p:tgtEl>
                                              <p:spTgt spid="173"/>
                                            </p:tgtEl>
                                          </p:cBhvr>
                                        </p:animEffect>
                                      </p:childTnLst>
                                    </p:cTn>
                                  </p:par>
                                </p:childTnLst>
                              </p:cTn>
                            </p:par>
                            <p:par>
                              <p:cTn id="88" fill="hold">
                                <p:stCondLst>
                                  <p:cond delay="5250"/>
                                </p:stCondLst>
                                <p:childTnLst>
                                  <p:par>
                                    <p:cTn id="89" presetID="8" presetClass="emph" presetSubtype="0" accel="28000" decel="46000" fill="hold" nodeType="afterEffect">
                                      <p:stCondLst>
                                        <p:cond delay="0"/>
                                      </p:stCondLst>
                                      <p:childTnLst>
                                        <p:animRot by="3600000">
                                          <p:cBhvr>
                                            <p:cTn id="90" dur="500" fill="hold"/>
                                            <p:tgtEl>
                                              <p:spTgt spid="178"/>
                                            </p:tgtEl>
                                            <p:attrNameLst>
                                              <p:attrName>r</p:attrName>
                                            </p:attrNameLst>
                                          </p:cBhvr>
                                        </p:animRot>
                                      </p:childTnLst>
                                    </p:cTn>
                                  </p:par>
                                </p:childTnLst>
                              </p:cTn>
                            </p:par>
                            <p:par>
                              <p:cTn id="91" fill="hold">
                                <p:stCondLst>
                                  <p:cond delay="5750"/>
                                </p:stCondLst>
                                <p:childTnLst>
                                  <p:par>
                                    <p:cTn id="92" presetID="50" presetClass="entr" presetSubtype="0" decel="100000" fill="hold" grpId="0" nodeType="afterEffect">
                                      <p:stCondLst>
                                        <p:cond delay="0"/>
                                      </p:stCondLst>
                                      <p:childTnLst>
                                        <p:set>
                                          <p:cBhvr>
                                            <p:cTn id="93" dur="1" fill="hold">
                                              <p:stCondLst>
                                                <p:cond delay="0"/>
                                              </p:stCondLst>
                                            </p:cTn>
                                            <p:tgtEl>
                                              <p:spTgt spid="172"/>
                                            </p:tgtEl>
                                            <p:attrNameLst>
                                              <p:attrName>style.visibility</p:attrName>
                                            </p:attrNameLst>
                                          </p:cBhvr>
                                          <p:to>
                                            <p:strVal val="visible"/>
                                          </p:to>
                                        </p:set>
                                        <p:anim calcmode="lin" valueType="num">
                                          <p:cBhvr>
                                            <p:cTn id="94" dur="250" fill="hold"/>
                                            <p:tgtEl>
                                              <p:spTgt spid="172"/>
                                            </p:tgtEl>
                                            <p:attrNameLst>
                                              <p:attrName>ppt_w</p:attrName>
                                            </p:attrNameLst>
                                          </p:cBhvr>
                                          <p:tavLst>
                                            <p:tav tm="0">
                                              <p:val>
                                                <p:strVal val="#ppt_w+.3"/>
                                              </p:val>
                                            </p:tav>
                                            <p:tav tm="100000">
                                              <p:val>
                                                <p:strVal val="#ppt_w"/>
                                              </p:val>
                                            </p:tav>
                                          </p:tavLst>
                                        </p:anim>
                                        <p:anim calcmode="lin" valueType="num">
                                          <p:cBhvr>
                                            <p:cTn id="95" dur="250" fill="hold"/>
                                            <p:tgtEl>
                                              <p:spTgt spid="172"/>
                                            </p:tgtEl>
                                            <p:attrNameLst>
                                              <p:attrName>ppt_h</p:attrName>
                                            </p:attrNameLst>
                                          </p:cBhvr>
                                          <p:tavLst>
                                            <p:tav tm="0">
                                              <p:val>
                                                <p:strVal val="#ppt_h"/>
                                              </p:val>
                                            </p:tav>
                                            <p:tav tm="100000">
                                              <p:val>
                                                <p:strVal val="#ppt_h"/>
                                              </p:val>
                                            </p:tav>
                                          </p:tavLst>
                                        </p:anim>
                                        <p:animEffect transition="in" filter="fade">
                                          <p:cBhvr>
                                            <p:cTn id="96" dur="250"/>
                                            <p:tgtEl>
                                              <p:spTgt spid="172"/>
                                            </p:tgtEl>
                                          </p:cBhvr>
                                        </p:animEffect>
                                      </p:childTnLst>
                                    </p:cTn>
                                  </p:par>
                                </p:childTnLst>
                              </p:cTn>
                            </p:par>
                            <p:par>
                              <p:cTn id="97" fill="hold">
                                <p:stCondLst>
                                  <p:cond delay="6000"/>
                                </p:stCondLst>
                                <p:childTnLst>
                                  <p:par>
                                    <p:cTn id="98" presetID="8" presetClass="emph" presetSubtype="0" accel="30000" decel="58000" fill="hold" nodeType="afterEffect">
                                      <p:stCondLst>
                                        <p:cond delay="0"/>
                                      </p:stCondLst>
                                      <p:childTnLst>
                                        <p:animRot by="3600000">
                                          <p:cBhvr>
                                            <p:cTn id="99" dur="500" fill="hold"/>
                                            <p:tgtEl>
                                              <p:spTgt spid="178"/>
                                            </p:tgtEl>
                                            <p:attrNameLst>
                                              <p:attrName>r</p:attrName>
                                            </p:attrNameLst>
                                          </p:cBhvr>
                                        </p:animRot>
                                      </p:childTnLst>
                                    </p:cTn>
                                  </p:par>
                                </p:childTnLst>
                              </p:cTn>
                            </p:par>
                            <p:par>
                              <p:cTn id="100" fill="hold">
                                <p:stCondLst>
                                  <p:cond delay="6500"/>
                                </p:stCondLst>
                                <p:childTnLst>
                                  <p:par>
                                    <p:cTn id="101" presetID="50" presetClass="entr" presetSubtype="0" decel="100000" fill="hold" grpId="0" nodeType="afterEffect">
                                      <p:stCondLst>
                                        <p:cond delay="0"/>
                                      </p:stCondLst>
                                      <p:childTnLst>
                                        <p:set>
                                          <p:cBhvr>
                                            <p:cTn id="102" dur="1" fill="hold">
                                              <p:stCondLst>
                                                <p:cond delay="0"/>
                                              </p:stCondLst>
                                            </p:cTn>
                                            <p:tgtEl>
                                              <p:spTgt spid="174"/>
                                            </p:tgtEl>
                                            <p:attrNameLst>
                                              <p:attrName>style.visibility</p:attrName>
                                            </p:attrNameLst>
                                          </p:cBhvr>
                                          <p:to>
                                            <p:strVal val="visible"/>
                                          </p:to>
                                        </p:set>
                                        <p:anim calcmode="lin" valueType="num">
                                          <p:cBhvr>
                                            <p:cTn id="103" dur="250" fill="hold"/>
                                            <p:tgtEl>
                                              <p:spTgt spid="174"/>
                                            </p:tgtEl>
                                            <p:attrNameLst>
                                              <p:attrName>ppt_w</p:attrName>
                                            </p:attrNameLst>
                                          </p:cBhvr>
                                          <p:tavLst>
                                            <p:tav tm="0">
                                              <p:val>
                                                <p:strVal val="#ppt_w+.3"/>
                                              </p:val>
                                            </p:tav>
                                            <p:tav tm="100000">
                                              <p:val>
                                                <p:strVal val="#ppt_w"/>
                                              </p:val>
                                            </p:tav>
                                          </p:tavLst>
                                        </p:anim>
                                        <p:anim calcmode="lin" valueType="num">
                                          <p:cBhvr>
                                            <p:cTn id="104" dur="250" fill="hold"/>
                                            <p:tgtEl>
                                              <p:spTgt spid="174"/>
                                            </p:tgtEl>
                                            <p:attrNameLst>
                                              <p:attrName>ppt_h</p:attrName>
                                            </p:attrNameLst>
                                          </p:cBhvr>
                                          <p:tavLst>
                                            <p:tav tm="0">
                                              <p:val>
                                                <p:strVal val="#ppt_h"/>
                                              </p:val>
                                            </p:tav>
                                            <p:tav tm="100000">
                                              <p:val>
                                                <p:strVal val="#ppt_h"/>
                                              </p:val>
                                            </p:tav>
                                          </p:tavLst>
                                        </p:anim>
                                        <p:animEffect transition="in" filter="fade">
                                          <p:cBhvr>
                                            <p:cTn id="105" dur="250"/>
                                            <p:tgtEl>
                                              <p:spTgt spid="174"/>
                                            </p:tgtEl>
                                          </p:cBhvr>
                                        </p:animEffect>
                                      </p:childTnLst>
                                    </p:cTn>
                                  </p:par>
                                </p:childTnLst>
                              </p:cTn>
                            </p:par>
                            <p:par>
                              <p:cTn id="106" fill="hold">
                                <p:stCondLst>
                                  <p:cond delay="6750"/>
                                </p:stCondLst>
                                <p:childTnLst>
                                  <p:par>
                                    <p:cTn id="107" presetID="8" presetClass="emph" presetSubtype="0" accel="30000" decel="58000" fill="hold" nodeType="afterEffect">
                                      <p:stCondLst>
                                        <p:cond delay="0"/>
                                      </p:stCondLst>
                                      <p:childTnLst>
                                        <p:animRot by="3600000">
                                          <p:cBhvr>
                                            <p:cTn id="108" dur="500" fill="hold"/>
                                            <p:tgtEl>
                                              <p:spTgt spid="178"/>
                                            </p:tgtEl>
                                            <p:attrNameLst>
                                              <p:attrName>r</p:attrName>
                                            </p:attrNameLst>
                                          </p:cBhvr>
                                        </p:animRot>
                                      </p:childTnLst>
                                    </p:cTn>
                                  </p:par>
                                </p:childTnLst>
                              </p:cTn>
                            </p:par>
                            <p:par>
                              <p:cTn id="109" fill="hold">
                                <p:stCondLst>
                                  <p:cond delay="7250"/>
                                </p:stCondLst>
                                <p:childTnLst>
                                  <p:par>
                                    <p:cTn id="110" presetID="50" presetClass="entr" presetSubtype="0" decel="100000" fill="hold" grpId="0" nodeType="afterEffect">
                                      <p:stCondLst>
                                        <p:cond delay="0"/>
                                      </p:stCondLst>
                                      <p:childTnLst>
                                        <p:set>
                                          <p:cBhvr>
                                            <p:cTn id="111" dur="1" fill="hold">
                                              <p:stCondLst>
                                                <p:cond delay="0"/>
                                              </p:stCondLst>
                                            </p:cTn>
                                            <p:tgtEl>
                                              <p:spTgt spid="175"/>
                                            </p:tgtEl>
                                            <p:attrNameLst>
                                              <p:attrName>style.visibility</p:attrName>
                                            </p:attrNameLst>
                                          </p:cBhvr>
                                          <p:to>
                                            <p:strVal val="visible"/>
                                          </p:to>
                                        </p:set>
                                        <p:anim calcmode="lin" valueType="num">
                                          <p:cBhvr>
                                            <p:cTn id="112" dur="250" fill="hold"/>
                                            <p:tgtEl>
                                              <p:spTgt spid="175"/>
                                            </p:tgtEl>
                                            <p:attrNameLst>
                                              <p:attrName>ppt_w</p:attrName>
                                            </p:attrNameLst>
                                          </p:cBhvr>
                                          <p:tavLst>
                                            <p:tav tm="0">
                                              <p:val>
                                                <p:strVal val="#ppt_w+.3"/>
                                              </p:val>
                                            </p:tav>
                                            <p:tav tm="100000">
                                              <p:val>
                                                <p:strVal val="#ppt_w"/>
                                              </p:val>
                                            </p:tav>
                                          </p:tavLst>
                                        </p:anim>
                                        <p:anim calcmode="lin" valueType="num">
                                          <p:cBhvr>
                                            <p:cTn id="113" dur="250" fill="hold"/>
                                            <p:tgtEl>
                                              <p:spTgt spid="175"/>
                                            </p:tgtEl>
                                            <p:attrNameLst>
                                              <p:attrName>ppt_h</p:attrName>
                                            </p:attrNameLst>
                                          </p:cBhvr>
                                          <p:tavLst>
                                            <p:tav tm="0">
                                              <p:val>
                                                <p:strVal val="#ppt_h"/>
                                              </p:val>
                                            </p:tav>
                                            <p:tav tm="100000">
                                              <p:val>
                                                <p:strVal val="#ppt_h"/>
                                              </p:val>
                                            </p:tav>
                                          </p:tavLst>
                                        </p:anim>
                                        <p:animEffect transition="in" filter="fade">
                                          <p:cBhvr>
                                            <p:cTn id="114" dur="250"/>
                                            <p:tgtEl>
                                              <p:spTgt spid="175"/>
                                            </p:tgtEl>
                                          </p:cBhvr>
                                        </p:animEffect>
                                      </p:childTnLst>
                                    </p:cTn>
                                  </p:par>
                                </p:childTnLst>
                              </p:cTn>
                            </p:par>
                            <p:par>
                              <p:cTn id="115" fill="hold">
                                <p:stCondLst>
                                  <p:cond delay="7500"/>
                                </p:stCondLst>
                                <p:childTnLst>
                                  <p:par>
                                    <p:cTn id="116" presetID="8" presetClass="emph" presetSubtype="0" accel="30000" decel="58000" fill="hold" nodeType="afterEffect">
                                      <p:stCondLst>
                                        <p:cond delay="0"/>
                                      </p:stCondLst>
                                      <p:childTnLst>
                                        <p:animRot by="3600000">
                                          <p:cBhvr>
                                            <p:cTn id="117" dur="500" fill="hold"/>
                                            <p:tgtEl>
                                              <p:spTgt spid="178"/>
                                            </p:tgtEl>
                                            <p:attrNameLst>
                                              <p:attrName>r</p:attrName>
                                            </p:attrNameLst>
                                          </p:cBhvr>
                                        </p:animRot>
                                      </p:childTnLst>
                                    </p:cTn>
                                  </p:par>
                                </p:childTnLst>
                              </p:cTn>
                            </p:par>
                            <p:par>
                              <p:cTn id="118" fill="hold">
                                <p:stCondLst>
                                  <p:cond delay="8000"/>
                                </p:stCondLst>
                                <p:childTnLst>
                                  <p:par>
                                    <p:cTn id="119" presetID="50" presetClass="entr" presetSubtype="0" decel="100000" fill="hold" grpId="0" nodeType="afterEffect">
                                      <p:stCondLst>
                                        <p:cond delay="0"/>
                                      </p:stCondLst>
                                      <p:childTnLst>
                                        <p:set>
                                          <p:cBhvr>
                                            <p:cTn id="120" dur="1" fill="hold">
                                              <p:stCondLst>
                                                <p:cond delay="0"/>
                                              </p:stCondLst>
                                            </p:cTn>
                                            <p:tgtEl>
                                              <p:spTgt spid="176"/>
                                            </p:tgtEl>
                                            <p:attrNameLst>
                                              <p:attrName>style.visibility</p:attrName>
                                            </p:attrNameLst>
                                          </p:cBhvr>
                                          <p:to>
                                            <p:strVal val="visible"/>
                                          </p:to>
                                        </p:set>
                                        <p:anim calcmode="lin" valueType="num">
                                          <p:cBhvr>
                                            <p:cTn id="121" dur="250" fill="hold"/>
                                            <p:tgtEl>
                                              <p:spTgt spid="176"/>
                                            </p:tgtEl>
                                            <p:attrNameLst>
                                              <p:attrName>ppt_w</p:attrName>
                                            </p:attrNameLst>
                                          </p:cBhvr>
                                          <p:tavLst>
                                            <p:tav tm="0">
                                              <p:val>
                                                <p:strVal val="#ppt_w+.3"/>
                                              </p:val>
                                            </p:tav>
                                            <p:tav tm="100000">
                                              <p:val>
                                                <p:strVal val="#ppt_w"/>
                                              </p:val>
                                            </p:tav>
                                          </p:tavLst>
                                        </p:anim>
                                        <p:anim calcmode="lin" valueType="num">
                                          <p:cBhvr>
                                            <p:cTn id="122" dur="250" fill="hold"/>
                                            <p:tgtEl>
                                              <p:spTgt spid="176"/>
                                            </p:tgtEl>
                                            <p:attrNameLst>
                                              <p:attrName>ppt_h</p:attrName>
                                            </p:attrNameLst>
                                          </p:cBhvr>
                                          <p:tavLst>
                                            <p:tav tm="0">
                                              <p:val>
                                                <p:strVal val="#ppt_h"/>
                                              </p:val>
                                            </p:tav>
                                            <p:tav tm="100000">
                                              <p:val>
                                                <p:strVal val="#ppt_h"/>
                                              </p:val>
                                            </p:tav>
                                          </p:tavLst>
                                        </p:anim>
                                        <p:animEffect transition="in" filter="fade">
                                          <p:cBhvr>
                                            <p:cTn id="123" dur="250"/>
                                            <p:tgtEl>
                                              <p:spTgt spid="176"/>
                                            </p:tgtEl>
                                          </p:cBhvr>
                                        </p:animEffect>
                                      </p:childTnLst>
                                    </p:cTn>
                                  </p:par>
                                </p:childTnLst>
                              </p:cTn>
                            </p:par>
                            <p:par>
                              <p:cTn id="124" fill="hold">
                                <p:stCondLst>
                                  <p:cond delay="8250"/>
                                </p:stCondLst>
                                <p:childTnLst>
                                  <p:par>
                                    <p:cTn id="125" presetID="8" presetClass="emph" presetSubtype="0" accel="30000" decel="58000" fill="hold" nodeType="afterEffect">
                                      <p:stCondLst>
                                        <p:cond delay="0"/>
                                      </p:stCondLst>
                                      <p:childTnLst>
                                        <p:animRot by="3600000">
                                          <p:cBhvr>
                                            <p:cTn id="126" dur="500" fill="hold"/>
                                            <p:tgtEl>
                                              <p:spTgt spid="178"/>
                                            </p:tgtEl>
                                            <p:attrNameLst>
                                              <p:attrName>r</p:attrName>
                                            </p:attrNameLst>
                                          </p:cBhvr>
                                        </p:animRot>
                                      </p:childTnLst>
                                    </p:cTn>
                                  </p:par>
                                </p:childTnLst>
                              </p:cTn>
                            </p:par>
                            <p:par>
                              <p:cTn id="127" fill="hold">
                                <p:stCondLst>
                                  <p:cond delay="8750"/>
                                </p:stCondLst>
                                <p:childTnLst>
                                  <p:par>
                                    <p:cTn id="128" presetID="50" presetClass="entr" presetSubtype="0" decel="100000" fill="hold" grpId="0" nodeType="afterEffect">
                                      <p:stCondLst>
                                        <p:cond delay="0"/>
                                      </p:stCondLst>
                                      <p:childTnLst>
                                        <p:set>
                                          <p:cBhvr>
                                            <p:cTn id="129" dur="1" fill="hold">
                                              <p:stCondLst>
                                                <p:cond delay="0"/>
                                              </p:stCondLst>
                                            </p:cTn>
                                            <p:tgtEl>
                                              <p:spTgt spid="177"/>
                                            </p:tgtEl>
                                            <p:attrNameLst>
                                              <p:attrName>style.visibility</p:attrName>
                                            </p:attrNameLst>
                                          </p:cBhvr>
                                          <p:to>
                                            <p:strVal val="visible"/>
                                          </p:to>
                                        </p:set>
                                        <p:anim calcmode="lin" valueType="num">
                                          <p:cBhvr>
                                            <p:cTn id="130" dur="250" fill="hold"/>
                                            <p:tgtEl>
                                              <p:spTgt spid="177"/>
                                            </p:tgtEl>
                                            <p:attrNameLst>
                                              <p:attrName>ppt_w</p:attrName>
                                            </p:attrNameLst>
                                          </p:cBhvr>
                                          <p:tavLst>
                                            <p:tav tm="0">
                                              <p:val>
                                                <p:strVal val="#ppt_w+.3"/>
                                              </p:val>
                                            </p:tav>
                                            <p:tav tm="100000">
                                              <p:val>
                                                <p:strVal val="#ppt_w"/>
                                              </p:val>
                                            </p:tav>
                                          </p:tavLst>
                                        </p:anim>
                                        <p:anim calcmode="lin" valueType="num">
                                          <p:cBhvr>
                                            <p:cTn id="131" dur="250" fill="hold"/>
                                            <p:tgtEl>
                                              <p:spTgt spid="177"/>
                                            </p:tgtEl>
                                            <p:attrNameLst>
                                              <p:attrName>ppt_h</p:attrName>
                                            </p:attrNameLst>
                                          </p:cBhvr>
                                          <p:tavLst>
                                            <p:tav tm="0">
                                              <p:val>
                                                <p:strVal val="#ppt_h"/>
                                              </p:val>
                                            </p:tav>
                                            <p:tav tm="100000">
                                              <p:val>
                                                <p:strVal val="#ppt_h"/>
                                              </p:val>
                                            </p:tav>
                                          </p:tavLst>
                                        </p:anim>
                                        <p:animEffect transition="in" filter="fade">
                                          <p:cBhvr>
                                            <p:cTn id="132" dur="250"/>
                                            <p:tgtEl>
                                              <p:spTgt spid="177"/>
                                            </p:tgtEl>
                                          </p:cBhvr>
                                        </p:animEffect>
                                      </p:childTnLst>
                                    </p:cTn>
                                  </p:par>
                                </p:childTnLst>
                              </p:cTn>
                            </p:par>
                            <p:par>
                              <p:cTn id="133" fill="hold">
                                <p:stCondLst>
                                  <p:cond delay="9000"/>
                                </p:stCondLst>
                                <p:childTnLst>
                                  <p:par>
                                    <p:cTn id="134" presetID="8" presetClass="emph" presetSubtype="0" accel="30000" decel="58000" fill="hold" nodeType="afterEffect">
                                      <p:stCondLst>
                                        <p:cond delay="0"/>
                                      </p:stCondLst>
                                      <p:childTnLst>
                                        <p:animRot by="3600000">
                                          <p:cBhvr>
                                            <p:cTn id="135" dur="500" fill="hold"/>
                                            <p:tgtEl>
                                              <p:spTgt spid="178"/>
                                            </p:tgtEl>
                                            <p:attrNameLst>
                                              <p:attrName>r</p:attrName>
                                            </p:attrNameLst>
                                          </p:cBhvr>
                                        </p:animRot>
                                      </p:childTnLst>
                                    </p:cTn>
                                  </p:par>
                                  <p:par>
                                    <p:cTn id="136" presetID="2" presetClass="entr" presetSubtype="3" fill="hold" nodeType="withEffect">
                                      <p:stCondLst>
                                        <p:cond delay="0"/>
                                      </p:stCondLst>
                                      <p:childTnLst>
                                        <p:set>
                                          <p:cBhvr>
                                            <p:cTn id="137" dur="1" fill="hold">
                                              <p:stCondLst>
                                                <p:cond delay="0"/>
                                              </p:stCondLst>
                                            </p:cTn>
                                            <p:tgtEl>
                                              <p:spTgt spid="256"/>
                                            </p:tgtEl>
                                            <p:attrNameLst>
                                              <p:attrName>style.visibility</p:attrName>
                                            </p:attrNameLst>
                                          </p:cBhvr>
                                          <p:to>
                                            <p:strVal val="visible"/>
                                          </p:to>
                                        </p:set>
                                        <p:anim calcmode="lin" valueType="num">
                                          <p:cBhvr additive="base">
                                            <p:cTn id="138" dur="2000" fill="hold"/>
                                            <p:tgtEl>
                                              <p:spTgt spid="256"/>
                                            </p:tgtEl>
                                            <p:attrNameLst>
                                              <p:attrName>ppt_x</p:attrName>
                                            </p:attrNameLst>
                                          </p:cBhvr>
                                          <p:tavLst>
                                            <p:tav tm="0">
                                              <p:val>
                                                <p:strVal val="1+#ppt_w/2"/>
                                              </p:val>
                                            </p:tav>
                                            <p:tav tm="100000">
                                              <p:val>
                                                <p:strVal val="#ppt_x"/>
                                              </p:val>
                                            </p:tav>
                                          </p:tavLst>
                                        </p:anim>
                                        <p:anim calcmode="lin" valueType="num">
                                          <p:cBhvr additive="base">
                                            <p:cTn id="139" dur="2000" fill="hold"/>
                                            <p:tgtEl>
                                              <p:spTgt spid="256"/>
                                            </p:tgtEl>
                                            <p:attrNameLst>
                                              <p:attrName>ppt_y</p:attrName>
                                            </p:attrNameLst>
                                          </p:cBhvr>
                                          <p:tavLst>
                                            <p:tav tm="0">
                                              <p:val>
                                                <p:strVal val="0-#ppt_h/2"/>
                                              </p:val>
                                            </p:tav>
                                            <p:tav tm="100000">
                                              <p:val>
                                                <p:strVal val="#ppt_y"/>
                                              </p:val>
                                            </p:tav>
                                          </p:tavLst>
                                        </p:anim>
                                      </p:childTnLst>
                                    </p:cTn>
                                  </p:par>
                                </p:childTnLst>
                              </p:cTn>
                            </p:par>
                            <p:par>
                              <p:cTn id="140" fill="hold">
                                <p:stCondLst>
                                  <p:cond delay="11000"/>
                                </p:stCondLst>
                                <p:childTnLst>
                                  <p:par>
                                    <p:cTn id="141" presetID="14" presetClass="entr" presetSubtype="10" fill="hold" nodeType="afterEffect">
                                      <p:stCondLst>
                                        <p:cond delay="0"/>
                                      </p:stCondLst>
                                      <p:childTnLst>
                                        <p:set>
                                          <p:cBhvr>
                                            <p:cTn id="142" dur="1" fill="hold">
                                              <p:stCondLst>
                                                <p:cond delay="0"/>
                                              </p:stCondLst>
                                            </p:cTn>
                                            <p:tgtEl>
                                              <p:spTgt spid="258"/>
                                            </p:tgtEl>
                                            <p:attrNameLst>
                                              <p:attrName>style.visibility</p:attrName>
                                            </p:attrNameLst>
                                          </p:cBhvr>
                                          <p:to>
                                            <p:strVal val="visible"/>
                                          </p:to>
                                        </p:set>
                                        <p:animEffect transition="in" filter="randombar(horizontal)">
                                          <p:cBhvr>
                                            <p:cTn id="143"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163" grpId="0" animBg="1"/>
          <p:bldP spid="165" grpId="0" animBg="1"/>
          <p:bldP spid="165" grpId="1" animBg="1"/>
          <p:bldP spid="166" grpId="0" animBg="1"/>
          <p:bldP spid="166" grpId="1" animBg="1"/>
          <p:bldP spid="167" grpId="0" animBg="1"/>
          <p:bldP spid="167" grpId="1" animBg="1"/>
          <p:bldP spid="168" grpId="0" animBg="1"/>
          <p:bldP spid="168" grpId="1" animBg="1"/>
          <p:bldP spid="169" grpId="0" animBg="1"/>
          <p:bldP spid="169" grpId="1" animBg="1"/>
          <p:bldP spid="170" grpId="0" animBg="1"/>
          <p:bldP spid="170" grpId="1" animBg="1"/>
          <p:bldP spid="171" grpId="0" animBg="1"/>
          <p:bldP spid="171" grpId="1" animBg="1"/>
          <p:bldP spid="172" grpId="0"/>
          <p:bldP spid="173" grpId="0"/>
          <p:bldP spid="174" grpId="0"/>
          <p:bldP spid="175" grpId="0"/>
          <p:bldP spid="176" grpId="0"/>
          <p:bldP spid="17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2000" fill="hold"/>
                                            <p:tgtEl>
                                              <p:spTgt spid="164"/>
                                            </p:tgtEl>
                                            <p:attrNameLst>
                                              <p:attrName>ppt_x</p:attrName>
                                            </p:attrNameLst>
                                          </p:cBhvr>
                                          <p:tavLst>
                                            <p:tav tm="0">
                                              <p:val>
                                                <p:strVal val="0-#ppt_w/2"/>
                                              </p:val>
                                            </p:tav>
                                            <p:tav tm="100000">
                                              <p:val>
                                                <p:strVal val="#ppt_x"/>
                                              </p:val>
                                            </p:tav>
                                          </p:tavLst>
                                        </p:anim>
                                        <p:anim calcmode="lin" valueType="num">
                                          <p:cBhvr additive="base">
                                            <p:cTn id="8" dur="2000" fill="hold"/>
                                            <p:tgtEl>
                                              <p:spTgt spid="164"/>
                                            </p:tgtEl>
                                            <p:attrNameLst>
                                              <p:attrName>ppt_y</p:attrName>
                                            </p:attrNameLst>
                                          </p:cBhvr>
                                          <p:tavLst>
                                            <p:tav tm="0">
                                              <p:val>
                                                <p:strVal val="#ppt_y"/>
                                              </p:val>
                                            </p:tav>
                                            <p:tav tm="100000">
                                              <p:val>
                                                <p:strVal val="#ppt_y"/>
                                              </p:val>
                                            </p:tav>
                                          </p:tavLst>
                                        </p:anim>
                                      </p:childTnLst>
                                    </p:cTn>
                                  </p:par>
                                  <p:par>
                                    <p:cTn id="9" presetID="21" presetClass="entr" presetSubtype="1" fill="hold" grpId="0" nodeType="withEffect">
                                      <p:stCondLst>
                                        <p:cond delay="0"/>
                                      </p:stCondLst>
                                      <p:childTnLst>
                                        <p:set>
                                          <p:cBhvr>
                                            <p:cTn id="10" dur="1" fill="hold">
                                              <p:stCondLst>
                                                <p:cond delay="0"/>
                                              </p:stCondLst>
                                            </p:cTn>
                                            <p:tgtEl>
                                              <p:spTgt spid="165"/>
                                            </p:tgtEl>
                                            <p:attrNameLst>
                                              <p:attrName>style.visibility</p:attrName>
                                            </p:attrNameLst>
                                          </p:cBhvr>
                                          <p:to>
                                            <p:strVal val="visible"/>
                                          </p:to>
                                        </p:set>
                                        <p:animEffect transition="in" filter="wheel(1)">
                                          <p:cBhvr>
                                            <p:cTn id="11" dur="1250"/>
                                            <p:tgtEl>
                                              <p:spTgt spid="165"/>
                                            </p:tgtEl>
                                          </p:cBhvr>
                                        </p:animEffect>
                                      </p:childTnLst>
                                    </p:cTn>
                                  </p:par>
                                </p:childTnLst>
                              </p:cTn>
                            </p:par>
                            <p:par>
                              <p:cTn id="12" fill="hold">
                                <p:stCondLst>
                                  <p:cond delay="2000"/>
                                </p:stCondLst>
                                <p:childTnLst>
                                  <p:par>
                                    <p:cTn id="13" presetID="10" presetClass="exit" presetSubtype="0" fill="hold" grpId="1" nodeType="afterEffect">
                                      <p:stCondLst>
                                        <p:cond delay="0"/>
                                      </p:stCondLst>
                                      <p:childTnLst>
                                        <p:animEffect transition="out" filter="fade">
                                          <p:cBhvr>
                                            <p:cTn id="14" dur="500"/>
                                            <p:tgtEl>
                                              <p:spTgt spid="165"/>
                                            </p:tgtEl>
                                          </p:cBhvr>
                                        </p:animEffect>
                                        <p:set>
                                          <p:cBhvr>
                                            <p:cTn id="15" dur="1" fill="hold">
                                              <p:stCondLst>
                                                <p:cond delay="499"/>
                                              </p:stCondLst>
                                            </p:cTn>
                                            <p:tgtEl>
                                              <p:spTgt spid="165"/>
                                            </p:tgtEl>
                                            <p:attrNameLst>
                                              <p:attrName>style.visibility</p:attrName>
                                            </p:attrNameLst>
                                          </p:cBhvr>
                                          <p:to>
                                            <p:strVal val="hidden"/>
                                          </p:to>
                                        </p:set>
                                      </p:childTnLst>
                                    </p:cTn>
                                  </p:par>
                                  <p:par>
                                    <p:cTn id="16" presetID="10" presetClass="entr" presetSubtype="0" fill="hold" grpId="0" nodeType="withEffect">
                                      <p:stCondLst>
                                        <p:cond delay="0"/>
                                      </p:stCondLst>
                                      <p:childTnLst>
                                        <p:set>
                                          <p:cBhvr>
                                            <p:cTn id="17" dur="1" fill="hold">
                                              <p:stCondLst>
                                                <p:cond delay="0"/>
                                              </p:stCondLst>
                                            </p:cTn>
                                            <p:tgtEl>
                                              <p:spTgt spid="163"/>
                                            </p:tgtEl>
                                            <p:attrNameLst>
                                              <p:attrName>style.visibility</p:attrName>
                                            </p:attrNameLst>
                                          </p:cBhvr>
                                          <p:to>
                                            <p:strVal val="visible"/>
                                          </p:to>
                                        </p:set>
                                        <p:animEffect transition="in" filter="fade">
                                          <p:cBhvr>
                                            <p:cTn id="18" dur="500"/>
                                            <p:tgtEl>
                                              <p:spTgt spid="163"/>
                                            </p:tgtEl>
                                          </p:cBhvr>
                                        </p:animEffect>
                                      </p:childTnLst>
                                    </p:cTn>
                                  </p:par>
                                </p:childTnLst>
                              </p:cTn>
                            </p:par>
                            <p:par>
                              <p:cTn id="19" fill="hold">
                                <p:stCondLst>
                                  <p:cond delay="2500"/>
                                </p:stCondLst>
                                <p:childTnLst>
                                  <p:par>
                                    <p:cTn id="20" presetID="49" presetClass="entr" presetSubtype="0" decel="100000" fill="hold" nodeType="afterEffect">
                                      <p:stCondLst>
                                        <p:cond delay="0"/>
                                      </p:stCondLst>
                                      <p:childTnLst>
                                        <p:set>
                                          <p:cBhvr>
                                            <p:cTn id="21" dur="1" fill="hold">
                                              <p:stCondLst>
                                                <p:cond delay="0"/>
                                              </p:stCondLst>
                                            </p:cTn>
                                            <p:tgtEl>
                                              <p:spTgt spid="181"/>
                                            </p:tgtEl>
                                            <p:attrNameLst>
                                              <p:attrName>style.visibility</p:attrName>
                                            </p:attrNameLst>
                                          </p:cBhvr>
                                          <p:to>
                                            <p:strVal val="visible"/>
                                          </p:to>
                                        </p:set>
                                        <p:anim calcmode="lin" valueType="num">
                                          <p:cBhvr>
                                            <p:cTn id="22" dur="500" fill="hold"/>
                                            <p:tgtEl>
                                              <p:spTgt spid="181"/>
                                            </p:tgtEl>
                                            <p:attrNameLst>
                                              <p:attrName>ppt_w</p:attrName>
                                            </p:attrNameLst>
                                          </p:cBhvr>
                                          <p:tavLst>
                                            <p:tav tm="0">
                                              <p:val>
                                                <p:fltVal val="0"/>
                                              </p:val>
                                            </p:tav>
                                            <p:tav tm="100000">
                                              <p:val>
                                                <p:strVal val="#ppt_w"/>
                                              </p:val>
                                            </p:tav>
                                          </p:tavLst>
                                        </p:anim>
                                        <p:anim calcmode="lin" valueType="num">
                                          <p:cBhvr>
                                            <p:cTn id="23" dur="500" fill="hold"/>
                                            <p:tgtEl>
                                              <p:spTgt spid="181"/>
                                            </p:tgtEl>
                                            <p:attrNameLst>
                                              <p:attrName>ppt_h</p:attrName>
                                            </p:attrNameLst>
                                          </p:cBhvr>
                                          <p:tavLst>
                                            <p:tav tm="0">
                                              <p:val>
                                                <p:fltVal val="0"/>
                                              </p:val>
                                            </p:tav>
                                            <p:tav tm="100000">
                                              <p:val>
                                                <p:strVal val="#ppt_h"/>
                                              </p:val>
                                            </p:tav>
                                          </p:tavLst>
                                        </p:anim>
                                        <p:anim calcmode="lin" valueType="num">
                                          <p:cBhvr>
                                            <p:cTn id="24" dur="500" fill="hold"/>
                                            <p:tgtEl>
                                              <p:spTgt spid="181"/>
                                            </p:tgtEl>
                                            <p:attrNameLst>
                                              <p:attrName>style.rotation</p:attrName>
                                            </p:attrNameLst>
                                          </p:cBhvr>
                                          <p:tavLst>
                                            <p:tav tm="0">
                                              <p:val>
                                                <p:fltVal val="360"/>
                                              </p:val>
                                            </p:tav>
                                            <p:tav tm="100000">
                                              <p:val>
                                                <p:fltVal val="0"/>
                                              </p:val>
                                            </p:tav>
                                          </p:tavLst>
                                        </p:anim>
                                        <p:animEffect transition="in" filter="fade">
                                          <p:cBhvr>
                                            <p:cTn id="25" dur="500"/>
                                            <p:tgtEl>
                                              <p:spTgt spid="181"/>
                                            </p:tgtEl>
                                          </p:cBhvr>
                                        </p:animEffect>
                                      </p:childTnLst>
                                    </p:cTn>
                                  </p:par>
                                </p:childTnLst>
                              </p:cTn>
                            </p:par>
                            <p:par>
                              <p:cTn id="26" fill="hold">
                                <p:stCondLst>
                                  <p:cond delay="3000"/>
                                </p:stCondLst>
                                <p:childTnLst>
                                  <p:par>
                                    <p:cTn id="27" presetID="23" presetClass="entr" presetSubtype="36" fill="hold" grpId="0" nodeType="afterEffect">
                                      <p:stCondLst>
                                        <p:cond delay="0"/>
                                      </p:stCondLst>
                                      <p:childTnLst>
                                        <p:set>
                                          <p:cBhvr>
                                            <p:cTn id="28" dur="1" fill="hold">
                                              <p:stCondLst>
                                                <p:cond delay="0"/>
                                              </p:stCondLst>
                                            </p:cTn>
                                            <p:tgtEl>
                                              <p:spTgt spid="166"/>
                                            </p:tgtEl>
                                            <p:attrNameLst>
                                              <p:attrName>style.visibility</p:attrName>
                                            </p:attrNameLst>
                                          </p:cBhvr>
                                          <p:to>
                                            <p:strVal val="visible"/>
                                          </p:to>
                                        </p:set>
                                        <p:anim calcmode="lin" valueType="num">
                                          <p:cBhvr>
                                            <p:cTn id="29" dur="250" fill="hold"/>
                                            <p:tgtEl>
                                              <p:spTgt spid="166"/>
                                            </p:tgtEl>
                                            <p:attrNameLst>
                                              <p:attrName>ppt_w</p:attrName>
                                            </p:attrNameLst>
                                          </p:cBhvr>
                                          <p:tavLst>
                                            <p:tav tm="0">
                                              <p:val>
                                                <p:strVal val="(6*min(max(#ppt_w*#ppt_h,.3),1)-7.4)/-.7*#ppt_w"/>
                                              </p:val>
                                            </p:tav>
                                            <p:tav tm="100000">
                                              <p:val>
                                                <p:strVal val="#ppt_w"/>
                                              </p:val>
                                            </p:tav>
                                          </p:tavLst>
                                        </p:anim>
                                        <p:anim calcmode="lin" valueType="num">
                                          <p:cBhvr>
                                            <p:cTn id="30" dur="250" fill="hold"/>
                                            <p:tgtEl>
                                              <p:spTgt spid="166"/>
                                            </p:tgtEl>
                                            <p:attrNameLst>
                                              <p:attrName>ppt_h</p:attrName>
                                            </p:attrNameLst>
                                          </p:cBhvr>
                                          <p:tavLst>
                                            <p:tav tm="0">
                                              <p:val>
                                                <p:strVal val="(6*min(max(#ppt_w*#ppt_h,.3),1)-7.4)/-.7*#ppt_h"/>
                                              </p:val>
                                            </p:tav>
                                            <p:tav tm="100000">
                                              <p:val>
                                                <p:strVal val="#ppt_h"/>
                                              </p:val>
                                            </p:tav>
                                          </p:tavLst>
                                        </p:anim>
                                        <p:anim calcmode="lin" valueType="num">
                                          <p:cBhvr>
                                            <p:cTn id="31" dur="250" fill="hold"/>
                                            <p:tgtEl>
                                              <p:spTgt spid="166"/>
                                            </p:tgtEl>
                                            <p:attrNameLst>
                                              <p:attrName>ppt_x</p:attrName>
                                            </p:attrNameLst>
                                          </p:cBhvr>
                                          <p:tavLst>
                                            <p:tav tm="0">
                                              <p:val>
                                                <p:fltVal val="0.5"/>
                                              </p:val>
                                            </p:tav>
                                            <p:tav tm="100000">
                                              <p:val>
                                                <p:strVal val="#ppt_x"/>
                                              </p:val>
                                            </p:tav>
                                          </p:tavLst>
                                        </p:anim>
                                        <p:anim calcmode="lin" valueType="num">
                                          <p:cBhvr>
                                            <p:cTn id="32" dur="250" fill="hold"/>
                                            <p:tgtEl>
                                              <p:spTgt spid="166"/>
                                            </p:tgtEl>
                                            <p:attrNameLst>
                                              <p:attrName>ppt_y</p:attrName>
                                            </p:attrNameLst>
                                          </p:cBhvr>
                                          <p:tavLst>
                                            <p:tav tm="0">
                                              <p:val>
                                                <p:strVal val="1+(6*min(max(#ppt_w*#ppt_h,.3),1)-7.4)/-.7*#ppt_h/2"/>
                                              </p:val>
                                            </p:tav>
                                            <p:tav tm="100000">
                                              <p:val>
                                                <p:strVal val="#ppt_y"/>
                                              </p:val>
                                            </p:tav>
                                          </p:tavLst>
                                        </p:anim>
                                      </p:childTnLst>
                                    </p:cTn>
                                  </p:par>
                                  <p:par>
                                    <p:cTn id="33" presetID="8" presetClass="emph" presetSubtype="0" fill="hold" grpId="1" nodeType="withEffect">
                                      <p:stCondLst>
                                        <p:cond delay="0"/>
                                      </p:stCondLst>
                                      <p:childTnLst>
                                        <p:animRot by="21600000">
                                          <p:cBhvr>
                                            <p:cTn id="34" dur="250" fill="hold"/>
                                            <p:tgtEl>
                                              <p:spTgt spid="166"/>
                                            </p:tgtEl>
                                            <p:attrNameLst>
                                              <p:attrName>r</p:attrName>
                                            </p:attrNameLst>
                                          </p:cBhvr>
                                        </p:animRot>
                                      </p:childTnLst>
                                    </p:cTn>
                                  </p:par>
                                  <p:par>
                                    <p:cTn id="35" presetID="23" presetClass="entr" presetSubtype="36" fill="hold" grpId="0" nodeType="withEffect">
                                      <p:stCondLst>
                                        <p:cond delay="150"/>
                                      </p:stCondLst>
                                      <p:childTnLst>
                                        <p:set>
                                          <p:cBhvr>
                                            <p:cTn id="36" dur="1" fill="hold">
                                              <p:stCondLst>
                                                <p:cond delay="0"/>
                                              </p:stCondLst>
                                            </p:cTn>
                                            <p:tgtEl>
                                              <p:spTgt spid="171"/>
                                            </p:tgtEl>
                                            <p:attrNameLst>
                                              <p:attrName>style.visibility</p:attrName>
                                            </p:attrNameLst>
                                          </p:cBhvr>
                                          <p:to>
                                            <p:strVal val="visible"/>
                                          </p:to>
                                        </p:set>
                                        <p:anim calcmode="lin" valueType="num">
                                          <p:cBhvr>
                                            <p:cTn id="37" dur="250" fill="hold"/>
                                            <p:tgtEl>
                                              <p:spTgt spid="171"/>
                                            </p:tgtEl>
                                            <p:attrNameLst>
                                              <p:attrName>ppt_w</p:attrName>
                                            </p:attrNameLst>
                                          </p:cBhvr>
                                          <p:tavLst>
                                            <p:tav tm="0">
                                              <p:val>
                                                <p:strVal val="(6*min(max(#ppt_w*#ppt_h,.3),1)-7.4)/-.7*#ppt_w"/>
                                              </p:val>
                                            </p:tav>
                                            <p:tav tm="100000">
                                              <p:val>
                                                <p:strVal val="#ppt_w"/>
                                              </p:val>
                                            </p:tav>
                                          </p:tavLst>
                                        </p:anim>
                                        <p:anim calcmode="lin" valueType="num">
                                          <p:cBhvr>
                                            <p:cTn id="38" dur="250" fill="hold"/>
                                            <p:tgtEl>
                                              <p:spTgt spid="171"/>
                                            </p:tgtEl>
                                            <p:attrNameLst>
                                              <p:attrName>ppt_h</p:attrName>
                                            </p:attrNameLst>
                                          </p:cBhvr>
                                          <p:tavLst>
                                            <p:tav tm="0">
                                              <p:val>
                                                <p:strVal val="(6*min(max(#ppt_w*#ppt_h,.3),1)-7.4)/-.7*#ppt_h"/>
                                              </p:val>
                                            </p:tav>
                                            <p:tav tm="100000">
                                              <p:val>
                                                <p:strVal val="#ppt_h"/>
                                              </p:val>
                                            </p:tav>
                                          </p:tavLst>
                                        </p:anim>
                                        <p:anim calcmode="lin" valueType="num">
                                          <p:cBhvr>
                                            <p:cTn id="39" dur="250" fill="hold"/>
                                            <p:tgtEl>
                                              <p:spTgt spid="171"/>
                                            </p:tgtEl>
                                            <p:attrNameLst>
                                              <p:attrName>ppt_x</p:attrName>
                                            </p:attrNameLst>
                                          </p:cBhvr>
                                          <p:tavLst>
                                            <p:tav tm="0">
                                              <p:val>
                                                <p:fltVal val="0.5"/>
                                              </p:val>
                                            </p:tav>
                                            <p:tav tm="100000">
                                              <p:val>
                                                <p:strVal val="#ppt_x"/>
                                              </p:val>
                                            </p:tav>
                                          </p:tavLst>
                                        </p:anim>
                                        <p:anim calcmode="lin" valueType="num">
                                          <p:cBhvr>
                                            <p:cTn id="40" dur="250" fill="hold"/>
                                            <p:tgtEl>
                                              <p:spTgt spid="171"/>
                                            </p:tgtEl>
                                            <p:attrNameLst>
                                              <p:attrName>ppt_y</p:attrName>
                                            </p:attrNameLst>
                                          </p:cBhvr>
                                          <p:tavLst>
                                            <p:tav tm="0">
                                              <p:val>
                                                <p:strVal val="1+(6*min(max(#ppt_w*#ppt_h,.3),1)-7.4)/-.7*#ppt_h/2"/>
                                              </p:val>
                                            </p:tav>
                                            <p:tav tm="100000">
                                              <p:val>
                                                <p:strVal val="#ppt_y"/>
                                              </p:val>
                                            </p:tav>
                                          </p:tavLst>
                                        </p:anim>
                                      </p:childTnLst>
                                    </p:cTn>
                                  </p:par>
                                  <p:par>
                                    <p:cTn id="41" presetID="8" presetClass="emph" presetSubtype="0" fill="hold" grpId="1" nodeType="withEffect">
                                      <p:stCondLst>
                                        <p:cond delay="150"/>
                                      </p:stCondLst>
                                      <p:childTnLst>
                                        <p:animRot by="21600000">
                                          <p:cBhvr>
                                            <p:cTn id="42" dur="250" fill="hold"/>
                                            <p:tgtEl>
                                              <p:spTgt spid="171"/>
                                            </p:tgtEl>
                                            <p:attrNameLst>
                                              <p:attrName>r</p:attrName>
                                            </p:attrNameLst>
                                          </p:cBhvr>
                                        </p:animRot>
                                      </p:childTnLst>
                                    </p:cTn>
                                  </p:par>
                                  <p:par>
                                    <p:cTn id="43" presetID="23" presetClass="entr" presetSubtype="36" fill="hold" grpId="0" nodeType="withEffect">
                                      <p:stCondLst>
                                        <p:cond delay="300"/>
                                      </p:stCondLst>
                                      <p:childTnLst>
                                        <p:set>
                                          <p:cBhvr>
                                            <p:cTn id="44" dur="1" fill="hold">
                                              <p:stCondLst>
                                                <p:cond delay="0"/>
                                              </p:stCondLst>
                                            </p:cTn>
                                            <p:tgtEl>
                                              <p:spTgt spid="170"/>
                                            </p:tgtEl>
                                            <p:attrNameLst>
                                              <p:attrName>style.visibility</p:attrName>
                                            </p:attrNameLst>
                                          </p:cBhvr>
                                          <p:to>
                                            <p:strVal val="visible"/>
                                          </p:to>
                                        </p:set>
                                        <p:anim calcmode="lin" valueType="num">
                                          <p:cBhvr>
                                            <p:cTn id="45" dur="250" fill="hold"/>
                                            <p:tgtEl>
                                              <p:spTgt spid="170"/>
                                            </p:tgtEl>
                                            <p:attrNameLst>
                                              <p:attrName>ppt_w</p:attrName>
                                            </p:attrNameLst>
                                          </p:cBhvr>
                                          <p:tavLst>
                                            <p:tav tm="0">
                                              <p:val>
                                                <p:strVal val="(6*min(max(#ppt_w*#ppt_h,.3),1)-7.4)/-.7*#ppt_w"/>
                                              </p:val>
                                            </p:tav>
                                            <p:tav tm="100000">
                                              <p:val>
                                                <p:strVal val="#ppt_w"/>
                                              </p:val>
                                            </p:tav>
                                          </p:tavLst>
                                        </p:anim>
                                        <p:anim calcmode="lin" valueType="num">
                                          <p:cBhvr>
                                            <p:cTn id="46" dur="250" fill="hold"/>
                                            <p:tgtEl>
                                              <p:spTgt spid="170"/>
                                            </p:tgtEl>
                                            <p:attrNameLst>
                                              <p:attrName>ppt_h</p:attrName>
                                            </p:attrNameLst>
                                          </p:cBhvr>
                                          <p:tavLst>
                                            <p:tav tm="0">
                                              <p:val>
                                                <p:strVal val="(6*min(max(#ppt_w*#ppt_h,.3),1)-7.4)/-.7*#ppt_h"/>
                                              </p:val>
                                            </p:tav>
                                            <p:tav tm="100000">
                                              <p:val>
                                                <p:strVal val="#ppt_h"/>
                                              </p:val>
                                            </p:tav>
                                          </p:tavLst>
                                        </p:anim>
                                        <p:anim calcmode="lin" valueType="num">
                                          <p:cBhvr>
                                            <p:cTn id="47" dur="250" fill="hold"/>
                                            <p:tgtEl>
                                              <p:spTgt spid="170"/>
                                            </p:tgtEl>
                                            <p:attrNameLst>
                                              <p:attrName>ppt_x</p:attrName>
                                            </p:attrNameLst>
                                          </p:cBhvr>
                                          <p:tavLst>
                                            <p:tav tm="0">
                                              <p:val>
                                                <p:fltVal val="0.5"/>
                                              </p:val>
                                            </p:tav>
                                            <p:tav tm="100000">
                                              <p:val>
                                                <p:strVal val="#ppt_x"/>
                                              </p:val>
                                            </p:tav>
                                          </p:tavLst>
                                        </p:anim>
                                        <p:anim calcmode="lin" valueType="num">
                                          <p:cBhvr>
                                            <p:cTn id="48" dur="250" fill="hold"/>
                                            <p:tgtEl>
                                              <p:spTgt spid="170"/>
                                            </p:tgtEl>
                                            <p:attrNameLst>
                                              <p:attrName>ppt_y</p:attrName>
                                            </p:attrNameLst>
                                          </p:cBhvr>
                                          <p:tavLst>
                                            <p:tav tm="0">
                                              <p:val>
                                                <p:strVal val="1+(6*min(max(#ppt_w*#ppt_h,.3),1)-7.4)/-.7*#ppt_h/2"/>
                                              </p:val>
                                            </p:tav>
                                            <p:tav tm="100000">
                                              <p:val>
                                                <p:strVal val="#ppt_y"/>
                                              </p:val>
                                            </p:tav>
                                          </p:tavLst>
                                        </p:anim>
                                      </p:childTnLst>
                                    </p:cTn>
                                  </p:par>
                                  <p:par>
                                    <p:cTn id="49" presetID="8" presetClass="emph" presetSubtype="0" fill="hold" grpId="1" nodeType="withEffect">
                                      <p:stCondLst>
                                        <p:cond delay="300"/>
                                      </p:stCondLst>
                                      <p:childTnLst>
                                        <p:animRot by="21600000">
                                          <p:cBhvr>
                                            <p:cTn id="50" dur="250" fill="hold"/>
                                            <p:tgtEl>
                                              <p:spTgt spid="170"/>
                                            </p:tgtEl>
                                            <p:attrNameLst>
                                              <p:attrName>r</p:attrName>
                                            </p:attrNameLst>
                                          </p:cBhvr>
                                        </p:animRot>
                                      </p:childTnLst>
                                    </p:cTn>
                                  </p:par>
                                  <p:par>
                                    <p:cTn id="51" presetID="23" presetClass="entr" presetSubtype="36" fill="hold" grpId="0" nodeType="withEffect">
                                      <p:stCondLst>
                                        <p:cond delay="450"/>
                                      </p:stCondLst>
                                      <p:childTnLst>
                                        <p:set>
                                          <p:cBhvr>
                                            <p:cTn id="52" dur="1" fill="hold">
                                              <p:stCondLst>
                                                <p:cond delay="0"/>
                                              </p:stCondLst>
                                            </p:cTn>
                                            <p:tgtEl>
                                              <p:spTgt spid="169"/>
                                            </p:tgtEl>
                                            <p:attrNameLst>
                                              <p:attrName>style.visibility</p:attrName>
                                            </p:attrNameLst>
                                          </p:cBhvr>
                                          <p:to>
                                            <p:strVal val="visible"/>
                                          </p:to>
                                        </p:set>
                                        <p:anim calcmode="lin" valueType="num">
                                          <p:cBhvr>
                                            <p:cTn id="53" dur="250" fill="hold"/>
                                            <p:tgtEl>
                                              <p:spTgt spid="169"/>
                                            </p:tgtEl>
                                            <p:attrNameLst>
                                              <p:attrName>ppt_w</p:attrName>
                                            </p:attrNameLst>
                                          </p:cBhvr>
                                          <p:tavLst>
                                            <p:tav tm="0">
                                              <p:val>
                                                <p:strVal val="(6*min(max(#ppt_w*#ppt_h,.3),1)-7.4)/-.7*#ppt_w"/>
                                              </p:val>
                                            </p:tav>
                                            <p:tav tm="100000">
                                              <p:val>
                                                <p:strVal val="#ppt_w"/>
                                              </p:val>
                                            </p:tav>
                                          </p:tavLst>
                                        </p:anim>
                                        <p:anim calcmode="lin" valueType="num">
                                          <p:cBhvr>
                                            <p:cTn id="54" dur="250" fill="hold"/>
                                            <p:tgtEl>
                                              <p:spTgt spid="169"/>
                                            </p:tgtEl>
                                            <p:attrNameLst>
                                              <p:attrName>ppt_h</p:attrName>
                                            </p:attrNameLst>
                                          </p:cBhvr>
                                          <p:tavLst>
                                            <p:tav tm="0">
                                              <p:val>
                                                <p:strVal val="(6*min(max(#ppt_w*#ppt_h,.3),1)-7.4)/-.7*#ppt_h"/>
                                              </p:val>
                                            </p:tav>
                                            <p:tav tm="100000">
                                              <p:val>
                                                <p:strVal val="#ppt_h"/>
                                              </p:val>
                                            </p:tav>
                                          </p:tavLst>
                                        </p:anim>
                                        <p:anim calcmode="lin" valueType="num">
                                          <p:cBhvr>
                                            <p:cTn id="55" dur="250" fill="hold"/>
                                            <p:tgtEl>
                                              <p:spTgt spid="169"/>
                                            </p:tgtEl>
                                            <p:attrNameLst>
                                              <p:attrName>ppt_x</p:attrName>
                                            </p:attrNameLst>
                                          </p:cBhvr>
                                          <p:tavLst>
                                            <p:tav tm="0">
                                              <p:val>
                                                <p:fltVal val="0.5"/>
                                              </p:val>
                                            </p:tav>
                                            <p:tav tm="100000">
                                              <p:val>
                                                <p:strVal val="#ppt_x"/>
                                              </p:val>
                                            </p:tav>
                                          </p:tavLst>
                                        </p:anim>
                                        <p:anim calcmode="lin" valueType="num">
                                          <p:cBhvr>
                                            <p:cTn id="56" dur="250" fill="hold"/>
                                            <p:tgtEl>
                                              <p:spTgt spid="169"/>
                                            </p:tgtEl>
                                            <p:attrNameLst>
                                              <p:attrName>ppt_y</p:attrName>
                                            </p:attrNameLst>
                                          </p:cBhvr>
                                          <p:tavLst>
                                            <p:tav tm="0">
                                              <p:val>
                                                <p:strVal val="1+(6*min(max(#ppt_w*#ppt_h,.3),1)-7.4)/-.7*#ppt_h/2"/>
                                              </p:val>
                                            </p:tav>
                                            <p:tav tm="100000">
                                              <p:val>
                                                <p:strVal val="#ppt_y"/>
                                              </p:val>
                                            </p:tav>
                                          </p:tavLst>
                                        </p:anim>
                                      </p:childTnLst>
                                    </p:cTn>
                                  </p:par>
                                  <p:par>
                                    <p:cTn id="57" presetID="8" presetClass="emph" presetSubtype="0" fill="hold" grpId="1" nodeType="withEffect">
                                      <p:stCondLst>
                                        <p:cond delay="450"/>
                                      </p:stCondLst>
                                      <p:childTnLst>
                                        <p:animRot by="21600000">
                                          <p:cBhvr>
                                            <p:cTn id="58" dur="250" fill="hold"/>
                                            <p:tgtEl>
                                              <p:spTgt spid="169"/>
                                            </p:tgtEl>
                                            <p:attrNameLst>
                                              <p:attrName>r</p:attrName>
                                            </p:attrNameLst>
                                          </p:cBhvr>
                                        </p:animRot>
                                      </p:childTnLst>
                                    </p:cTn>
                                  </p:par>
                                  <p:par>
                                    <p:cTn id="59" presetID="23" presetClass="entr" presetSubtype="36" fill="hold" grpId="0" nodeType="withEffect">
                                      <p:stCondLst>
                                        <p:cond delay="600"/>
                                      </p:stCondLst>
                                      <p:childTnLst>
                                        <p:set>
                                          <p:cBhvr>
                                            <p:cTn id="60" dur="1" fill="hold">
                                              <p:stCondLst>
                                                <p:cond delay="0"/>
                                              </p:stCondLst>
                                            </p:cTn>
                                            <p:tgtEl>
                                              <p:spTgt spid="168"/>
                                            </p:tgtEl>
                                            <p:attrNameLst>
                                              <p:attrName>style.visibility</p:attrName>
                                            </p:attrNameLst>
                                          </p:cBhvr>
                                          <p:to>
                                            <p:strVal val="visible"/>
                                          </p:to>
                                        </p:set>
                                        <p:anim calcmode="lin" valueType="num">
                                          <p:cBhvr>
                                            <p:cTn id="61" dur="250" fill="hold"/>
                                            <p:tgtEl>
                                              <p:spTgt spid="168"/>
                                            </p:tgtEl>
                                            <p:attrNameLst>
                                              <p:attrName>ppt_w</p:attrName>
                                            </p:attrNameLst>
                                          </p:cBhvr>
                                          <p:tavLst>
                                            <p:tav tm="0">
                                              <p:val>
                                                <p:strVal val="(6*min(max(#ppt_w*#ppt_h,.3),1)-7.4)/-.7*#ppt_w"/>
                                              </p:val>
                                            </p:tav>
                                            <p:tav tm="100000">
                                              <p:val>
                                                <p:strVal val="#ppt_w"/>
                                              </p:val>
                                            </p:tav>
                                          </p:tavLst>
                                        </p:anim>
                                        <p:anim calcmode="lin" valueType="num">
                                          <p:cBhvr>
                                            <p:cTn id="62" dur="250" fill="hold"/>
                                            <p:tgtEl>
                                              <p:spTgt spid="168"/>
                                            </p:tgtEl>
                                            <p:attrNameLst>
                                              <p:attrName>ppt_h</p:attrName>
                                            </p:attrNameLst>
                                          </p:cBhvr>
                                          <p:tavLst>
                                            <p:tav tm="0">
                                              <p:val>
                                                <p:strVal val="(6*min(max(#ppt_w*#ppt_h,.3),1)-7.4)/-.7*#ppt_h"/>
                                              </p:val>
                                            </p:tav>
                                            <p:tav tm="100000">
                                              <p:val>
                                                <p:strVal val="#ppt_h"/>
                                              </p:val>
                                            </p:tav>
                                          </p:tavLst>
                                        </p:anim>
                                        <p:anim calcmode="lin" valueType="num">
                                          <p:cBhvr>
                                            <p:cTn id="63" dur="250" fill="hold"/>
                                            <p:tgtEl>
                                              <p:spTgt spid="168"/>
                                            </p:tgtEl>
                                            <p:attrNameLst>
                                              <p:attrName>ppt_x</p:attrName>
                                            </p:attrNameLst>
                                          </p:cBhvr>
                                          <p:tavLst>
                                            <p:tav tm="0">
                                              <p:val>
                                                <p:fltVal val="0.5"/>
                                              </p:val>
                                            </p:tav>
                                            <p:tav tm="100000">
                                              <p:val>
                                                <p:strVal val="#ppt_x"/>
                                              </p:val>
                                            </p:tav>
                                          </p:tavLst>
                                        </p:anim>
                                        <p:anim calcmode="lin" valueType="num">
                                          <p:cBhvr>
                                            <p:cTn id="64" dur="250" fill="hold"/>
                                            <p:tgtEl>
                                              <p:spTgt spid="168"/>
                                            </p:tgtEl>
                                            <p:attrNameLst>
                                              <p:attrName>ppt_y</p:attrName>
                                            </p:attrNameLst>
                                          </p:cBhvr>
                                          <p:tavLst>
                                            <p:tav tm="0">
                                              <p:val>
                                                <p:strVal val="1+(6*min(max(#ppt_w*#ppt_h,.3),1)-7.4)/-.7*#ppt_h/2"/>
                                              </p:val>
                                            </p:tav>
                                            <p:tav tm="100000">
                                              <p:val>
                                                <p:strVal val="#ppt_y"/>
                                              </p:val>
                                            </p:tav>
                                          </p:tavLst>
                                        </p:anim>
                                      </p:childTnLst>
                                    </p:cTn>
                                  </p:par>
                                  <p:par>
                                    <p:cTn id="65" presetID="8" presetClass="emph" presetSubtype="0" fill="hold" grpId="1" nodeType="withEffect">
                                      <p:stCondLst>
                                        <p:cond delay="600"/>
                                      </p:stCondLst>
                                      <p:childTnLst>
                                        <p:animRot by="21600000">
                                          <p:cBhvr>
                                            <p:cTn id="66" dur="250" fill="hold"/>
                                            <p:tgtEl>
                                              <p:spTgt spid="168"/>
                                            </p:tgtEl>
                                            <p:attrNameLst>
                                              <p:attrName>r</p:attrName>
                                            </p:attrNameLst>
                                          </p:cBhvr>
                                        </p:animRot>
                                      </p:childTnLst>
                                    </p:cTn>
                                  </p:par>
                                  <p:par>
                                    <p:cTn id="67" presetID="23" presetClass="entr" presetSubtype="36" fill="hold" grpId="0" nodeType="withEffect">
                                      <p:stCondLst>
                                        <p:cond delay="750"/>
                                      </p:stCondLst>
                                      <p:childTnLst>
                                        <p:set>
                                          <p:cBhvr>
                                            <p:cTn id="68" dur="1" fill="hold">
                                              <p:stCondLst>
                                                <p:cond delay="0"/>
                                              </p:stCondLst>
                                            </p:cTn>
                                            <p:tgtEl>
                                              <p:spTgt spid="167"/>
                                            </p:tgtEl>
                                            <p:attrNameLst>
                                              <p:attrName>style.visibility</p:attrName>
                                            </p:attrNameLst>
                                          </p:cBhvr>
                                          <p:to>
                                            <p:strVal val="visible"/>
                                          </p:to>
                                        </p:set>
                                        <p:anim calcmode="lin" valueType="num">
                                          <p:cBhvr>
                                            <p:cTn id="69" dur="250" fill="hold"/>
                                            <p:tgtEl>
                                              <p:spTgt spid="167"/>
                                            </p:tgtEl>
                                            <p:attrNameLst>
                                              <p:attrName>ppt_w</p:attrName>
                                            </p:attrNameLst>
                                          </p:cBhvr>
                                          <p:tavLst>
                                            <p:tav tm="0">
                                              <p:val>
                                                <p:strVal val="(6*min(max(#ppt_w*#ppt_h,.3),1)-7.4)/-.7*#ppt_w"/>
                                              </p:val>
                                            </p:tav>
                                            <p:tav tm="100000">
                                              <p:val>
                                                <p:strVal val="#ppt_w"/>
                                              </p:val>
                                            </p:tav>
                                          </p:tavLst>
                                        </p:anim>
                                        <p:anim calcmode="lin" valueType="num">
                                          <p:cBhvr>
                                            <p:cTn id="70" dur="250" fill="hold"/>
                                            <p:tgtEl>
                                              <p:spTgt spid="167"/>
                                            </p:tgtEl>
                                            <p:attrNameLst>
                                              <p:attrName>ppt_h</p:attrName>
                                            </p:attrNameLst>
                                          </p:cBhvr>
                                          <p:tavLst>
                                            <p:tav tm="0">
                                              <p:val>
                                                <p:strVal val="(6*min(max(#ppt_w*#ppt_h,.3),1)-7.4)/-.7*#ppt_h"/>
                                              </p:val>
                                            </p:tav>
                                            <p:tav tm="100000">
                                              <p:val>
                                                <p:strVal val="#ppt_h"/>
                                              </p:val>
                                            </p:tav>
                                          </p:tavLst>
                                        </p:anim>
                                        <p:anim calcmode="lin" valueType="num">
                                          <p:cBhvr>
                                            <p:cTn id="71" dur="250" fill="hold"/>
                                            <p:tgtEl>
                                              <p:spTgt spid="167"/>
                                            </p:tgtEl>
                                            <p:attrNameLst>
                                              <p:attrName>ppt_x</p:attrName>
                                            </p:attrNameLst>
                                          </p:cBhvr>
                                          <p:tavLst>
                                            <p:tav tm="0">
                                              <p:val>
                                                <p:fltVal val="0.5"/>
                                              </p:val>
                                            </p:tav>
                                            <p:tav tm="100000">
                                              <p:val>
                                                <p:strVal val="#ppt_x"/>
                                              </p:val>
                                            </p:tav>
                                          </p:tavLst>
                                        </p:anim>
                                        <p:anim calcmode="lin" valueType="num">
                                          <p:cBhvr>
                                            <p:cTn id="72" dur="250" fill="hold"/>
                                            <p:tgtEl>
                                              <p:spTgt spid="167"/>
                                            </p:tgtEl>
                                            <p:attrNameLst>
                                              <p:attrName>ppt_y</p:attrName>
                                            </p:attrNameLst>
                                          </p:cBhvr>
                                          <p:tavLst>
                                            <p:tav tm="0">
                                              <p:val>
                                                <p:strVal val="1+(6*min(max(#ppt_w*#ppt_h,.3),1)-7.4)/-.7*#ppt_h/2"/>
                                              </p:val>
                                            </p:tav>
                                            <p:tav tm="100000">
                                              <p:val>
                                                <p:strVal val="#ppt_y"/>
                                              </p:val>
                                            </p:tav>
                                          </p:tavLst>
                                        </p:anim>
                                      </p:childTnLst>
                                    </p:cTn>
                                  </p:par>
                                  <p:par>
                                    <p:cTn id="73" presetID="8" presetClass="emph" presetSubtype="0" fill="hold" grpId="1" nodeType="withEffect">
                                      <p:stCondLst>
                                        <p:cond delay="750"/>
                                      </p:stCondLst>
                                      <p:childTnLst>
                                        <p:animRot by="21600000">
                                          <p:cBhvr>
                                            <p:cTn id="74" dur="250" fill="hold"/>
                                            <p:tgtEl>
                                              <p:spTgt spid="167"/>
                                            </p:tgtEl>
                                            <p:attrNameLst>
                                              <p:attrName>r</p:attrName>
                                            </p:attrNameLst>
                                          </p:cBhvr>
                                        </p:animRot>
                                      </p:childTnLst>
                                    </p:cTn>
                                  </p:par>
                                  <p:par>
                                    <p:cTn id="75" presetID="53" presetClass="entr" presetSubtype="16" fill="hold" nodeType="withEffect">
                                      <p:stCondLst>
                                        <p:cond delay="750"/>
                                      </p:stCondLst>
                                      <p:childTnLst>
                                        <p:set>
                                          <p:cBhvr>
                                            <p:cTn id="76" dur="1" fill="hold">
                                              <p:stCondLst>
                                                <p:cond delay="0"/>
                                              </p:stCondLst>
                                            </p:cTn>
                                            <p:tgtEl>
                                              <p:spTgt spid="178"/>
                                            </p:tgtEl>
                                            <p:attrNameLst>
                                              <p:attrName>style.visibility</p:attrName>
                                            </p:attrNameLst>
                                          </p:cBhvr>
                                          <p:to>
                                            <p:strVal val="visible"/>
                                          </p:to>
                                        </p:set>
                                        <p:anim calcmode="lin" valueType="num">
                                          <p:cBhvr>
                                            <p:cTn id="77" dur="1250" fill="hold"/>
                                            <p:tgtEl>
                                              <p:spTgt spid="178"/>
                                            </p:tgtEl>
                                            <p:attrNameLst>
                                              <p:attrName>ppt_w</p:attrName>
                                            </p:attrNameLst>
                                          </p:cBhvr>
                                          <p:tavLst>
                                            <p:tav tm="0">
                                              <p:val>
                                                <p:fltVal val="0"/>
                                              </p:val>
                                            </p:tav>
                                            <p:tav tm="100000">
                                              <p:val>
                                                <p:strVal val="#ppt_w"/>
                                              </p:val>
                                            </p:tav>
                                          </p:tavLst>
                                        </p:anim>
                                        <p:anim calcmode="lin" valueType="num">
                                          <p:cBhvr>
                                            <p:cTn id="78" dur="1250" fill="hold"/>
                                            <p:tgtEl>
                                              <p:spTgt spid="178"/>
                                            </p:tgtEl>
                                            <p:attrNameLst>
                                              <p:attrName>ppt_h</p:attrName>
                                            </p:attrNameLst>
                                          </p:cBhvr>
                                          <p:tavLst>
                                            <p:tav tm="0">
                                              <p:val>
                                                <p:fltVal val="0"/>
                                              </p:val>
                                            </p:tav>
                                            <p:tav tm="100000">
                                              <p:val>
                                                <p:strVal val="#ppt_h"/>
                                              </p:val>
                                            </p:tav>
                                          </p:tavLst>
                                        </p:anim>
                                        <p:animEffect transition="in" filter="fade">
                                          <p:cBhvr>
                                            <p:cTn id="79" dur="1250"/>
                                            <p:tgtEl>
                                              <p:spTgt spid="178"/>
                                            </p:tgtEl>
                                          </p:cBhvr>
                                        </p:animEffect>
                                      </p:childTnLst>
                                    </p:cTn>
                                  </p:par>
                                  <p:par>
                                    <p:cTn id="80" presetID="8" presetClass="emph" presetSubtype="0" accel="28000" decel="31000" fill="hold" nodeType="withEffect">
                                      <p:stCondLst>
                                        <p:cond delay="750"/>
                                      </p:stCondLst>
                                      <p:childTnLst>
                                        <p:animRot by="21600000">
                                          <p:cBhvr>
                                            <p:cTn id="81" dur="1250" fill="hold"/>
                                            <p:tgtEl>
                                              <p:spTgt spid="178"/>
                                            </p:tgtEl>
                                            <p:attrNameLst>
                                              <p:attrName>r</p:attrName>
                                            </p:attrNameLst>
                                          </p:cBhvr>
                                        </p:animRot>
                                      </p:childTnLst>
                                    </p:cTn>
                                  </p:par>
                                </p:childTnLst>
                              </p:cTn>
                            </p:par>
                            <p:par>
                              <p:cTn id="82" fill="hold">
                                <p:stCondLst>
                                  <p:cond delay="5000"/>
                                </p:stCondLst>
                                <p:childTnLst>
                                  <p:par>
                                    <p:cTn id="83" presetID="50" presetClass="entr" presetSubtype="0" decel="100000" fill="hold" grpId="0" nodeType="afterEffect">
                                      <p:stCondLst>
                                        <p:cond delay="0"/>
                                      </p:stCondLst>
                                      <p:childTnLst>
                                        <p:set>
                                          <p:cBhvr>
                                            <p:cTn id="84" dur="1" fill="hold">
                                              <p:stCondLst>
                                                <p:cond delay="0"/>
                                              </p:stCondLst>
                                            </p:cTn>
                                            <p:tgtEl>
                                              <p:spTgt spid="173"/>
                                            </p:tgtEl>
                                            <p:attrNameLst>
                                              <p:attrName>style.visibility</p:attrName>
                                            </p:attrNameLst>
                                          </p:cBhvr>
                                          <p:to>
                                            <p:strVal val="visible"/>
                                          </p:to>
                                        </p:set>
                                        <p:anim calcmode="lin" valueType="num">
                                          <p:cBhvr>
                                            <p:cTn id="85" dur="250" fill="hold"/>
                                            <p:tgtEl>
                                              <p:spTgt spid="173"/>
                                            </p:tgtEl>
                                            <p:attrNameLst>
                                              <p:attrName>ppt_w</p:attrName>
                                            </p:attrNameLst>
                                          </p:cBhvr>
                                          <p:tavLst>
                                            <p:tav tm="0">
                                              <p:val>
                                                <p:strVal val="#ppt_w+.3"/>
                                              </p:val>
                                            </p:tav>
                                            <p:tav tm="100000">
                                              <p:val>
                                                <p:strVal val="#ppt_w"/>
                                              </p:val>
                                            </p:tav>
                                          </p:tavLst>
                                        </p:anim>
                                        <p:anim calcmode="lin" valueType="num">
                                          <p:cBhvr>
                                            <p:cTn id="86" dur="250" fill="hold"/>
                                            <p:tgtEl>
                                              <p:spTgt spid="173"/>
                                            </p:tgtEl>
                                            <p:attrNameLst>
                                              <p:attrName>ppt_h</p:attrName>
                                            </p:attrNameLst>
                                          </p:cBhvr>
                                          <p:tavLst>
                                            <p:tav tm="0">
                                              <p:val>
                                                <p:strVal val="#ppt_h"/>
                                              </p:val>
                                            </p:tav>
                                            <p:tav tm="100000">
                                              <p:val>
                                                <p:strVal val="#ppt_h"/>
                                              </p:val>
                                            </p:tav>
                                          </p:tavLst>
                                        </p:anim>
                                        <p:animEffect transition="in" filter="fade">
                                          <p:cBhvr>
                                            <p:cTn id="87" dur="250"/>
                                            <p:tgtEl>
                                              <p:spTgt spid="173"/>
                                            </p:tgtEl>
                                          </p:cBhvr>
                                        </p:animEffect>
                                      </p:childTnLst>
                                    </p:cTn>
                                  </p:par>
                                </p:childTnLst>
                              </p:cTn>
                            </p:par>
                            <p:par>
                              <p:cTn id="88" fill="hold">
                                <p:stCondLst>
                                  <p:cond delay="5250"/>
                                </p:stCondLst>
                                <p:childTnLst>
                                  <p:par>
                                    <p:cTn id="89" presetID="8" presetClass="emph" presetSubtype="0" accel="28000" decel="46000" fill="hold" nodeType="afterEffect">
                                      <p:stCondLst>
                                        <p:cond delay="0"/>
                                      </p:stCondLst>
                                      <p:childTnLst>
                                        <p:animRot by="3600000">
                                          <p:cBhvr>
                                            <p:cTn id="90" dur="500" fill="hold"/>
                                            <p:tgtEl>
                                              <p:spTgt spid="178"/>
                                            </p:tgtEl>
                                            <p:attrNameLst>
                                              <p:attrName>r</p:attrName>
                                            </p:attrNameLst>
                                          </p:cBhvr>
                                        </p:animRot>
                                      </p:childTnLst>
                                    </p:cTn>
                                  </p:par>
                                </p:childTnLst>
                              </p:cTn>
                            </p:par>
                            <p:par>
                              <p:cTn id="91" fill="hold">
                                <p:stCondLst>
                                  <p:cond delay="5750"/>
                                </p:stCondLst>
                                <p:childTnLst>
                                  <p:par>
                                    <p:cTn id="92" presetID="50" presetClass="entr" presetSubtype="0" decel="100000" fill="hold" grpId="0" nodeType="afterEffect">
                                      <p:stCondLst>
                                        <p:cond delay="0"/>
                                      </p:stCondLst>
                                      <p:childTnLst>
                                        <p:set>
                                          <p:cBhvr>
                                            <p:cTn id="93" dur="1" fill="hold">
                                              <p:stCondLst>
                                                <p:cond delay="0"/>
                                              </p:stCondLst>
                                            </p:cTn>
                                            <p:tgtEl>
                                              <p:spTgt spid="172"/>
                                            </p:tgtEl>
                                            <p:attrNameLst>
                                              <p:attrName>style.visibility</p:attrName>
                                            </p:attrNameLst>
                                          </p:cBhvr>
                                          <p:to>
                                            <p:strVal val="visible"/>
                                          </p:to>
                                        </p:set>
                                        <p:anim calcmode="lin" valueType="num">
                                          <p:cBhvr>
                                            <p:cTn id="94" dur="250" fill="hold"/>
                                            <p:tgtEl>
                                              <p:spTgt spid="172"/>
                                            </p:tgtEl>
                                            <p:attrNameLst>
                                              <p:attrName>ppt_w</p:attrName>
                                            </p:attrNameLst>
                                          </p:cBhvr>
                                          <p:tavLst>
                                            <p:tav tm="0">
                                              <p:val>
                                                <p:strVal val="#ppt_w+.3"/>
                                              </p:val>
                                            </p:tav>
                                            <p:tav tm="100000">
                                              <p:val>
                                                <p:strVal val="#ppt_w"/>
                                              </p:val>
                                            </p:tav>
                                          </p:tavLst>
                                        </p:anim>
                                        <p:anim calcmode="lin" valueType="num">
                                          <p:cBhvr>
                                            <p:cTn id="95" dur="250" fill="hold"/>
                                            <p:tgtEl>
                                              <p:spTgt spid="172"/>
                                            </p:tgtEl>
                                            <p:attrNameLst>
                                              <p:attrName>ppt_h</p:attrName>
                                            </p:attrNameLst>
                                          </p:cBhvr>
                                          <p:tavLst>
                                            <p:tav tm="0">
                                              <p:val>
                                                <p:strVal val="#ppt_h"/>
                                              </p:val>
                                            </p:tav>
                                            <p:tav tm="100000">
                                              <p:val>
                                                <p:strVal val="#ppt_h"/>
                                              </p:val>
                                            </p:tav>
                                          </p:tavLst>
                                        </p:anim>
                                        <p:animEffect transition="in" filter="fade">
                                          <p:cBhvr>
                                            <p:cTn id="96" dur="250"/>
                                            <p:tgtEl>
                                              <p:spTgt spid="172"/>
                                            </p:tgtEl>
                                          </p:cBhvr>
                                        </p:animEffect>
                                      </p:childTnLst>
                                    </p:cTn>
                                  </p:par>
                                </p:childTnLst>
                              </p:cTn>
                            </p:par>
                            <p:par>
                              <p:cTn id="97" fill="hold">
                                <p:stCondLst>
                                  <p:cond delay="6000"/>
                                </p:stCondLst>
                                <p:childTnLst>
                                  <p:par>
                                    <p:cTn id="98" presetID="8" presetClass="emph" presetSubtype="0" accel="30000" decel="58000" fill="hold" nodeType="afterEffect">
                                      <p:stCondLst>
                                        <p:cond delay="0"/>
                                      </p:stCondLst>
                                      <p:childTnLst>
                                        <p:animRot by="3600000">
                                          <p:cBhvr>
                                            <p:cTn id="99" dur="500" fill="hold"/>
                                            <p:tgtEl>
                                              <p:spTgt spid="178"/>
                                            </p:tgtEl>
                                            <p:attrNameLst>
                                              <p:attrName>r</p:attrName>
                                            </p:attrNameLst>
                                          </p:cBhvr>
                                        </p:animRot>
                                      </p:childTnLst>
                                    </p:cTn>
                                  </p:par>
                                </p:childTnLst>
                              </p:cTn>
                            </p:par>
                            <p:par>
                              <p:cTn id="100" fill="hold">
                                <p:stCondLst>
                                  <p:cond delay="6500"/>
                                </p:stCondLst>
                                <p:childTnLst>
                                  <p:par>
                                    <p:cTn id="101" presetID="50" presetClass="entr" presetSubtype="0" decel="100000" fill="hold" grpId="0" nodeType="afterEffect">
                                      <p:stCondLst>
                                        <p:cond delay="0"/>
                                      </p:stCondLst>
                                      <p:childTnLst>
                                        <p:set>
                                          <p:cBhvr>
                                            <p:cTn id="102" dur="1" fill="hold">
                                              <p:stCondLst>
                                                <p:cond delay="0"/>
                                              </p:stCondLst>
                                            </p:cTn>
                                            <p:tgtEl>
                                              <p:spTgt spid="174"/>
                                            </p:tgtEl>
                                            <p:attrNameLst>
                                              <p:attrName>style.visibility</p:attrName>
                                            </p:attrNameLst>
                                          </p:cBhvr>
                                          <p:to>
                                            <p:strVal val="visible"/>
                                          </p:to>
                                        </p:set>
                                        <p:anim calcmode="lin" valueType="num">
                                          <p:cBhvr>
                                            <p:cTn id="103" dur="250" fill="hold"/>
                                            <p:tgtEl>
                                              <p:spTgt spid="174"/>
                                            </p:tgtEl>
                                            <p:attrNameLst>
                                              <p:attrName>ppt_w</p:attrName>
                                            </p:attrNameLst>
                                          </p:cBhvr>
                                          <p:tavLst>
                                            <p:tav tm="0">
                                              <p:val>
                                                <p:strVal val="#ppt_w+.3"/>
                                              </p:val>
                                            </p:tav>
                                            <p:tav tm="100000">
                                              <p:val>
                                                <p:strVal val="#ppt_w"/>
                                              </p:val>
                                            </p:tav>
                                          </p:tavLst>
                                        </p:anim>
                                        <p:anim calcmode="lin" valueType="num">
                                          <p:cBhvr>
                                            <p:cTn id="104" dur="250" fill="hold"/>
                                            <p:tgtEl>
                                              <p:spTgt spid="174"/>
                                            </p:tgtEl>
                                            <p:attrNameLst>
                                              <p:attrName>ppt_h</p:attrName>
                                            </p:attrNameLst>
                                          </p:cBhvr>
                                          <p:tavLst>
                                            <p:tav tm="0">
                                              <p:val>
                                                <p:strVal val="#ppt_h"/>
                                              </p:val>
                                            </p:tav>
                                            <p:tav tm="100000">
                                              <p:val>
                                                <p:strVal val="#ppt_h"/>
                                              </p:val>
                                            </p:tav>
                                          </p:tavLst>
                                        </p:anim>
                                        <p:animEffect transition="in" filter="fade">
                                          <p:cBhvr>
                                            <p:cTn id="105" dur="250"/>
                                            <p:tgtEl>
                                              <p:spTgt spid="174"/>
                                            </p:tgtEl>
                                          </p:cBhvr>
                                        </p:animEffect>
                                      </p:childTnLst>
                                    </p:cTn>
                                  </p:par>
                                </p:childTnLst>
                              </p:cTn>
                            </p:par>
                            <p:par>
                              <p:cTn id="106" fill="hold">
                                <p:stCondLst>
                                  <p:cond delay="6750"/>
                                </p:stCondLst>
                                <p:childTnLst>
                                  <p:par>
                                    <p:cTn id="107" presetID="8" presetClass="emph" presetSubtype="0" accel="30000" decel="58000" fill="hold" nodeType="afterEffect">
                                      <p:stCondLst>
                                        <p:cond delay="0"/>
                                      </p:stCondLst>
                                      <p:childTnLst>
                                        <p:animRot by="3600000">
                                          <p:cBhvr>
                                            <p:cTn id="108" dur="500" fill="hold"/>
                                            <p:tgtEl>
                                              <p:spTgt spid="178"/>
                                            </p:tgtEl>
                                            <p:attrNameLst>
                                              <p:attrName>r</p:attrName>
                                            </p:attrNameLst>
                                          </p:cBhvr>
                                        </p:animRot>
                                      </p:childTnLst>
                                    </p:cTn>
                                  </p:par>
                                </p:childTnLst>
                              </p:cTn>
                            </p:par>
                            <p:par>
                              <p:cTn id="109" fill="hold">
                                <p:stCondLst>
                                  <p:cond delay="7250"/>
                                </p:stCondLst>
                                <p:childTnLst>
                                  <p:par>
                                    <p:cTn id="110" presetID="50" presetClass="entr" presetSubtype="0" decel="100000" fill="hold" grpId="0" nodeType="afterEffect">
                                      <p:stCondLst>
                                        <p:cond delay="0"/>
                                      </p:stCondLst>
                                      <p:childTnLst>
                                        <p:set>
                                          <p:cBhvr>
                                            <p:cTn id="111" dur="1" fill="hold">
                                              <p:stCondLst>
                                                <p:cond delay="0"/>
                                              </p:stCondLst>
                                            </p:cTn>
                                            <p:tgtEl>
                                              <p:spTgt spid="175"/>
                                            </p:tgtEl>
                                            <p:attrNameLst>
                                              <p:attrName>style.visibility</p:attrName>
                                            </p:attrNameLst>
                                          </p:cBhvr>
                                          <p:to>
                                            <p:strVal val="visible"/>
                                          </p:to>
                                        </p:set>
                                        <p:anim calcmode="lin" valueType="num">
                                          <p:cBhvr>
                                            <p:cTn id="112" dur="250" fill="hold"/>
                                            <p:tgtEl>
                                              <p:spTgt spid="175"/>
                                            </p:tgtEl>
                                            <p:attrNameLst>
                                              <p:attrName>ppt_w</p:attrName>
                                            </p:attrNameLst>
                                          </p:cBhvr>
                                          <p:tavLst>
                                            <p:tav tm="0">
                                              <p:val>
                                                <p:strVal val="#ppt_w+.3"/>
                                              </p:val>
                                            </p:tav>
                                            <p:tav tm="100000">
                                              <p:val>
                                                <p:strVal val="#ppt_w"/>
                                              </p:val>
                                            </p:tav>
                                          </p:tavLst>
                                        </p:anim>
                                        <p:anim calcmode="lin" valueType="num">
                                          <p:cBhvr>
                                            <p:cTn id="113" dur="250" fill="hold"/>
                                            <p:tgtEl>
                                              <p:spTgt spid="175"/>
                                            </p:tgtEl>
                                            <p:attrNameLst>
                                              <p:attrName>ppt_h</p:attrName>
                                            </p:attrNameLst>
                                          </p:cBhvr>
                                          <p:tavLst>
                                            <p:tav tm="0">
                                              <p:val>
                                                <p:strVal val="#ppt_h"/>
                                              </p:val>
                                            </p:tav>
                                            <p:tav tm="100000">
                                              <p:val>
                                                <p:strVal val="#ppt_h"/>
                                              </p:val>
                                            </p:tav>
                                          </p:tavLst>
                                        </p:anim>
                                        <p:animEffect transition="in" filter="fade">
                                          <p:cBhvr>
                                            <p:cTn id="114" dur="250"/>
                                            <p:tgtEl>
                                              <p:spTgt spid="175"/>
                                            </p:tgtEl>
                                          </p:cBhvr>
                                        </p:animEffect>
                                      </p:childTnLst>
                                    </p:cTn>
                                  </p:par>
                                </p:childTnLst>
                              </p:cTn>
                            </p:par>
                            <p:par>
                              <p:cTn id="115" fill="hold">
                                <p:stCondLst>
                                  <p:cond delay="7500"/>
                                </p:stCondLst>
                                <p:childTnLst>
                                  <p:par>
                                    <p:cTn id="116" presetID="8" presetClass="emph" presetSubtype="0" accel="30000" decel="58000" fill="hold" nodeType="afterEffect">
                                      <p:stCondLst>
                                        <p:cond delay="0"/>
                                      </p:stCondLst>
                                      <p:childTnLst>
                                        <p:animRot by="3600000">
                                          <p:cBhvr>
                                            <p:cTn id="117" dur="500" fill="hold"/>
                                            <p:tgtEl>
                                              <p:spTgt spid="178"/>
                                            </p:tgtEl>
                                            <p:attrNameLst>
                                              <p:attrName>r</p:attrName>
                                            </p:attrNameLst>
                                          </p:cBhvr>
                                        </p:animRot>
                                      </p:childTnLst>
                                    </p:cTn>
                                  </p:par>
                                </p:childTnLst>
                              </p:cTn>
                            </p:par>
                            <p:par>
                              <p:cTn id="118" fill="hold">
                                <p:stCondLst>
                                  <p:cond delay="8000"/>
                                </p:stCondLst>
                                <p:childTnLst>
                                  <p:par>
                                    <p:cTn id="119" presetID="50" presetClass="entr" presetSubtype="0" decel="100000" fill="hold" grpId="0" nodeType="afterEffect">
                                      <p:stCondLst>
                                        <p:cond delay="0"/>
                                      </p:stCondLst>
                                      <p:childTnLst>
                                        <p:set>
                                          <p:cBhvr>
                                            <p:cTn id="120" dur="1" fill="hold">
                                              <p:stCondLst>
                                                <p:cond delay="0"/>
                                              </p:stCondLst>
                                            </p:cTn>
                                            <p:tgtEl>
                                              <p:spTgt spid="176"/>
                                            </p:tgtEl>
                                            <p:attrNameLst>
                                              <p:attrName>style.visibility</p:attrName>
                                            </p:attrNameLst>
                                          </p:cBhvr>
                                          <p:to>
                                            <p:strVal val="visible"/>
                                          </p:to>
                                        </p:set>
                                        <p:anim calcmode="lin" valueType="num">
                                          <p:cBhvr>
                                            <p:cTn id="121" dur="250" fill="hold"/>
                                            <p:tgtEl>
                                              <p:spTgt spid="176"/>
                                            </p:tgtEl>
                                            <p:attrNameLst>
                                              <p:attrName>ppt_w</p:attrName>
                                            </p:attrNameLst>
                                          </p:cBhvr>
                                          <p:tavLst>
                                            <p:tav tm="0">
                                              <p:val>
                                                <p:strVal val="#ppt_w+.3"/>
                                              </p:val>
                                            </p:tav>
                                            <p:tav tm="100000">
                                              <p:val>
                                                <p:strVal val="#ppt_w"/>
                                              </p:val>
                                            </p:tav>
                                          </p:tavLst>
                                        </p:anim>
                                        <p:anim calcmode="lin" valueType="num">
                                          <p:cBhvr>
                                            <p:cTn id="122" dur="250" fill="hold"/>
                                            <p:tgtEl>
                                              <p:spTgt spid="176"/>
                                            </p:tgtEl>
                                            <p:attrNameLst>
                                              <p:attrName>ppt_h</p:attrName>
                                            </p:attrNameLst>
                                          </p:cBhvr>
                                          <p:tavLst>
                                            <p:tav tm="0">
                                              <p:val>
                                                <p:strVal val="#ppt_h"/>
                                              </p:val>
                                            </p:tav>
                                            <p:tav tm="100000">
                                              <p:val>
                                                <p:strVal val="#ppt_h"/>
                                              </p:val>
                                            </p:tav>
                                          </p:tavLst>
                                        </p:anim>
                                        <p:animEffect transition="in" filter="fade">
                                          <p:cBhvr>
                                            <p:cTn id="123" dur="250"/>
                                            <p:tgtEl>
                                              <p:spTgt spid="176"/>
                                            </p:tgtEl>
                                          </p:cBhvr>
                                        </p:animEffect>
                                      </p:childTnLst>
                                    </p:cTn>
                                  </p:par>
                                </p:childTnLst>
                              </p:cTn>
                            </p:par>
                            <p:par>
                              <p:cTn id="124" fill="hold">
                                <p:stCondLst>
                                  <p:cond delay="8250"/>
                                </p:stCondLst>
                                <p:childTnLst>
                                  <p:par>
                                    <p:cTn id="125" presetID="8" presetClass="emph" presetSubtype="0" accel="30000" decel="58000" fill="hold" nodeType="afterEffect">
                                      <p:stCondLst>
                                        <p:cond delay="0"/>
                                      </p:stCondLst>
                                      <p:childTnLst>
                                        <p:animRot by="3600000">
                                          <p:cBhvr>
                                            <p:cTn id="126" dur="500" fill="hold"/>
                                            <p:tgtEl>
                                              <p:spTgt spid="178"/>
                                            </p:tgtEl>
                                            <p:attrNameLst>
                                              <p:attrName>r</p:attrName>
                                            </p:attrNameLst>
                                          </p:cBhvr>
                                        </p:animRot>
                                      </p:childTnLst>
                                    </p:cTn>
                                  </p:par>
                                </p:childTnLst>
                              </p:cTn>
                            </p:par>
                            <p:par>
                              <p:cTn id="127" fill="hold">
                                <p:stCondLst>
                                  <p:cond delay="8750"/>
                                </p:stCondLst>
                                <p:childTnLst>
                                  <p:par>
                                    <p:cTn id="128" presetID="50" presetClass="entr" presetSubtype="0" decel="100000" fill="hold" grpId="0" nodeType="afterEffect">
                                      <p:stCondLst>
                                        <p:cond delay="0"/>
                                      </p:stCondLst>
                                      <p:childTnLst>
                                        <p:set>
                                          <p:cBhvr>
                                            <p:cTn id="129" dur="1" fill="hold">
                                              <p:stCondLst>
                                                <p:cond delay="0"/>
                                              </p:stCondLst>
                                            </p:cTn>
                                            <p:tgtEl>
                                              <p:spTgt spid="177"/>
                                            </p:tgtEl>
                                            <p:attrNameLst>
                                              <p:attrName>style.visibility</p:attrName>
                                            </p:attrNameLst>
                                          </p:cBhvr>
                                          <p:to>
                                            <p:strVal val="visible"/>
                                          </p:to>
                                        </p:set>
                                        <p:anim calcmode="lin" valueType="num">
                                          <p:cBhvr>
                                            <p:cTn id="130" dur="250" fill="hold"/>
                                            <p:tgtEl>
                                              <p:spTgt spid="177"/>
                                            </p:tgtEl>
                                            <p:attrNameLst>
                                              <p:attrName>ppt_w</p:attrName>
                                            </p:attrNameLst>
                                          </p:cBhvr>
                                          <p:tavLst>
                                            <p:tav tm="0">
                                              <p:val>
                                                <p:strVal val="#ppt_w+.3"/>
                                              </p:val>
                                            </p:tav>
                                            <p:tav tm="100000">
                                              <p:val>
                                                <p:strVal val="#ppt_w"/>
                                              </p:val>
                                            </p:tav>
                                          </p:tavLst>
                                        </p:anim>
                                        <p:anim calcmode="lin" valueType="num">
                                          <p:cBhvr>
                                            <p:cTn id="131" dur="250" fill="hold"/>
                                            <p:tgtEl>
                                              <p:spTgt spid="177"/>
                                            </p:tgtEl>
                                            <p:attrNameLst>
                                              <p:attrName>ppt_h</p:attrName>
                                            </p:attrNameLst>
                                          </p:cBhvr>
                                          <p:tavLst>
                                            <p:tav tm="0">
                                              <p:val>
                                                <p:strVal val="#ppt_h"/>
                                              </p:val>
                                            </p:tav>
                                            <p:tav tm="100000">
                                              <p:val>
                                                <p:strVal val="#ppt_h"/>
                                              </p:val>
                                            </p:tav>
                                          </p:tavLst>
                                        </p:anim>
                                        <p:animEffect transition="in" filter="fade">
                                          <p:cBhvr>
                                            <p:cTn id="132" dur="250"/>
                                            <p:tgtEl>
                                              <p:spTgt spid="177"/>
                                            </p:tgtEl>
                                          </p:cBhvr>
                                        </p:animEffect>
                                      </p:childTnLst>
                                    </p:cTn>
                                  </p:par>
                                </p:childTnLst>
                              </p:cTn>
                            </p:par>
                            <p:par>
                              <p:cTn id="133" fill="hold">
                                <p:stCondLst>
                                  <p:cond delay="9000"/>
                                </p:stCondLst>
                                <p:childTnLst>
                                  <p:par>
                                    <p:cTn id="134" presetID="8" presetClass="emph" presetSubtype="0" accel="30000" decel="58000" fill="hold" nodeType="afterEffect">
                                      <p:stCondLst>
                                        <p:cond delay="0"/>
                                      </p:stCondLst>
                                      <p:childTnLst>
                                        <p:animRot by="3600000">
                                          <p:cBhvr>
                                            <p:cTn id="135" dur="500" fill="hold"/>
                                            <p:tgtEl>
                                              <p:spTgt spid="178"/>
                                            </p:tgtEl>
                                            <p:attrNameLst>
                                              <p:attrName>r</p:attrName>
                                            </p:attrNameLst>
                                          </p:cBhvr>
                                        </p:animRot>
                                      </p:childTnLst>
                                    </p:cTn>
                                  </p:par>
                                  <p:par>
                                    <p:cTn id="136" presetID="2" presetClass="entr" presetSubtype="3" fill="hold" nodeType="withEffect">
                                      <p:stCondLst>
                                        <p:cond delay="0"/>
                                      </p:stCondLst>
                                      <p:childTnLst>
                                        <p:set>
                                          <p:cBhvr>
                                            <p:cTn id="137" dur="1" fill="hold">
                                              <p:stCondLst>
                                                <p:cond delay="0"/>
                                              </p:stCondLst>
                                            </p:cTn>
                                            <p:tgtEl>
                                              <p:spTgt spid="256"/>
                                            </p:tgtEl>
                                            <p:attrNameLst>
                                              <p:attrName>style.visibility</p:attrName>
                                            </p:attrNameLst>
                                          </p:cBhvr>
                                          <p:to>
                                            <p:strVal val="visible"/>
                                          </p:to>
                                        </p:set>
                                        <p:anim calcmode="lin" valueType="num">
                                          <p:cBhvr additive="base">
                                            <p:cTn id="138" dur="2000" fill="hold"/>
                                            <p:tgtEl>
                                              <p:spTgt spid="256"/>
                                            </p:tgtEl>
                                            <p:attrNameLst>
                                              <p:attrName>ppt_x</p:attrName>
                                            </p:attrNameLst>
                                          </p:cBhvr>
                                          <p:tavLst>
                                            <p:tav tm="0">
                                              <p:val>
                                                <p:strVal val="1+#ppt_w/2"/>
                                              </p:val>
                                            </p:tav>
                                            <p:tav tm="100000">
                                              <p:val>
                                                <p:strVal val="#ppt_x"/>
                                              </p:val>
                                            </p:tav>
                                          </p:tavLst>
                                        </p:anim>
                                        <p:anim calcmode="lin" valueType="num">
                                          <p:cBhvr additive="base">
                                            <p:cTn id="139" dur="2000" fill="hold"/>
                                            <p:tgtEl>
                                              <p:spTgt spid="256"/>
                                            </p:tgtEl>
                                            <p:attrNameLst>
                                              <p:attrName>ppt_y</p:attrName>
                                            </p:attrNameLst>
                                          </p:cBhvr>
                                          <p:tavLst>
                                            <p:tav tm="0">
                                              <p:val>
                                                <p:strVal val="0-#ppt_h/2"/>
                                              </p:val>
                                            </p:tav>
                                            <p:tav tm="100000">
                                              <p:val>
                                                <p:strVal val="#ppt_y"/>
                                              </p:val>
                                            </p:tav>
                                          </p:tavLst>
                                        </p:anim>
                                      </p:childTnLst>
                                    </p:cTn>
                                  </p:par>
                                </p:childTnLst>
                              </p:cTn>
                            </p:par>
                            <p:par>
                              <p:cTn id="140" fill="hold">
                                <p:stCondLst>
                                  <p:cond delay="11000"/>
                                </p:stCondLst>
                                <p:childTnLst>
                                  <p:par>
                                    <p:cTn id="141" presetID="14" presetClass="entr" presetSubtype="10" fill="hold" nodeType="afterEffect">
                                      <p:stCondLst>
                                        <p:cond delay="0"/>
                                      </p:stCondLst>
                                      <p:childTnLst>
                                        <p:set>
                                          <p:cBhvr>
                                            <p:cTn id="142" dur="1" fill="hold">
                                              <p:stCondLst>
                                                <p:cond delay="0"/>
                                              </p:stCondLst>
                                            </p:cTn>
                                            <p:tgtEl>
                                              <p:spTgt spid="258"/>
                                            </p:tgtEl>
                                            <p:attrNameLst>
                                              <p:attrName>style.visibility</p:attrName>
                                            </p:attrNameLst>
                                          </p:cBhvr>
                                          <p:to>
                                            <p:strVal val="visible"/>
                                          </p:to>
                                        </p:set>
                                        <p:animEffect transition="in" filter="randombar(horizontal)">
                                          <p:cBhvr>
                                            <p:cTn id="143"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p:bldP spid="163" grpId="0" animBg="1"/>
          <p:bldP spid="165" grpId="0" animBg="1"/>
          <p:bldP spid="165" grpId="1" animBg="1"/>
          <p:bldP spid="166" grpId="0" animBg="1"/>
          <p:bldP spid="166" grpId="1" animBg="1"/>
          <p:bldP spid="167" grpId="0" animBg="1"/>
          <p:bldP spid="167" grpId="1" animBg="1"/>
          <p:bldP spid="168" grpId="0" animBg="1"/>
          <p:bldP spid="168" grpId="1" animBg="1"/>
          <p:bldP spid="169" grpId="0" animBg="1"/>
          <p:bldP spid="169" grpId="1" animBg="1"/>
          <p:bldP spid="170" grpId="0" animBg="1"/>
          <p:bldP spid="170" grpId="1" animBg="1"/>
          <p:bldP spid="171" grpId="0" animBg="1"/>
          <p:bldP spid="171" grpId="1" animBg="1"/>
          <p:bldP spid="172" grpId="0"/>
          <p:bldP spid="173" grpId="0"/>
          <p:bldP spid="174" grpId="0"/>
          <p:bldP spid="175" grpId="0"/>
          <p:bldP spid="176" grpId="0"/>
          <p:bldP spid="177"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1" name="组合 250">
            <a:extLst>
              <a:ext uri="{FF2B5EF4-FFF2-40B4-BE49-F238E27FC236}">
                <a16:creationId xmlns="" xmlns:a16="http://schemas.microsoft.com/office/drawing/2014/main" id="{5492BAAB-1657-4412-9B57-06EB1F35B0A7}"/>
              </a:ext>
            </a:extLst>
          </p:cNvPr>
          <p:cNvGrpSpPr/>
          <p:nvPr/>
        </p:nvGrpSpPr>
        <p:grpSpPr>
          <a:xfrm>
            <a:off x="7506632" y="1571594"/>
            <a:ext cx="3577189" cy="3577189"/>
            <a:chOff x="4005943" y="1714500"/>
            <a:chExt cx="4033157" cy="4033157"/>
          </a:xfrm>
        </p:grpSpPr>
        <p:grpSp>
          <p:nvGrpSpPr>
            <p:cNvPr id="252" name="组合 251">
              <a:extLst>
                <a:ext uri="{FF2B5EF4-FFF2-40B4-BE49-F238E27FC236}">
                  <a16:creationId xmlns="" xmlns:a16="http://schemas.microsoft.com/office/drawing/2014/main" id="{A4288DE4-F02C-4EC5-8861-AB8AE46B3E69}"/>
                </a:ext>
              </a:extLst>
            </p:cNvPr>
            <p:cNvGrpSpPr>
              <a:grpSpLocks/>
            </p:cNvGrpSpPr>
            <p:nvPr/>
          </p:nvGrpSpPr>
          <p:grpSpPr bwMode="auto">
            <a:xfrm>
              <a:off x="4134074" y="2379793"/>
              <a:ext cx="3257326" cy="3254018"/>
              <a:chOff x="412646" y="656269"/>
              <a:chExt cx="3839484" cy="3834791"/>
            </a:xfrm>
          </p:grpSpPr>
          <p:sp>
            <p:nvSpPr>
              <p:cNvPr id="254" name="椭圆 253">
                <a:extLst>
                  <a:ext uri="{FF2B5EF4-FFF2-40B4-BE49-F238E27FC236}">
                    <a16:creationId xmlns="" xmlns:a16="http://schemas.microsoft.com/office/drawing/2014/main" id="{C841B3D8-41C8-4F24-8A83-98B8751276A9}"/>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5" name="组合 254">
                <a:extLst>
                  <a:ext uri="{FF2B5EF4-FFF2-40B4-BE49-F238E27FC236}">
                    <a16:creationId xmlns="" xmlns:a16="http://schemas.microsoft.com/office/drawing/2014/main" id="{C15ED7E4-66F7-4303-A85D-E7DB7931CF53}"/>
                  </a:ext>
                </a:extLst>
              </p:cNvPr>
              <p:cNvGrpSpPr>
                <a:grpSpLocks/>
              </p:cNvGrpSpPr>
              <p:nvPr/>
            </p:nvGrpSpPr>
            <p:grpSpPr bwMode="auto">
              <a:xfrm>
                <a:off x="1167595" y="656269"/>
                <a:ext cx="3084535" cy="3065208"/>
                <a:chOff x="1167595" y="656269"/>
                <a:chExt cx="3084535" cy="3065208"/>
              </a:xfrm>
            </p:grpSpPr>
            <p:sp>
              <p:nvSpPr>
                <p:cNvPr id="256" name="椭圆 255">
                  <a:extLst>
                    <a:ext uri="{FF2B5EF4-FFF2-40B4-BE49-F238E27FC236}">
                      <a16:creationId xmlns="" xmlns:a16="http://schemas.microsoft.com/office/drawing/2014/main" id="{4794008A-BE78-4B44-BBED-6EDBFFB96009}"/>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7" name="组合 126">
                  <a:extLst>
                    <a:ext uri="{FF2B5EF4-FFF2-40B4-BE49-F238E27FC236}">
                      <a16:creationId xmlns="" xmlns:a16="http://schemas.microsoft.com/office/drawing/2014/main" id="{FDC6CDF5-23BE-47B8-8526-0ED68D74A801}"/>
                    </a:ext>
                  </a:extLst>
                </p:cNvPr>
                <p:cNvGrpSpPr>
                  <a:grpSpLocks/>
                </p:cNvGrpSpPr>
                <p:nvPr/>
              </p:nvGrpSpPr>
              <p:grpSpPr bwMode="auto">
                <a:xfrm>
                  <a:off x="1471763" y="905821"/>
                  <a:ext cx="2545098" cy="2726591"/>
                  <a:chOff x="5692632" y="2125830"/>
                  <a:chExt cx="2582391" cy="2767159"/>
                </a:xfrm>
              </p:grpSpPr>
              <p:sp>
                <p:nvSpPr>
                  <p:cNvPr id="320" name="任意多边形 72">
                    <a:extLst>
                      <a:ext uri="{FF2B5EF4-FFF2-40B4-BE49-F238E27FC236}">
                        <a16:creationId xmlns="" xmlns:a16="http://schemas.microsoft.com/office/drawing/2014/main" id="{DFA7F1E6-9C25-4BB7-848B-C523EEAADF6C}"/>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任意多边形 73">
                    <a:extLst>
                      <a:ext uri="{FF2B5EF4-FFF2-40B4-BE49-F238E27FC236}">
                        <a16:creationId xmlns="" xmlns:a16="http://schemas.microsoft.com/office/drawing/2014/main" id="{846EF469-164B-4B9A-A3BF-78242581265C}"/>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2" name="任意多边形 74">
                    <a:extLst>
                      <a:ext uri="{FF2B5EF4-FFF2-40B4-BE49-F238E27FC236}">
                        <a16:creationId xmlns="" xmlns:a16="http://schemas.microsoft.com/office/drawing/2014/main" id="{F66B077A-0308-4A63-96B5-651245DE38DB}"/>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3" name="任意多边形 75">
                    <a:extLst>
                      <a:ext uri="{FF2B5EF4-FFF2-40B4-BE49-F238E27FC236}">
                        <a16:creationId xmlns="" xmlns:a16="http://schemas.microsoft.com/office/drawing/2014/main" id="{93C6CCF8-6967-4268-8ADF-9A62FCD13242}"/>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4" name="任意多边形 76">
                    <a:extLst>
                      <a:ext uri="{FF2B5EF4-FFF2-40B4-BE49-F238E27FC236}">
                        <a16:creationId xmlns="" xmlns:a16="http://schemas.microsoft.com/office/drawing/2014/main" id="{2DE0B4EB-DD56-43BC-88A6-30B4BAF08D6D}"/>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5" name="任意多边形 77">
                    <a:extLst>
                      <a:ext uri="{FF2B5EF4-FFF2-40B4-BE49-F238E27FC236}">
                        <a16:creationId xmlns="" xmlns:a16="http://schemas.microsoft.com/office/drawing/2014/main" id="{F7523BCC-5112-4150-981C-6C010C93EFFC}"/>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8" name="组合 122">
                  <a:extLst>
                    <a:ext uri="{FF2B5EF4-FFF2-40B4-BE49-F238E27FC236}">
                      <a16:creationId xmlns="" xmlns:a16="http://schemas.microsoft.com/office/drawing/2014/main" id="{5F83C534-4E43-40AF-981B-7EBD0DFD5F38}"/>
                    </a:ext>
                  </a:extLst>
                </p:cNvPr>
                <p:cNvGrpSpPr>
                  <a:grpSpLocks/>
                </p:cNvGrpSpPr>
                <p:nvPr/>
              </p:nvGrpSpPr>
              <p:grpSpPr bwMode="auto">
                <a:xfrm>
                  <a:off x="1238175" y="792388"/>
                  <a:ext cx="3013955" cy="2929089"/>
                  <a:chOff x="7642275" y="-3564091"/>
                  <a:chExt cx="5694363" cy="5534842"/>
                </a:xfrm>
              </p:grpSpPr>
              <p:grpSp>
                <p:nvGrpSpPr>
                  <p:cNvPr id="296" name="组合 108">
                    <a:extLst>
                      <a:ext uri="{FF2B5EF4-FFF2-40B4-BE49-F238E27FC236}">
                        <a16:creationId xmlns="" xmlns:a16="http://schemas.microsoft.com/office/drawing/2014/main" id="{A13A108D-B2B7-4C41-A05C-D8ECE631BC2A}"/>
                      </a:ext>
                    </a:extLst>
                  </p:cNvPr>
                  <p:cNvGrpSpPr>
                    <a:grpSpLocks/>
                  </p:cNvGrpSpPr>
                  <p:nvPr/>
                </p:nvGrpSpPr>
                <p:grpSpPr bwMode="auto">
                  <a:xfrm>
                    <a:off x="10568038" y="-2241539"/>
                    <a:ext cx="2768600" cy="1414311"/>
                    <a:chOff x="7264400" y="2182977"/>
                    <a:chExt cx="2768600" cy="1414311"/>
                  </a:xfrm>
                </p:grpSpPr>
                <p:sp>
                  <p:nvSpPr>
                    <p:cNvPr id="318" name="任意多边形 70">
                      <a:extLst>
                        <a:ext uri="{FF2B5EF4-FFF2-40B4-BE49-F238E27FC236}">
                          <a16:creationId xmlns="" xmlns:a16="http://schemas.microsoft.com/office/drawing/2014/main" id="{A02DF2EC-6FF3-40E5-BBAE-B59717AE4A04}"/>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71">
                      <a:extLst>
                        <a:ext uri="{FF2B5EF4-FFF2-40B4-BE49-F238E27FC236}">
                          <a16:creationId xmlns="" xmlns:a16="http://schemas.microsoft.com/office/drawing/2014/main" id="{DFA9EE49-27D8-4672-A935-3B9AB4BB494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7" name="组合 109">
                    <a:extLst>
                      <a:ext uri="{FF2B5EF4-FFF2-40B4-BE49-F238E27FC236}">
                        <a16:creationId xmlns="" xmlns:a16="http://schemas.microsoft.com/office/drawing/2014/main" id="{5677063C-C2E0-499F-AF56-7BD939E596FF}"/>
                      </a:ext>
                    </a:extLst>
                  </p:cNvPr>
                  <p:cNvGrpSpPr>
                    <a:grpSpLocks/>
                  </p:cNvGrpSpPr>
                  <p:nvPr/>
                </p:nvGrpSpPr>
                <p:grpSpPr bwMode="auto">
                  <a:xfrm>
                    <a:off x="10555338" y="-792316"/>
                    <a:ext cx="2717800" cy="1467621"/>
                    <a:chOff x="7251700" y="3632200"/>
                    <a:chExt cx="2717800" cy="1467621"/>
                  </a:xfrm>
                </p:grpSpPr>
                <p:sp>
                  <p:nvSpPr>
                    <p:cNvPr id="316" name="任意多边形 68">
                      <a:extLst>
                        <a:ext uri="{FF2B5EF4-FFF2-40B4-BE49-F238E27FC236}">
                          <a16:creationId xmlns="" xmlns:a16="http://schemas.microsoft.com/office/drawing/2014/main" id="{898D787D-BD77-44D4-B20C-76F3EA538155}"/>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69">
                      <a:extLst>
                        <a:ext uri="{FF2B5EF4-FFF2-40B4-BE49-F238E27FC236}">
                          <a16:creationId xmlns="" xmlns:a16="http://schemas.microsoft.com/office/drawing/2014/main" id="{B26586A5-DC81-49F1-889E-F34F6B1D6D9B}"/>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8" name="组合 110">
                    <a:extLst>
                      <a:ext uri="{FF2B5EF4-FFF2-40B4-BE49-F238E27FC236}">
                        <a16:creationId xmlns="" xmlns:a16="http://schemas.microsoft.com/office/drawing/2014/main" id="{314C722E-A1FF-4056-9155-A3F250BFD0FB}"/>
                      </a:ext>
                    </a:extLst>
                  </p:cNvPr>
                  <p:cNvGrpSpPr>
                    <a:grpSpLocks/>
                  </p:cNvGrpSpPr>
                  <p:nvPr/>
                </p:nvGrpSpPr>
                <p:grpSpPr bwMode="auto">
                  <a:xfrm>
                    <a:off x="10471931" y="-792316"/>
                    <a:ext cx="1523446" cy="2743380"/>
                    <a:chOff x="7168293" y="3632200"/>
                    <a:chExt cx="1523446" cy="2743380"/>
                  </a:xfrm>
                </p:grpSpPr>
                <p:sp>
                  <p:nvSpPr>
                    <p:cNvPr id="314" name="任意多边形 66">
                      <a:extLst>
                        <a:ext uri="{FF2B5EF4-FFF2-40B4-BE49-F238E27FC236}">
                          <a16:creationId xmlns="" xmlns:a16="http://schemas.microsoft.com/office/drawing/2014/main" id="{75406866-BC59-4BC2-97AD-51B9B351F33D}"/>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67">
                      <a:extLst>
                        <a:ext uri="{FF2B5EF4-FFF2-40B4-BE49-F238E27FC236}">
                          <a16:creationId xmlns="" xmlns:a16="http://schemas.microsoft.com/office/drawing/2014/main" id="{7C8AE4BD-6EBA-4F03-A6DA-685E368ED946}"/>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9" name="组合 111">
                    <a:extLst>
                      <a:ext uri="{FF2B5EF4-FFF2-40B4-BE49-F238E27FC236}">
                        <a16:creationId xmlns="" xmlns:a16="http://schemas.microsoft.com/office/drawing/2014/main" id="{A5E23890-D78A-4720-9813-DC30FDF4C98D}"/>
                      </a:ext>
                    </a:extLst>
                  </p:cNvPr>
                  <p:cNvGrpSpPr>
                    <a:grpSpLocks/>
                  </p:cNvGrpSpPr>
                  <p:nvPr/>
                </p:nvGrpSpPr>
                <p:grpSpPr bwMode="auto">
                  <a:xfrm>
                    <a:off x="8882232" y="-789141"/>
                    <a:ext cx="1567560" cy="2759892"/>
                    <a:chOff x="5578594" y="3635375"/>
                    <a:chExt cx="1567560" cy="2759892"/>
                  </a:xfrm>
                </p:grpSpPr>
                <p:sp>
                  <p:nvSpPr>
                    <p:cNvPr id="312" name="任意多边形 64">
                      <a:extLst>
                        <a:ext uri="{FF2B5EF4-FFF2-40B4-BE49-F238E27FC236}">
                          <a16:creationId xmlns="" xmlns:a16="http://schemas.microsoft.com/office/drawing/2014/main" id="{1947435F-73E1-407F-A7D6-CE92276D34A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65">
                      <a:extLst>
                        <a:ext uri="{FF2B5EF4-FFF2-40B4-BE49-F238E27FC236}">
                          <a16:creationId xmlns="" xmlns:a16="http://schemas.microsoft.com/office/drawing/2014/main" id="{134D83E7-D2A1-4029-8903-17C5B7943E56}"/>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0" name="组合 99">
                    <a:extLst>
                      <a:ext uri="{FF2B5EF4-FFF2-40B4-BE49-F238E27FC236}">
                        <a16:creationId xmlns="" xmlns:a16="http://schemas.microsoft.com/office/drawing/2014/main" id="{601E1C14-81E9-489F-858C-E66D2683DB1D}"/>
                      </a:ext>
                    </a:extLst>
                  </p:cNvPr>
                  <p:cNvGrpSpPr>
                    <a:grpSpLocks/>
                  </p:cNvGrpSpPr>
                  <p:nvPr/>
                </p:nvGrpSpPr>
                <p:grpSpPr bwMode="auto">
                  <a:xfrm>
                    <a:off x="10504538" y="-3459330"/>
                    <a:ext cx="1556982" cy="2603514"/>
                    <a:chOff x="7200900" y="965186"/>
                    <a:chExt cx="1556982" cy="2603514"/>
                  </a:xfrm>
                </p:grpSpPr>
                <p:sp>
                  <p:nvSpPr>
                    <p:cNvPr id="310" name="任意多边形 62">
                      <a:extLst>
                        <a:ext uri="{FF2B5EF4-FFF2-40B4-BE49-F238E27FC236}">
                          <a16:creationId xmlns="" xmlns:a16="http://schemas.microsoft.com/office/drawing/2014/main" id="{5748846E-4BA6-44E8-8E0A-4E19849D792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1" name="任意多边形 63">
                      <a:extLst>
                        <a:ext uri="{FF2B5EF4-FFF2-40B4-BE49-F238E27FC236}">
                          <a16:creationId xmlns="" xmlns:a16="http://schemas.microsoft.com/office/drawing/2014/main" id="{455B7DA8-BF28-41A0-BDBA-949C3DAF0C0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1" name="组合 98">
                    <a:extLst>
                      <a:ext uri="{FF2B5EF4-FFF2-40B4-BE49-F238E27FC236}">
                        <a16:creationId xmlns="" xmlns:a16="http://schemas.microsoft.com/office/drawing/2014/main" id="{28545670-05C1-4D85-906C-87D1E92D58F2}"/>
                      </a:ext>
                    </a:extLst>
                  </p:cNvPr>
                  <p:cNvGrpSpPr>
                    <a:grpSpLocks/>
                  </p:cNvGrpSpPr>
                  <p:nvPr/>
                </p:nvGrpSpPr>
                <p:grpSpPr bwMode="auto">
                  <a:xfrm>
                    <a:off x="9007760" y="-3564091"/>
                    <a:ext cx="1499035" cy="2673350"/>
                    <a:chOff x="5704122" y="860425"/>
                    <a:chExt cx="1499035" cy="2673350"/>
                  </a:xfrm>
                </p:grpSpPr>
                <p:sp>
                  <p:nvSpPr>
                    <p:cNvPr id="308" name="任意多边形 60">
                      <a:extLst>
                        <a:ext uri="{FF2B5EF4-FFF2-40B4-BE49-F238E27FC236}">
                          <a16:creationId xmlns="" xmlns:a16="http://schemas.microsoft.com/office/drawing/2014/main" id="{F2D73B07-D199-4FAD-9491-9A3A5408970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9" name="任意多边形 61">
                      <a:extLst>
                        <a:ext uri="{FF2B5EF4-FFF2-40B4-BE49-F238E27FC236}">
                          <a16:creationId xmlns="" xmlns:a16="http://schemas.microsoft.com/office/drawing/2014/main" id="{E40972F0-07D2-47B1-9F36-24D9E882141D}"/>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2" name="组合 113">
                    <a:extLst>
                      <a:ext uri="{FF2B5EF4-FFF2-40B4-BE49-F238E27FC236}">
                        <a16:creationId xmlns="" xmlns:a16="http://schemas.microsoft.com/office/drawing/2014/main" id="{852ECE01-C1E5-436C-B434-0A21FDD087A0}"/>
                      </a:ext>
                    </a:extLst>
                  </p:cNvPr>
                  <p:cNvGrpSpPr>
                    <a:grpSpLocks/>
                  </p:cNvGrpSpPr>
                  <p:nvPr/>
                </p:nvGrpSpPr>
                <p:grpSpPr bwMode="auto">
                  <a:xfrm>
                    <a:off x="7685138" y="-2293489"/>
                    <a:ext cx="2743200" cy="1482122"/>
                    <a:chOff x="4381500" y="2131027"/>
                    <a:chExt cx="2743200" cy="1482122"/>
                  </a:xfrm>
                </p:grpSpPr>
                <p:sp>
                  <p:nvSpPr>
                    <p:cNvPr id="306" name="任意多边形 58">
                      <a:extLst>
                        <a:ext uri="{FF2B5EF4-FFF2-40B4-BE49-F238E27FC236}">
                          <a16:creationId xmlns="" xmlns:a16="http://schemas.microsoft.com/office/drawing/2014/main" id="{795FD399-BA6C-4811-AFBF-F868ACCAAA0F}"/>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7" name="任意多边形 59">
                      <a:extLst>
                        <a:ext uri="{FF2B5EF4-FFF2-40B4-BE49-F238E27FC236}">
                          <a16:creationId xmlns="" xmlns:a16="http://schemas.microsoft.com/office/drawing/2014/main" id="{ABBFD628-D566-4380-9187-FFE6B381D5F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3" name="组合 112">
                    <a:extLst>
                      <a:ext uri="{FF2B5EF4-FFF2-40B4-BE49-F238E27FC236}">
                        <a16:creationId xmlns="" xmlns:a16="http://schemas.microsoft.com/office/drawing/2014/main" id="{5F58E6BB-9E53-40D5-AB8E-CC35B83C4E03}"/>
                      </a:ext>
                    </a:extLst>
                  </p:cNvPr>
                  <p:cNvGrpSpPr>
                    <a:grpSpLocks/>
                  </p:cNvGrpSpPr>
                  <p:nvPr/>
                </p:nvGrpSpPr>
                <p:grpSpPr bwMode="auto">
                  <a:xfrm>
                    <a:off x="7642275" y="-801840"/>
                    <a:ext cx="2773363" cy="1440922"/>
                    <a:chOff x="4338637" y="3622676"/>
                    <a:chExt cx="2773363" cy="1440922"/>
                  </a:xfrm>
                </p:grpSpPr>
                <p:sp>
                  <p:nvSpPr>
                    <p:cNvPr id="304" name="任意多边形 56">
                      <a:extLst>
                        <a:ext uri="{FF2B5EF4-FFF2-40B4-BE49-F238E27FC236}">
                          <a16:creationId xmlns="" xmlns:a16="http://schemas.microsoft.com/office/drawing/2014/main" id="{34F17F43-9494-4BC5-8B47-D0B74A624F6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5" name="任意多边形 57">
                      <a:extLst>
                        <a:ext uri="{FF2B5EF4-FFF2-40B4-BE49-F238E27FC236}">
                          <a16:creationId xmlns="" xmlns:a16="http://schemas.microsoft.com/office/drawing/2014/main" id="{027068B4-BD55-4C36-83C1-5B89DD2F43E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59" name="组合 121">
                  <a:extLst>
                    <a:ext uri="{FF2B5EF4-FFF2-40B4-BE49-F238E27FC236}">
                      <a16:creationId xmlns="" xmlns:a16="http://schemas.microsoft.com/office/drawing/2014/main" id="{7AF898FC-5406-4D22-98E8-449B0BDFB0B3}"/>
                    </a:ext>
                  </a:extLst>
                </p:cNvPr>
                <p:cNvGrpSpPr>
                  <a:grpSpLocks/>
                </p:cNvGrpSpPr>
                <p:nvPr/>
              </p:nvGrpSpPr>
              <p:grpSpPr bwMode="auto">
                <a:xfrm>
                  <a:off x="1167595" y="656269"/>
                  <a:ext cx="2724071" cy="2669454"/>
                  <a:chOff x="13371766" y="-2490898"/>
                  <a:chExt cx="5146323" cy="5043698"/>
                </a:xfrm>
              </p:grpSpPr>
              <p:grpSp>
                <p:nvGrpSpPr>
                  <p:cNvPr id="260" name="组合 84">
                    <a:extLst>
                      <a:ext uri="{FF2B5EF4-FFF2-40B4-BE49-F238E27FC236}">
                        <a16:creationId xmlns="" xmlns:a16="http://schemas.microsoft.com/office/drawing/2014/main" id="{E4865537-2AF5-44A7-B6F0-7068D3171D72}"/>
                      </a:ext>
                    </a:extLst>
                  </p:cNvPr>
                  <p:cNvGrpSpPr>
                    <a:grpSpLocks/>
                  </p:cNvGrpSpPr>
                  <p:nvPr/>
                </p:nvGrpSpPr>
                <p:grpSpPr bwMode="auto">
                  <a:xfrm>
                    <a:off x="14041858" y="-2490898"/>
                    <a:ext cx="4476231" cy="4896641"/>
                    <a:chOff x="-131440" y="1532255"/>
                    <a:chExt cx="2379817" cy="2603331"/>
                  </a:xfrm>
                </p:grpSpPr>
                <p:grpSp>
                  <p:nvGrpSpPr>
                    <p:cNvPr id="278" name="组合 69">
                      <a:extLst>
                        <a:ext uri="{FF2B5EF4-FFF2-40B4-BE49-F238E27FC236}">
                          <a16:creationId xmlns="" xmlns:a16="http://schemas.microsoft.com/office/drawing/2014/main" id="{BC21F073-5B73-43E5-A9B2-2D3CC1A14E8F}"/>
                        </a:ext>
                      </a:extLst>
                    </p:cNvPr>
                    <p:cNvGrpSpPr>
                      <a:grpSpLocks/>
                    </p:cNvGrpSpPr>
                    <p:nvPr/>
                  </p:nvGrpSpPr>
                  <p:grpSpPr bwMode="auto">
                    <a:xfrm>
                      <a:off x="1063163" y="2072415"/>
                      <a:ext cx="1179452" cy="1050341"/>
                      <a:chOff x="2682875" y="2154503"/>
                      <a:chExt cx="1179452" cy="1050341"/>
                    </a:xfrm>
                  </p:grpSpPr>
                  <p:sp>
                    <p:nvSpPr>
                      <p:cNvPr id="294" name="任意多边形 46">
                        <a:extLst>
                          <a:ext uri="{FF2B5EF4-FFF2-40B4-BE49-F238E27FC236}">
                            <a16:creationId xmlns="" xmlns:a16="http://schemas.microsoft.com/office/drawing/2014/main" id="{E56FE025-1C0B-43C7-B221-F01CBEC2D81F}"/>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5" name="任意多边形 47">
                        <a:extLst>
                          <a:ext uri="{FF2B5EF4-FFF2-40B4-BE49-F238E27FC236}">
                            <a16:creationId xmlns="" xmlns:a16="http://schemas.microsoft.com/office/drawing/2014/main" id="{C13ED8C0-F5D5-4E22-9F57-B1461A1F969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9" name="组合 80">
                      <a:extLst>
                        <a:ext uri="{FF2B5EF4-FFF2-40B4-BE49-F238E27FC236}">
                          <a16:creationId xmlns="" xmlns:a16="http://schemas.microsoft.com/office/drawing/2014/main" id="{9812480D-023C-4662-A269-C921557ABC91}"/>
                        </a:ext>
                      </a:extLst>
                    </p:cNvPr>
                    <p:cNvGrpSpPr>
                      <a:grpSpLocks/>
                    </p:cNvGrpSpPr>
                    <p:nvPr/>
                  </p:nvGrpSpPr>
                  <p:grpSpPr bwMode="auto">
                    <a:xfrm>
                      <a:off x="1078707" y="2993336"/>
                      <a:ext cx="1169670" cy="723690"/>
                      <a:chOff x="2895600" y="3487261"/>
                      <a:chExt cx="1169670" cy="723690"/>
                    </a:xfrm>
                  </p:grpSpPr>
                  <p:sp>
                    <p:nvSpPr>
                      <p:cNvPr id="292" name="任意多边形 44">
                        <a:extLst>
                          <a:ext uri="{FF2B5EF4-FFF2-40B4-BE49-F238E27FC236}">
                            <a16:creationId xmlns="" xmlns:a16="http://schemas.microsoft.com/office/drawing/2014/main" id="{DD4A0E24-9562-49D2-993D-BDACA939D74E}"/>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3" name="任意多边形 45">
                        <a:extLst>
                          <a:ext uri="{FF2B5EF4-FFF2-40B4-BE49-F238E27FC236}">
                            <a16:creationId xmlns="" xmlns:a16="http://schemas.microsoft.com/office/drawing/2014/main" id="{991F1DC3-B31A-4C8D-A1B8-D48CAF3C0C87}"/>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0" name="组合 82">
                      <a:extLst>
                        <a:ext uri="{FF2B5EF4-FFF2-40B4-BE49-F238E27FC236}">
                          <a16:creationId xmlns="" xmlns:a16="http://schemas.microsoft.com/office/drawing/2014/main" id="{AA0A155E-C3DF-4D05-9685-1C2E4109BE8F}"/>
                        </a:ext>
                      </a:extLst>
                    </p:cNvPr>
                    <p:cNvGrpSpPr>
                      <a:grpSpLocks/>
                    </p:cNvGrpSpPr>
                    <p:nvPr/>
                  </p:nvGrpSpPr>
                  <p:grpSpPr bwMode="auto">
                    <a:xfrm>
                      <a:off x="618349" y="3122458"/>
                      <a:ext cx="850535" cy="1013128"/>
                      <a:chOff x="4720449" y="4163858"/>
                      <a:chExt cx="850535" cy="1013128"/>
                    </a:xfrm>
                  </p:grpSpPr>
                  <p:sp>
                    <p:nvSpPr>
                      <p:cNvPr id="290" name="任意多边形 42" hidden="1">
                        <a:extLst>
                          <a:ext uri="{FF2B5EF4-FFF2-40B4-BE49-F238E27FC236}">
                            <a16:creationId xmlns="" xmlns:a16="http://schemas.microsoft.com/office/drawing/2014/main" id="{90889388-A4F3-4AB1-8654-7F06BBD07619}"/>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43">
                        <a:extLst>
                          <a:ext uri="{FF2B5EF4-FFF2-40B4-BE49-F238E27FC236}">
                            <a16:creationId xmlns="" xmlns:a16="http://schemas.microsoft.com/office/drawing/2014/main" id="{DB48F8FC-1E58-4724-9E14-14E74DC5FA0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1" name="组合 76">
                      <a:extLst>
                        <a:ext uri="{FF2B5EF4-FFF2-40B4-BE49-F238E27FC236}">
                          <a16:creationId xmlns="" xmlns:a16="http://schemas.microsoft.com/office/drawing/2014/main" id="{36829D1C-524D-40DC-96F4-C7D93200385E}"/>
                        </a:ext>
                      </a:extLst>
                    </p:cNvPr>
                    <p:cNvGrpSpPr>
                      <a:grpSpLocks/>
                    </p:cNvGrpSpPr>
                    <p:nvPr/>
                  </p:nvGrpSpPr>
                  <p:grpSpPr bwMode="auto">
                    <a:xfrm>
                      <a:off x="-131440" y="2075280"/>
                      <a:ext cx="1172106" cy="1056965"/>
                      <a:chOff x="-1553840" y="2119273"/>
                      <a:chExt cx="1172106" cy="1056965"/>
                    </a:xfrm>
                  </p:grpSpPr>
                  <p:sp>
                    <p:nvSpPr>
                      <p:cNvPr id="288" name="Freeform 75_1" hidden="1">
                        <a:extLst>
                          <a:ext uri="{FF2B5EF4-FFF2-40B4-BE49-F238E27FC236}">
                            <a16:creationId xmlns="" xmlns:a16="http://schemas.microsoft.com/office/drawing/2014/main" id="{2A32C3F7-BDDC-4F23-8EDB-C514FCB5311E}"/>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41">
                        <a:extLst>
                          <a:ext uri="{FF2B5EF4-FFF2-40B4-BE49-F238E27FC236}">
                            <a16:creationId xmlns="" xmlns:a16="http://schemas.microsoft.com/office/drawing/2014/main" id="{D39B2210-4156-4C29-98F8-EB4FACA01E2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2" name="组合 77">
                      <a:extLst>
                        <a:ext uri="{FF2B5EF4-FFF2-40B4-BE49-F238E27FC236}">
                          <a16:creationId xmlns="" xmlns:a16="http://schemas.microsoft.com/office/drawing/2014/main" id="{07958EC4-B2F2-4679-89EF-3364C4AB7B74}"/>
                        </a:ext>
                      </a:extLst>
                    </p:cNvPr>
                    <p:cNvGrpSpPr>
                      <a:grpSpLocks/>
                    </p:cNvGrpSpPr>
                    <p:nvPr/>
                  </p:nvGrpSpPr>
                  <p:grpSpPr bwMode="auto">
                    <a:xfrm>
                      <a:off x="-117221" y="2989912"/>
                      <a:ext cx="1172257" cy="735498"/>
                      <a:chOff x="227370" y="4232048"/>
                      <a:chExt cx="1172257" cy="735498"/>
                    </a:xfrm>
                  </p:grpSpPr>
                  <p:sp>
                    <p:nvSpPr>
                      <p:cNvPr id="286" name="任意多边形 38">
                        <a:extLst>
                          <a:ext uri="{FF2B5EF4-FFF2-40B4-BE49-F238E27FC236}">
                            <a16:creationId xmlns="" xmlns:a16="http://schemas.microsoft.com/office/drawing/2014/main" id="{DAE746B1-C632-4D63-B9BA-7AB9CFD1F684}"/>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7" name="任意多边形 39">
                        <a:extLst>
                          <a:ext uri="{FF2B5EF4-FFF2-40B4-BE49-F238E27FC236}">
                            <a16:creationId xmlns="" xmlns:a16="http://schemas.microsoft.com/office/drawing/2014/main" id="{69DD6303-30EE-4813-BB03-3E8A10BCD97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68">
                      <a:extLst>
                        <a:ext uri="{FF2B5EF4-FFF2-40B4-BE49-F238E27FC236}">
                          <a16:creationId xmlns="" xmlns:a16="http://schemas.microsoft.com/office/drawing/2014/main" id="{E44C4785-CE70-425B-B805-8F72851F1C40}"/>
                        </a:ext>
                      </a:extLst>
                    </p:cNvPr>
                    <p:cNvGrpSpPr>
                      <a:grpSpLocks/>
                    </p:cNvGrpSpPr>
                    <p:nvPr/>
                  </p:nvGrpSpPr>
                  <p:grpSpPr bwMode="auto">
                    <a:xfrm>
                      <a:off x="653667" y="1532255"/>
                      <a:ext cx="856733" cy="1585595"/>
                      <a:chOff x="2911092" y="1154430"/>
                      <a:chExt cx="856733" cy="1585595"/>
                    </a:xfrm>
                  </p:grpSpPr>
                  <p:sp>
                    <p:nvSpPr>
                      <p:cNvPr id="284" name="任意多边形 36">
                        <a:extLst>
                          <a:ext uri="{FF2B5EF4-FFF2-40B4-BE49-F238E27FC236}">
                            <a16:creationId xmlns="" xmlns:a16="http://schemas.microsoft.com/office/drawing/2014/main" id="{978A6245-1ADB-479D-9976-A50B26BBE675}"/>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5" name="任意多边形 37">
                        <a:extLst>
                          <a:ext uri="{FF2B5EF4-FFF2-40B4-BE49-F238E27FC236}">
                            <a16:creationId xmlns="" xmlns:a16="http://schemas.microsoft.com/office/drawing/2014/main" id="{0EEEC7EF-11E9-46B8-A8B7-37D128737670}"/>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1" name="组合 64">
                    <a:extLst>
                      <a:ext uri="{FF2B5EF4-FFF2-40B4-BE49-F238E27FC236}">
                        <a16:creationId xmlns="" xmlns:a16="http://schemas.microsoft.com/office/drawing/2014/main" id="{115CA946-32AB-417A-A787-F5823CA50FFE}"/>
                      </a:ext>
                    </a:extLst>
                  </p:cNvPr>
                  <p:cNvGrpSpPr>
                    <a:grpSpLocks/>
                  </p:cNvGrpSpPr>
                  <p:nvPr/>
                </p:nvGrpSpPr>
                <p:grpSpPr bwMode="auto">
                  <a:xfrm>
                    <a:off x="13371766" y="-568256"/>
                    <a:ext cx="3969643" cy="3121056"/>
                    <a:chOff x="-104553" y="2352286"/>
                    <a:chExt cx="3969643" cy="3121056"/>
                  </a:xfrm>
                </p:grpSpPr>
                <p:sp>
                  <p:nvSpPr>
                    <p:cNvPr id="276" name="椭圆 275">
                      <a:extLst>
                        <a:ext uri="{FF2B5EF4-FFF2-40B4-BE49-F238E27FC236}">
                          <a16:creationId xmlns="" xmlns:a16="http://schemas.microsoft.com/office/drawing/2014/main" id="{0E222649-4791-4057-8631-37A5E6EEE5B2}"/>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7" name="椭圆 276">
                      <a:extLst>
                        <a:ext uri="{FF2B5EF4-FFF2-40B4-BE49-F238E27FC236}">
                          <a16:creationId xmlns="" xmlns:a16="http://schemas.microsoft.com/office/drawing/2014/main" id="{F48085C4-F92A-4BE9-B0D5-8999891C3C05}"/>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40">
                    <a:extLst>
                      <a:ext uri="{FF2B5EF4-FFF2-40B4-BE49-F238E27FC236}">
                        <a16:creationId xmlns="" xmlns:a16="http://schemas.microsoft.com/office/drawing/2014/main" id="{797AB374-6918-42ED-AFFB-A2BEAABD5662}"/>
                      </a:ext>
                    </a:extLst>
                  </p:cNvPr>
                  <p:cNvGrpSpPr>
                    <a:grpSpLocks/>
                  </p:cNvGrpSpPr>
                  <p:nvPr/>
                </p:nvGrpSpPr>
                <p:grpSpPr bwMode="auto">
                  <a:xfrm>
                    <a:off x="15232572" y="-1047421"/>
                    <a:ext cx="2124490" cy="2153566"/>
                    <a:chOff x="3971510" y="869821"/>
                    <a:chExt cx="2124490" cy="2153566"/>
                  </a:xfrm>
                </p:grpSpPr>
                <p:grpSp>
                  <p:nvGrpSpPr>
                    <p:cNvPr id="263" name="组合 19">
                      <a:extLst>
                        <a:ext uri="{FF2B5EF4-FFF2-40B4-BE49-F238E27FC236}">
                          <a16:creationId xmlns="" xmlns:a16="http://schemas.microsoft.com/office/drawing/2014/main" id="{B5868105-6FC2-4E69-8D81-975301082703}"/>
                        </a:ext>
                      </a:extLst>
                    </p:cNvPr>
                    <p:cNvGrpSpPr>
                      <a:grpSpLocks/>
                    </p:cNvGrpSpPr>
                    <p:nvPr/>
                  </p:nvGrpSpPr>
                  <p:grpSpPr bwMode="auto">
                    <a:xfrm>
                      <a:off x="5052827" y="904964"/>
                      <a:ext cx="1043173" cy="1547336"/>
                      <a:chOff x="8202642" y="1331438"/>
                      <a:chExt cx="1043173" cy="1547336"/>
                    </a:xfrm>
                  </p:grpSpPr>
                  <p:sp>
                    <p:nvSpPr>
                      <p:cNvPr id="274" name="任意多边形 26">
                        <a:extLst>
                          <a:ext uri="{FF2B5EF4-FFF2-40B4-BE49-F238E27FC236}">
                            <a16:creationId xmlns="" xmlns:a16="http://schemas.microsoft.com/office/drawing/2014/main" id="{3138950D-2D13-43C5-813A-54CB00C16468}"/>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5" name="任意多边形 27">
                        <a:extLst>
                          <a:ext uri="{FF2B5EF4-FFF2-40B4-BE49-F238E27FC236}">
                            <a16:creationId xmlns="" xmlns:a16="http://schemas.microsoft.com/office/drawing/2014/main" id="{4E7ED962-3846-4D48-8B07-0B98FEACF875}"/>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4" name="组合 39">
                      <a:extLst>
                        <a:ext uri="{FF2B5EF4-FFF2-40B4-BE49-F238E27FC236}">
                          <a16:creationId xmlns="" xmlns:a16="http://schemas.microsoft.com/office/drawing/2014/main" id="{98E2D756-9B60-4EA7-A283-2FBD284928FC}"/>
                        </a:ext>
                      </a:extLst>
                    </p:cNvPr>
                    <p:cNvGrpSpPr>
                      <a:grpSpLocks/>
                    </p:cNvGrpSpPr>
                    <p:nvPr/>
                  </p:nvGrpSpPr>
                  <p:grpSpPr bwMode="auto">
                    <a:xfrm>
                      <a:off x="4018410" y="869821"/>
                      <a:ext cx="1074500" cy="1569143"/>
                      <a:chOff x="4018410" y="869821"/>
                      <a:chExt cx="1074500" cy="1569143"/>
                    </a:xfrm>
                  </p:grpSpPr>
                  <p:sp>
                    <p:nvSpPr>
                      <p:cNvPr id="272" name="任意多边形 24">
                        <a:extLst>
                          <a:ext uri="{FF2B5EF4-FFF2-40B4-BE49-F238E27FC236}">
                            <a16:creationId xmlns="" xmlns:a16="http://schemas.microsoft.com/office/drawing/2014/main" id="{47898AB1-97A1-4A17-B542-05BC96FCC152}"/>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任意多边形 25">
                        <a:extLst>
                          <a:ext uri="{FF2B5EF4-FFF2-40B4-BE49-F238E27FC236}">
                            <a16:creationId xmlns="" xmlns:a16="http://schemas.microsoft.com/office/drawing/2014/main" id="{4825034C-8A8A-4ABA-A3BC-8FDDC290543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5" name="组合 23">
                      <a:extLst>
                        <a:ext uri="{FF2B5EF4-FFF2-40B4-BE49-F238E27FC236}">
                          <a16:creationId xmlns="" xmlns:a16="http://schemas.microsoft.com/office/drawing/2014/main" id="{CB0D401C-4D4C-42CB-B022-7EE498965721}"/>
                        </a:ext>
                      </a:extLst>
                    </p:cNvPr>
                    <p:cNvGrpSpPr>
                      <a:grpSpLocks/>
                    </p:cNvGrpSpPr>
                    <p:nvPr/>
                  </p:nvGrpSpPr>
                  <p:grpSpPr bwMode="auto">
                    <a:xfrm>
                      <a:off x="5048035" y="2175212"/>
                      <a:ext cx="1018726" cy="829528"/>
                      <a:chOff x="7348022" y="2790825"/>
                      <a:chExt cx="1018726" cy="829528"/>
                    </a:xfrm>
                  </p:grpSpPr>
                  <p:sp>
                    <p:nvSpPr>
                      <p:cNvPr id="270" name="任意多边形 22" hidden="1">
                        <a:extLst>
                          <a:ext uri="{FF2B5EF4-FFF2-40B4-BE49-F238E27FC236}">
                            <a16:creationId xmlns="" xmlns:a16="http://schemas.microsoft.com/office/drawing/2014/main" id="{5C965D3A-492B-4056-8EE7-C20127D1EC6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1" name="任意多边形 23">
                        <a:extLst>
                          <a:ext uri="{FF2B5EF4-FFF2-40B4-BE49-F238E27FC236}">
                            <a16:creationId xmlns="" xmlns:a16="http://schemas.microsoft.com/office/drawing/2014/main" id="{EA040467-4DC1-4BA1-9E19-25CEF20FB76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6" name="组合 33">
                      <a:extLst>
                        <a:ext uri="{FF2B5EF4-FFF2-40B4-BE49-F238E27FC236}">
                          <a16:creationId xmlns="" xmlns:a16="http://schemas.microsoft.com/office/drawing/2014/main" id="{7DA6AD8E-D14E-4F1D-AC64-5590A8B9A97D}"/>
                        </a:ext>
                      </a:extLst>
                    </p:cNvPr>
                    <p:cNvGrpSpPr>
                      <a:grpSpLocks/>
                    </p:cNvGrpSpPr>
                    <p:nvPr/>
                  </p:nvGrpSpPr>
                  <p:grpSpPr bwMode="auto">
                    <a:xfrm>
                      <a:off x="3971510" y="2141238"/>
                      <a:ext cx="1066735" cy="882149"/>
                      <a:chOff x="8334175" y="1062762"/>
                      <a:chExt cx="1066735" cy="882149"/>
                    </a:xfrm>
                  </p:grpSpPr>
                  <p:sp>
                    <p:nvSpPr>
                      <p:cNvPr id="267" name="任意多边形 19">
                        <a:extLst>
                          <a:ext uri="{FF2B5EF4-FFF2-40B4-BE49-F238E27FC236}">
                            <a16:creationId xmlns="" xmlns:a16="http://schemas.microsoft.com/office/drawing/2014/main" id="{E8CBA016-6719-4A81-B8A1-750983D5D76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8" name="任意多边形 20">
                        <a:extLst>
                          <a:ext uri="{FF2B5EF4-FFF2-40B4-BE49-F238E27FC236}">
                            <a16:creationId xmlns="" xmlns:a16="http://schemas.microsoft.com/office/drawing/2014/main" id="{A796A83F-6D63-4DE1-8A2D-70D6415F6FDC}"/>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21">
                        <a:extLst>
                          <a:ext uri="{FF2B5EF4-FFF2-40B4-BE49-F238E27FC236}">
                            <a16:creationId xmlns="" xmlns:a16="http://schemas.microsoft.com/office/drawing/2014/main" id="{FA120C1A-7CAB-4CE8-AD4D-F4780E5B0DAE}"/>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253" name="矩形 252">
              <a:extLst>
                <a:ext uri="{FF2B5EF4-FFF2-40B4-BE49-F238E27FC236}">
                  <a16:creationId xmlns="" xmlns:a16="http://schemas.microsoft.com/office/drawing/2014/main" id="{6F63234F-727F-4A83-BDA3-9AC799B41A2B}"/>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76" name="组合 175">
            <a:extLst>
              <a:ext uri="{FF2B5EF4-FFF2-40B4-BE49-F238E27FC236}">
                <a16:creationId xmlns="" xmlns:a16="http://schemas.microsoft.com/office/drawing/2014/main" id="{935DFFDC-7D67-4B00-89A2-EEFE6FABFA21}"/>
              </a:ext>
            </a:extLst>
          </p:cNvPr>
          <p:cNvGrpSpPr/>
          <p:nvPr/>
        </p:nvGrpSpPr>
        <p:grpSpPr>
          <a:xfrm>
            <a:off x="3792220" y="1130574"/>
            <a:ext cx="4033157" cy="4033157"/>
            <a:chOff x="4005943" y="1714500"/>
            <a:chExt cx="4033157" cy="4033157"/>
          </a:xfrm>
        </p:grpSpPr>
        <p:grpSp>
          <p:nvGrpSpPr>
            <p:cNvPr id="177" name="组合 176">
              <a:extLst>
                <a:ext uri="{FF2B5EF4-FFF2-40B4-BE49-F238E27FC236}">
                  <a16:creationId xmlns="" xmlns:a16="http://schemas.microsoft.com/office/drawing/2014/main" id="{89EA3A45-A3E0-4324-B50A-9A98EA89DDD8}"/>
                </a:ext>
              </a:extLst>
            </p:cNvPr>
            <p:cNvGrpSpPr>
              <a:grpSpLocks/>
            </p:cNvGrpSpPr>
            <p:nvPr/>
          </p:nvGrpSpPr>
          <p:grpSpPr bwMode="auto">
            <a:xfrm>
              <a:off x="4134074" y="2379793"/>
              <a:ext cx="3257326" cy="3254018"/>
              <a:chOff x="412646" y="656269"/>
              <a:chExt cx="3839484" cy="3834791"/>
            </a:xfrm>
          </p:grpSpPr>
          <p:sp>
            <p:nvSpPr>
              <p:cNvPr id="179" name="椭圆 178">
                <a:extLst>
                  <a:ext uri="{FF2B5EF4-FFF2-40B4-BE49-F238E27FC236}">
                    <a16:creationId xmlns="" xmlns:a16="http://schemas.microsoft.com/office/drawing/2014/main" id="{476C60D1-8FB0-45F5-A0CC-DB7096D323AD}"/>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0" name="组合 179">
                <a:extLst>
                  <a:ext uri="{FF2B5EF4-FFF2-40B4-BE49-F238E27FC236}">
                    <a16:creationId xmlns="" xmlns:a16="http://schemas.microsoft.com/office/drawing/2014/main" id="{616E5C8E-97B8-44EA-8166-433A89B0894A}"/>
                  </a:ext>
                </a:extLst>
              </p:cNvPr>
              <p:cNvGrpSpPr>
                <a:grpSpLocks/>
              </p:cNvGrpSpPr>
              <p:nvPr/>
            </p:nvGrpSpPr>
            <p:grpSpPr bwMode="auto">
              <a:xfrm>
                <a:off x="1167595" y="656269"/>
                <a:ext cx="3084535" cy="3065208"/>
                <a:chOff x="1167595" y="656269"/>
                <a:chExt cx="3084535" cy="3065208"/>
              </a:xfrm>
            </p:grpSpPr>
            <p:sp>
              <p:nvSpPr>
                <p:cNvPr id="181" name="椭圆 180">
                  <a:extLst>
                    <a:ext uri="{FF2B5EF4-FFF2-40B4-BE49-F238E27FC236}">
                      <a16:creationId xmlns="" xmlns:a16="http://schemas.microsoft.com/office/drawing/2014/main" id="{C77D2659-6AD2-45E8-882A-7F5B1BADAFD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2" name="组合 126">
                  <a:extLst>
                    <a:ext uri="{FF2B5EF4-FFF2-40B4-BE49-F238E27FC236}">
                      <a16:creationId xmlns="" xmlns:a16="http://schemas.microsoft.com/office/drawing/2014/main" id="{CF783C5A-DD07-4E81-849D-7FCE9B2B96DC}"/>
                    </a:ext>
                  </a:extLst>
                </p:cNvPr>
                <p:cNvGrpSpPr>
                  <a:grpSpLocks/>
                </p:cNvGrpSpPr>
                <p:nvPr/>
              </p:nvGrpSpPr>
              <p:grpSpPr bwMode="auto">
                <a:xfrm>
                  <a:off x="1471763" y="905821"/>
                  <a:ext cx="2545098" cy="2726591"/>
                  <a:chOff x="5692632" y="2125830"/>
                  <a:chExt cx="2582391" cy="2767159"/>
                </a:xfrm>
              </p:grpSpPr>
              <p:sp>
                <p:nvSpPr>
                  <p:cNvPr id="245" name="任意多边形 72">
                    <a:extLst>
                      <a:ext uri="{FF2B5EF4-FFF2-40B4-BE49-F238E27FC236}">
                        <a16:creationId xmlns="" xmlns:a16="http://schemas.microsoft.com/office/drawing/2014/main" id="{FA43A3A4-A0D1-45BB-9B77-270D91CD4D59}"/>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6" name="任意多边形 73">
                    <a:extLst>
                      <a:ext uri="{FF2B5EF4-FFF2-40B4-BE49-F238E27FC236}">
                        <a16:creationId xmlns="" xmlns:a16="http://schemas.microsoft.com/office/drawing/2014/main" id="{AB7A73F6-6209-4810-B108-5D225F9D75AF}"/>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7" name="任意多边形 74">
                    <a:extLst>
                      <a:ext uri="{FF2B5EF4-FFF2-40B4-BE49-F238E27FC236}">
                        <a16:creationId xmlns="" xmlns:a16="http://schemas.microsoft.com/office/drawing/2014/main" id="{C5A03D26-81F8-4F4C-A33E-FB236CB5CB5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75">
                    <a:extLst>
                      <a:ext uri="{FF2B5EF4-FFF2-40B4-BE49-F238E27FC236}">
                        <a16:creationId xmlns="" xmlns:a16="http://schemas.microsoft.com/office/drawing/2014/main" id="{F7AB9565-9081-43F1-A5AC-80A90D4E0B9F}"/>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9" name="任意多边形 76">
                    <a:extLst>
                      <a:ext uri="{FF2B5EF4-FFF2-40B4-BE49-F238E27FC236}">
                        <a16:creationId xmlns="" xmlns:a16="http://schemas.microsoft.com/office/drawing/2014/main" id="{1EB7A1B0-9B70-45E3-BCD8-F8D3DD8F7DC9}"/>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0" name="任意多边形 77">
                    <a:extLst>
                      <a:ext uri="{FF2B5EF4-FFF2-40B4-BE49-F238E27FC236}">
                        <a16:creationId xmlns="" xmlns:a16="http://schemas.microsoft.com/office/drawing/2014/main" id="{FE2F4A85-52D9-4CA4-9976-3AABC5F92749}"/>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3" name="组合 122">
                  <a:extLst>
                    <a:ext uri="{FF2B5EF4-FFF2-40B4-BE49-F238E27FC236}">
                      <a16:creationId xmlns="" xmlns:a16="http://schemas.microsoft.com/office/drawing/2014/main" id="{6CA93A70-A861-4A51-9759-4545028F145D}"/>
                    </a:ext>
                  </a:extLst>
                </p:cNvPr>
                <p:cNvGrpSpPr>
                  <a:grpSpLocks/>
                </p:cNvGrpSpPr>
                <p:nvPr/>
              </p:nvGrpSpPr>
              <p:grpSpPr bwMode="auto">
                <a:xfrm>
                  <a:off x="1238175" y="792388"/>
                  <a:ext cx="3013955" cy="2929089"/>
                  <a:chOff x="7642275" y="-3564091"/>
                  <a:chExt cx="5694363" cy="5534842"/>
                </a:xfrm>
              </p:grpSpPr>
              <p:grpSp>
                <p:nvGrpSpPr>
                  <p:cNvPr id="221" name="组合 108">
                    <a:extLst>
                      <a:ext uri="{FF2B5EF4-FFF2-40B4-BE49-F238E27FC236}">
                        <a16:creationId xmlns="" xmlns:a16="http://schemas.microsoft.com/office/drawing/2014/main" id="{72328B34-434B-49A6-B493-B61E40147950}"/>
                      </a:ext>
                    </a:extLst>
                  </p:cNvPr>
                  <p:cNvGrpSpPr>
                    <a:grpSpLocks/>
                  </p:cNvGrpSpPr>
                  <p:nvPr/>
                </p:nvGrpSpPr>
                <p:grpSpPr bwMode="auto">
                  <a:xfrm>
                    <a:off x="10568038" y="-2241539"/>
                    <a:ext cx="2768600" cy="1414311"/>
                    <a:chOff x="7264400" y="2182977"/>
                    <a:chExt cx="2768600" cy="1414311"/>
                  </a:xfrm>
                </p:grpSpPr>
                <p:sp>
                  <p:nvSpPr>
                    <p:cNvPr id="243" name="任意多边形 70">
                      <a:extLst>
                        <a:ext uri="{FF2B5EF4-FFF2-40B4-BE49-F238E27FC236}">
                          <a16:creationId xmlns="" xmlns:a16="http://schemas.microsoft.com/office/drawing/2014/main" id="{18135A24-6F53-472C-A59E-F36FE664B113}"/>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4" name="任意多边形 71">
                      <a:extLst>
                        <a:ext uri="{FF2B5EF4-FFF2-40B4-BE49-F238E27FC236}">
                          <a16:creationId xmlns="" xmlns:a16="http://schemas.microsoft.com/office/drawing/2014/main" id="{4E830C64-CB4C-4171-A265-8AE5494A60BB}"/>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2" name="组合 109">
                    <a:extLst>
                      <a:ext uri="{FF2B5EF4-FFF2-40B4-BE49-F238E27FC236}">
                        <a16:creationId xmlns="" xmlns:a16="http://schemas.microsoft.com/office/drawing/2014/main" id="{4266F5E7-DFC0-4BF4-9A34-093E19DA441E}"/>
                      </a:ext>
                    </a:extLst>
                  </p:cNvPr>
                  <p:cNvGrpSpPr>
                    <a:grpSpLocks/>
                  </p:cNvGrpSpPr>
                  <p:nvPr/>
                </p:nvGrpSpPr>
                <p:grpSpPr bwMode="auto">
                  <a:xfrm>
                    <a:off x="10555338" y="-792316"/>
                    <a:ext cx="2717800" cy="1467621"/>
                    <a:chOff x="7251700" y="3632200"/>
                    <a:chExt cx="2717800" cy="1467621"/>
                  </a:xfrm>
                </p:grpSpPr>
                <p:sp>
                  <p:nvSpPr>
                    <p:cNvPr id="241" name="任意多边形 68">
                      <a:extLst>
                        <a:ext uri="{FF2B5EF4-FFF2-40B4-BE49-F238E27FC236}">
                          <a16:creationId xmlns="" xmlns:a16="http://schemas.microsoft.com/office/drawing/2014/main" id="{C934D07A-1964-4114-B762-3EF7226601BF}"/>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2" name="任意多边形 69">
                      <a:extLst>
                        <a:ext uri="{FF2B5EF4-FFF2-40B4-BE49-F238E27FC236}">
                          <a16:creationId xmlns="" xmlns:a16="http://schemas.microsoft.com/office/drawing/2014/main" id="{193F3992-2AAB-419D-B2DB-D26993CC6E0B}"/>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110">
                    <a:extLst>
                      <a:ext uri="{FF2B5EF4-FFF2-40B4-BE49-F238E27FC236}">
                        <a16:creationId xmlns="" xmlns:a16="http://schemas.microsoft.com/office/drawing/2014/main" id="{AD409DF3-0F78-498A-921A-B6EB430276E1}"/>
                      </a:ext>
                    </a:extLst>
                  </p:cNvPr>
                  <p:cNvGrpSpPr>
                    <a:grpSpLocks/>
                  </p:cNvGrpSpPr>
                  <p:nvPr/>
                </p:nvGrpSpPr>
                <p:grpSpPr bwMode="auto">
                  <a:xfrm>
                    <a:off x="10471931" y="-792316"/>
                    <a:ext cx="1523446" cy="2743380"/>
                    <a:chOff x="7168293" y="3632200"/>
                    <a:chExt cx="1523446" cy="2743380"/>
                  </a:xfrm>
                </p:grpSpPr>
                <p:sp>
                  <p:nvSpPr>
                    <p:cNvPr id="239" name="任意多边形 66">
                      <a:extLst>
                        <a:ext uri="{FF2B5EF4-FFF2-40B4-BE49-F238E27FC236}">
                          <a16:creationId xmlns="" xmlns:a16="http://schemas.microsoft.com/office/drawing/2014/main" id="{BE239007-C416-4420-8EF0-13FCD94A8BC8}"/>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0" name="任意多边形 67">
                      <a:extLst>
                        <a:ext uri="{FF2B5EF4-FFF2-40B4-BE49-F238E27FC236}">
                          <a16:creationId xmlns="" xmlns:a16="http://schemas.microsoft.com/office/drawing/2014/main" id="{9D2B36EF-C81C-49AC-8659-D64242CD1D79}"/>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4" name="组合 111">
                    <a:extLst>
                      <a:ext uri="{FF2B5EF4-FFF2-40B4-BE49-F238E27FC236}">
                        <a16:creationId xmlns="" xmlns:a16="http://schemas.microsoft.com/office/drawing/2014/main" id="{151CE80F-E4B7-4E36-8625-94EB07EB1E30}"/>
                      </a:ext>
                    </a:extLst>
                  </p:cNvPr>
                  <p:cNvGrpSpPr>
                    <a:grpSpLocks/>
                  </p:cNvGrpSpPr>
                  <p:nvPr/>
                </p:nvGrpSpPr>
                <p:grpSpPr bwMode="auto">
                  <a:xfrm>
                    <a:off x="8882232" y="-789141"/>
                    <a:ext cx="1567560" cy="2759892"/>
                    <a:chOff x="5578594" y="3635375"/>
                    <a:chExt cx="1567560" cy="2759892"/>
                  </a:xfrm>
                </p:grpSpPr>
                <p:sp>
                  <p:nvSpPr>
                    <p:cNvPr id="237" name="任意多边形 64">
                      <a:extLst>
                        <a:ext uri="{FF2B5EF4-FFF2-40B4-BE49-F238E27FC236}">
                          <a16:creationId xmlns="" xmlns:a16="http://schemas.microsoft.com/office/drawing/2014/main" id="{32AD58F3-1DF6-4668-89F7-FEE2B8F0F1E9}"/>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8" name="任意多边形 65">
                      <a:extLst>
                        <a:ext uri="{FF2B5EF4-FFF2-40B4-BE49-F238E27FC236}">
                          <a16:creationId xmlns="" xmlns:a16="http://schemas.microsoft.com/office/drawing/2014/main" id="{01D5D6F3-2A9E-41BF-BA3B-DE124053957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5" name="组合 99">
                    <a:extLst>
                      <a:ext uri="{FF2B5EF4-FFF2-40B4-BE49-F238E27FC236}">
                        <a16:creationId xmlns="" xmlns:a16="http://schemas.microsoft.com/office/drawing/2014/main" id="{087C3B98-E240-43BF-98E5-CD0BEC64AA18}"/>
                      </a:ext>
                    </a:extLst>
                  </p:cNvPr>
                  <p:cNvGrpSpPr>
                    <a:grpSpLocks/>
                  </p:cNvGrpSpPr>
                  <p:nvPr/>
                </p:nvGrpSpPr>
                <p:grpSpPr bwMode="auto">
                  <a:xfrm>
                    <a:off x="10504538" y="-3459330"/>
                    <a:ext cx="1556982" cy="2603514"/>
                    <a:chOff x="7200900" y="965186"/>
                    <a:chExt cx="1556982" cy="2603514"/>
                  </a:xfrm>
                </p:grpSpPr>
                <p:sp>
                  <p:nvSpPr>
                    <p:cNvPr id="235" name="任意多边形 62">
                      <a:extLst>
                        <a:ext uri="{FF2B5EF4-FFF2-40B4-BE49-F238E27FC236}">
                          <a16:creationId xmlns="" xmlns:a16="http://schemas.microsoft.com/office/drawing/2014/main" id="{FC5C8ADC-419B-4320-A9C8-BDAF881A2A28}"/>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6" name="任意多边形 63">
                      <a:extLst>
                        <a:ext uri="{FF2B5EF4-FFF2-40B4-BE49-F238E27FC236}">
                          <a16:creationId xmlns="" xmlns:a16="http://schemas.microsoft.com/office/drawing/2014/main" id="{CE5AA88F-2D7A-44C4-933F-07DD52F37A73}"/>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6" name="组合 98">
                    <a:extLst>
                      <a:ext uri="{FF2B5EF4-FFF2-40B4-BE49-F238E27FC236}">
                        <a16:creationId xmlns="" xmlns:a16="http://schemas.microsoft.com/office/drawing/2014/main" id="{26EA92A2-9484-48E8-BFA3-21B477472959}"/>
                      </a:ext>
                    </a:extLst>
                  </p:cNvPr>
                  <p:cNvGrpSpPr>
                    <a:grpSpLocks/>
                  </p:cNvGrpSpPr>
                  <p:nvPr/>
                </p:nvGrpSpPr>
                <p:grpSpPr bwMode="auto">
                  <a:xfrm>
                    <a:off x="9007760" y="-3564091"/>
                    <a:ext cx="1499035" cy="2673350"/>
                    <a:chOff x="5704122" y="860425"/>
                    <a:chExt cx="1499035" cy="2673350"/>
                  </a:xfrm>
                </p:grpSpPr>
                <p:sp>
                  <p:nvSpPr>
                    <p:cNvPr id="233" name="任意多边形 60">
                      <a:extLst>
                        <a:ext uri="{FF2B5EF4-FFF2-40B4-BE49-F238E27FC236}">
                          <a16:creationId xmlns="" xmlns:a16="http://schemas.microsoft.com/office/drawing/2014/main" id="{6970B8A9-A178-404D-A1E5-51302006012C}"/>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4" name="任意多边形 61">
                      <a:extLst>
                        <a:ext uri="{FF2B5EF4-FFF2-40B4-BE49-F238E27FC236}">
                          <a16:creationId xmlns="" xmlns:a16="http://schemas.microsoft.com/office/drawing/2014/main" id="{EAACF683-393A-4B45-91EF-E40B8B41521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7" name="组合 113">
                    <a:extLst>
                      <a:ext uri="{FF2B5EF4-FFF2-40B4-BE49-F238E27FC236}">
                        <a16:creationId xmlns="" xmlns:a16="http://schemas.microsoft.com/office/drawing/2014/main" id="{7A32EDDE-2BA6-48EC-84F2-DD2C4A948C41}"/>
                      </a:ext>
                    </a:extLst>
                  </p:cNvPr>
                  <p:cNvGrpSpPr>
                    <a:grpSpLocks/>
                  </p:cNvGrpSpPr>
                  <p:nvPr/>
                </p:nvGrpSpPr>
                <p:grpSpPr bwMode="auto">
                  <a:xfrm>
                    <a:off x="7685138" y="-2293489"/>
                    <a:ext cx="2743200" cy="1482122"/>
                    <a:chOff x="4381500" y="2131027"/>
                    <a:chExt cx="2743200" cy="1482122"/>
                  </a:xfrm>
                </p:grpSpPr>
                <p:sp>
                  <p:nvSpPr>
                    <p:cNvPr id="231" name="任意多边形 58">
                      <a:extLst>
                        <a:ext uri="{FF2B5EF4-FFF2-40B4-BE49-F238E27FC236}">
                          <a16:creationId xmlns="" xmlns:a16="http://schemas.microsoft.com/office/drawing/2014/main" id="{371EBEFF-9048-437F-ABDC-E98CAFBC44EA}"/>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2" name="任意多边形 59">
                      <a:extLst>
                        <a:ext uri="{FF2B5EF4-FFF2-40B4-BE49-F238E27FC236}">
                          <a16:creationId xmlns="" xmlns:a16="http://schemas.microsoft.com/office/drawing/2014/main" id="{1478D418-A2BF-4ED1-B2FD-5FE9CA13A785}"/>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8" name="组合 112">
                    <a:extLst>
                      <a:ext uri="{FF2B5EF4-FFF2-40B4-BE49-F238E27FC236}">
                        <a16:creationId xmlns="" xmlns:a16="http://schemas.microsoft.com/office/drawing/2014/main" id="{D106C129-5FB6-4F5C-AE34-0E5B978888AF}"/>
                      </a:ext>
                    </a:extLst>
                  </p:cNvPr>
                  <p:cNvGrpSpPr>
                    <a:grpSpLocks/>
                  </p:cNvGrpSpPr>
                  <p:nvPr/>
                </p:nvGrpSpPr>
                <p:grpSpPr bwMode="auto">
                  <a:xfrm>
                    <a:off x="7642275" y="-801840"/>
                    <a:ext cx="2773363" cy="1440922"/>
                    <a:chOff x="4338637" y="3622676"/>
                    <a:chExt cx="2773363" cy="1440922"/>
                  </a:xfrm>
                </p:grpSpPr>
                <p:sp>
                  <p:nvSpPr>
                    <p:cNvPr id="229" name="任意多边形 56">
                      <a:extLst>
                        <a:ext uri="{FF2B5EF4-FFF2-40B4-BE49-F238E27FC236}">
                          <a16:creationId xmlns="" xmlns:a16="http://schemas.microsoft.com/office/drawing/2014/main" id="{214DE35A-581D-43B6-A5AC-4795331A3A1D}"/>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0" name="任意多边形 57">
                      <a:extLst>
                        <a:ext uri="{FF2B5EF4-FFF2-40B4-BE49-F238E27FC236}">
                          <a16:creationId xmlns="" xmlns:a16="http://schemas.microsoft.com/office/drawing/2014/main" id="{F5D56AB2-9F48-4C9C-863C-6DA1370BEED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4" name="组合 121">
                  <a:extLst>
                    <a:ext uri="{FF2B5EF4-FFF2-40B4-BE49-F238E27FC236}">
                      <a16:creationId xmlns="" xmlns:a16="http://schemas.microsoft.com/office/drawing/2014/main" id="{7E4300C1-7C0D-45FB-8691-D629CD023A17}"/>
                    </a:ext>
                  </a:extLst>
                </p:cNvPr>
                <p:cNvGrpSpPr>
                  <a:grpSpLocks/>
                </p:cNvGrpSpPr>
                <p:nvPr/>
              </p:nvGrpSpPr>
              <p:grpSpPr bwMode="auto">
                <a:xfrm>
                  <a:off x="1167595" y="656269"/>
                  <a:ext cx="2724071" cy="2669454"/>
                  <a:chOff x="13371766" y="-2490898"/>
                  <a:chExt cx="5146323" cy="5043698"/>
                </a:xfrm>
              </p:grpSpPr>
              <p:grpSp>
                <p:nvGrpSpPr>
                  <p:cNvPr id="185" name="组合 84">
                    <a:extLst>
                      <a:ext uri="{FF2B5EF4-FFF2-40B4-BE49-F238E27FC236}">
                        <a16:creationId xmlns="" xmlns:a16="http://schemas.microsoft.com/office/drawing/2014/main" id="{4D0B581A-3DC7-432E-AB9D-B29F85D96C53}"/>
                      </a:ext>
                    </a:extLst>
                  </p:cNvPr>
                  <p:cNvGrpSpPr>
                    <a:grpSpLocks/>
                  </p:cNvGrpSpPr>
                  <p:nvPr/>
                </p:nvGrpSpPr>
                <p:grpSpPr bwMode="auto">
                  <a:xfrm>
                    <a:off x="14041858" y="-2490898"/>
                    <a:ext cx="4476231" cy="4896641"/>
                    <a:chOff x="-131440" y="1532255"/>
                    <a:chExt cx="2379817" cy="2603331"/>
                  </a:xfrm>
                </p:grpSpPr>
                <p:grpSp>
                  <p:nvGrpSpPr>
                    <p:cNvPr id="203" name="组合 69">
                      <a:extLst>
                        <a:ext uri="{FF2B5EF4-FFF2-40B4-BE49-F238E27FC236}">
                          <a16:creationId xmlns="" xmlns:a16="http://schemas.microsoft.com/office/drawing/2014/main" id="{9912B5D0-A5DD-4552-AE39-2E096C1391CD}"/>
                        </a:ext>
                      </a:extLst>
                    </p:cNvPr>
                    <p:cNvGrpSpPr>
                      <a:grpSpLocks/>
                    </p:cNvGrpSpPr>
                    <p:nvPr/>
                  </p:nvGrpSpPr>
                  <p:grpSpPr bwMode="auto">
                    <a:xfrm>
                      <a:off x="1063163" y="2072415"/>
                      <a:ext cx="1179452" cy="1050341"/>
                      <a:chOff x="2682875" y="2154503"/>
                      <a:chExt cx="1179452" cy="1050341"/>
                    </a:xfrm>
                  </p:grpSpPr>
                  <p:sp>
                    <p:nvSpPr>
                      <p:cNvPr id="219" name="任意多边形 46">
                        <a:extLst>
                          <a:ext uri="{FF2B5EF4-FFF2-40B4-BE49-F238E27FC236}">
                            <a16:creationId xmlns="" xmlns:a16="http://schemas.microsoft.com/office/drawing/2014/main" id="{08FA0E2A-5399-4B79-A3C4-17230579964D}"/>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0" name="任意多边形 47">
                        <a:extLst>
                          <a:ext uri="{FF2B5EF4-FFF2-40B4-BE49-F238E27FC236}">
                            <a16:creationId xmlns="" xmlns:a16="http://schemas.microsoft.com/office/drawing/2014/main" id="{1DD2382B-4E69-4830-8F94-8C2DE32B8792}"/>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4" name="组合 80">
                      <a:extLst>
                        <a:ext uri="{FF2B5EF4-FFF2-40B4-BE49-F238E27FC236}">
                          <a16:creationId xmlns="" xmlns:a16="http://schemas.microsoft.com/office/drawing/2014/main" id="{CB36E550-E6A6-46A3-9B69-4D7E12A2651B}"/>
                        </a:ext>
                      </a:extLst>
                    </p:cNvPr>
                    <p:cNvGrpSpPr>
                      <a:grpSpLocks/>
                    </p:cNvGrpSpPr>
                    <p:nvPr/>
                  </p:nvGrpSpPr>
                  <p:grpSpPr bwMode="auto">
                    <a:xfrm>
                      <a:off x="1078707" y="2993336"/>
                      <a:ext cx="1169670" cy="723690"/>
                      <a:chOff x="2895600" y="3487261"/>
                      <a:chExt cx="1169670" cy="723690"/>
                    </a:xfrm>
                  </p:grpSpPr>
                  <p:sp>
                    <p:nvSpPr>
                      <p:cNvPr id="217" name="任意多边形 44">
                        <a:extLst>
                          <a:ext uri="{FF2B5EF4-FFF2-40B4-BE49-F238E27FC236}">
                            <a16:creationId xmlns="" xmlns:a16="http://schemas.microsoft.com/office/drawing/2014/main" id="{2B3B5AB2-FED0-4996-8BE3-B727400FBA50}"/>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8" name="任意多边形 45">
                        <a:extLst>
                          <a:ext uri="{FF2B5EF4-FFF2-40B4-BE49-F238E27FC236}">
                            <a16:creationId xmlns="" xmlns:a16="http://schemas.microsoft.com/office/drawing/2014/main" id="{337F475E-0E30-4986-A04C-B6249352A32D}"/>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82">
                      <a:extLst>
                        <a:ext uri="{FF2B5EF4-FFF2-40B4-BE49-F238E27FC236}">
                          <a16:creationId xmlns="" xmlns:a16="http://schemas.microsoft.com/office/drawing/2014/main" id="{5926BE8A-7AC2-49DD-90B6-6E9DC6F3F4C0}"/>
                        </a:ext>
                      </a:extLst>
                    </p:cNvPr>
                    <p:cNvGrpSpPr>
                      <a:grpSpLocks/>
                    </p:cNvGrpSpPr>
                    <p:nvPr/>
                  </p:nvGrpSpPr>
                  <p:grpSpPr bwMode="auto">
                    <a:xfrm>
                      <a:off x="618349" y="3122458"/>
                      <a:ext cx="850535" cy="1013128"/>
                      <a:chOff x="4720449" y="4163858"/>
                      <a:chExt cx="850535" cy="1013128"/>
                    </a:xfrm>
                  </p:grpSpPr>
                  <p:sp>
                    <p:nvSpPr>
                      <p:cNvPr id="215" name="任意多边形 42" hidden="1">
                        <a:extLst>
                          <a:ext uri="{FF2B5EF4-FFF2-40B4-BE49-F238E27FC236}">
                            <a16:creationId xmlns="" xmlns:a16="http://schemas.microsoft.com/office/drawing/2014/main" id="{57561440-4BB7-4BEA-B819-681E5060B642}"/>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6" name="任意多边形 43">
                        <a:extLst>
                          <a:ext uri="{FF2B5EF4-FFF2-40B4-BE49-F238E27FC236}">
                            <a16:creationId xmlns="" xmlns:a16="http://schemas.microsoft.com/office/drawing/2014/main" id="{2FE9015B-A6FC-42A7-8A63-1182F9813947}"/>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6" name="组合 76">
                      <a:extLst>
                        <a:ext uri="{FF2B5EF4-FFF2-40B4-BE49-F238E27FC236}">
                          <a16:creationId xmlns="" xmlns:a16="http://schemas.microsoft.com/office/drawing/2014/main" id="{8543A122-B9A8-46AA-B6A8-217E7C582719}"/>
                        </a:ext>
                      </a:extLst>
                    </p:cNvPr>
                    <p:cNvGrpSpPr>
                      <a:grpSpLocks/>
                    </p:cNvGrpSpPr>
                    <p:nvPr/>
                  </p:nvGrpSpPr>
                  <p:grpSpPr bwMode="auto">
                    <a:xfrm>
                      <a:off x="-131440" y="2075280"/>
                      <a:ext cx="1172106" cy="1056965"/>
                      <a:chOff x="-1553840" y="2119273"/>
                      <a:chExt cx="1172106" cy="1056965"/>
                    </a:xfrm>
                  </p:grpSpPr>
                  <p:sp>
                    <p:nvSpPr>
                      <p:cNvPr id="213" name="Freeform 75_1" hidden="1">
                        <a:extLst>
                          <a:ext uri="{FF2B5EF4-FFF2-40B4-BE49-F238E27FC236}">
                            <a16:creationId xmlns="" xmlns:a16="http://schemas.microsoft.com/office/drawing/2014/main" id="{2CEAA6C3-BBDD-429F-B15C-74836895DBC9}"/>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4" name="任意多边形 41">
                        <a:extLst>
                          <a:ext uri="{FF2B5EF4-FFF2-40B4-BE49-F238E27FC236}">
                            <a16:creationId xmlns="" xmlns:a16="http://schemas.microsoft.com/office/drawing/2014/main" id="{8657187D-E8DC-4D93-A27B-932AE59D816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7" name="组合 77">
                      <a:extLst>
                        <a:ext uri="{FF2B5EF4-FFF2-40B4-BE49-F238E27FC236}">
                          <a16:creationId xmlns="" xmlns:a16="http://schemas.microsoft.com/office/drawing/2014/main" id="{E04BFADB-D229-4C26-9F91-84E708A1C571}"/>
                        </a:ext>
                      </a:extLst>
                    </p:cNvPr>
                    <p:cNvGrpSpPr>
                      <a:grpSpLocks/>
                    </p:cNvGrpSpPr>
                    <p:nvPr/>
                  </p:nvGrpSpPr>
                  <p:grpSpPr bwMode="auto">
                    <a:xfrm>
                      <a:off x="-117221" y="2989912"/>
                      <a:ext cx="1172257" cy="735498"/>
                      <a:chOff x="227370" y="4232048"/>
                      <a:chExt cx="1172257" cy="735498"/>
                    </a:xfrm>
                  </p:grpSpPr>
                  <p:sp>
                    <p:nvSpPr>
                      <p:cNvPr id="211" name="任意多边形 38">
                        <a:extLst>
                          <a:ext uri="{FF2B5EF4-FFF2-40B4-BE49-F238E27FC236}">
                            <a16:creationId xmlns="" xmlns:a16="http://schemas.microsoft.com/office/drawing/2014/main" id="{08A57AB7-447D-49EF-BFA5-EBF715A17440}"/>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2" name="任意多边形 39">
                        <a:extLst>
                          <a:ext uri="{FF2B5EF4-FFF2-40B4-BE49-F238E27FC236}">
                            <a16:creationId xmlns="" xmlns:a16="http://schemas.microsoft.com/office/drawing/2014/main" id="{27897AD0-91C5-4375-8A5E-8F5BFBA6DB47}"/>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8" name="组合 68">
                      <a:extLst>
                        <a:ext uri="{FF2B5EF4-FFF2-40B4-BE49-F238E27FC236}">
                          <a16:creationId xmlns="" xmlns:a16="http://schemas.microsoft.com/office/drawing/2014/main" id="{FEE1D624-C3FE-4C47-BA38-F243DE9CE89E}"/>
                        </a:ext>
                      </a:extLst>
                    </p:cNvPr>
                    <p:cNvGrpSpPr>
                      <a:grpSpLocks/>
                    </p:cNvGrpSpPr>
                    <p:nvPr/>
                  </p:nvGrpSpPr>
                  <p:grpSpPr bwMode="auto">
                    <a:xfrm>
                      <a:off x="653667" y="1532255"/>
                      <a:ext cx="856733" cy="1585595"/>
                      <a:chOff x="2911092" y="1154430"/>
                      <a:chExt cx="856733" cy="1585595"/>
                    </a:xfrm>
                  </p:grpSpPr>
                  <p:sp>
                    <p:nvSpPr>
                      <p:cNvPr id="209" name="任意多边形 36">
                        <a:extLst>
                          <a:ext uri="{FF2B5EF4-FFF2-40B4-BE49-F238E27FC236}">
                            <a16:creationId xmlns="" xmlns:a16="http://schemas.microsoft.com/office/drawing/2014/main" id="{6830DC2A-D0DB-4ACD-B480-AF21F015706B}"/>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0" name="任意多边形 37">
                        <a:extLst>
                          <a:ext uri="{FF2B5EF4-FFF2-40B4-BE49-F238E27FC236}">
                            <a16:creationId xmlns="" xmlns:a16="http://schemas.microsoft.com/office/drawing/2014/main" id="{A5637E29-D21D-4DA1-9850-14845ED745AD}"/>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6" name="组合 64">
                    <a:extLst>
                      <a:ext uri="{FF2B5EF4-FFF2-40B4-BE49-F238E27FC236}">
                        <a16:creationId xmlns="" xmlns:a16="http://schemas.microsoft.com/office/drawing/2014/main" id="{353B6EDC-FCF4-48E7-80EE-26DB35A5FC06}"/>
                      </a:ext>
                    </a:extLst>
                  </p:cNvPr>
                  <p:cNvGrpSpPr>
                    <a:grpSpLocks/>
                  </p:cNvGrpSpPr>
                  <p:nvPr/>
                </p:nvGrpSpPr>
                <p:grpSpPr bwMode="auto">
                  <a:xfrm>
                    <a:off x="13371766" y="-568256"/>
                    <a:ext cx="3969643" cy="3121056"/>
                    <a:chOff x="-104553" y="2352286"/>
                    <a:chExt cx="3969643" cy="3121056"/>
                  </a:xfrm>
                </p:grpSpPr>
                <p:sp>
                  <p:nvSpPr>
                    <p:cNvPr id="201" name="椭圆 200">
                      <a:extLst>
                        <a:ext uri="{FF2B5EF4-FFF2-40B4-BE49-F238E27FC236}">
                          <a16:creationId xmlns="" xmlns:a16="http://schemas.microsoft.com/office/drawing/2014/main" id="{634F7018-9C8D-4381-8DD1-0ADDB8181DEC}"/>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2" name="椭圆 201">
                      <a:extLst>
                        <a:ext uri="{FF2B5EF4-FFF2-40B4-BE49-F238E27FC236}">
                          <a16:creationId xmlns="" xmlns:a16="http://schemas.microsoft.com/office/drawing/2014/main" id="{67EF160A-5214-460C-BA3A-32C5C15E4036}"/>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7" name="组合 40">
                    <a:extLst>
                      <a:ext uri="{FF2B5EF4-FFF2-40B4-BE49-F238E27FC236}">
                        <a16:creationId xmlns="" xmlns:a16="http://schemas.microsoft.com/office/drawing/2014/main" id="{9C540C68-6869-42A2-803B-31B1D749615E}"/>
                      </a:ext>
                    </a:extLst>
                  </p:cNvPr>
                  <p:cNvGrpSpPr>
                    <a:grpSpLocks/>
                  </p:cNvGrpSpPr>
                  <p:nvPr/>
                </p:nvGrpSpPr>
                <p:grpSpPr bwMode="auto">
                  <a:xfrm>
                    <a:off x="15232572" y="-1047421"/>
                    <a:ext cx="2124490" cy="2153566"/>
                    <a:chOff x="3971510" y="869821"/>
                    <a:chExt cx="2124490" cy="2153566"/>
                  </a:xfrm>
                </p:grpSpPr>
                <p:grpSp>
                  <p:nvGrpSpPr>
                    <p:cNvPr id="188" name="组合 19">
                      <a:extLst>
                        <a:ext uri="{FF2B5EF4-FFF2-40B4-BE49-F238E27FC236}">
                          <a16:creationId xmlns="" xmlns:a16="http://schemas.microsoft.com/office/drawing/2014/main" id="{D5E6E6B2-CDEF-4005-9550-2BF7321E25B0}"/>
                        </a:ext>
                      </a:extLst>
                    </p:cNvPr>
                    <p:cNvGrpSpPr>
                      <a:grpSpLocks/>
                    </p:cNvGrpSpPr>
                    <p:nvPr/>
                  </p:nvGrpSpPr>
                  <p:grpSpPr bwMode="auto">
                    <a:xfrm>
                      <a:off x="5052827" y="904964"/>
                      <a:ext cx="1043173" cy="1547336"/>
                      <a:chOff x="8202642" y="1331438"/>
                      <a:chExt cx="1043173" cy="1547336"/>
                    </a:xfrm>
                  </p:grpSpPr>
                  <p:sp>
                    <p:nvSpPr>
                      <p:cNvPr id="199" name="任意多边形 26">
                        <a:extLst>
                          <a:ext uri="{FF2B5EF4-FFF2-40B4-BE49-F238E27FC236}">
                            <a16:creationId xmlns="" xmlns:a16="http://schemas.microsoft.com/office/drawing/2014/main" id="{42FCE209-2676-4E0F-8543-AA4216025E27}"/>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0" name="任意多边形 27">
                        <a:extLst>
                          <a:ext uri="{FF2B5EF4-FFF2-40B4-BE49-F238E27FC236}">
                            <a16:creationId xmlns="" xmlns:a16="http://schemas.microsoft.com/office/drawing/2014/main" id="{4F123422-03E1-4877-A9CC-10EC4E1E473E}"/>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9" name="组合 39">
                      <a:extLst>
                        <a:ext uri="{FF2B5EF4-FFF2-40B4-BE49-F238E27FC236}">
                          <a16:creationId xmlns="" xmlns:a16="http://schemas.microsoft.com/office/drawing/2014/main" id="{462D9729-A73D-4E69-A372-97D0177A0C30}"/>
                        </a:ext>
                      </a:extLst>
                    </p:cNvPr>
                    <p:cNvGrpSpPr>
                      <a:grpSpLocks/>
                    </p:cNvGrpSpPr>
                    <p:nvPr/>
                  </p:nvGrpSpPr>
                  <p:grpSpPr bwMode="auto">
                    <a:xfrm>
                      <a:off x="4018410" y="869821"/>
                      <a:ext cx="1074500" cy="1569143"/>
                      <a:chOff x="4018410" y="869821"/>
                      <a:chExt cx="1074500" cy="1569143"/>
                    </a:xfrm>
                  </p:grpSpPr>
                  <p:sp>
                    <p:nvSpPr>
                      <p:cNvPr id="197" name="任意多边形 24">
                        <a:extLst>
                          <a:ext uri="{FF2B5EF4-FFF2-40B4-BE49-F238E27FC236}">
                            <a16:creationId xmlns="" xmlns:a16="http://schemas.microsoft.com/office/drawing/2014/main" id="{D3F27BBE-39A7-42D3-A125-AD8D3930D7C3}"/>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8" name="任意多边形 25">
                        <a:extLst>
                          <a:ext uri="{FF2B5EF4-FFF2-40B4-BE49-F238E27FC236}">
                            <a16:creationId xmlns="" xmlns:a16="http://schemas.microsoft.com/office/drawing/2014/main" id="{75204478-F6E4-417C-B508-F35851C1C2BA}"/>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0" name="组合 23">
                      <a:extLst>
                        <a:ext uri="{FF2B5EF4-FFF2-40B4-BE49-F238E27FC236}">
                          <a16:creationId xmlns="" xmlns:a16="http://schemas.microsoft.com/office/drawing/2014/main" id="{81FBCFBF-31C5-486E-ABEB-B65F4E8E2729}"/>
                        </a:ext>
                      </a:extLst>
                    </p:cNvPr>
                    <p:cNvGrpSpPr>
                      <a:grpSpLocks/>
                    </p:cNvGrpSpPr>
                    <p:nvPr/>
                  </p:nvGrpSpPr>
                  <p:grpSpPr bwMode="auto">
                    <a:xfrm>
                      <a:off x="5048035" y="2175212"/>
                      <a:ext cx="1018726" cy="829528"/>
                      <a:chOff x="7348022" y="2790825"/>
                      <a:chExt cx="1018726" cy="829528"/>
                    </a:xfrm>
                  </p:grpSpPr>
                  <p:sp>
                    <p:nvSpPr>
                      <p:cNvPr id="195" name="任意多边形 22" hidden="1">
                        <a:extLst>
                          <a:ext uri="{FF2B5EF4-FFF2-40B4-BE49-F238E27FC236}">
                            <a16:creationId xmlns="" xmlns:a16="http://schemas.microsoft.com/office/drawing/2014/main" id="{5CDF7EB2-AF9E-4744-9108-3ADB7924864B}"/>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6" name="任意多边形 23">
                        <a:extLst>
                          <a:ext uri="{FF2B5EF4-FFF2-40B4-BE49-F238E27FC236}">
                            <a16:creationId xmlns="" xmlns:a16="http://schemas.microsoft.com/office/drawing/2014/main" id="{45D345BF-005D-494D-A0D6-2131599BEF18}"/>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1" name="组合 33">
                      <a:extLst>
                        <a:ext uri="{FF2B5EF4-FFF2-40B4-BE49-F238E27FC236}">
                          <a16:creationId xmlns="" xmlns:a16="http://schemas.microsoft.com/office/drawing/2014/main" id="{55B111F5-7056-4090-8ADB-F19A095533D6}"/>
                        </a:ext>
                      </a:extLst>
                    </p:cNvPr>
                    <p:cNvGrpSpPr>
                      <a:grpSpLocks/>
                    </p:cNvGrpSpPr>
                    <p:nvPr/>
                  </p:nvGrpSpPr>
                  <p:grpSpPr bwMode="auto">
                    <a:xfrm>
                      <a:off x="3971510" y="2141238"/>
                      <a:ext cx="1066735" cy="882149"/>
                      <a:chOff x="8334175" y="1062762"/>
                      <a:chExt cx="1066735" cy="882149"/>
                    </a:xfrm>
                  </p:grpSpPr>
                  <p:sp>
                    <p:nvSpPr>
                      <p:cNvPr id="192" name="任意多边形 19">
                        <a:extLst>
                          <a:ext uri="{FF2B5EF4-FFF2-40B4-BE49-F238E27FC236}">
                            <a16:creationId xmlns="" xmlns:a16="http://schemas.microsoft.com/office/drawing/2014/main" id="{6FA020EC-7507-4774-9F2E-43FF3C762408}"/>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3" name="任意多边形 20">
                        <a:extLst>
                          <a:ext uri="{FF2B5EF4-FFF2-40B4-BE49-F238E27FC236}">
                            <a16:creationId xmlns="" xmlns:a16="http://schemas.microsoft.com/office/drawing/2014/main" id="{2E2D4FBE-867C-4E43-904B-9D7F757E2EA9}"/>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21">
                        <a:extLst>
                          <a:ext uri="{FF2B5EF4-FFF2-40B4-BE49-F238E27FC236}">
                            <a16:creationId xmlns="" xmlns:a16="http://schemas.microsoft.com/office/drawing/2014/main" id="{E07FD1A8-851D-4D77-BFA5-05C9DB57B2D9}"/>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78" name="矩形 177">
              <a:extLst>
                <a:ext uri="{FF2B5EF4-FFF2-40B4-BE49-F238E27FC236}">
                  <a16:creationId xmlns="" xmlns:a16="http://schemas.microsoft.com/office/drawing/2014/main" id="{D1C84EE1-01B7-4E64-A2C7-682D5A126EFE}"/>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0" name="组合 99">
            <a:extLst>
              <a:ext uri="{FF2B5EF4-FFF2-40B4-BE49-F238E27FC236}">
                <a16:creationId xmlns="" xmlns:a16="http://schemas.microsoft.com/office/drawing/2014/main" id="{30E24439-84AE-494E-8C65-F2A1ABA6E79B}"/>
              </a:ext>
            </a:extLst>
          </p:cNvPr>
          <p:cNvGrpSpPr/>
          <p:nvPr/>
        </p:nvGrpSpPr>
        <p:grpSpPr>
          <a:xfrm>
            <a:off x="561533" y="1571594"/>
            <a:ext cx="3577189" cy="3577189"/>
            <a:chOff x="4005943" y="1714500"/>
            <a:chExt cx="4033157" cy="4033157"/>
          </a:xfrm>
        </p:grpSpPr>
        <p:grpSp>
          <p:nvGrpSpPr>
            <p:cNvPr id="101" name="组合 100">
              <a:extLst>
                <a:ext uri="{FF2B5EF4-FFF2-40B4-BE49-F238E27FC236}">
                  <a16:creationId xmlns="" xmlns:a16="http://schemas.microsoft.com/office/drawing/2014/main" id="{85455FBB-66A4-451F-9F61-74E88DEF64A0}"/>
                </a:ext>
              </a:extLst>
            </p:cNvPr>
            <p:cNvGrpSpPr>
              <a:grpSpLocks/>
            </p:cNvGrpSpPr>
            <p:nvPr/>
          </p:nvGrpSpPr>
          <p:grpSpPr bwMode="auto">
            <a:xfrm>
              <a:off x="4134074" y="2379793"/>
              <a:ext cx="3257326" cy="3254018"/>
              <a:chOff x="412646" y="656269"/>
              <a:chExt cx="3839484" cy="3834791"/>
            </a:xfrm>
          </p:grpSpPr>
          <p:sp>
            <p:nvSpPr>
              <p:cNvPr id="103" name="椭圆 102">
                <a:extLst>
                  <a:ext uri="{FF2B5EF4-FFF2-40B4-BE49-F238E27FC236}">
                    <a16:creationId xmlns="" xmlns:a16="http://schemas.microsoft.com/office/drawing/2014/main" id="{D56D6330-74A5-421D-A3EE-966B7E3857DB}"/>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4" name="组合 103">
                <a:extLst>
                  <a:ext uri="{FF2B5EF4-FFF2-40B4-BE49-F238E27FC236}">
                    <a16:creationId xmlns="" xmlns:a16="http://schemas.microsoft.com/office/drawing/2014/main" id="{1929E303-9228-4E65-82BE-91E598B974B4}"/>
                  </a:ext>
                </a:extLst>
              </p:cNvPr>
              <p:cNvGrpSpPr>
                <a:grpSpLocks/>
              </p:cNvGrpSpPr>
              <p:nvPr/>
            </p:nvGrpSpPr>
            <p:grpSpPr bwMode="auto">
              <a:xfrm>
                <a:off x="1167595" y="656269"/>
                <a:ext cx="3084535" cy="3065208"/>
                <a:chOff x="1167595" y="656269"/>
                <a:chExt cx="3084535" cy="3065208"/>
              </a:xfrm>
            </p:grpSpPr>
            <p:sp>
              <p:nvSpPr>
                <p:cNvPr id="105" name="椭圆 104">
                  <a:extLst>
                    <a:ext uri="{FF2B5EF4-FFF2-40B4-BE49-F238E27FC236}">
                      <a16:creationId xmlns="" xmlns:a16="http://schemas.microsoft.com/office/drawing/2014/main" id="{1F784C32-E99F-4EC9-A403-AE83ACD2674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6" name="组合 126">
                  <a:extLst>
                    <a:ext uri="{FF2B5EF4-FFF2-40B4-BE49-F238E27FC236}">
                      <a16:creationId xmlns="" xmlns:a16="http://schemas.microsoft.com/office/drawing/2014/main" id="{A8D7034E-E5C1-4DBD-BF1C-9B68AB68F567}"/>
                    </a:ext>
                  </a:extLst>
                </p:cNvPr>
                <p:cNvGrpSpPr>
                  <a:grpSpLocks/>
                </p:cNvGrpSpPr>
                <p:nvPr/>
              </p:nvGrpSpPr>
              <p:grpSpPr bwMode="auto">
                <a:xfrm>
                  <a:off x="1471763" y="905821"/>
                  <a:ext cx="2545098" cy="2726591"/>
                  <a:chOff x="5692632" y="2125830"/>
                  <a:chExt cx="2582391" cy="2767159"/>
                </a:xfrm>
              </p:grpSpPr>
              <p:sp>
                <p:nvSpPr>
                  <p:cNvPr id="170" name="任意多边形 72">
                    <a:extLst>
                      <a:ext uri="{FF2B5EF4-FFF2-40B4-BE49-F238E27FC236}">
                        <a16:creationId xmlns="" xmlns:a16="http://schemas.microsoft.com/office/drawing/2014/main" id="{F63FA30A-5154-4E09-8C15-86E706F9A950}"/>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1" name="任意多边形 73">
                    <a:extLst>
                      <a:ext uri="{FF2B5EF4-FFF2-40B4-BE49-F238E27FC236}">
                        <a16:creationId xmlns="" xmlns:a16="http://schemas.microsoft.com/office/drawing/2014/main" id="{1E0DD4DB-F5F0-469C-83DB-C4204775407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2" name="任意多边形 74">
                    <a:extLst>
                      <a:ext uri="{FF2B5EF4-FFF2-40B4-BE49-F238E27FC236}">
                        <a16:creationId xmlns="" xmlns:a16="http://schemas.microsoft.com/office/drawing/2014/main" id="{4CB75E96-7DAA-4AFE-B61E-377C1561B51C}"/>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75">
                    <a:extLst>
                      <a:ext uri="{FF2B5EF4-FFF2-40B4-BE49-F238E27FC236}">
                        <a16:creationId xmlns="" xmlns:a16="http://schemas.microsoft.com/office/drawing/2014/main" id="{2B0AD94F-E1D1-4BA9-BC9A-46CE425EE2D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4" name="任意多边形 76">
                    <a:extLst>
                      <a:ext uri="{FF2B5EF4-FFF2-40B4-BE49-F238E27FC236}">
                        <a16:creationId xmlns="" xmlns:a16="http://schemas.microsoft.com/office/drawing/2014/main" id="{D19B5E9B-2A14-479E-A412-BBA40894A5AC}"/>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任意多边形 77">
                    <a:extLst>
                      <a:ext uri="{FF2B5EF4-FFF2-40B4-BE49-F238E27FC236}">
                        <a16:creationId xmlns="" xmlns:a16="http://schemas.microsoft.com/office/drawing/2014/main" id="{002E0E0B-52B3-4D31-AF09-D07E45F7375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7" name="组合 122">
                  <a:extLst>
                    <a:ext uri="{FF2B5EF4-FFF2-40B4-BE49-F238E27FC236}">
                      <a16:creationId xmlns="" xmlns:a16="http://schemas.microsoft.com/office/drawing/2014/main" id="{DA22A2C7-930C-4946-8D5D-3FE2305B2616}"/>
                    </a:ext>
                  </a:extLst>
                </p:cNvPr>
                <p:cNvGrpSpPr>
                  <a:grpSpLocks/>
                </p:cNvGrpSpPr>
                <p:nvPr/>
              </p:nvGrpSpPr>
              <p:grpSpPr bwMode="auto">
                <a:xfrm>
                  <a:off x="1238175" y="792388"/>
                  <a:ext cx="3013955" cy="2929089"/>
                  <a:chOff x="7642275" y="-3564091"/>
                  <a:chExt cx="5694363" cy="5534842"/>
                </a:xfrm>
              </p:grpSpPr>
              <p:grpSp>
                <p:nvGrpSpPr>
                  <p:cNvPr id="145" name="组合 108">
                    <a:extLst>
                      <a:ext uri="{FF2B5EF4-FFF2-40B4-BE49-F238E27FC236}">
                        <a16:creationId xmlns="" xmlns:a16="http://schemas.microsoft.com/office/drawing/2014/main" id="{4CC62CEC-19A4-4DAA-BF45-332CFE15A33D}"/>
                      </a:ext>
                    </a:extLst>
                  </p:cNvPr>
                  <p:cNvGrpSpPr>
                    <a:grpSpLocks/>
                  </p:cNvGrpSpPr>
                  <p:nvPr/>
                </p:nvGrpSpPr>
                <p:grpSpPr bwMode="auto">
                  <a:xfrm>
                    <a:off x="10568038" y="-2241539"/>
                    <a:ext cx="2768600" cy="1414311"/>
                    <a:chOff x="7264400" y="2182977"/>
                    <a:chExt cx="2768600" cy="1414311"/>
                  </a:xfrm>
                </p:grpSpPr>
                <p:sp>
                  <p:nvSpPr>
                    <p:cNvPr id="168" name="任意多边形 70">
                      <a:extLst>
                        <a:ext uri="{FF2B5EF4-FFF2-40B4-BE49-F238E27FC236}">
                          <a16:creationId xmlns="" xmlns:a16="http://schemas.microsoft.com/office/drawing/2014/main" id="{AAE8F496-F44D-4523-AAFE-0D376492965E}"/>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9" name="任意多边形 71">
                      <a:extLst>
                        <a:ext uri="{FF2B5EF4-FFF2-40B4-BE49-F238E27FC236}">
                          <a16:creationId xmlns="" xmlns:a16="http://schemas.microsoft.com/office/drawing/2014/main" id="{91D628CC-6D54-4A66-A52B-FF012FFFAF84}"/>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6" name="组合 109">
                    <a:extLst>
                      <a:ext uri="{FF2B5EF4-FFF2-40B4-BE49-F238E27FC236}">
                        <a16:creationId xmlns="" xmlns:a16="http://schemas.microsoft.com/office/drawing/2014/main" id="{108C75CA-B9B8-41C0-9F38-91389A0D77D7}"/>
                      </a:ext>
                    </a:extLst>
                  </p:cNvPr>
                  <p:cNvGrpSpPr>
                    <a:grpSpLocks/>
                  </p:cNvGrpSpPr>
                  <p:nvPr/>
                </p:nvGrpSpPr>
                <p:grpSpPr bwMode="auto">
                  <a:xfrm>
                    <a:off x="10555338" y="-792316"/>
                    <a:ext cx="2717800" cy="1467621"/>
                    <a:chOff x="7251700" y="3632200"/>
                    <a:chExt cx="2717800" cy="1467621"/>
                  </a:xfrm>
                </p:grpSpPr>
                <p:sp>
                  <p:nvSpPr>
                    <p:cNvPr id="166" name="任意多边形 68">
                      <a:extLst>
                        <a:ext uri="{FF2B5EF4-FFF2-40B4-BE49-F238E27FC236}">
                          <a16:creationId xmlns="" xmlns:a16="http://schemas.microsoft.com/office/drawing/2014/main" id="{E87D337D-7F33-4A42-B233-3B9AD4276624}"/>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7" name="任意多边形 69">
                      <a:extLst>
                        <a:ext uri="{FF2B5EF4-FFF2-40B4-BE49-F238E27FC236}">
                          <a16:creationId xmlns="" xmlns:a16="http://schemas.microsoft.com/office/drawing/2014/main" id="{965C1716-0F14-43B8-9204-C53D981C79DA}"/>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7" name="组合 110">
                    <a:extLst>
                      <a:ext uri="{FF2B5EF4-FFF2-40B4-BE49-F238E27FC236}">
                        <a16:creationId xmlns="" xmlns:a16="http://schemas.microsoft.com/office/drawing/2014/main" id="{629F03FF-3B48-4F55-9960-B61F02AA21FB}"/>
                      </a:ext>
                    </a:extLst>
                  </p:cNvPr>
                  <p:cNvGrpSpPr>
                    <a:grpSpLocks/>
                  </p:cNvGrpSpPr>
                  <p:nvPr/>
                </p:nvGrpSpPr>
                <p:grpSpPr bwMode="auto">
                  <a:xfrm>
                    <a:off x="10471931" y="-792316"/>
                    <a:ext cx="1523446" cy="2743380"/>
                    <a:chOff x="7168293" y="3632200"/>
                    <a:chExt cx="1523446" cy="2743380"/>
                  </a:xfrm>
                </p:grpSpPr>
                <p:sp>
                  <p:nvSpPr>
                    <p:cNvPr id="163" name="任意多边形 66">
                      <a:extLst>
                        <a:ext uri="{FF2B5EF4-FFF2-40B4-BE49-F238E27FC236}">
                          <a16:creationId xmlns="" xmlns:a16="http://schemas.microsoft.com/office/drawing/2014/main" id="{0CC60A04-0A6B-434A-80AB-C1996C5BCF84}"/>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5" name="任意多边形 67">
                      <a:extLst>
                        <a:ext uri="{FF2B5EF4-FFF2-40B4-BE49-F238E27FC236}">
                          <a16:creationId xmlns="" xmlns:a16="http://schemas.microsoft.com/office/drawing/2014/main" id="{10008C0F-CD93-4126-BD62-3A4F1C9C926E}"/>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8" name="组合 111">
                    <a:extLst>
                      <a:ext uri="{FF2B5EF4-FFF2-40B4-BE49-F238E27FC236}">
                        <a16:creationId xmlns="" xmlns:a16="http://schemas.microsoft.com/office/drawing/2014/main" id="{7A1C7955-7147-4279-9910-204933CF6C0D}"/>
                      </a:ext>
                    </a:extLst>
                  </p:cNvPr>
                  <p:cNvGrpSpPr>
                    <a:grpSpLocks/>
                  </p:cNvGrpSpPr>
                  <p:nvPr/>
                </p:nvGrpSpPr>
                <p:grpSpPr bwMode="auto">
                  <a:xfrm>
                    <a:off x="8882232" y="-789141"/>
                    <a:ext cx="1567560" cy="2759892"/>
                    <a:chOff x="5578594" y="3635375"/>
                    <a:chExt cx="1567560" cy="2759892"/>
                  </a:xfrm>
                </p:grpSpPr>
                <p:sp>
                  <p:nvSpPr>
                    <p:cNvPr id="161" name="任意多边形 64">
                      <a:extLst>
                        <a:ext uri="{FF2B5EF4-FFF2-40B4-BE49-F238E27FC236}">
                          <a16:creationId xmlns="" xmlns:a16="http://schemas.microsoft.com/office/drawing/2014/main" id="{3BAE6EB8-CCA2-495C-A804-D1ADD789F5D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2" name="任意多边形 65">
                      <a:extLst>
                        <a:ext uri="{FF2B5EF4-FFF2-40B4-BE49-F238E27FC236}">
                          <a16:creationId xmlns="" xmlns:a16="http://schemas.microsoft.com/office/drawing/2014/main" id="{F18A0E1C-7E4B-4235-8E03-5E2FDF3D165C}"/>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9" name="组合 99">
                    <a:extLst>
                      <a:ext uri="{FF2B5EF4-FFF2-40B4-BE49-F238E27FC236}">
                        <a16:creationId xmlns="" xmlns:a16="http://schemas.microsoft.com/office/drawing/2014/main" id="{791B1F8A-0611-4B7B-B089-4F0A63EB61CB}"/>
                      </a:ext>
                    </a:extLst>
                  </p:cNvPr>
                  <p:cNvGrpSpPr>
                    <a:grpSpLocks/>
                  </p:cNvGrpSpPr>
                  <p:nvPr/>
                </p:nvGrpSpPr>
                <p:grpSpPr bwMode="auto">
                  <a:xfrm>
                    <a:off x="10504538" y="-3459330"/>
                    <a:ext cx="1556982" cy="2603514"/>
                    <a:chOff x="7200900" y="965186"/>
                    <a:chExt cx="1556982" cy="2603514"/>
                  </a:xfrm>
                </p:grpSpPr>
                <p:sp>
                  <p:nvSpPr>
                    <p:cNvPr id="159" name="任意多边形 62">
                      <a:extLst>
                        <a:ext uri="{FF2B5EF4-FFF2-40B4-BE49-F238E27FC236}">
                          <a16:creationId xmlns="" xmlns:a16="http://schemas.microsoft.com/office/drawing/2014/main" id="{76C2BE3A-1287-4B86-890A-799707277871}"/>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0" name="任意多边形 63">
                      <a:extLst>
                        <a:ext uri="{FF2B5EF4-FFF2-40B4-BE49-F238E27FC236}">
                          <a16:creationId xmlns="" xmlns:a16="http://schemas.microsoft.com/office/drawing/2014/main" id="{1D7890FF-A47C-488C-BD54-9C67CE933BF1}"/>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0" name="组合 98">
                    <a:extLst>
                      <a:ext uri="{FF2B5EF4-FFF2-40B4-BE49-F238E27FC236}">
                        <a16:creationId xmlns="" xmlns:a16="http://schemas.microsoft.com/office/drawing/2014/main" id="{C47E1074-E1B3-4511-994E-45D475EC525B}"/>
                      </a:ext>
                    </a:extLst>
                  </p:cNvPr>
                  <p:cNvGrpSpPr>
                    <a:grpSpLocks/>
                  </p:cNvGrpSpPr>
                  <p:nvPr/>
                </p:nvGrpSpPr>
                <p:grpSpPr bwMode="auto">
                  <a:xfrm>
                    <a:off x="9007760" y="-3564091"/>
                    <a:ext cx="1499035" cy="2673350"/>
                    <a:chOff x="5704122" y="860425"/>
                    <a:chExt cx="1499035" cy="2673350"/>
                  </a:xfrm>
                </p:grpSpPr>
                <p:sp>
                  <p:nvSpPr>
                    <p:cNvPr id="157" name="任意多边形 60">
                      <a:extLst>
                        <a:ext uri="{FF2B5EF4-FFF2-40B4-BE49-F238E27FC236}">
                          <a16:creationId xmlns="" xmlns:a16="http://schemas.microsoft.com/office/drawing/2014/main" id="{56744D3B-DE4C-4DF2-808B-25F39925883E}"/>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8" name="任意多边形 61">
                      <a:extLst>
                        <a:ext uri="{FF2B5EF4-FFF2-40B4-BE49-F238E27FC236}">
                          <a16:creationId xmlns="" xmlns:a16="http://schemas.microsoft.com/office/drawing/2014/main" id="{A7B48CE3-2C51-4093-8318-86D3FC28AF4B}"/>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1" name="组合 113">
                    <a:extLst>
                      <a:ext uri="{FF2B5EF4-FFF2-40B4-BE49-F238E27FC236}">
                        <a16:creationId xmlns="" xmlns:a16="http://schemas.microsoft.com/office/drawing/2014/main" id="{ABDBA888-5731-4858-B0B1-3D604FBD03A7}"/>
                      </a:ext>
                    </a:extLst>
                  </p:cNvPr>
                  <p:cNvGrpSpPr>
                    <a:grpSpLocks/>
                  </p:cNvGrpSpPr>
                  <p:nvPr/>
                </p:nvGrpSpPr>
                <p:grpSpPr bwMode="auto">
                  <a:xfrm>
                    <a:off x="7685138" y="-2293489"/>
                    <a:ext cx="2743200" cy="1482122"/>
                    <a:chOff x="4381500" y="2131027"/>
                    <a:chExt cx="2743200" cy="1482122"/>
                  </a:xfrm>
                </p:grpSpPr>
                <p:sp>
                  <p:nvSpPr>
                    <p:cNvPr id="155" name="任意多边形 58">
                      <a:extLst>
                        <a:ext uri="{FF2B5EF4-FFF2-40B4-BE49-F238E27FC236}">
                          <a16:creationId xmlns="" xmlns:a16="http://schemas.microsoft.com/office/drawing/2014/main" id="{95953B42-3A0A-4E56-A8FE-B0A8ABFEC1D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6" name="任意多边形 59">
                      <a:extLst>
                        <a:ext uri="{FF2B5EF4-FFF2-40B4-BE49-F238E27FC236}">
                          <a16:creationId xmlns="" xmlns:a16="http://schemas.microsoft.com/office/drawing/2014/main" id="{5364F23F-F55B-4A09-827F-B39E65953671}"/>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2" name="组合 112">
                    <a:extLst>
                      <a:ext uri="{FF2B5EF4-FFF2-40B4-BE49-F238E27FC236}">
                        <a16:creationId xmlns="" xmlns:a16="http://schemas.microsoft.com/office/drawing/2014/main" id="{46C70A91-A76C-471C-B9A2-C752E738B698}"/>
                      </a:ext>
                    </a:extLst>
                  </p:cNvPr>
                  <p:cNvGrpSpPr>
                    <a:grpSpLocks/>
                  </p:cNvGrpSpPr>
                  <p:nvPr/>
                </p:nvGrpSpPr>
                <p:grpSpPr bwMode="auto">
                  <a:xfrm>
                    <a:off x="7642275" y="-801840"/>
                    <a:ext cx="2773363" cy="1440922"/>
                    <a:chOff x="4338637" y="3622676"/>
                    <a:chExt cx="2773363" cy="1440922"/>
                  </a:xfrm>
                </p:grpSpPr>
                <p:sp>
                  <p:nvSpPr>
                    <p:cNvPr id="153" name="任意多边形 56">
                      <a:extLst>
                        <a:ext uri="{FF2B5EF4-FFF2-40B4-BE49-F238E27FC236}">
                          <a16:creationId xmlns="" xmlns:a16="http://schemas.microsoft.com/office/drawing/2014/main" id="{46A5DE82-FB55-4B12-9935-3ECC519C4352}"/>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4" name="任意多边形 57">
                      <a:extLst>
                        <a:ext uri="{FF2B5EF4-FFF2-40B4-BE49-F238E27FC236}">
                          <a16:creationId xmlns="" xmlns:a16="http://schemas.microsoft.com/office/drawing/2014/main" id="{1ECCE04F-130D-45E5-802D-3AC719FC22BD}"/>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8" name="组合 121">
                  <a:extLst>
                    <a:ext uri="{FF2B5EF4-FFF2-40B4-BE49-F238E27FC236}">
                      <a16:creationId xmlns="" xmlns:a16="http://schemas.microsoft.com/office/drawing/2014/main" id="{0D1350A0-F69F-45F0-82E4-1CEE0B73F7F4}"/>
                    </a:ext>
                  </a:extLst>
                </p:cNvPr>
                <p:cNvGrpSpPr>
                  <a:grpSpLocks/>
                </p:cNvGrpSpPr>
                <p:nvPr/>
              </p:nvGrpSpPr>
              <p:grpSpPr bwMode="auto">
                <a:xfrm>
                  <a:off x="1167595" y="656269"/>
                  <a:ext cx="2724071" cy="2669454"/>
                  <a:chOff x="13371766" y="-2490898"/>
                  <a:chExt cx="5146323" cy="5043698"/>
                </a:xfrm>
              </p:grpSpPr>
              <p:grpSp>
                <p:nvGrpSpPr>
                  <p:cNvPr id="109" name="组合 84">
                    <a:extLst>
                      <a:ext uri="{FF2B5EF4-FFF2-40B4-BE49-F238E27FC236}">
                        <a16:creationId xmlns="" xmlns:a16="http://schemas.microsoft.com/office/drawing/2014/main" id="{8415C8D5-BE62-4EDE-95A9-AB11A92AE3E5}"/>
                      </a:ext>
                    </a:extLst>
                  </p:cNvPr>
                  <p:cNvGrpSpPr>
                    <a:grpSpLocks/>
                  </p:cNvGrpSpPr>
                  <p:nvPr/>
                </p:nvGrpSpPr>
                <p:grpSpPr bwMode="auto">
                  <a:xfrm>
                    <a:off x="14041858" y="-2490898"/>
                    <a:ext cx="4476231" cy="4896641"/>
                    <a:chOff x="-131440" y="1532255"/>
                    <a:chExt cx="2379817" cy="2603331"/>
                  </a:xfrm>
                </p:grpSpPr>
                <p:grpSp>
                  <p:nvGrpSpPr>
                    <p:cNvPr id="127" name="组合 69">
                      <a:extLst>
                        <a:ext uri="{FF2B5EF4-FFF2-40B4-BE49-F238E27FC236}">
                          <a16:creationId xmlns="" xmlns:a16="http://schemas.microsoft.com/office/drawing/2014/main" id="{DB78AF44-77A9-4E19-BD71-3139A94896D2}"/>
                        </a:ext>
                      </a:extLst>
                    </p:cNvPr>
                    <p:cNvGrpSpPr>
                      <a:grpSpLocks/>
                    </p:cNvGrpSpPr>
                    <p:nvPr/>
                  </p:nvGrpSpPr>
                  <p:grpSpPr bwMode="auto">
                    <a:xfrm>
                      <a:off x="1063163" y="2072415"/>
                      <a:ext cx="1179452" cy="1050341"/>
                      <a:chOff x="2682875" y="2154503"/>
                      <a:chExt cx="1179452" cy="1050341"/>
                    </a:xfrm>
                  </p:grpSpPr>
                  <p:sp>
                    <p:nvSpPr>
                      <p:cNvPr id="143" name="任意多边形 46">
                        <a:extLst>
                          <a:ext uri="{FF2B5EF4-FFF2-40B4-BE49-F238E27FC236}">
                            <a16:creationId xmlns="" xmlns:a16="http://schemas.microsoft.com/office/drawing/2014/main" id="{EC6C3F10-E35D-4E80-B1AA-F02893A777A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4" name="任意多边形 47">
                        <a:extLst>
                          <a:ext uri="{FF2B5EF4-FFF2-40B4-BE49-F238E27FC236}">
                            <a16:creationId xmlns="" xmlns:a16="http://schemas.microsoft.com/office/drawing/2014/main" id="{F10F08CB-B89B-4988-9506-122D89B63ACA}"/>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8" name="组合 80">
                      <a:extLst>
                        <a:ext uri="{FF2B5EF4-FFF2-40B4-BE49-F238E27FC236}">
                          <a16:creationId xmlns="" xmlns:a16="http://schemas.microsoft.com/office/drawing/2014/main" id="{BCA365E8-1564-4326-94E1-B5C48CE25C1E}"/>
                        </a:ext>
                      </a:extLst>
                    </p:cNvPr>
                    <p:cNvGrpSpPr>
                      <a:grpSpLocks/>
                    </p:cNvGrpSpPr>
                    <p:nvPr/>
                  </p:nvGrpSpPr>
                  <p:grpSpPr bwMode="auto">
                    <a:xfrm>
                      <a:off x="1078707" y="2993336"/>
                      <a:ext cx="1169670" cy="723690"/>
                      <a:chOff x="2895600" y="3487261"/>
                      <a:chExt cx="1169670" cy="723690"/>
                    </a:xfrm>
                  </p:grpSpPr>
                  <p:sp>
                    <p:nvSpPr>
                      <p:cNvPr id="141" name="任意多边形 44">
                        <a:extLst>
                          <a:ext uri="{FF2B5EF4-FFF2-40B4-BE49-F238E27FC236}">
                            <a16:creationId xmlns="" xmlns:a16="http://schemas.microsoft.com/office/drawing/2014/main" id="{C21F2A5D-DCFA-4865-9775-AB349402760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2" name="任意多边形 45">
                        <a:extLst>
                          <a:ext uri="{FF2B5EF4-FFF2-40B4-BE49-F238E27FC236}">
                            <a16:creationId xmlns="" xmlns:a16="http://schemas.microsoft.com/office/drawing/2014/main" id="{78D3CA9D-CC80-40E2-99F5-B2FB418E6A52}"/>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82">
                      <a:extLst>
                        <a:ext uri="{FF2B5EF4-FFF2-40B4-BE49-F238E27FC236}">
                          <a16:creationId xmlns="" xmlns:a16="http://schemas.microsoft.com/office/drawing/2014/main" id="{4974A864-A456-4AF4-A4ED-8B69C2A8B27B}"/>
                        </a:ext>
                      </a:extLst>
                    </p:cNvPr>
                    <p:cNvGrpSpPr>
                      <a:grpSpLocks/>
                    </p:cNvGrpSpPr>
                    <p:nvPr/>
                  </p:nvGrpSpPr>
                  <p:grpSpPr bwMode="auto">
                    <a:xfrm>
                      <a:off x="618349" y="3122458"/>
                      <a:ext cx="850535" cy="1013128"/>
                      <a:chOff x="4720449" y="4163858"/>
                      <a:chExt cx="850535" cy="1013128"/>
                    </a:xfrm>
                  </p:grpSpPr>
                  <p:sp>
                    <p:nvSpPr>
                      <p:cNvPr id="139" name="任意多边形 42" hidden="1">
                        <a:extLst>
                          <a:ext uri="{FF2B5EF4-FFF2-40B4-BE49-F238E27FC236}">
                            <a16:creationId xmlns="" xmlns:a16="http://schemas.microsoft.com/office/drawing/2014/main" id="{A4EA13A1-DF4A-4006-9ECA-821D181FC065}"/>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0" name="任意多边形 43">
                        <a:extLst>
                          <a:ext uri="{FF2B5EF4-FFF2-40B4-BE49-F238E27FC236}">
                            <a16:creationId xmlns="" xmlns:a16="http://schemas.microsoft.com/office/drawing/2014/main" id="{0BABD775-ED95-4F81-ACF2-DED8DFEDDC29}"/>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76">
                      <a:extLst>
                        <a:ext uri="{FF2B5EF4-FFF2-40B4-BE49-F238E27FC236}">
                          <a16:creationId xmlns="" xmlns:a16="http://schemas.microsoft.com/office/drawing/2014/main" id="{409AC3F0-8EC7-4AD1-9BAC-9F3B2B4853D2}"/>
                        </a:ext>
                      </a:extLst>
                    </p:cNvPr>
                    <p:cNvGrpSpPr>
                      <a:grpSpLocks/>
                    </p:cNvGrpSpPr>
                    <p:nvPr/>
                  </p:nvGrpSpPr>
                  <p:grpSpPr bwMode="auto">
                    <a:xfrm>
                      <a:off x="-131440" y="2075280"/>
                      <a:ext cx="1172106" cy="1056965"/>
                      <a:chOff x="-1553840" y="2119273"/>
                      <a:chExt cx="1172106" cy="1056965"/>
                    </a:xfrm>
                  </p:grpSpPr>
                  <p:sp>
                    <p:nvSpPr>
                      <p:cNvPr id="137" name="Freeform 75_1" hidden="1">
                        <a:extLst>
                          <a:ext uri="{FF2B5EF4-FFF2-40B4-BE49-F238E27FC236}">
                            <a16:creationId xmlns="" xmlns:a16="http://schemas.microsoft.com/office/drawing/2014/main" id="{EFF7C656-1A21-4AB7-9FEF-E8E12AD413A9}"/>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8" name="任意多边形 41">
                        <a:extLst>
                          <a:ext uri="{FF2B5EF4-FFF2-40B4-BE49-F238E27FC236}">
                            <a16:creationId xmlns="" xmlns:a16="http://schemas.microsoft.com/office/drawing/2014/main" id="{3A2BB72D-9304-4B81-B49D-A2939C9B1851}"/>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77">
                      <a:extLst>
                        <a:ext uri="{FF2B5EF4-FFF2-40B4-BE49-F238E27FC236}">
                          <a16:creationId xmlns="" xmlns:a16="http://schemas.microsoft.com/office/drawing/2014/main" id="{8DCCAF3B-9216-4D97-AD06-DB238DE5361B}"/>
                        </a:ext>
                      </a:extLst>
                    </p:cNvPr>
                    <p:cNvGrpSpPr>
                      <a:grpSpLocks/>
                    </p:cNvGrpSpPr>
                    <p:nvPr/>
                  </p:nvGrpSpPr>
                  <p:grpSpPr bwMode="auto">
                    <a:xfrm>
                      <a:off x="-117221" y="2989912"/>
                      <a:ext cx="1172257" cy="735498"/>
                      <a:chOff x="227370" y="4232048"/>
                      <a:chExt cx="1172257" cy="735498"/>
                    </a:xfrm>
                  </p:grpSpPr>
                  <p:sp>
                    <p:nvSpPr>
                      <p:cNvPr id="135" name="任意多边形 38">
                        <a:extLst>
                          <a:ext uri="{FF2B5EF4-FFF2-40B4-BE49-F238E27FC236}">
                            <a16:creationId xmlns="" xmlns:a16="http://schemas.microsoft.com/office/drawing/2014/main" id="{5C12D73C-F3DB-41D9-8F8E-C1BED4CCA10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6" name="任意多边形 39">
                        <a:extLst>
                          <a:ext uri="{FF2B5EF4-FFF2-40B4-BE49-F238E27FC236}">
                            <a16:creationId xmlns="" xmlns:a16="http://schemas.microsoft.com/office/drawing/2014/main" id="{24A96A9B-324B-4C03-99D7-A5F3385CD65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68">
                      <a:extLst>
                        <a:ext uri="{FF2B5EF4-FFF2-40B4-BE49-F238E27FC236}">
                          <a16:creationId xmlns="" xmlns:a16="http://schemas.microsoft.com/office/drawing/2014/main" id="{60944CBE-3BA7-4ABB-B049-7CA1719498D9}"/>
                        </a:ext>
                      </a:extLst>
                    </p:cNvPr>
                    <p:cNvGrpSpPr>
                      <a:grpSpLocks/>
                    </p:cNvGrpSpPr>
                    <p:nvPr/>
                  </p:nvGrpSpPr>
                  <p:grpSpPr bwMode="auto">
                    <a:xfrm>
                      <a:off x="653667" y="1532255"/>
                      <a:ext cx="856733" cy="1585595"/>
                      <a:chOff x="2911092" y="1154430"/>
                      <a:chExt cx="856733" cy="1585595"/>
                    </a:xfrm>
                  </p:grpSpPr>
                  <p:sp>
                    <p:nvSpPr>
                      <p:cNvPr id="133" name="任意多边形 36">
                        <a:extLst>
                          <a:ext uri="{FF2B5EF4-FFF2-40B4-BE49-F238E27FC236}">
                            <a16:creationId xmlns="" xmlns:a16="http://schemas.microsoft.com/office/drawing/2014/main" id="{96F9C569-A919-43F5-9756-181F6AE57DE0}"/>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4" name="任意多边形 37">
                        <a:extLst>
                          <a:ext uri="{FF2B5EF4-FFF2-40B4-BE49-F238E27FC236}">
                            <a16:creationId xmlns="" xmlns:a16="http://schemas.microsoft.com/office/drawing/2014/main" id="{24460275-4C6D-4AE4-85FD-3F14E4810C1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10" name="组合 64">
                    <a:extLst>
                      <a:ext uri="{FF2B5EF4-FFF2-40B4-BE49-F238E27FC236}">
                        <a16:creationId xmlns="" xmlns:a16="http://schemas.microsoft.com/office/drawing/2014/main" id="{0D74784A-0E31-4702-80C1-2C2CA7649581}"/>
                      </a:ext>
                    </a:extLst>
                  </p:cNvPr>
                  <p:cNvGrpSpPr>
                    <a:grpSpLocks/>
                  </p:cNvGrpSpPr>
                  <p:nvPr/>
                </p:nvGrpSpPr>
                <p:grpSpPr bwMode="auto">
                  <a:xfrm>
                    <a:off x="13371766" y="-568256"/>
                    <a:ext cx="3969643" cy="3121056"/>
                    <a:chOff x="-104553" y="2352286"/>
                    <a:chExt cx="3969643" cy="3121056"/>
                  </a:xfrm>
                </p:grpSpPr>
                <p:sp>
                  <p:nvSpPr>
                    <p:cNvPr id="125" name="椭圆 124">
                      <a:extLst>
                        <a:ext uri="{FF2B5EF4-FFF2-40B4-BE49-F238E27FC236}">
                          <a16:creationId xmlns="" xmlns:a16="http://schemas.microsoft.com/office/drawing/2014/main" id="{6A480276-F297-45CE-9D8E-1A5950D2A28F}"/>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6" name="椭圆 125">
                      <a:extLst>
                        <a:ext uri="{FF2B5EF4-FFF2-40B4-BE49-F238E27FC236}">
                          <a16:creationId xmlns="" xmlns:a16="http://schemas.microsoft.com/office/drawing/2014/main" id="{06C9E1A6-3282-4AB3-AA84-9E6973328C75}"/>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1" name="组合 40">
                    <a:extLst>
                      <a:ext uri="{FF2B5EF4-FFF2-40B4-BE49-F238E27FC236}">
                        <a16:creationId xmlns="" xmlns:a16="http://schemas.microsoft.com/office/drawing/2014/main" id="{043631AD-BD57-492A-BC23-78D73815E495}"/>
                      </a:ext>
                    </a:extLst>
                  </p:cNvPr>
                  <p:cNvGrpSpPr>
                    <a:grpSpLocks/>
                  </p:cNvGrpSpPr>
                  <p:nvPr/>
                </p:nvGrpSpPr>
                <p:grpSpPr bwMode="auto">
                  <a:xfrm>
                    <a:off x="15232572" y="-1047421"/>
                    <a:ext cx="2124490" cy="2153566"/>
                    <a:chOff x="3971510" y="869821"/>
                    <a:chExt cx="2124490" cy="2153566"/>
                  </a:xfrm>
                </p:grpSpPr>
                <p:grpSp>
                  <p:nvGrpSpPr>
                    <p:cNvPr id="112" name="组合 19">
                      <a:extLst>
                        <a:ext uri="{FF2B5EF4-FFF2-40B4-BE49-F238E27FC236}">
                          <a16:creationId xmlns="" xmlns:a16="http://schemas.microsoft.com/office/drawing/2014/main" id="{C5E310A0-D47E-4B39-AA1E-56FF25ED6C37}"/>
                        </a:ext>
                      </a:extLst>
                    </p:cNvPr>
                    <p:cNvGrpSpPr>
                      <a:grpSpLocks/>
                    </p:cNvGrpSpPr>
                    <p:nvPr/>
                  </p:nvGrpSpPr>
                  <p:grpSpPr bwMode="auto">
                    <a:xfrm>
                      <a:off x="5052827" y="904964"/>
                      <a:ext cx="1043173" cy="1547336"/>
                      <a:chOff x="8202642" y="1331438"/>
                      <a:chExt cx="1043173" cy="1547336"/>
                    </a:xfrm>
                  </p:grpSpPr>
                  <p:sp>
                    <p:nvSpPr>
                      <p:cNvPr id="123" name="任意多边形 26">
                        <a:extLst>
                          <a:ext uri="{FF2B5EF4-FFF2-40B4-BE49-F238E27FC236}">
                            <a16:creationId xmlns="" xmlns:a16="http://schemas.microsoft.com/office/drawing/2014/main" id="{15996BA8-9548-4A27-89DB-22377EA1B0E3}"/>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4" name="任意多边形 27">
                        <a:extLst>
                          <a:ext uri="{FF2B5EF4-FFF2-40B4-BE49-F238E27FC236}">
                            <a16:creationId xmlns="" xmlns:a16="http://schemas.microsoft.com/office/drawing/2014/main" id="{403FF039-9678-42ED-8E4C-8CC4C1C934BF}"/>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3" name="组合 39">
                      <a:extLst>
                        <a:ext uri="{FF2B5EF4-FFF2-40B4-BE49-F238E27FC236}">
                          <a16:creationId xmlns="" xmlns:a16="http://schemas.microsoft.com/office/drawing/2014/main" id="{429E062E-B4CB-4EB6-A751-9D042DCF6C2D}"/>
                        </a:ext>
                      </a:extLst>
                    </p:cNvPr>
                    <p:cNvGrpSpPr>
                      <a:grpSpLocks/>
                    </p:cNvGrpSpPr>
                    <p:nvPr/>
                  </p:nvGrpSpPr>
                  <p:grpSpPr bwMode="auto">
                    <a:xfrm>
                      <a:off x="4018410" y="869821"/>
                      <a:ext cx="1074500" cy="1569143"/>
                      <a:chOff x="4018410" y="869821"/>
                      <a:chExt cx="1074500" cy="1569143"/>
                    </a:xfrm>
                  </p:grpSpPr>
                  <p:sp>
                    <p:nvSpPr>
                      <p:cNvPr id="121" name="任意多边形 24">
                        <a:extLst>
                          <a:ext uri="{FF2B5EF4-FFF2-40B4-BE49-F238E27FC236}">
                            <a16:creationId xmlns="" xmlns:a16="http://schemas.microsoft.com/office/drawing/2014/main" id="{AE54EBB7-49F5-4830-A299-EA5D6E228555}"/>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2" name="任意多边形 25">
                        <a:extLst>
                          <a:ext uri="{FF2B5EF4-FFF2-40B4-BE49-F238E27FC236}">
                            <a16:creationId xmlns="" xmlns:a16="http://schemas.microsoft.com/office/drawing/2014/main" id="{8D2F1034-CF64-483C-B25E-9A0F4B5D4873}"/>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23">
                      <a:extLst>
                        <a:ext uri="{FF2B5EF4-FFF2-40B4-BE49-F238E27FC236}">
                          <a16:creationId xmlns="" xmlns:a16="http://schemas.microsoft.com/office/drawing/2014/main" id="{79E5EA0A-AF5B-4418-ADDC-FD3F591ABE62}"/>
                        </a:ext>
                      </a:extLst>
                    </p:cNvPr>
                    <p:cNvGrpSpPr>
                      <a:grpSpLocks/>
                    </p:cNvGrpSpPr>
                    <p:nvPr/>
                  </p:nvGrpSpPr>
                  <p:grpSpPr bwMode="auto">
                    <a:xfrm>
                      <a:off x="5048035" y="2175212"/>
                      <a:ext cx="1018726" cy="829528"/>
                      <a:chOff x="7348022" y="2790825"/>
                      <a:chExt cx="1018726" cy="829528"/>
                    </a:xfrm>
                  </p:grpSpPr>
                  <p:sp>
                    <p:nvSpPr>
                      <p:cNvPr id="119" name="任意多边形 22" hidden="1">
                        <a:extLst>
                          <a:ext uri="{FF2B5EF4-FFF2-40B4-BE49-F238E27FC236}">
                            <a16:creationId xmlns="" xmlns:a16="http://schemas.microsoft.com/office/drawing/2014/main" id="{8C141E31-3140-43CC-9F16-327C1EE0C519}"/>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0" name="任意多边形 23">
                        <a:extLst>
                          <a:ext uri="{FF2B5EF4-FFF2-40B4-BE49-F238E27FC236}">
                            <a16:creationId xmlns="" xmlns:a16="http://schemas.microsoft.com/office/drawing/2014/main" id="{3327ABC0-21A5-4916-A989-1AC4C2B83510}"/>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33">
                      <a:extLst>
                        <a:ext uri="{FF2B5EF4-FFF2-40B4-BE49-F238E27FC236}">
                          <a16:creationId xmlns="" xmlns:a16="http://schemas.microsoft.com/office/drawing/2014/main" id="{5A29FE3E-B811-41F0-BEC5-BDBD49461B33}"/>
                        </a:ext>
                      </a:extLst>
                    </p:cNvPr>
                    <p:cNvGrpSpPr>
                      <a:grpSpLocks/>
                    </p:cNvGrpSpPr>
                    <p:nvPr/>
                  </p:nvGrpSpPr>
                  <p:grpSpPr bwMode="auto">
                    <a:xfrm>
                      <a:off x="3971510" y="2141238"/>
                      <a:ext cx="1066735" cy="882149"/>
                      <a:chOff x="8334175" y="1062762"/>
                      <a:chExt cx="1066735" cy="882149"/>
                    </a:xfrm>
                  </p:grpSpPr>
                  <p:sp>
                    <p:nvSpPr>
                      <p:cNvPr id="116" name="任意多边形 19">
                        <a:extLst>
                          <a:ext uri="{FF2B5EF4-FFF2-40B4-BE49-F238E27FC236}">
                            <a16:creationId xmlns="" xmlns:a16="http://schemas.microsoft.com/office/drawing/2014/main" id="{13C578A2-A0D7-4680-B7B1-6EF173652B8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7" name="任意多边形 20">
                        <a:extLst>
                          <a:ext uri="{FF2B5EF4-FFF2-40B4-BE49-F238E27FC236}">
                            <a16:creationId xmlns="" xmlns:a16="http://schemas.microsoft.com/office/drawing/2014/main" id="{C4E92F37-9017-4935-A338-46584BFBDF96}"/>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8" name="任意多边形 21">
                        <a:extLst>
                          <a:ext uri="{FF2B5EF4-FFF2-40B4-BE49-F238E27FC236}">
                            <a16:creationId xmlns="" xmlns:a16="http://schemas.microsoft.com/office/drawing/2014/main" id="{0B6412DA-C2B7-41E0-A1E2-1EED21A40A4C}"/>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02" name="矩形 101">
              <a:extLst>
                <a:ext uri="{FF2B5EF4-FFF2-40B4-BE49-F238E27FC236}">
                  <a16:creationId xmlns="" xmlns:a16="http://schemas.microsoft.com/office/drawing/2014/main" id="{EA675BFD-27B5-4947-9B6A-55F42A489915}"/>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sp>
        <p:nvSpPr>
          <p:cNvPr id="79" name="文本框 8">
            <a:extLst>
              <a:ext uri="{FF2B5EF4-FFF2-40B4-BE49-F238E27FC236}">
                <a16:creationId xmlns="" xmlns:a16="http://schemas.microsoft.com/office/drawing/2014/main" id="{0C93ADD1-9379-4C2A-A145-E6F3FD9A6681}"/>
              </a:ext>
            </a:extLst>
          </p:cNvPr>
          <p:cNvSpPr txBox="1"/>
          <p:nvPr/>
        </p:nvSpPr>
        <p:spPr>
          <a:xfrm>
            <a:off x="1433061" y="4690751"/>
            <a:ext cx="2038584" cy="338633"/>
          </a:xfrm>
          <a:prstGeom prst="rect">
            <a:avLst/>
          </a:prstGeom>
          <a:noFill/>
        </p:spPr>
        <p:txBody>
          <a:bodyPr wrap="square" rtlCol="0">
            <a:spAutoFit/>
          </a:bodyPr>
          <a:lstStyle/>
          <a:p>
            <a:pPr algn="ctr" fontAlgn="auto">
              <a:spcBef>
                <a:spcPts val="0"/>
              </a:spcBef>
              <a:spcAft>
                <a:spcPts val="0"/>
              </a:spcAft>
            </a:pPr>
            <a:r>
              <a:rPr lang="zh-CN" altLang="en-US" sz="1600" b="1" dirty="0">
                <a:solidFill>
                  <a:schemeClr val="bg1"/>
                </a:solidFill>
                <a:latin typeface="微软雅黑" panose="020B0503020204020204" pitchFamily="34" charset="-122"/>
                <a:ea typeface="微软雅黑" panose="020B0503020204020204" pitchFamily="34" charset="-122"/>
                <a:cs typeface="Lato Regular"/>
              </a:rPr>
              <a:t>上海项目完成</a:t>
            </a:r>
            <a:r>
              <a:rPr lang="en-US" altLang="zh-CN" sz="1600" b="1" dirty="0">
                <a:solidFill>
                  <a:schemeClr val="bg1"/>
                </a:solidFill>
                <a:latin typeface="微软雅黑" panose="020B0503020204020204" pitchFamily="34" charset="-122"/>
                <a:ea typeface="微软雅黑" panose="020B0503020204020204" pitchFamily="34" charset="-122"/>
                <a:cs typeface="Lato Regular"/>
              </a:rPr>
              <a:t>80%</a:t>
            </a:r>
            <a:endParaRPr lang="zh-CN" altLang="en-US" sz="1600" b="1" dirty="0">
              <a:solidFill>
                <a:schemeClr val="bg1"/>
              </a:solidFill>
              <a:latin typeface="微软雅黑" panose="020B0503020204020204" pitchFamily="34" charset="-122"/>
              <a:ea typeface="微软雅黑" panose="020B0503020204020204" pitchFamily="34" charset="-122"/>
              <a:cs typeface="Lato Regular"/>
            </a:endParaRPr>
          </a:p>
        </p:txBody>
      </p:sp>
      <p:sp>
        <p:nvSpPr>
          <p:cNvPr id="80" name="矩形 79">
            <a:extLst>
              <a:ext uri="{FF2B5EF4-FFF2-40B4-BE49-F238E27FC236}">
                <a16:creationId xmlns="" xmlns:a16="http://schemas.microsoft.com/office/drawing/2014/main" id="{C0B20907-9980-434E-AF50-8D3349D76518}"/>
              </a:ext>
            </a:extLst>
          </p:cNvPr>
          <p:cNvSpPr/>
          <p:nvPr/>
        </p:nvSpPr>
        <p:spPr>
          <a:xfrm>
            <a:off x="1259944" y="5251289"/>
            <a:ext cx="2335190" cy="630685"/>
          </a:xfrm>
          <a:prstGeom prst="rect">
            <a:avLst/>
          </a:prstGeom>
        </p:spPr>
        <p:txBody>
          <a:bodyPr wrap="square">
            <a:spAutoFit/>
          </a:bodyPr>
          <a:lstStyle/>
          <a:p>
            <a:pP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sp>
        <p:nvSpPr>
          <p:cNvPr id="81" name="文本框 8">
            <a:extLst>
              <a:ext uri="{FF2B5EF4-FFF2-40B4-BE49-F238E27FC236}">
                <a16:creationId xmlns="" xmlns:a16="http://schemas.microsoft.com/office/drawing/2014/main" id="{502E0489-B87D-481B-8265-A985749FF13F}"/>
              </a:ext>
            </a:extLst>
          </p:cNvPr>
          <p:cNvSpPr txBox="1"/>
          <p:nvPr/>
        </p:nvSpPr>
        <p:spPr>
          <a:xfrm>
            <a:off x="4916072" y="4698688"/>
            <a:ext cx="2038584" cy="338633"/>
          </a:xfrm>
          <a:prstGeom prst="rect">
            <a:avLst/>
          </a:prstGeom>
          <a:noFill/>
        </p:spPr>
        <p:txBody>
          <a:bodyPr wrap="square" rtlCol="0">
            <a:spAutoFit/>
          </a:bodyPr>
          <a:lstStyle/>
          <a:p>
            <a:pPr algn="ctr" fontAlgn="auto">
              <a:spcBef>
                <a:spcPts val="0"/>
              </a:spcBef>
              <a:spcAft>
                <a:spcPts val="0"/>
              </a:spcAft>
            </a:pPr>
            <a:r>
              <a:rPr lang="zh-CN" altLang="en-US" sz="1600" b="1" dirty="0">
                <a:solidFill>
                  <a:schemeClr val="bg1"/>
                </a:solidFill>
                <a:latin typeface="微软雅黑" panose="020B0503020204020204" pitchFamily="34" charset="-122"/>
                <a:ea typeface="微软雅黑" panose="020B0503020204020204" pitchFamily="34" charset="-122"/>
                <a:cs typeface="Lato Regular"/>
              </a:rPr>
              <a:t>天津项目完成</a:t>
            </a:r>
            <a:r>
              <a:rPr lang="en-US" altLang="zh-CN" sz="1600" b="1" dirty="0">
                <a:solidFill>
                  <a:schemeClr val="bg1"/>
                </a:solidFill>
                <a:latin typeface="微软雅黑" panose="020B0503020204020204" pitchFamily="34" charset="-122"/>
                <a:ea typeface="微软雅黑" panose="020B0503020204020204" pitchFamily="34" charset="-122"/>
                <a:cs typeface="Lato Regular"/>
              </a:rPr>
              <a:t>95%</a:t>
            </a:r>
            <a:endParaRPr lang="zh-CN" altLang="en-US" sz="1600" b="1" dirty="0">
              <a:solidFill>
                <a:schemeClr val="bg1"/>
              </a:solidFill>
              <a:latin typeface="微软雅黑" panose="020B0503020204020204" pitchFamily="34" charset="-122"/>
              <a:ea typeface="微软雅黑" panose="020B0503020204020204" pitchFamily="34" charset="-122"/>
              <a:cs typeface="Lato Regular"/>
            </a:endParaRPr>
          </a:p>
        </p:txBody>
      </p:sp>
      <p:sp>
        <p:nvSpPr>
          <p:cNvPr id="82" name="矩形 81">
            <a:extLst>
              <a:ext uri="{FF2B5EF4-FFF2-40B4-BE49-F238E27FC236}">
                <a16:creationId xmlns="" xmlns:a16="http://schemas.microsoft.com/office/drawing/2014/main" id="{45E64B4F-1A3A-44A5-B9C1-E5E15F5D79AD}"/>
              </a:ext>
            </a:extLst>
          </p:cNvPr>
          <p:cNvSpPr/>
          <p:nvPr/>
        </p:nvSpPr>
        <p:spPr>
          <a:xfrm>
            <a:off x="4713072" y="5218565"/>
            <a:ext cx="2335190" cy="630685"/>
          </a:xfrm>
          <a:prstGeom prst="rect">
            <a:avLst/>
          </a:prstGeom>
        </p:spPr>
        <p:txBody>
          <a:bodyPr wrap="square">
            <a:spAutoFit/>
          </a:bodyPr>
          <a:lstStyle/>
          <a:p>
            <a:pP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sp>
        <p:nvSpPr>
          <p:cNvPr id="83" name="文本框 8">
            <a:extLst>
              <a:ext uri="{FF2B5EF4-FFF2-40B4-BE49-F238E27FC236}">
                <a16:creationId xmlns="" xmlns:a16="http://schemas.microsoft.com/office/drawing/2014/main" id="{EE015A03-1B16-422C-908D-B118EAA73547}"/>
              </a:ext>
            </a:extLst>
          </p:cNvPr>
          <p:cNvSpPr txBox="1"/>
          <p:nvPr/>
        </p:nvSpPr>
        <p:spPr>
          <a:xfrm>
            <a:off x="8342148" y="4673077"/>
            <a:ext cx="2038584" cy="338633"/>
          </a:xfrm>
          <a:prstGeom prst="rect">
            <a:avLst/>
          </a:prstGeom>
          <a:noFill/>
        </p:spPr>
        <p:txBody>
          <a:bodyPr wrap="square" rtlCol="0">
            <a:spAutoFit/>
          </a:bodyPr>
          <a:lstStyle/>
          <a:p>
            <a:pPr algn="ctr" fontAlgn="auto">
              <a:spcBef>
                <a:spcPts val="0"/>
              </a:spcBef>
              <a:spcAft>
                <a:spcPts val="0"/>
              </a:spcAft>
            </a:pPr>
            <a:r>
              <a:rPr lang="zh-CN" altLang="en-US" sz="1600" b="1" dirty="0">
                <a:solidFill>
                  <a:schemeClr val="bg1"/>
                </a:solidFill>
                <a:latin typeface="微软雅黑" panose="020B0503020204020204" pitchFamily="34" charset="-122"/>
                <a:ea typeface="微软雅黑" panose="020B0503020204020204" pitchFamily="34" charset="-122"/>
                <a:cs typeface="Lato Regular"/>
              </a:rPr>
              <a:t>海南项目完成</a:t>
            </a:r>
            <a:r>
              <a:rPr lang="en-US" altLang="zh-CN" sz="1600" b="1" dirty="0">
                <a:solidFill>
                  <a:schemeClr val="bg1"/>
                </a:solidFill>
                <a:latin typeface="微软雅黑" panose="020B0503020204020204" pitchFamily="34" charset="-122"/>
                <a:ea typeface="微软雅黑" panose="020B0503020204020204" pitchFamily="34" charset="-122"/>
                <a:cs typeface="Lato Regular"/>
              </a:rPr>
              <a:t>60%</a:t>
            </a:r>
            <a:endParaRPr lang="zh-CN" altLang="en-US" sz="1600" b="1" dirty="0">
              <a:solidFill>
                <a:schemeClr val="bg1"/>
              </a:solidFill>
              <a:latin typeface="微软雅黑" panose="020B0503020204020204" pitchFamily="34" charset="-122"/>
              <a:ea typeface="微软雅黑" panose="020B0503020204020204" pitchFamily="34" charset="-122"/>
              <a:cs typeface="Lato Regular"/>
            </a:endParaRPr>
          </a:p>
        </p:txBody>
      </p:sp>
      <p:sp>
        <p:nvSpPr>
          <p:cNvPr id="84" name="矩形 83">
            <a:extLst>
              <a:ext uri="{FF2B5EF4-FFF2-40B4-BE49-F238E27FC236}">
                <a16:creationId xmlns="" xmlns:a16="http://schemas.microsoft.com/office/drawing/2014/main" id="{FF7D44D3-A535-4C58-9DA2-C1DBFF99D12B}"/>
              </a:ext>
            </a:extLst>
          </p:cNvPr>
          <p:cNvSpPr/>
          <p:nvPr/>
        </p:nvSpPr>
        <p:spPr>
          <a:xfrm>
            <a:off x="8198309" y="5218565"/>
            <a:ext cx="2335190" cy="630685"/>
          </a:xfrm>
          <a:prstGeom prst="rect">
            <a:avLst/>
          </a:prstGeom>
        </p:spPr>
        <p:txBody>
          <a:bodyPr wrap="square">
            <a:spAutoFit/>
          </a:bodyPr>
          <a:lstStyle/>
          <a:p>
            <a:pP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grpSp>
        <p:nvGrpSpPr>
          <p:cNvPr id="85" name="ewr">
            <a:extLst>
              <a:ext uri="{FF2B5EF4-FFF2-40B4-BE49-F238E27FC236}">
                <a16:creationId xmlns="" xmlns:a16="http://schemas.microsoft.com/office/drawing/2014/main" id="{B42A7626-7E14-454A-BBB5-B3F1D6BD4E0D}"/>
              </a:ext>
            </a:extLst>
          </p:cNvPr>
          <p:cNvGrpSpPr>
            <a:grpSpLocks/>
          </p:cNvGrpSpPr>
          <p:nvPr/>
        </p:nvGrpSpPr>
        <p:grpSpPr bwMode="auto">
          <a:xfrm>
            <a:off x="1148261" y="5002610"/>
            <a:ext cx="2506663" cy="211334"/>
            <a:chOff x="0" y="0"/>
            <a:chExt cx="2444" cy="206"/>
          </a:xfrm>
          <a:solidFill>
            <a:srgbClr val="639392"/>
          </a:solidFill>
        </p:grpSpPr>
        <p:sp>
          <p:nvSpPr>
            <p:cNvPr id="86" name="e23">
              <a:extLst>
                <a:ext uri="{FF2B5EF4-FFF2-40B4-BE49-F238E27FC236}">
                  <a16:creationId xmlns="" xmlns:a16="http://schemas.microsoft.com/office/drawing/2014/main" id="{0B279D55-E808-4E88-852A-C3506C465B64}"/>
                </a:ext>
              </a:extLst>
            </p:cNvPr>
            <p:cNvSpPr>
              <a:spLocks/>
            </p:cNvSpPr>
            <p:nvPr/>
          </p:nvSpPr>
          <p:spPr bwMode="auto">
            <a:xfrm>
              <a:off x="0" y="0"/>
              <a:ext cx="169" cy="204"/>
            </a:xfrm>
            <a:custGeom>
              <a:avLst/>
              <a:gdLst>
                <a:gd name="T0" fmla="*/ 0 w 71"/>
                <a:gd name="T1" fmla="*/ 106 h 83"/>
                <a:gd name="T2" fmla="*/ 69 w 71"/>
                <a:gd name="T3" fmla="*/ 88 h 83"/>
                <a:gd name="T4" fmla="*/ 90 w 71"/>
                <a:gd name="T5" fmla="*/ 96 h 83"/>
                <a:gd name="T6" fmla="*/ 81 w 71"/>
                <a:gd name="T7" fmla="*/ 42 h 83"/>
                <a:gd name="T8" fmla="*/ 150 w 71"/>
                <a:gd name="T9" fmla="*/ 20 h 83"/>
                <a:gd name="T10" fmla="*/ 157 w 71"/>
                <a:gd name="T11" fmla="*/ 64 h 83"/>
                <a:gd name="T12" fmla="*/ 150 w 71"/>
                <a:gd name="T13" fmla="*/ 76 h 83"/>
                <a:gd name="T14" fmla="*/ 126 w 71"/>
                <a:gd name="T15" fmla="*/ 79 h 83"/>
                <a:gd name="T16" fmla="*/ 121 w 71"/>
                <a:gd name="T17" fmla="*/ 57 h 83"/>
                <a:gd name="T18" fmla="*/ 145 w 71"/>
                <a:gd name="T19" fmla="*/ 52 h 83"/>
                <a:gd name="T20" fmla="*/ 152 w 71"/>
                <a:gd name="T21" fmla="*/ 57 h 83"/>
                <a:gd name="T22" fmla="*/ 133 w 71"/>
                <a:gd name="T23" fmla="*/ 20 h 83"/>
                <a:gd name="T24" fmla="*/ 86 w 71"/>
                <a:gd name="T25" fmla="*/ 52 h 83"/>
                <a:gd name="T26" fmla="*/ 117 w 71"/>
                <a:gd name="T27" fmla="*/ 101 h 83"/>
                <a:gd name="T28" fmla="*/ 131 w 71"/>
                <a:gd name="T29" fmla="*/ 103 h 83"/>
                <a:gd name="T30" fmla="*/ 131 w 71"/>
                <a:gd name="T31" fmla="*/ 108 h 83"/>
                <a:gd name="T32" fmla="*/ 114 w 71"/>
                <a:gd name="T33" fmla="*/ 113 h 83"/>
                <a:gd name="T34" fmla="*/ 86 w 71"/>
                <a:gd name="T35" fmla="*/ 160 h 83"/>
                <a:gd name="T36" fmla="*/ 126 w 71"/>
                <a:gd name="T37" fmla="*/ 197 h 83"/>
                <a:gd name="T38" fmla="*/ 152 w 71"/>
                <a:gd name="T39" fmla="*/ 157 h 83"/>
                <a:gd name="T40" fmla="*/ 145 w 71"/>
                <a:gd name="T41" fmla="*/ 162 h 83"/>
                <a:gd name="T42" fmla="*/ 121 w 71"/>
                <a:gd name="T43" fmla="*/ 157 h 83"/>
                <a:gd name="T44" fmla="*/ 126 w 71"/>
                <a:gd name="T45" fmla="*/ 135 h 83"/>
                <a:gd name="T46" fmla="*/ 150 w 71"/>
                <a:gd name="T47" fmla="*/ 138 h 83"/>
                <a:gd name="T48" fmla="*/ 159 w 71"/>
                <a:gd name="T49" fmla="*/ 182 h 83"/>
                <a:gd name="T50" fmla="*/ 121 w 71"/>
                <a:gd name="T51" fmla="*/ 204 h 83"/>
                <a:gd name="T52" fmla="*/ 83 w 71"/>
                <a:gd name="T53" fmla="*/ 177 h 83"/>
                <a:gd name="T54" fmla="*/ 93 w 71"/>
                <a:gd name="T55" fmla="*/ 118 h 83"/>
                <a:gd name="T56" fmla="*/ 67 w 71"/>
                <a:gd name="T57" fmla="*/ 128 h 83"/>
                <a:gd name="T58" fmla="*/ 10 w 71"/>
                <a:gd name="T59" fmla="*/ 116 h 83"/>
                <a:gd name="T60" fmla="*/ 0 w 71"/>
                <a:gd name="T61" fmla="*/ 108 h 83"/>
                <a:gd name="T62" fmla="*/ 0 w 71"/>
                <a:gd name="T63" fmla="*/ 106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83">
                  <a:moveTo>
                    <a:pt x="0" y="43"/>
                  </a:moveTo>
                  <a:cubicBezTo>
                    <a:pt x="9" y="37"/>
                    <a:pt x="18" y="32"/>
                    <a:pt x="29" y="36"/>
                  </a:cubicBezTo>
                  <a:cubicBezTo>
                    <a:pt x="32" y="36"/>
                    <a:pt x="35" y="38"/>
                    <a:pt x="38" y="39"/>
                  </a:cubicBezTo>
                  <a:cubicBezTo>
                    <a:pt x="33" y="32"/>
                    <a:pt x="31" y="25"/>
                    <a:pt x="34" y="17"/>
                  </a:cubicBezTo>
                  <a:cubicBezTo>
                    <a:pt x="38" y="5"/>
                    <a:pt x="53" y="0"/>
                    <a:pt x="63" y="8"/>
                  </a:cubicBezTo>
                  <a:cubicBezTo>
                    <a:pt x="69" y="13"/>
                    <a:pt x="70" y="20"/>
                    <a:pt x="66" y="26"/>
                  </a:cubicBezTo>
                  <a:cubicBezTo>
                    <a:pt x="65" y="28"/>
                    <a:pt x="64" y="29"/>
                    <a:pt x="63" y="31"/>
                  </a:cubicBezTo>
                  <a:cubicBezTo>
                    <a:pt x="60" y="34"/>
                    <a:pt x="56" y="35"/>
                    <a:pt x="53" y="32"/>
                  </a:cubicBezTo>
                  <a:cubicBezTo>
                    <a:pt x="50" y="30"/>
                    <a:pt x="49" y="26"/>
                    <a:pt x="51" y="23"/>
                  </a:cubicBezTo>
                  <a:cubicBezTo>
                    <a:pt x="53" y="20"/>
                    <a:pt x="57" y="19"/>
                    <a:pt x="61" y="21"/>
                  </a:cubicBezTo>
                  <a:cubicBezTo>
                    <a:pt x="62" y="21"/>
                    <a:pt x="63" y="22"/>
                    <a:pt x="64" y="23"/>
                  </a:cubicBezTo>
                  <a:cubicBezTo>
                    <a:pt x="67" y="16"/>
                    <a:pt x="63" y="10"/>
                    <a:pt x="56" y="8"/>
                  </a:cubicBezTo>
                  <a:cubicBezTo>
                    <a:pt x="47" y="5"/>
                    <a:pt x="38" y="11"/>
                    <a:pt x="36" y="21"/>
                  </a:cubicBezTo>
                  <a:cubicBezTo>
                    <a:pt x="34" y="31"/>
                    <a:pt x="39" y="40"/>
                    <a:pt x="49" y="41"/>
                  </a:cubicBezTo>
                  <a:cubicBezTo>
                    <a:pt x="51" y="42"/>
                    <a:pt x="53" y="42"/>
                    <a:pt x="55" y="42"/>
                  </a:cubicBezTo>
                  <a:cubicBezTo>
                    <a:pt x="55" y="43"/>
                    <a:pt x="55" y="43"/>
                    <a:pt x="55" y="44"/>
                  </a:cubicBezTo>
                  <a:cubicBezTo>
                    <a:pt x="53" y="45"/>
                    <a:pt x="50" y="45"/>
                    <a:pt x="48" y="46"/>
                  </a:cubicBezTo>
                  <a:cubicBezTo>
                    <a:pt x="39" y="48"/>
                    <a:pt x="34" y="55"/>
                    <a:pt x="36" y="65"/>
                  </a:cubicBezTo>
                  <a:cubicBezTo>
                    <a:pt x="37" y="74"/>
                    <a:pt x="44" y="80"/>
                    <a:pt x="53" y="80"/>
                  </a:cubicBezTo>
                  <a:cubicBezTo>
                    <a:pt x="62" y="79"/>
                    <a:pt x="68" y="70"/>
                    <a:pt x="64" y="64"/>
                  </a:cubicBezTo>
                  <a:cubicBezTo>
                    <a:pt x="63" y="65"/>
                    <a:pt x="62" y="66"/>
                    <a:pt x="61" y="66"/>
                  </a:cubicBezTo>
                  <a:cubicBezTo>
                    <a:pt x="58" y="68"/>
                    <a:pt x="53" y="67"/>
                    <a:pt x="51" y="64"/>
                  </a:cubicBezTo>
                  <a:cubicBezTo>
                    <a:pt x="49" y="61"/>
                    <a:pt x="50" y="57"/>
                    <a:pt x="53" y="55"/>
                  </a:cubicBezTo>
                  <a:cubicBezTo>
                    <a:pt x="55" y="53"/>
                    <a:pt x="60" y="53"/>
                    <a:pt x="63" y="56"/>
                  </a:cubicBezTo>
                  <a:cubicBezTo>
                    <a:pt x="67" y="61"/>
                    <a:pt x="71" y="66"/>
                    <a:pt x="67" y="74"/>
                  </a:cubicBezTo>
                  <a:cubicBezTo>
                    <a:pt x="64" y="80"/>
                    <a:pt x="58" y="83"/>
                    <a:pt x="51" y="83"/>
                  </a:cubicBezTo>
                  <a:cubicBezTo>
                    <a:pt x="43" y="83"/>
                    <a:pt x="38" y="79"/>
                    <a:pt x="35" y="72"/>
                  </a:cubicBezTo>
                  <a:cubicBezTo>
                    <a:pt x="31" y="63"/>
                    <a:pt x="32" y="55"/>
                    <a:pt x="39" y="48"/>
                  </a:cubicBezTo>
                  <a:cubicBezTo>
                    <a:pt x="35" y="49"/>
                    <a:pt x="32" y="51"/>
                    <a:pt x="28" y="52"/>
                  </a:cubicBezTo>
                  <a:cubicBezTo>
                    <a:pt x="19" y="54"/>
                    <a:pt x="11" y="51"/>
                    <a:pt x="4" y="47"/>
                  </a:cubicBezTo>
                  <a:cubicBezTo>
                    <a:pt x="3" y="46"/>
                    <a:pt x="1" y="45"/>
                    <a:pt x="0" y="44"/>
                  </a:cubicBezTo>
                  <a:cubicBezTo>
                    <a:pt x="0" y="44"/>
                    <a:pt x="0" y="44"/>
                    <a:pt x="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87" name="erwer">
              <a:extLst>
                <a:ext uri="{FF2B5EF4-FFF2-40B4-BE49-F238E27FC236}">
                  <a16:creationId xmlns="" xmlns:a16="http://schemas.microsoft.com/office/drawing/2014/main" id="{52AD7757-C19D-4910-AF5B-C1DFC7A99C1B}"/>
                </a:ext>
              </a:extLst>
            </p:cNvPr>
            <p:cNvSpPr>
              <a:spLocks/>
            </p:cNvSpPr>
            <p:nvPr/>
          </p:nvSpPr>
          <p:spPr bwMode="auto">
            <a:xfrm>
              <a:off x="145" y="91"/>
              <a:ext cx="2155" cy="32"/>
            </a:xfrm>
            <a:custGeom>
              <a:avLst/>
              <a:gdLst>
                <a:gd name="T0" fmla="*/ 59 w 910"/>
                <a:gd name="T1" fmla="*/ 0 h 13"/>
                <a:gd name="T2" fmla="*/ 270 w 910"/>
                <a:gd name="T3" fmla="*/ 10 h 13"/>
                <a:gd name="T4" fmla="*/ 348 w 910"/>
                <a:gd name="T5" fmla="*/ 12 h 13"/>
                <a:gd name="T6" fmla="*/ 1762 w 910"/>
                <a:gd name="T7" fmla="*/ 12 h 13"/>
                <a:gd name="T8" fmla="*/ 2041 w 910"/>
                <a:gd name="T9" fmla="*/ 2 h 13"/>
                <a:gd name="T10" fmla="*/ 2136 w 910"/>
                <a:gd name="T11" fmla="*/ 0 h 13"/>
                <a:gd name="T12" fmla="*/ 2155 w 910"/>
                <a:gd name="T13" fmla="*/ 17 h 13"/>
                <a:gd name="T14" fmla="*/ 2136 w 910"/>
                <a:gd name="T15" fmla="*/ 32 h 13"/>
                <a:gd name="T16" fmla="*/ 1923 w 910"/>
                <a:gd name="T17" fmla="*/ 25 h 13"/>
                <a:gd name="T18" fmla="*/ 1655 w 910"/>
                <a:gd name="T19" fmla="*/ 20 h 13"/>
                <a:gd name="T20" fmla="*/ 791 w 910"/>
                <a:gd name="T21" fmla="*/ 20 h 13"/>
                <a:gd name="T22" fmla="*/ 118 w 910"/>
                <a:gd name="T23" fmla="*/ 30 h 13"/>
                <a:gd name="T24" fmla="*/ 21 w 910"/>
                <a:gd name="T25" fmla="*/ 32 h 13"/>
                <a:gd name="T26" fmla="*/ 2 w 910"/>
                <a:gd name="T27" fmla="*/ 15 h 13"/>
                <a:gd name="T28" fmla="*/ 19 w 910"/>
                <a:gd name="T29" fmla="*/ 0 h 13"/>
                <a:gd name="T30" fmla="*/ 59 w 910"/>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10" h="13">
                  <a:moveTo>
                    <a:pt x="25" y="0"/>
                  </a:moveTo>
                  <a:cubicBezTo>
                    <a:pt x="55" y="1"/>
                    <a:pt x="84" y="3"/>
                    <a:pt x="114" y="4"/>
                  </a:cubicBezTo>
                  <a:cubicBezTo>
                    <a:pt x="125" y="4"/>
                    <a:pt x="136" y="5"/>
                    <a:pt x="147" y="5"/>
                  </a:cubicBezTo>
                  <a:cubicBezTo>
                    <a:pt x="346" y="5"/>
                    <a:pt x="545" y="5"/>
                    <a:pt x="744" y="5"/>
                  </a:cubicBezTo>
                  <a:cubicBezTo>
                    <a:pt x="783" y="5"/>
                    <a:pt x="822" y="2"/>
                    <a:pt x="862" y="1"/>
                  </a:cubicBezTo>
                  <a:cubicBezTo>
                    <a:pt x="875" y="0"/>
                    <a:pt x="889" y="0"/>
                    <a:pt x="902" y="0"/>
                  </a:cubicBezTo>
                  <a:cubicBezTo>
                    <a:pt x="907" y="0"/>
                    <a:pt x="910" y="2"/>
                    <a:pt x="910" y="7"/>
                  </a:cubicBezTo>
                  <a:cubicBezTo>
                    <a:pt x="910" y="11"/>
                    <a:pt x="907" y="13"/>
                    <a:pt x="902" y="13"/>
                  </a:cubicBezTo>
                  <a:cubicBezTo>
                    <a:pt x="872" y="12"/>
                    <a:pt x="842" y="11"/>
                    <a:pt x="812" y="10"/>
                  </a:cubicBezTo>
                  <a:cubicBezTo>
                    <a:pt x="775" y="9"/>
                    <a:pt x="737" y="8"/>
                    <a:pt x="699" y="8"/>
                  </a:cubicBezTo>
                  <a:cubicBezTo>
                    <a:pt x="578" y="8"/>
                    <a:pt x="456" y="8"/>
                    <a:pt x="334" y="8"/>
                  </a:cubicBezTo>
                  <a:cubicBezTo>
                    <a:pt x="240" y="9"/>
                    <a:pt x="145" y="6"/>
                    <a:pt x="50" y="12"/>
                  </a:cubicBezTo>
                  <a:cubicBezTo>
                    <a:pt x="36" y="13"/>
                    <a:pt x="23" y="13"/>
                    <a:pt x="9" y="13"/>
                  </a:cubicBezTo>
                  <a:cubicBezTo>
                    <a:pt x="4" y="13"/>
                    <a:pt x="0" y="10"/>
                    <a:pt x="1" y="6"/>
                  </a:cubicBezTo>
                  <a:cubicBezTo>
                    <a:pt x="1" y="2"/>
                    <a:pt x="3" y="0"/>
                    <a:pt x="8" y="0"/>
                  </a:cubicBezTo>
                  <a:cubicBezTo>
                    <a:pt x="14" y="0"/>
                    <a:pt x="20"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88" name="e1">
              <a:extLst>
                <a:ext uri="{FF2B5EF4-FFF2-40B4-BE49-F238E27FC236}">
                  <a16:creationId xmlns="" xmlns:a16="http://schemas.microsoft.com/office/drawing/2014/main" id="{44BDE1C1-B1B9-43AA-8A53-9BE27F3A737B}"/>
                </a:ext>
              </a:extLst>
            </p:cNvPr>
            <p:cNvSpPr>
              <a:spLocks/>
            </p:cNvSpPr>
            <p:nvPr/>
          </p:nvSpPr>
          <p:spPr bwMode="auto">
            <a:xfrm>
              <a:off x="2276" y="7"/>
              <a:ext cx="168" cy="199"/>
            </a:xfrm>
            <a:custGeom>
              <a:avLst/>
              <a:gdLst>
                <a:gd name="T0" fmla="*/ 40 w 71"/>
                <a:gd name="T1" fmla="*/ 98 h 81"/>
                <a:gd name="T2" fmla="*/ 54 w 71"/>
                <a:gd name="T3" fmla="*/ 93 h 81"/>
                <a:gd name="T4" fmla="*/ 83 w 71"/>
                <a:gd name="T5" fmla="*/ 39 h 81"/>
                <a:gd name="T6" fmla="*/ 35 w 71"/>
                <a:gd name="T7" fmla="*/ 12 h 81"/>
                <a:gd name="T8" fmla="*/ 19 w 71"/>
                <a:gd name="T9" fmla="*/ 49 h 81"/>
                <a:gd name="T10" fmla="*/ 24 w 71"/>
                <a:gd name="T11" fmla="*/ 44 h 81"/>
                <a:gd name="T12" fmla="*/ 47 w 71"/>
                <a:gd name="T13" fmla="*/ 49 h 81"/>
                <a:gd name="T14" fmla="*/ 45 w 71"/>
                <a:gd name="T15" fmla="*/ 71 h 81"/>
                <a:gd name="T16" fmla="*/ 21 w 71"/>
                <a:gd name="T17" fmla="*/ 69 h 81"/>
                <a:gd name="T18" fmla="*/ 12 w 71"/>
                <a:gd name="T19" fmla="*/ 22 h 81"/>
                <a:gd name="T20" fmla="*/ 54 w 71"/>
                <a:gd name="T21" fmla="*/ 2 h 81"/>
                <a:gd name="T22" fmla="*/ 90 w 71"/>
                <a:gd name="T23" fmla="*/ 39 h 81"/>
                <a:gd name="T24" fmla="*/ 80 w 71"/>
                <a:gd name="T25" fmla="*/ 88 h 81"/>
                <a:gd name="T26" fmla="*/ 168 w 71"/>
                <a:gd name="T27" fmla="*/ 98 h 81"/>
                <a:gd name="T28" fmla="*/ 78 w 71"/>
                <a:gd name="T29" fmla="*/ 111 h 81"/>
                <a:gd name="T30" fmla="*/ 90 w 71"/>
                <a:gd name="T31" fmla="*/ 157 h 81"/>
                <a:gd name="T32" fmla="*/ 64 w 71"/>
                <a:gd name="T33" fmla="*/ 194 h 81"/>
                <a:gd name="T34" fmla="*/ 19 w 71"/>
                <a:gd name="T35" fmla="*/ 187 h 81"/>
                <a:gd name="T36" fmla="*/ 12 w 71"/>
                <a:gd name="T37" fmla="*/ 142 h 81"/>
                <a:gd name="T38" fmla="*/ 19 w 71"/>
                <a:gd name="T39" fmla="*/ 133 h 81"/>
                <a:gd name="T40" fmla="*/ 43 w 71"/>
                <a:gd name="T41" fmla="*/ 128 h 81"/>
                <a:gd name="T42" fmla="*/ 47 w 71"/>
                <a:gd name="T43" fmla="*/ 152 h 81"/>
                <a:gd name="T44" fmla="*/ 21 w 71"/>
                <a:gd name="T45" fmla="*/ 152 h 81"/>
                <a:gd name="T46" fmla="*/ 19 w 71"/>
                <a:gd name="T47" fmla="*/ 147 h 81"/>
                <a:gd name="T48" fmla="*/ 31 w 71"/>
                <a:gd name="T49" fmla="*/ 187 h 81"/>
                <a:gd name="T50" fmla="*/ 85 w 71"/>
                <a:gd name="T51" fmla="*/ 155 h 81"/>
                <a:gd name="T52" fmla="*/ 50 w 71"/>
                <a:gd name="T53" fmla="*/ 103 h 81"/>
                <a:gd name="T54" fmla="*/ 40 w 71"/>
                <a:gd name="T55" fmla="*/ 101 h 81"/>
                <a:gd name="T56" fmla="*/ 40 w 71"/>
                <a:gd name="T57" fmla="*/ 98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1" h="81">
                  <a:moveTo>
                    <a:pt x="17" y="40"/>
                  </a:moveTo>
                  <a:cubicBezTo>
                    <a:pt x="19" y="39"/>
                    <a:pt x="21" y="39"/>
                    <a:pt x="23" y="38"/>
                  </a:cubicBezTo>
                  <a:cubicBezTo>
                    <a:pt x="35" y="36"/>
                    <a:pt x="37" y="26"/>
                    <a:pt x="35" y="16"/>
                  </a:cubicBezTo>
                  <a:cubicBezTo>
                    <a:pt x="34" y="7"/>
                    <a:pt x="23" y="2"/>
                    <a:pt x="15" y="5"/>
                  </a:cubicBezTo>
                  <a:cubicBezTo>
                    <a:pt x="8" y="7"/>
                    <a:pt x="5" y="14"/>
                    <a:pt x="8" y="20"/>
                  </a:cubicBezTo>
                  <a:cubicBezTo>
                    <a:pt x="9" y="19"/>
                    <a:pt x="9" y="18"/>
                    <a:pt x="10" y="18"/>
                  </a:cubicBezTo>
                  <a:cubicBezTo>
                    <a:pt x="14" y="16"/>
                    <a:pt x="18" y="17"/>
                    <a:pt x="20" y="20"/>
                  </a:cubicBezTo>
                  <a:cubicBezTo>
                    <a:pt x="22" y="23"/>
                    <a:pt x="21" y="27"/>
                    <a:pt x="19" y="29"/>
                  </a:cubicBezTo>
                  <a:cubicBezTo>
                    <a:pt x="16" y="32"/>
                    <a:pt x="11" y="31"/>
                    <a:pt x="9" y="28"/>
                  </a:cubicBezTo>
                  <a:cubicBezTo>
                    <a:pt x="5" y="22"/>
                    <a:pt x="0" y="17"/>
                    <a:pt x="5" y="9"/>
                  </a:cubicBezTo>
                  <a:cubicBezTo>
                    <a:pt x="8" y="4"/>
                    <a:pt x="16" y="0"/>
                    <a:pt x="23" y="1"/>
                  </a:cubicBezTo>
                  <a:cubicBezTo>
                    <a:pt x="31" y="3"/>
                    <a:pt x="37" y="9"/>
                    <a:pt x="38" y="16"/>
                  </a:cubicBezTo>
                  <a:cubicBezTo>
                    <a:pt x="40" y="23"/>
                    <a:pt x="39" y="26"/>
                    <a:pt x="34" y="36"/>
                  </a:cubicBezTo>
                  <a:cubicBezTo>
                    <a:pt x="47" y="28"/>
                    <a:pt x="59" y="31"/>
                    <a:pt x="71" y="40"/>
                  </a:cubicBezTo>
                  <a:cubicBezTo>
                    <a:pt x="63" y="49"/>
                    <a:pt x="51" y="51"/>
                    <a:pt x="33" y="45"/>
                  </a:cubicBezTo>
                  <a:cubicBezTo>
                    <a:pt x="38" y="51"/>
                    <a:pt x="40" y="57"/>
                    <a:pt x="38" y="64"/>
                  </a:cubicBezTo>
                  <a:cubicBezTo>
                    <a:pt x="37" y="71"/>
                    <a:pt x="33" y="76"/>
                    <a:pt x="27" y="79"/>
                  </a:cubicBezTo>
                  <a:cubicBezTo>
                    <a:pt x="20" y="81"/>
                    <a:pt x="14" y="80"/>
                    <a:pt x="8" y="76"/>
                  </a:cubicBezTo>
                  <a:cubicBezTo>
                    <a:pt x="2" y="71"/>
                    <a:pt x="1" y="64"/>
                    <a:pt x="5" y="58"/>
                  </a:cubicBezTo>
                  <a:cubicBezTo>
                    <a:pt x="6" y="57"/>
                    <a:pt x="7" y="55"/>
                    <a:pt x="8" y="54"/>
                  </a:cubicBezTo>
                  <a:cubicBezTo>
                    <a:pt x="11" y="50"/>
                    <a:pt x="15" y="49"/>
                    <a:pt x="18" y="52"/>
                  </a:cubicBezTo>
                  <a:cubicBezTo>
                    <a:pt x="22" y="54"/>
                    <a:pt x="22" y="59"/>
                    <a:pt x="20" y="62"/>
                  </a:cubicBezTo>
                  <a:cubicBezTo>
                    <a:pt x="17" y="65"/>
                    <a:pt x="13" y="65"/>
                    <a:pt x="9" y="62"/>
                  </a:cubicBezTo>
                  <a:cubicBezTo>
                    <a:pt x="9" y="62"/>
                    <a:pt x="9" y="61"/>
                    <a:pt x="8" y="60"/>
                  </a:cubicBezTo>
                  <a:cubicBezTo>
                    <a:pt x="5" y="67"/>
                    <a:pt x="7" y="73"/>
                    <a:pt x="13" y="76"/>
                  </a:cubicBezTo>
                  <a:cubicBezTo>
                    <a:pt x="23" y="80"/>
                    <a:pt x="34" y="73"/>
                    <a:pt x="36" y="63"/>
                  </a:cubicBezTo>
                  <a:cubicBezTo>
                    <a:pt x="37" y="51"/>
                    <a:pt x="32" y="44"/>
                    <a:pt x="21" y="42"/>
                  </a:cubicBezTo>
                  <a:cubicBezTo>
                    <a:pt x="19" y="42"/>
                    <a:pt x="18" y="42"/>
                    <a:pt x="17" y="41"/>
                  </a:cubicBezTo>
                  <a:cubicBezTo>
                    <a:pt x="17" y="41"/>
                    <a:pt x="17" y="40"/>
                    <a:pt x="1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grpSp>
      <p:grpSp>
        <p:nvGrpSpPr>
          <p:cNvPr id="89" name="rwer">
            <a:extLst>
              <a:ext uri="{FF2B5EF4-FFF2-40B4-BE49-F238E27FC236}">
                <a16:creationId xmlns="" xmlns:a16="http://schemas.microsoft.com/office/drawing/2014/main" id="{D4CBC795-55D4-439D-80F7-EF7E686F9892}"/>
              </a:ext>
            </a:extLst>
          </p:cNvPr>
          <p:cNvGrpSpPr>
            <a:grpSpLocks/>
          </p:cNvGrpSpPr>
          <p:nvPr/>
        </p:nvGrpSpPr>
        <p:grpSpPr bwMode="auto">
          <a:xfrm>
            <a:off x="4604205" y="5022203"/>
            <a:ext cx="2506663" cy="211334"/>
            <a:chOff x="0" y="0"/>
            <a:chExt cx="2444" cy="206"/>
          </a:xfrm>
          <a:solidFill>
            <a:srgbClr val="639392"/>
          </a:solidFill>
        </p:grpSpPr>
        <p:sp>
          <p:nvSpPr>
            <p:cNvPr id="90" name="dfs9">
              <a:extLst>
                <a:ext uri="{FF2B5EF4-FFF2-40B4-BE49-F238E27FC236}">
                  <a16:creationId xmlns="" xmlns:a16="http://schemas.microsoft.com/office/drawing/2014/main" id="{7CAFD5CE-118E-42D0-92A4-23BAC1A5EE4F}"/>
                </a:ext>
              </a:extLst>
            </p:cNvPr>
            <p:cNvSpPr>
              <a:spLocks/>
            </p:cNvSpPr>
            <p:nvPr/>
          </p:nvSpPr>
          <p:spPr bwMode="auto">
            <a:xfrm>
              <a:off x="0" y="0"/>
              <a:ext cx="169" cy="204"/>
            </a:xfrm>
            <a:custGeom>
              <a:avLst/>
              <a:gdLst>
                <a:gd name="T0" fmla="*/ 0 w 71"/>
                <a:gd name="T1" fmla="*/ 106 h 83"/>
                <a:gd name="T2" fmla="*/ 69 w 71"/>
                <a:gd name="T3" fmla="*/ 88 h 83"/>
                <a:gd name="T4" fmla="*/ 90 w 71"/>
                <a:gd name="T5" fmla="*/ 96 h 83"/>
                <a:gd name="T6" fmla="*/ 81 w 71"/>
                <a:gd name="T7" fmla="*/ 42 h 83"/>
                <a:gd name="T8" fmla="*/ 150 w 71"/>
                <a:gd name="T9" fmla="*/ 20 h 83"/>
                <a:gd name="T10" fmla="*/ 157 w 71"/>
                <a:gd name="T11" fmla="*/ 64 h 83"/>
                <a:gd name="T12" fmla="*/ 150 w 71"/>
                <a:gd name="T13" fmla="*/ 76 h 83"/>
                <a:gd name="T14" fmla="*/ 126 w 71"/>
                <a:gd name="T15" fmla="*/ 79 h 83"/>
                <a:gd name="T16" fmla="*/ 121 w 71"/>
                <a:gd name="T17" fmla="*/ 57 h 83"/>
                <a:gd name="T18" fmla="*/ 145 w 71"/>
                <a:gd name="T19" fmla="*/ 52 h 83"/>
                <a:gd name="T20" fmla="*/ 152 w 71"/>
                <a:gd name="T21" fmla="*/ 57 h 83"/>
                <a:gd name="T22" fmla="*/ 133 w 71"/>
                <a:gd name="T23" fmla="*/ 20 h 83"/>
                <a:gd name="T24" fmla="*/ 86 w 71"/>
                <a:gd name="T25" fmla="*/ 52 h 83"/>
                <a:gd name="T26" fmla="*/ 117 w 71"/>
                <a:gd name="T27" fmla="*/ 101 h 83"/>
                <a:gd name="T28" fmla="*/ 131 w 71"/>
                <a:gd name="T29" fmla="*/ 103 h 83"/>
                <a:gd name="T30" fmla="*/ 131 w 71"/>
                <a:gd name="T31" fmla="*/ 108 h 83"/>
                <a:gd name="T32" fmla="*/ 114 w 71"/>
                <a:gd name="T33" fmla="*/ 113 h 83"/>
                <a:gd name="T34" fmla="*/ 86 w 71"/>
                <a:gd name="T35" fmla="*/ 160 h 83"/>
                <a:gd name="T36" fmla="*/ 126 w 71"/>
                <a:gd name="T37" fmla="*/ 197 h 83"/>
                <a:gd name="T38" fmla="*/ 152 w 71"/>
                <a:gd name="T39" fmla="*/ 157 h 83"/>
                <a:gd name="T40" fmla="*/ 145 w 71"/>
                <a:gd name="T41" fmla="*/ 162 h 83"/>
                <a:gd name="T42" fmla="*/ 121 w 71"/>
                <a:gd name="T43" fmla="*/ 157 h 83"/>
                <a:gd name="T44" fmla="*/ 126 w 71"/>
                <a:gd name="T45" fmla="*/ 135 h 83"/>
                <a:gd name="T46" fmla="*/ 150 w 71"/>
                <a:gd name="T47" fmla="*/ 138 h 83"/>
                <a:gd name="T48" fmla="*/ 159 w 71"/>
                <a:gd name="T49" fmla="*/ 182 h 83"/>
                <a:gd name="T50" fmla="*/ 121 w 71"/>
                <a:gd name="T51" fmla="*/ 204 h 83"/>
                <a:gd name="T52" fmla="*/ 83 w 71"/>
                <a:gd name="T53" fmla="*/ 177 h 83"/>
                <a:gd name="T54" fmla="*/ 93 w 71"/>
                <a:gd name="T55" fmla="*/ 118 h 83"/>
                <a:gd name="T56" fmla="*/ 67 w 71"/>
                <a:gd name="T57" fmla="*/ 128 h 83"/>
                <a:gd name="T58" fmla="*/ 10 w 71"/>
                <a:gd name="T59" fmla="*/ 116 h 83"/>
                <a:gd name="T60" fmla="*/ 0 w 71"/>
                <a:gd name="T61" fmla="*/ 108 h 83"/>
                <a:gd name="T62" fmla="*/ 0 w 71"/>
                <a:gd name="T63" fmla="*/ 106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83">
                  <a:moveTo>
                    <a:pt x="0" y="43"/>
                  </a:moveTo>
                  <a:cubicBezTo>
                    <a:pt x="9" y="37"/>
                    <a:pt x="18" y="32"/>
                    <a:pt x="29" y="36"/>
                  </a:cubicBezTo>
                  <a:cubicBezTo>
                    <a:pt x="32" y="36"/>
                    <a:pt x="35" y="38"/>
                    <a:pt x="38" y="39"/>
                  </a:cubicBezTo>
                  <a:cubicBezTo>
                    <a:pt x="33" y="32"/>
                    <a:pt x="31" y="25"/>
                    <a:pt x="34" y="17"/>
                  </a:cubicBezTo>
                  <a:cubicBezTo>
                    <a:pt x="38" y="5"/>
                    <a:pt x="53" y="0"/>
                    <a:pt x="63" y="8"/>
                  </a:cubicBezTo>
                  <a:cubicBezTo>
                    <a:pt x="69" y="13"/>
                    <a:pt x="70" y="20"/>
                    <a:pt x="66" y="26"/>
                  </a:cubicBezTo>
                  <a:cubicBezTo>
                    <a:pt x="65" y="28"/>
                    <a:pt x="64" y="29"/>
                    <a:pt x="63" y="31"/>
                  </a:cubicBezTo>
                  <a:cubicBezTo>
                    <a:pt x="60" y="34"/>
                    <a:pt x="56" y="35"/>
                    <a:pt x="53" y="32"/>
                  </a:cubicBezTo>
                  <a:cubicBezTo>
                    <a:pt x="50" y="30"/>
                    <a:pt x="49" y="26"/>
                    <a:pt x="51" y="23"/>
                  </a:cubicBezTo>
                  <a:cubicBezTo>
                    <a:pt x="53" y="20"/>
                    <a:pt x="57" y="19"/>
                    <a:pt x="61" y="21"/>
                  </a:cubicBezTo>
                  <a:cubicBezTo>
                    <a:pt x="62" y="21"/>
                    <a:pt x="63" y="22"/>
                    <a:pt x="64" y="23"/>
                  </a:cubicBezTo>
                  <a:cubicBezTo>
                    <a:pt x="67" y="16"/>
                    <a:pt x="63" y="10"/>
                    <a:pt x="56" y="8"/>
                  </a:cubicBezTo>
                  <a:cubicBezTo>
                    <a:pt x="47" y="5"/>
                    <a:pt x="38" y="11"/>
                    <a:pt x="36" y="21"/>
                  </a:cubicBezTo>
                  <a:cubicBezTo>
                    <a:pt x="34" y="31"/>
                    <a:pt x="39" y="40"/>
                    <a:pt x="49" y="41"/>
                  </a:cubicBezTo>
                  <a:cubicBezTo>
                    <a:pt x="51" y="42"/>
                    <a:pt x="53" y="42"/>
                    <a:pt x="55" y="42"/>
                  </a:cubicBezTo>
                  <a:cubicBezTo>
                    <a:pt x="55" y="43"/>
                    <a:pt x="55" y="43"/>
                    <a:pt x="55" y="44"/>
                  </a:cubicBezTo>
                  <a:cubicBezTo>
                    <a:pt x="53" y="45"/>
                    <a:pt x="50" y="45"/>
                    <a:pt x="48" y="46"/>
                  </a:cubicBezTo>
                  <a:cubicBezTo>
                    <a:pt x="39" y="48"/>
                    <a:pt x="34" y="55"/>
                    <a:pt x="36" y="65"/>
                  </a:cubicBezTo>
                  <a:cubicBezTo>
                    <a:pt x="37" y="74"/>
                    <a:pt x="44" y="80"/>
                    <a:pt x="53" y="80"/>
                  </a:cubicBezTo>
                  <a:cubicBezTo>
                    <a:pt x="62" y="79"/>
                    <a:pt x="68" y="70"/>
                    <a:pt x="64" y="64"/>
                  </a:cubicBezTo>
                  <a:cubicBezTo>
                    <a:pt x="63" y="65"/>
                    <a:pt x="62" y="66"/>
                    <a:pt x="61" y="66"/>
                  </a:cubicBezTo>
                  <a:cubicBezTo>
                    <a:pt x="58" y="68"/>
                    <a:pt x="53" y="67"/>
                    <a:pt x="51" y="64"/>
                  </a:cubicBezTo>
                  <a:cubicBezTo>
                    <a:pt x="49" y="61"/>
                    <a:pt x="50" y="57"/>
                    <a:pt x="53" y="55"/>
                  </a:cubicBezTo>
                  <a:cubicBezTo>
                    <a:pt x="55" y="53"/>
                    <a:pt x="60" y="53"/>
                    <a:pt x="63" y="56"/>
                  </a:cubicBezTo>
                  <a:cubicBezTo>
                    <a:pt x="67" y="61"/>
                    <a:pt x="71" y="66"/>
                    <a:pt x="67" y="74"/>
                  </a:cubicBezTo>
                  <a:cubicBezTo>
                    <a:pt x="64" y="80"/>
                    <a:pt x="58" y="83"/>
                    <a:pt x="51" y="83"/>
                  </a:cubicBezTo>
                  <a:cubicBezTo>
                    <a:pt x="43" y="83"/>
                    <a:pt x="38" y="79"/>
                    <a:pt x="35" y="72"/>
                  </a:cubicBezTo>
                  <a:cubicBezTo>
                    <a:pt x="31" y="63"/>
                    <a:pt x="32" y="55"/>
                    <a:pt x="39" y="48"/>
                  </a:cubicBezTo>
                  <a:cubicBezTo>
                    <a:pt x="35" y="49"/>
                    <a:pt x="32" y="51"/>
                    <a:pt x="28" y="52"/>
                  </a:cubicBezTo>
                  <a:cubicBezTo>
                    <a:pt x="19" y="54"/>
                    <a:pt x="11" y="51"/>
                    <a:pt x="4" y="47"/>
                  </a:cubicBezTo>
                  <a:cubicBezTo>
                    <a:pt x="3" y="46"/>
                    <a:pt x="1" y="45"/>
                    <a:pt x="0" y="44"/>
                  </a:cubicBezTo>
                  <a:cubicBezTo>
                    <a:pt x="0" y="44"/>
                    <a:pt x="0" y="44"/>
                    <a:pt x="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91" name="r 10">
              <a:extLst>
                <a:ext uri="{FF2B5EF4-FFF2-40B4-BE49-F238E27FC236}">
                  <a16:creationId xmlns="" xmlns:a16="http://schemas.microsoft.com/office/drawing/2014/main" id="{2AC8C189-9B08-41E4-B8CF-6A65A2F4C155}"/>
                </a:ext>
              </a:extLst>
            </p:cNvPr>
            <p:cNvSpPr>
              <a:spLocks/>
            </p:cNvSpPr>
            <p:nvPr/>
          </p:nvSpPr>
          <p:spPr bwMode="auto">
            <a:xfrm>
              <a:off x="145" y="91"/>
              <a:ext cx="2155" cy="32"/>
            </a:xfrm>
            <a:custGeom>
              <a:avLst/>
              <a:gdLst>
                <a:gd name="T0" fmla="*/ 59 w 910"/>
                <a:gd name="T1" fmla="*/ 0 h 13"/>
                <a:gd name="T2" fmla="*/ 270 w 910"/>
                <a:gd name="T3" fmla="*/ 10 h 13"/>
                <a:gd name="T4" fmla="*/ 348 w 910"/>
                <a:gd name="T5" fmla="*/ 12 h 13"/>
                <a:gd name="T6" fmla="*/ 1762 w 910"/>
                <a:gd name="T7" fmla="*/ 12 h 13"/>
                <a:gd name="T8" fmla="*/ 2041 w 910"/>
                <a:gd name="T9" fmla="*/ 2 h 13"/>
                <a:gd name="T10" fmla="*/ 2136 w 910"/>
                <a:gd name="T11" fmla="*/ 0 h 13"/>
                <a:gd name="T12" fmla="*/ 2155 w 910"/>
                <a:gd name="T13" fmla="*/ 17 h 13"/>
                <a:gd name="T14" fmla="*/ 2136 w 910"/>
                <a:gd name="T15" fmla="*/ 32 h 13"/>
                <a:gd name="T16" fmla="*/ 1923 w 910"/>
                <a:gd name="T17" fmla="*/ 25 h 13"/>
                <a:gd name="T18" fmla="*/ 1655 w 910"/>
                <a:gd name="T19" fmla="*/ 20 h 13"/>
                <a:gd name="T20" fmla="*/ 791 w 910"/>
                <a:gd name="T21" fmla="*/ 20 h 13"/>
                <a:gd name="T22" fmla="*/ 118 w 910"/>
                <a:gd name="T23" fmla="*/ 30 h 13"/>
                <a:gd name="T24" fmla="*/ 21 w 910"/>
                <a:gd name="T25" fmla="*/ 32 h 13"/>
                <a:gd name="T26" fmla="*/ 2 w 910"/>
                <a:gd name="T27" fmla="*/ 15 h 13"/>
                <a:gd name="T28" fmla="*/ 19 w 910"/>
                <a:gd name="T29" fmla="*/ 0 h 13"/>
                <a:gd name="T30" fmla="*/ 59 w 910"/>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10" h="13">
                  <a:moveTo>
                    <a:pt x="25" y="0"/>
                  </a:moveTo>
                  <a:cubicBezTo>
                    <a:pt x="55" y="1"/>
                    <a:pt x="84" y="3"/>
                    <a:pt x="114" y="4"/>
                  </a:cubicBezTo>
                  <a:cubicBezTo>
                    <a:pt x="125" y="4"/>
                    <a:pt x="136" y="5"/>
                    <a:pt x="147" y="5"/>
                  </a:cubicBezTo>
                  <a:cubicBezTo>
                    <a:pt x="346" y="5"/>
                    <a:pt x="545" y="5"/>
                    <a:pt x="744" y="5"/>
                  </a:cubicBezTo>
                  <a:cubicBezTo>
                    <a:pt x="783" y="5"/>
                    <a:pt x="822" y="2"/>
                    <a:pt x="862" y="1"/>
                  </a:cubicBezTo>
                  <a:cubicBezTo>
                    <a:pt x="875" y="0"/>
                    <a:pt x="889" y="0"/>
                    <a:pt x="902" y="0"/>
                  </a:cubicBezTo>
                  <a:cubicBezTo>
                    <a:pt x="907" y="0"/>
                    <a:pt x="910" y="2"/>
                    <a:pt x="910" y="7"/>
                  </a:cubicBezTo>
                  <a:cubicBezTo>
                    <a:pt x="910" y="11"/>
                    <a:pt x="907" y="13"/>
                    <a:pt x="902" y="13"/>
                  </a:cubicBezTo>
                  <a:cubicBezTo>
                    <a:pt x="872" y="12"/>
                    <a:pt x="842" y="11"/>
                    <a:pt x="812" y="10"/>
                  </a:cubicBezTo>
                  <a:cubicBezTo>
                    <a:pt x="775" y="9"/>
                    <a:pt x="737" y="8"/>
                    <a:pt x="699" y="8"/>
                  </a:cubicBezTo>
                  <a:cubicBezTo>
                    <a:pt x="578" y="8"/>
                    <a:pt x="456" y="8"/>
                    <a:pt x="334" y="8"/>
                  </a:cubicBezTo>
                  <a:cubicBezTo>
                    <a:pt x="240" y="9"/>
                    <a:pt x="145" y="6"/>
                    <a:pt x="50" y="12"/>
                  </a:cubicBezTo>
                  <a:cubicBezTo>
                    <a:pt x="36" y="13"/>
                    <a:pt x="23" y="13"/>
                    <a:pt x="9" y="13"/>
                  </a:cubicBezTo>
                  <a:cubicBezTo>
                    <a:pt x="4" y="13"/>
                    <a:pt x="0" y="10"/>
                    <a:pt x="1" y="6"/>
                  </a:cubicBezTo>
                  <a:cubicBezTo>
                    <a:pt x="1" y="2"/>
                    <a:pt x="3" y="0"/>
                    <a:pt x="8" y="0"/>
                  </a:cubicBezTo>
                  <a:cubicBezTo>
                    <a:pt x="14" y="0"/>
                    <a:pt x="20"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92" name="et">
              <a:extLst>
                <a:ext uri="{FF2B5EF4-FFF2-40B4-BE49-F238E27FC236}">
                  <a16:creationId xmlns="" xmlns:a16="http://schemas.microsoft.com/office/drawing/2014/main" id="{4C119F21-3FDB-40F9-A085-2D07F91A1BDD}"/>
                </a:ext>
              </a:extLst>
            </p:cNvPr>
            <p:cNvSpPr>
              <a:spLocks/>
            </p:cNvSpPr>
            <p:nvPr/>
          </p:nvSpPr>
          <p:spPr bwMode="auto">
            <a:xfrm>
              <a:off x="2276" y="7"/>
              <a:ext cx="168" cy="199"/>
            </a:xfrm>
            <a:custGeom>
              <a:avLst/>
              <a:gdLst>
                <a:gd name="T0" fmla="*/ 40 w 71"/>
                <a:gd name="T1" fmla="*/ 98 h 81"/>
                <a:gd name="T2" fmla="*/ 54 w 71"/>
                <a:gd name="T3" fmla="*/ 93 h 81"/>
                <a:gd name="T4" fmla="*/ 83 w 71"/>
                <a:gd name="T5" fmla="*/ 39 h 81"/>
                <a:gd name="T6" fmla="*/ 35 w 71"/>
                <a:gd name="T7" fmla="*/ 12 h 81"/>
                <a:gd name="T8" fmla="*/ 19 w 71"/>
                <a:gd name="T9" fmla="*/ 49 h 81"/>
                <a:gd name="T10" fmla="*/ 24 w 71"/>
                <a:gd name="T11" fmla="*/ 44 h 81"/>
                <a:gd name="T12" fmla="*/ 47 w 71"/>
                <a:gd name="T13" fmla="*/ 49 h 81"/>
                <a:gd name="T14" fmla="*/ 45 w 71"/>
                <a:gd name="T15" fmla="*/ 71 h 81"/>
                <a:gd name="T16" fmla="*/ 21 w 71"/>
                <a:gd name="T17" fmla="*/ 69 h 81"/>
                <a:gd name="T18" fmla="*/ 12 w 71"/>
                <a:gd name="T19" fmla="*/ 22 h 81"/>
                <a:gd name="T20" fmla="*/ 54 w 71"/>
                <a:gd name="T21" fmla="*/ 2 h 81"/>
                <a:gd name="T22" fmla="*/ 90 w 71"/>
                <a:gd name="T23" fmla="*/ 39 h 81"/>
                <a:gd name="T24" fmla="*/ 80 w 71"/>
                <a:gd name="T25" fmla="*/ 88 h 81"/>
                <a:gd name="T26" fmla="*/ 168 w 71"/>
                <a:gd name="T27" fmla="*/ 98 h 81"/>
                <a:gd name="T28" fmla="*/ 78 w 71"/>
                <a:gd name="T29" fmla="*/ 111 h 81"/>
                <a:gd name="T30" fmla="*/ 90 w 71"/>
                <a:gd name="T31" fmla="*/ 157 h 81"/>
                <a:gd name="T32" fmla="*/ 64 w 71"/>
                <a:gd name="T33" fmla="*/ 194 h 81"/>
                <a:gd name="T34" fmla="*/ 19 w 71"/>
                <a:gd name="T35" fmla="*/ 187 h 81"/>
                <a:gd name="T36" fmla="*/ 12 w 71"/>
                <a:gd name="T37" fmla="*/ 142 h 81"/>
                <a:gd name="T38" fmla="*/ 19 w 71"/>
                <a:gd name="T39" fmla="*/ 133 h 81"/>
                <a:gd name="T40" fmla="*/ 43 w 71"/>
                <a:gd name="T41" fmla="*/ 128 h 81"/>
                <a:gd name="T42" fmla="*/ 47 w 71"/>
                <a:gd name="T43" fmla="*/ 152 h 81"/>
                <a:gd name="T44" fmla="*/ 21 w 71"/>
                <a:gd name="T45" fmla="*/ 152 h 81"/>
                <a:gd name="T46" fmla="*/ 19 w 71"/>
                <a:gd name="T47" fmla="*/ 147 h 81"/>
                <a:gd name="T48" fmla="*/ 31 w 71"/>
                <a:gd name="T49" fmla="*/ 187 h 81"/>
                <a:gd name="T50" fmla="*/ 85 w 71"/>
                <a:gd name="T51" fmla="*/ 155 h 81"/>
                <a:gd name="T52" fmla="*/ 50 w 71"/>
                <a:gd name="T53" fmla="*/ 103 h 81"/>
                <a:gd name="T54" fmla="*/ 40 w 71"/>
                <a:gd name="T55" fmla="*/ 101 h 81"/>
                <a:gd name="T56" fmla="*/ 40 w 71"/>
                <a:gd name="T57" fmla="*/ 98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1" h="81">
                  <a:moveTo>
                    <a:pt x="17" y="40"/>
                  </a:moveTo>
                  <a:cubicBezTo>
                    <a:pt x="19" y="39"/>
                    <a:pt x="21" y="39"/>
                    <a:pt x="23" y="38"/>
                  </a:cubicBezTo>
                  <a:cubicBezTo>
                    <a:pt x="35" y="36"/>
                    <a:pt x="37" y="26"/>
                    <a:pt x="35" y="16"/>
                  </a:cubicBezTo>
                  <a:cubicBezTo>
                    <a:pt x="34" y="7"/>
                    <a:pt x="23" y="2"/>
                    <a:pt x="15" y="5"/>
                  </a:cubicBezTo>
                  <a:cubicBezTo>
                    <a:pt x="8" y="7"/>
                    <a:pt x="5" y="14"/>
                    <a:pt x="8" y="20"/>
                  </a:cubicBezTo>
                  <a:cubicBezTo>
                    <a:pt x="9" y="19"/>
                    <a:pt x="9" y="18"/>
                    <a:pt x="10" y="18"/>
                  </a:cubicBezTo>
                  <a:cubicBezTo>
                    <a:pt x="14" y="16"/>
                    <a:pt x="18" y="17"/>
                    <a:pt x="20" y="20"/>
                  </a:cubicBezTo>
                  <a:cubicBezTo>
                    <a:pt x="22" y="23"/>
                    <a:pt x="21" y="27"/>
                    <a:pt x="19" y="29"/>
                  </a:cubicBezTo>
                  <a:cubicBezTo>
                    <a:pt x="16" y="32"/>
                    <a:pt x="11" y="31"/>
                    <a:pt x="9" y="28"/>
                  </a:cubicBezTo>
                  <a:cubicBezTo>
                    <a:pt x="5" y="22"/>
                    <a:pt x="0" y="17"/>
                    <a:pt x="5" y="9"/>
                  </a:cubicBezTo>
                  <a:cubicBezTo>
                    <a:pt x="8" y="4"/>
                    <a:pt x="16" y="0"/>
                    <a:pt x="23" y="1"/>
                  </a:cubicBezTo>
                  <a:cubicBezTo>
                    <a:pt x="31" y="3"/>
                    <a:pt x="37" y="9"/>
                    <a:pt x="38" y="16"/>
                  </a:cubicBezTo>
                  <a:cubicBezTo>
                    <a:pt x="40" y="23"/>
                    <a:pt x="39" y="26"/>
                    <a:pt x="34" y="36"/>
                  </a:cubicBezTo>
                  <a:cubicBezTo>
                    <a:pt x="47" y="28"/>
                    <a:pt x="59" y="31"/>
                    <a:pt x="71" y="40"/>
                  </a:cubicBezTo>
                  <a:cubicBezTo>
                    <a:pt x="63" y="49"/>
                    <a:pt x="51" y="51"/>
                    <a:pt x="33" y="45"/>
                  </a:cubicBezTo>
                  <a:cubicBezTo>
                    <a:pt x="38" y="51"/>
                    <a:pt x="40" y="57"/>
                    <a:pt x="38" y="64"/>
                  </a:cubicBezTo>
                  <a:cubicBezTo>
                    <a:pt x="37" y="71"/>
                    <a:pt x="33" y="76"/>
                    <a:pt x="27" y="79"/>
                  </a:cubicBezTo>
                  <a:cubicBezTo>
                    <a:pt x="20" y="81"/>
                    <a:pt x="14" y="80"/>
                    <a:pt x="8" y="76"/>
                  </a:cubicBezTo>
                  <a:cubicBezTo>
                    <a:pt x="2" y="71"/>
                    <a:pt x="1" y="64"/>
                    <a:pt x="5" y="58"/>
                  </a:cubicBezTo>
                  <a:cubicBezTo>
                    <a:pt x="6" y="57"/>
                    <a:pt x="7" y="55"/>
                    <a:pt x="8" y="54"/>
                  </a:cubicBezTo>
                  <a:cubicBezTo>
                    <a:pt x="11" y="50"/>
                    <a:pt x="15" y="49"/>
                    <a:pt x="18" y="52"/>
                  </a:cubicBezTo>
                  <a:cubicBezTo>
                    <a:pt x="22" y="54"/>
                    <a:pt x="22" y="59"/>
                    <a:pt x="20" y="62"/>
                  </a:cubicBezTo>
                  <a:cubicBezTo>
                    <a:pt x="17" y="65"/>
                    <a:pt x="13" y="65"/>
                    <a:pt x="9" y="62"/>
                  </a:cubicBezTo>
                  <a:cubicBezTo>
                    <a:pt x="9" y="62"/>
                    <a:pt x="9" y="61"/>
                    <a:pt x="8" y="60"/>
                  </a:cubicBezTo>
                  <a:cubicBezTo>
                    <a:pt x="5" y="67"/>
                    <a:pt x="7" y="73"/>
                    <a:pt x="13" y="76"/>
                  </a:cubicBezTo>
                  <a:cubicBezTo>
                    <a:pt x="23" y="80"/>
                    <a:pt x="34" y="73"/>
                    <a:pt x="36" y="63"/>
                  </a:cubicBezTo>
                  <a:cubicBezTo>
                    <a:pt x="37" y="51"/>
                    <a:pt x="32" y="44"/>
                    <a:pt x="21" y="42"/>
                  </a:cubicBezTo>
                  <a:cubicBezTo>
                    <a:pt x="19" y="42"/>
                    <a:pt x="18" y="42"/>
                    <a:pt x="17" y="41"/>
                  </a:cubicBezTo>
                  <a:cubicBezTo>
                    <a:pt x="17" y="41"/>
                    <a:pt x="17" y="40"/>
                    <a:pt x="1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grpSp>
      <p:grpSp>
        <p:nvGrpSpPr>
          <p:cNvPr id="93" name="fwe">
            <a:extLst>
              <a:ext uri="{FF2B5EF4-FFF2-40B4-BE49-F238E27FC236}">
                <a16:creationId xmlns="" xmlns:a16="http://schemas.microsoft.com/office/drawing/2014/main" id="{3C20D78A-0F93-4610-9DC3-282049899E9B}"/>
              </a:ext>
            </a:extLst>
          </p:cNvPr>
          <p:cNvGrpSpPr>
            <a:grpSpLocks/>
          </p:cNvGrpSpPr>
          <p:nvPr/>
        </p:nvGrpSpPr>
        <p:grpSpPr bwMode="auto">
          <a:xfrm>
            <a:off x="8072780" y="5003038"/>
            <a:ext cx="2506663" cy="211334"/>
            <a:chOff x="0" y="0"/>
            <a:chExt cx="2444" cy="206"/>
          </a:xfrm>
          <a:solidFill>
            <a:srgbClr val="639392"/>
          </a:solidFill>
        </p:grpSpPr>
        <p:sp>
          <p:nvSpPr>
            <p:cNvPr id="94" name="efwe">
              <a:extLst>
                <a:ext uri="{FF2B5EF4-FFF2-40B4-BE49-F238E27FC236}">
                  <a16:creationId xmlns="" xmlns:a16="http://schemas.microsoft.com/office/drawing/2014/main" id="{04B1D81E-43E1-4E96-B734-4C1D20F77B3F}"/>
                </a:ext>
              </a:extLst>
            </p:cNvPr>
            <p:cNvSpPr>
              <a:spLocks/>
            </p:cNvSpPr>
            <p:nvPr/>
          </p:nvSpPr>
          <p:spPr bwMode="auto">
            <a:xfrm>
              <a:off x="0" y="0"/>
              <a:ext cx="169" cy="204"/>
            </a:xfrm>
            <a:custGeom>
              <a:avLst/>
              <a:gdLst>
                <a:gd name="T0" fmla="*/ 0 w 71"/>
                <a:gd name="T1" fmla="*/ 106 h 83"/>
                <a:gd name="T2" fmla="*/ 69 w 71"/>
                <a:gd name="T3" fmla="*/ 88 h 83"/>
                <a:gd name="T4" fmla="*/ 90 w 71"/>
                <a:gd name="T5" fmla="*/ 96 h 83"/>
                <a:gd name="T6" fmla="*/ 81 w 71"/>
                <a:gd name="T7" fmla="*/ 42 h 83"/>
                <a:gd name="T8" fmla="*/ 150 w 71"/>
                <a:gd name="T9" fmla="*/ 20 h 83"/>
                <a:gd name="T10" fmla="*/ 157 w 71"/>
                <a:gd name="T11" fmla="*/ 64 h 83"/>
                <a:gd name="T12" fmla="*/ 150 w 71"/>
                <a:gd name="T13" fmla="*/ 76 h 83"/>
                <a:gd name="T14" fmla="*/ 126 w 71"/>
                <a:gd name="T15" fmla="*/ 79 h 83"/>
                <a:gd name="T16" fmla="*/ 121 w 71"/>
                <a:gd name="T17" fmla="*/ 57 h 83"/>
                <a:gd name="T18" fmla="*/ 145 w 71"/>
                <a:gd name="T19" fmla="*/ 52 h 83"/>
                <a:gd name="T20" fmla="*/ 152 w 71"/>
                <a:gd name="T21" fmla="*/ 57 h 83"/>
                <a:gd name="T22" fmla="*/ 133 w 71"/>
                <a:gd name="T23" fmla="*/ 20 h 83"/>
                <a:gd name="T24" fmla="*/ 86 w 71"/>
                <a:gd name="T25" fmla="*/ 52 h 83"/>
                <a:gd name="T26" fmla="*/ 117 w 71"/>
                <a:gd name="T27" fmla="*/ 101 h 83"/>
                <a:gd name="T28" fmla="*/ 131 w 71"/>
                <a:gd name="T29" fmla="*/ 103 h 83"/>
                <a:gd name="T30" fmla="*/ 131 w 71"/>
                <a:gd name="T31" fmla="*/ 108 h 83"/>
                <a:gd name="T32" fmla="*/ 114 w 71"/>
                <a:gd name="T33" fmla="*/ 113 h 83"/>
                <a:gd name="T34" fmla="*/ 86 w 71"/>
                <a:gd name="T35" fmla="*/ 160 h 83"/>
                <a:gd name="T36" fmla="*/ 126 w 71"/>
                <a:gd name="T37" fmla="*/ 197 h 83"/>
                <a:gd name="T38" fmla="*/ 152 w 71"/>
                <a:gd name="T39" fmla="*/ 157 h 83"/>
                <a:gd name="T40" fmla="*/ 145 w 71"/>
                <a:gd name="T41" fmla="*/ 162 h 83"/>
                <a:gd name="T42" fmla="*/ 121 w 71"/>
                <a:gd name="T43" fmla="*/ 157 h 83"/>
                <a:gd name="T44" fmla="*/ 126 w 71"/>
                <a:gd name="T45" fmla="*/ 135 h 83"/>
                <a:gd name="T46" fmla="*/ 150 w 71"/>
                <a:gd name="T47" fmla="*/ 138 h 83"/>
                <a:gd name="T48" fmla="*/ 159 w 71"/>
                <a:gd name="T49" fmla="*/ 182 h 83"/>
                <a:gd name="T50" fmla="*/ 121 w 71"/>
                <a:gd name="T51" fmla="*/ 204 h 83"/>
                <a:gd name="T52" fmla="*/ 83 w 71"/>
                <a:gd name="T53" fmla="*/ 177 h 83"/>
                <a:gd name="T54" fmla="*/ 93 w 71"/>
                <a:gd name="T55" fmla="*/ 118 h 83"/>
                <a:gd name="T56" fmla="*/ 67 w 71"/>
                <a:gd name="T57" fmla="*/ 128 h 83"/>
                <a:gd name="T58" fmla="*/ 10 w 71"/>
                <a:gd name="T59" fmla="*/ 116 h 83"/>
                <a:gd name="T60" fmla="*/ 0 w 71"/>
                <a:gd name="T61" fmla="*/ 108 h 83"/>
                <a:gd name="T62" fmla="*/ 0 w 71"/>
                <a:gd name="T63" fmla="*/ 106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83">
                  <a:moveTo>
                    <a:pt x="0" y="43"/>
                  </a:moveTo>
                  <a:cubicBezTo>
                    <a:pt x="9" y="37"/>
                    <a:pt x="18" y="32"/>
                    <a:pt x="29" y="36"/>
                  </a:cubicBezTo>
                  <a:cubicBezTo>
                    <a:pt x="32" y="36"/>
                    <a:pt x="35" y="38"/>
                    <a:pt x="38" y="39"/>
                  </a:cubicBezTo>
                  <a:cubicBezTo>
                    <a:pt x="33" y="32"/>
                    <a:pt x="31" y="25"/>
                    <a:pt x="34" y="17"/>
                  </a:cubicBezTo>
                  <a:cubicBezTo>
                    <a:pt x="38" y="5"/>
                    <a:pt x="53" y="0"/>
                    <a:pt x="63" y="8"/>
                  </a:cubicBezTo>
                  <a:cubicBezTo>
                    <a:pt x="69" y="13"/>
                    <a:pt x="70" y="20"/>
                    <a:pt x="66" y="26"/>
                  </a:cubicBezTo>
                  <a:cubicBezTo>
                    <a:pt x="65" y="28"/>
                    <a:pt x="64" y="29"/>
                    <a:pt x="63" y="31"/>
                  </a:cubicBezTo>
                  <a:cubicBezTo>
                    <a:pt x="60" y="34"/>
                    <a:pt x="56" y="35"/>
                    <a:pt x="53" y="32"/>
                  </a:cubicBezTo>
                  <a:cubicBezTo>
                    <a:pt x="50" y="30"/>
                    <a:pt x="49" y="26"/>
                    <a:pt x="51" y="23"/>
                  </a:cubicBezTo>
                  <a:cubicBezTo>
                    <a:pt x="53" y="20"/>
                    <a:pt x="57" y="19"/>
                    <a:pt x="61" y="21"/>
                  </a:cubicBezTo>
                  <a:cubicBezTo>
                    <a:pt x="62" y="21"/>
                    <a:pt x="63" y="22"/>
                    <a:pt x="64" y="23"/>
                  </a:cubicBezTo>
                  <a:cubicBezTo>
                    <a:pt x="67" y="16"/>
                    <a:pt x="63" y="10"/>
                    <a:pt x="56" y="8"/>
                  </a:cubicBezTo>
                  <a:cubicBezTo>
                    <a:pt x="47" y="5"/>
                    <a:pt x="38" y="11"/>
                    <a:pt x="36" y="21"/>
                  </a:cubicBezTo>
                  <a:cubicBezTo>
                    <a:pt x="34" y="31"/>
                    <a:pt x="39" y="40"/>
                    <a:pt x="49" y="41"/>
                  </a:cubicBezTo>
                  <a:cubicBezTo>
                    <a:pt x="51" y="42"/>
                    <a:pt x="53" y="42"/>
                    <a:pt x="55" y="42"/>
                  </a:cubicBezTo>
                  <a:cubicBezTo>
                    <a:pt x="55" y="43"/>
                    <a:pt x="55" y="43"/>
                    <a:pt x="55" y="44"/>
                  </a:cubicBezTo>
                  <a:cubicBezTo>
                    <a:pt x="53" y="45"/>
                    <a:pt x="50" y="45"/>
                    <a:pt x="48" y="46"/>
                  </a:cubicBezTo>
                  <a:cubicBezTo>
                    <a:pt x="39" y="48"/>
                    <a:pt x="34" y="55"/>
                    <a:pt x="36" y="65"/>
                  </a:cubicBezTo>
                  <a:cubicBezTo>
                    <a:pt x="37" y="74"/>
                    <a:pt x="44" y="80"/>
                    <a:pt x="53" y="80"/>
                  </a:cubicBezTo>
                  <a:cubicBezTo>
                    <a:pt x="62" y="79"/>
                    <a:pt x="68" y="70"/>
                    <a:pt x="64" y="64"/>
                  </a:cubicBezTo>
                  <a:cubicBezTo>
                    <a:pt x="63" y="65"/>
                    <a:pt x="62" y="66"/>
                    <a:pt x="61" y="66"/>
                  </a:cubicBezTo>
                  <a:cubicBezTo>
                    <a:pt x="58" y="68"/>
                    <a:pt x="53" y="67"/>
                    <a:pt x="51" y="64"/>
                  </a:cubicBezTo>
                  <a:cubicBezTo>
                    <a:pt x="49" y="61"/>
                    <a:pt x="50" y="57"/>
                    <a:pt x="53" y="55"/>
                  </a:cubicBezTo>
                  <a:cubicBezTo>
                    <a:pt x="55" y="53"/>
                    <a:pt x="60" y="53"/>
                    <a:pt x="63" y="56"/>
                  </a:cubicBezTo>
                  <a:cubicBezTo>
                    <a:pt x="67" y="61"/>
                    <a:pt x="71" y="66"/>
                    <a:pt x="67" y="74"/>
                  </a:cubicBezTo>
                  <a:cubicBezTo>
                    <a:pt x="64" y="80"/>
                    <a:pt x="58" y="83"/>
                    <a:pt x="51" y="83"/>
                  </a:cubicBezTo>
                  <a:cubicBezTo>
                    <a:pt x="43" y="83"/>
                    <a:pt x="38" y="79"/>
                    <a:pt x="35" y="72"/>
                  </a:cubicBezTo>
                  <a:cubicBezTo>
                    <a:pt x="31" y="63"/>
                    <a:pt x="32" y="55"/>
                    <a:pt x="39" y="48"/>
                  </a:cubicBezTo>
                  <a:cubicBezTo>
                    <a:pt x="35" y="49"/>
                    <a:pt x="32" y="51"/>
                    <a:pt x="28" y="52"/>
                  </a:cubicBezTo>
                  <a:cubicBezTo>
                    <a:pt x="19" y="54"/>
                    <a:pt x="11" y="51"/>
                    <a:pt x="4" y="47"/>
                  </a:cubicBezTo>
                  <a:cubicBezTo>
                    <a:pt x="3" y="46"/>
                    <a:pt x="1" y="45"/>
                    <a:pt x="0" y="44"/>
                  </a:cubicBezTo>
                  <a:cubicBezTo>
                    <a:pt x="0" y="44"/>
                    <a:pt x="0" y="44"/>
                    <a:pt x="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95" name="dfde">
              <a:extLst>
                <a:ext uri="{FF2B5EF4-FFF2-40B4-BE49-F238E27FC236}">
                  <a16:creationId xmlns="" xmlns:a16="http://schemas.microsoft.com/office/drawing/2014/main" id="{3674458A-5155-4D82-B081-E8F11EDB398C}"/>
                </a:ext>
              </a:extLst>
            </p:cNvPr>
            <p:cNvSpPr>
              <a:spLocks/>
            </p:cNvSpPr>
            <p:nvPr/>
          </p:nvSpPr>
          <p:spPr bwMode="auto">
            <a:xfrm>
              <a:off x="145" y="91"/>
              <a:ext cx="2155" cy="32"/>
            </a:xfrm>
            <a:custGeom>
              <a:avLst/>
              <a:gdLst>
                <a:gd name="T0" fmla="*/ 59 w 910"/>
                <a:gd name="T1" fmla="*/ 0 h 13"/>
                <a:gd name="T2" fmla="*/ 270 w 910"/>
                <a:gd name="T3" fmla="*/ 10 h 13"/>
                <a:gd name="T4" fmla="*/ 348 w 910"/>
                <a:gd name="T5" fmla="*/ 12 h 13"/>
                <a:gd name="T6" fmla="*/ 1762 w 910"/>
                <a:gd name="T7" fmla="*/ 12 h 13"/>
                <a:gd name="T8" fmla="*/ 2041 w 910"/>
                <a:gd name="T9" fmla="*/ 2 h 13"/>
                <a:gd name="T10" fmla="*/ 2136 w 910"/>
                <a:gd name="T11" fmla="*/ 0 h 13"/>
                <a:gd name="T12" fmla="*/ 2155 w 910"/>
                <a:gd name="T13" fmla="*/ 17 h 13"/>
                <a:gd name="T14" fmla="*/ 2136 w 910"/>
                <a:gd name="T15" fmla="*/ 32 h 13"/>
                <a:gd name="T16" fmla="*/ 1923 w 910"/>
                <a:gd name="T17" fmla="*/ 25 h 13"/>
                <a:gd name="T18" fmla="*/ 1655 w 910"/>
                <a:gd name="T19" fmla="*/ 20 h 13"/>
                <a:gd name="T20" fmla="*/ 791 w 910"/>
                <a:gd name="T21" fmla="*/ 20 h 13"/>
                <a:gd name="T22" fmla="*/ 118 w 910"/>
                <a:gd name="T23" fmla="*/ 30 h 13"/>
                <a:gd name="T24" fmla="*/ 21 w 910"/>
                <a:gd name="T25" fmla="*/ 32 h 13"/>
                <a:gd name="T26" fmla="*/ 2 w 910"/>
                <a:gd name="T27" fmla="*/ 15 h 13"/>
                <a:gd name="T28" fmla="*/ 19 w 910"/>
                <a:gd name="T29" fmla="*/ 0 h 13"/>
                <a:gd name="T30" fmla="*/ 59 w 910"/>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10" h="13">
                  <a:moveTo>
                    <a:pt x="25" y="0"/>
                  </a:moveTo>
                  <a:cubicBezTo>
                    <a:pt x="55" y="1"/>
                    <a:pt x="84" y="3"/>
                    <a:pt x="114" y="4"/>
                  </a:cubicBezTo>
                  <a:cubicBezTo>
                    <a:pt x="125" y="4"/>
                    <a:pt x="136" y="5"/>
                    <a:pt x="147" y="5"/>
                  </a:cubicBezTo>
                  <a:cubicBezTo>
                    <a:pt x="346" y="5"/>
                    <a:pt x="545" y="5"/>
                    <a:pt x="744" y="5"/>
                  </a:cubicBezTo>
                  <a:cubicBezTo>
                    <a:pt x="783" y="5"/>
                    <a:pt x="822" y="2"/>
                    <a:pt x="862" y="1"/>
                  </a:cubicBezTo>
                  <a:cubicBezTo>
                    <a:pt x="875" y="0"/>
                    <a:pt x="889" y="0"/>
                    <a:pt x="902" y="0"/>
                  </a:cubicBezTo>
                  <a:cubicBezTo>
                    <a:pt x="907" y="0"/>
                    <a:pt x="910" y="2"/>
                    <a:pt x="910" y="7"/>
                  </a:cubicBezTo>
                  <a:cubicBezTo>
                    <a:pt x="910" y="11"/>
                    <a:pt x="907" y="13"/>
                    <a:pt x="902" y="13"/>
                  </a:cubicBezTo>
                  <a:cubicBezTo>
                    <a:pt x="872" y="12"/>
                    <a:pt x="842" y="11"/>
                    <a:pt x="812" y="10"/>
                  </a:cubicBezTo>
                  <a:cubicBezTo>
                    <a:pt x="775" y="9"/>
                    <a:pt x="737" y="8"/>
                    <a:pt x="699" y="8"/>
                  </a:cubicBezTo>
                  <a:cubicBezTo>
                    <a:pt x="578" y="8"/>
                    <a:pt x="456" y="8"/>
                    <a:pt x="334" y="8"/>
                  </a:cubicBezTo>
                  <a:cubicBezTo>
                    <a:pt x="240" y="9"/>
                    <a:pt x="145" y="6"/>
                    <a:pt x="50" y="12"/>
                  </a:cubicBezTo>
                  <a:cubicBezTo>
                    <a:pt x="36" y="13"/>
                    <a:pt x="23" y="13"/>
                    <a:pt x="9" y="13"/>
                  </a:cubicBezTo>
                  <a:cubicBezTo>
                    <a:pt x="4" y="13"/>
                    <a:pt x="0" y="10"/>
                    <a:pt x="1" y="6"/>
                  </a:cubicBezTo>
                  <a:cubicBezTo>
                    <a:pt x="1" y="2"/>
                    <a:pt x="3" y="0"/>
                    <a:pt x="8" y="0"/>
                  </a:cubicBezTo>
                  <a:cubicBezTo>
                    <a:pt x="14" y="0"/>
                    <a:pt x="20"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96" name="dfd">
              <a:extLst>
                <a:ext uri="{FF2B5EF4-FFF2-40B4-BE49-F238E27FC236}">
                  <a16:creationId xmlns="" xmlns:a16="http://schemas.microsoft.com/office/drawing/2014/main" id="{21BA331D-0034-45F9-BDBE-BB3D4743D47A}"/>
                </a:ext>
              </a:extLst>
            </p:cNvPr>
            <p:cNvSpPr>
              <a:spLocks/>
            </p:cNvSpPr>
            <p:nvPr/>
          </p:nvSpPr>
          <p:spPr bwMode="auto">
            <a:xfrm>
              <a:off x="2276" y="7"/>
              <a:ext cx="168" cy="199"/>
            </a:xfrm>
            <a:custGeom>
              <a:avLst/>
              <a:gdLst>
                <a:gd name="T0" fmla="*/ 40 w 71"/>
                <a:gd name="T1" fmla="*/ 98 h 81"/>
                <a:gd name="T2" fmla="*/ 54 w 71"/>
                <a:gd name="T3" fmla="*/ 93 h 81"/>
                <a:gd name="T4" fmla="*/ 83 w 71"/>
                <a:gd name="T5" fmla="*/ 39 h 81"/>
                <a:gd name="T6" fmla="*/ 35 w 71"/>
                <a:gd name="T7" fmla="*/ 12 h 81"/>
                <a:gd name="T8" fmla="*/ 19 w 71"/>
                <a:gd name="T9" fmla="*/ 49 h 81"/>
                <a:gd name="T10" fmla="*/ 24 w 71"/>
                <a:gd name="T11" fmla="*/ 44 h 81"/>
                <a:gd name="T12" fmla="*/ 47 w 71"/>
                <a:gd name="T13" fmla="*/ 49 h 81"/>
                <a:gd name="T14" fmla="*/ 45 w 71"/>
                <a:gd name="T15" fmla="*/ 71 h 81"/>
                <a:gd name="T16" fmla="*/ 21 w 71"/>
                <a:gd name="T17" fmla="*/ 69 h 81"/>
                <a:gd name="T18" fmla="*/ 12 w 71"/>
                <a:gd name="T19" fmla="*/ 22 h 81"/>
                <a:gd name="T20" fmla="*/ 54 w 71"/>
                <a:gd name="T21" fmla="*/ 2 h 81"/>
                <a:gd name="T22" fmla="*/ 90 w 71"/>
                <a:gd name="T23" fmla="*/ 39 h 81"/>
                <a:gd name="T24" fmla="*/ 80 w 71"/>
                <a:gd name="T25" fmla="*/ 88 h 81"/>
                <a:gd name="T26" fmla="*/ 168 w 71"/>
                <a:gd name="T27" fmla="*/ 98 h 81"/>
                <a:gd name="T28" fmla="*/ 78 w 71"/>
                <a:gd name="T29" fmla="*/ 111 h 81"/>
                <a:gd name="T30" fmla="*/ 90 w 71"/>
                <a:gd name="T31" fmla="*/ 157 h 81"/>
                <a:gd name="T32" fmla="*/ 64 w 71"/>
                <a:gd name="T33" fmla="*/ 194 h 81"/>
                <a:gd name="T34" fmla="*/ 19 w 71"/>
                <a:gd name="T35" fmla="*/ 187 h 81"/>
                <a:gd name="T36" fmla="*/ 12 w 71"/>
                <a:gd name="T37" fmla="*/ 142 h 81"/>
                <a:gd name="T38" fmla="*/ 19 w 71"/>
                <a:gd name="T39" fmla="*/ 133 h 81"/>
                <a:gd name="T40" fmla="*/ 43 w 71"/>
                <a:gd name="T41" fmla="*/ 128 h 81"/>
                <a:gd name="T42" fmla="*/ 47 w 71"/>
                <a:gd name="T43" fmla="*/ 152 h 81"/>
                <a:gd name="T44" fmla="*/ 21 w 71"/>
                <a:gd name="T45" fmla="*/ 152 h 81"/>
                <a:gd name="T46" fmla="*/ 19 w 71"/>
                <a:gd name="T47" fmla="*/ 147 h 81"/>
                <a:gd name="T48" fmla="*/ 31 w 71"/>
                <a:gd name="T49" fmla="*/ 187 h 81"/>
                <a:gd name="T50" fmla="*/ 85 w 71"/>
                <a:gd name="T51" fmla="*/ 155 h 81"/>
                <a:gd name="T52" fmla="*/ 50 w 71"/>
                <a:gd name="T53" fmla="*/ 103 h 81"/>
                <a:gd name="T54" fmla="*/ 40 w 71"/>
                <a:gd name="T55" fmla="*/ 101 h 81"/>
                <a:gd name="T56" fmla="*/ 40 w 71"/>
                <a:gd name="T57" fmla="*/ 98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1" h="81">
                  <a:moveTo>
                    <a:pt x="17" y="40"/>
                  </a:moveTo>
                  <a:cubicBezTo>
                    <a:pt x="19" y="39"/>
                    <a:pt x="21" y="39"/>
                    <a:pt x="23" y="38"/>
                  </a:cubicBezTo>
                  <a:cubicBezTo>
                    <a:pt x="35" y="36"/>
                    <a:pt x="37" y="26"/>
                    <a:pt x="35" y="16"/>
                  </a:cubicBezTo>
                  <a:cubicBezTo>
                    <a:pt x="34" y="7"/>
                    <a:pt x="23" y="2"/>
                    <a:pt x="15" y="5"/>
                  </a:cubicBezTo>
                  <a:cubicBezTo>
                    <a:pt x="8" y="7"/>
                    <a:pt x="5" y="14"/>
                    <a:pt x="8" y="20"/>
                  </a:cubicBezTo>
                  <a:cubicBezTo>
                    <a:pt x="9" y="19"/>
                    <a:pt x="9" y="18"/>
                    <a:pt x="10" y="18"/>
                  </a:cubicBezTo>
                  <a:cubicBezTo>
                    <a:pt x="14" y="16"/>
                    <a:pt x="18" y="17"/>
                    <a:pt x="20" y="20"/>
                  </a:cubicBezTo>
                  <a:cubicBezTo>
                    <a:pt x="22" y="23"/>
                    <a:pt x="21" y="27"/>
                    <a:pt x="19" y="29"/>
                  </a:cubicBezTo>
                  <a:cubicBezTo>
                    <a:pt x="16" y="32"/>
                    <a:pt x="11" y="31"/>
                    <a:pt x="9" y="28"/>
                  </a:cubicBezTo>
                  <a:cubicBezTo>
                    <a:pt x="5" y="22"/>
                    <a:pt x="0" y="17"/>
                    <a:pt x="5" y="9"/>
                  </a:cubicBezTo>
                  <a:cubicBezTo>
                    <a:pt x="8" y="4"/>
                    <a:pt x="16" y="0"/>
                    <a:pt x="23" y="1"/>
                  </a:cubicBezTo>
                  <a:cubicBezTo>
                    <a:pt x="31" y="3"/>
                    <a:pt x="37" y="9"/>
                    <a:pt x="38" y="16"/>
                  </a:cubicBezTo>
                  <a:cubicBezTo>
                    <a:pt x="40" y="23"/>
                    <a:pt x="39" y="26"/>
                    <a:pt x="34" y="36"/>
                  </a:cubicBezTo>
                  <a:cubicBezTo>
                    <a:pt x="47" y="28"/>
                    <a:pt x="59" y="31"/>
                    <a:pt x="71" y="40"/>
                  </a:cubicBezTo>
                  <a:cubicBezTo>
                    <a:pt x="63" y="49"/>
                    <a:pt x="51" y="51"/>
                    <a:pt x="33" y="45"/>
                  </a:cubicBezTo>
                  <a:cubicBezTo>
                    <a:pt x="38" y="51"/>
                    <a:pt x="40" y="57"/>
                    <a:pt x="38" y="64"/>
                  </a:cubicBezTo>
                  <a:cubicBezTo>
                    <a:pt x="37" y="71"/>
                    <a:pt x="33" y="76"/>
                    <a:pt x="27" y="79"/>
                  </a:cubicBezTo>
                  <a:cubicBezTo>
                    <a:pt x="20" y="81"/>
                    <a:pt x="14" y="80"/>
                    <a:pt x="8" y="76"/>
                  </a:cubicBezTo>
                  <a:cubicBezTo>
                    <a:pt x="2" y="71"/>
                    <a:pt x="1" y="64"/>
                    <a:pt x="5" y="58"/>
                  </a:cubicBezTo>
                  <a:cubicBezTo>
                    <a:pt x="6" y="57"/>
                    <a:pt x="7" y="55"/>
                    <a:pt x="8" y="54"/>
                  </a:cubicBezTo>
                  <a:cubicBezTo>
                    <a:pt x="11" y="50"/>
                    <a:pt x="15" y="49"/>
                    <a:pt x="18" y="52"/>
                  </a:cubicBezTo>
                  <a:cubicBezTo>
                    <a:pt x="22" y="54"/>
                    <a:pt x="22" y="59"/>
                    <a:pt x="20" y="62"/>
                  </a:cubicBezTo>
                  <a:cubicBezTo>
                    <a:pt x="17" y="65"/>
                    <a:pt x="13" y="65"/>
                    <a:pt x="9" y="62"/>
                  </a:cubicBezTo>
                  <a:cubicBezTo>
                    <a:pt x="9" y="62"/>
                    <a:pt x="9" y="61"/>
                    <a:pt x="8" y="60"/>
                  </a:cubicBezTo>
                  <a:cubicBezTo>
                    <a:pt x="5" y="67"/>
                    <a:pt x="7" y="73"/>
                    <a:pt x="13" y="76"/>
                  </a:cubicBezTo>
                  <a:cubicBezTo>
                    <a:pt x="23" y="80"/>
                    <a:pt x="34" y="73"/>
                    <a:pt x="36" y="63"/>
                  </a:cubicBezTo>
                  <a:cubicBezTo>
                    <a:pt x="37" y="51"/>
                    <a:pt x="32" y="44"/>
                    <a:pt x="21" y="42"/>
                  </a:cubicBezTo>
                  <a:cubicBezTo>
                    <a:pt x="19" y="42"/>
                    <a:pt x="18" y="42"/>
                    <a:pt x="17" y="41"/>
                  </a:cubicBezTo>
                  <a:cubicBezTo>
                    <a:pt x="17" y="41"/>
                    <a:pt x="17" y="40"/>
                    <a:pt x="1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grpSp>
      <p:graphicFrame>
        <p:nvGraphicFramePr>
          <p:cNvPr id="97" name="图表 96">
            <a:extLst>
              <a:ext uri="{FF2B5EF4-FFF2-40B4-BE49-F238E27FC236}">
                <a16:creationId xmlns="" xmlns:a16="http://schemas.microsoft.com/office/drawing/2014/main" id="{902FB664-1A8E-4EFC-9062-4AE68CB0C42B}"/>
              </a:ext>
            </a:extLst>
          </p:cNvPr>
          <p:cNvGraphicFramePr/>
          <p:nvPr>
            <p:extLst/>
          </p:nvPr>
        </p:nvGraphicFramePr>
        <p:xfrm>
          <a:off x="801306" y="2279608"/>
          <a:ext cx="3252465" cy="198506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8" name="图表 97">
            <a:extLst>
              <a:ext uri="{FF2B5EF4-FFF2-40B4-BE49-F238E27FC236}">
                <a16:creationId xmlns="" xmlns:a16="http://schemas.microsoft.com/office/drawing/2014/main" id="{E7094EA1-AFB6-42EA-B91F-CFC75B755AB8}"/>
              </a:ext>
            </a:extLst>
          </p:cNvPr>
          <p:cNvGraphicFramePr/>
          <p:nvPr>
            <p:extLst/>
          </p:nvPr>
        </p:nvGraphicFramePr>
        <p:xfrm>
          <a:off x="4139216" y="2102237"/>
          <a:ext cx="3400514" cy="228844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9" name="图表 98">
            <a:extLst>
              <a:ext uri="{FF2B5EF4-FFF2-40B4-BE49-F238E27FC236}">
                <a16:creationId xmlns="" xmlns:a16="http://schemas.microsoft.com/office/drawing/2014/main" id="{C5956C26-CF49-4DD1-9526-5DF98D159B68}"/>
              </a:ext>
            </a:extLst>
          </p:cNvPr>
          <p:cNvGraphicFramePr/>
          <p:nvPr>
            <p:extLst/>
          </p:nvPr>
        </p:nvGraphicFramePr>
        <p:xfrm>
          <a:off x="7614428" y="2253927"/>
          <a:ext cx="3252465" cy="1985063"/>
        </p:xfrm>
        <a:graphic>
          <a:graphicData uri="http://schemas.openxmlformats.org/drawingml/2006/chart">
            <c:chart xmlns:c="http://schemas.openxmlformats.org/drawingml/2006/chart" xmlns:r="http://schemas.openxmlformats.org/officeDocument/2006/relationships" r:id="rId5"/>
          </a:graphicData>
        </a:graphic>
      </p:graphicFrame>
      <p:pic>
        <p:nvPicPr>
          <p:cNvPr id="326" name="图片 325">
            <a:extLst>
              <a:ext uri="{FF2B5EF4-FFF2-40B4-BE49-F238E27FC236}">
                <a16:creationId xmlns="" xmlns:a16="http://schemas.microsoft.com/office/drawing/2014/main" id="{FF5F64F3-A4FC-48CB-B229-57853FC4702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1221879" flipV="1">
            <a:off x="5920898" y="1184927"/>
            <a:ext cx="1442171" cy="1402659"/>
          </a:xfrm>
          <a:prstGeom prst="rect">
            <a:avLst/>
          </a:prstGeom>
        </p:spPr>
      </p:pic>
      <p:pic>
        <p:nvPicPr>
          <p:cNvPr id="327" name="图片 326">
            <a:extLst>
              <a:ext uri="{FF2B5EF4-FFF2-40B4-BE49-F238E27FC236}">
                <a16:creationId xmlns="" xmlns:a16="http://schemas.microsoft.com/office/drawing/2014/main" id="{6858559A-7E94-436B-ADF0-59B5F1FEE437}"/>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1069459" y="1582403"/>
            <a:ext cx="318916" cy="476794"/>
          </a:xfrm>
          <a:prstGeom prst="rect">
            <a:avLst/>
          </a:prstGeom>
        </p:spPr>
      </p:pic>
    </p:spTree>
    <p:extLst>
      <p:ext uri="{BB962C8B-B14F-4D97-AF65-F5344CB8AC3E}">
        <p14:creationId xmlns:p14="http://schemas.microsoft.com/office/powerpoint/2010/main" val="681492118"/>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wheel(1)">
                                      <p:cBhvr>
                                        <p:cTn id="7" dur="2000"/>
                                        <p:tgtEl>
                                          <p:spTgt spid="97"/>
                                        </p:tgtEl>
                                      </p:cBhvr>
                                    </p:animEffect>
                                  </p:childTnLst>
                                </p:cTn>
                              </p:par>
                            </p:childTnLst>
                          </p:cTn>
                        </p:par>
                        <p:par>
                          <p:cTn id="8" fill="hold">
                            <p:stCondLst>
                              <p:cond delay="2000"/>
                            </p:stCondLst>
                            <p:childTnLst>
                              <p:par>
                                <p:cTn id="9" presetID="21" presetClass="entr" presetSubtype="1"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heel(1)">
                                      <p:cBhvr>
                                        <p:cTn id="11" dur="2000"/>
                                        <p:tgtEl>
                                          <p:spTgt spid="98"/>
                                        </p:tgtEl>
                                      </p:cBhvr>
                                    </p:animEffect>
                                  </p:childTnLst>
                                </p:cTn>
                              </p:par>
                            </p:childTnLst>
                          </p:cTn>
                        </p:par>
                        <p:par>
                          <p:cTn id="12" fill="hold">
                            <p:stCondLst>
                              <p:cond delay="4000"/>
                            </p:stCondLst>
                            <p:childTnLst>
                              <p:par>
                                <p:cTn id="13" presetID="21" presetClass="entr" presetSubtype="1" fill="hold" grpId="0" nodeType="afterEffect">
                                  <p:stCondLst>
                                    <p:cond delay="0"/>
                                  </p:stCondLst>
                                  <p:childTnLst>
                                    <p:set>
                                      <p:cBhvr>
                                        <p:cTn id="14" dur="1" fill="hold">
                                          <p:stCondLst>
                                            <p:cond delay="0"/>
                                          </p:stCondLst>
                                        </p:cTn>
                                        <p:tgtEl>
                                          <p:spTgt spid="99"/>
                                        </p:tgtEl>
                                        <p:attrNameLst>
                                          <p:attrName>style.visibility</p:attrName>
                                        </p:attrNameLst>
                                      </p:cBhvr>
                                      <p:to>
                                        <p:strVal val="visible"/>
                                      </p:to>
                                    </p:set>
                                    <p:animEffect transition="in" filter="wheel(1)">
                                      <p:cBhvr>
                                        <p:cTn id="15" dur="2000"/>
                                        <p:tgtEl>
                                          <p:spTgt spid="99"/>
                                        </p:tgtEl>
                                      </p:cBhvr>
                                    </p:animEffect>
                                  </p:childTnLst>
                                </p:cTn>
                              </p:par>
                            </p:childTnLst>
                          </p:cTn>
                        </p:par>
                        <p:par>
                          <p:cTn id="16" fill="hold">
                            <p:stCondLst>
                              <p:cond delay="6000"/>
                            </p:stCondLst>
                            <p:childTnLst>
                              <p:par>
                                <p:cTn id="17" presetID="14" presetClass="entr" presetSubtype="10" fill="hold" grpId="0" nodeType="afterEffect">
                                  <p:stCondLst>
                                    <p:cond delay="0"/>
                                  </p:stCondLst>
                                  <p:childTnLst>
                                    <p:set>
                                      <p:cBhvr>
                                        <p:cTn id="18" dur="1" fill="hold">
                                          <p:stCondLst>
                                            <p:cond delay="0"/>
                                          </p:stCondLst>
                                        </p:cTn>
                                        <p:tgtEl>
                                          <p:spTgt spid="79"/>
                                        </p:tgtEl>
                                        <p:attrNameLst>
                                          <p:attrName>style.visibility</p:attrName>
                                        </p:attrNameLst>
                                      </p:cBhvr>
                                      <p:to>
                                        <p:strVal val="visible"/>
                                      </p:to>
                                    </p:set>
                                    <p:animEffect transition="in" filter="randombar(horizontal)">
                                      <p:cBhvr>
                                        <p:cTn id="19" dur="500"/>
                                        <p:tgtEl>
                                          <p:spTgt spid="79"/>
                                        </p:tgtEl>
                                      </p:cBhvr>
                                    </p:animEffect>
                                  </p:childTnLst>
                                </p:cTn>
                              </p:par>
                            </p:childTnLst>
                          </p:cTn>
                        </p:par>
                        <p:par>
                          <p:cTn id="20" fill="hold">
                            <p:stCondLst>
                              <p:cond delay="6500"/>
                            </p:stCondLst>
                            <p:childTnLst>
                              <p:par>
                                <p:cTn id="21" presetID="14" presetClass="entr" presetSubtype="10" fill="hold" grpId="0" nodeType="afterEffect">
                                  <p:stCondLst>
                                    <p:cond delay="0"/>
                                  </p:stCondLst>
                                  <p:childTnLst>
                                    <p:set>
                                      <p:cBhvr>
                                        <p:cTn id="22" dur="1" fill="hold">
                                          <p:stCondLst>
                                            <p:cond delay="0"/>
                                          </p:stCondLst>
                                        </p:cTn>
                                        <p:tgtEl>
                                          <p:spTgt spid="81"/>
                                        </p:tgtEl>
                                        <p:attrNameLst>
                                          <p:attrName>style.visibility</p:attrName>
                                        </p:attrNameLst>
                                      </p:cBhvr>
                                      <p:to>
                                        <p:strVal val="visible"/>
                                      </p:to>
                                    </p:set>
                                    <p:animEffect transition="in" filter="randombar(horizontal)">
                                      <p:cBhvr>
                                        <p:cTn id="23" dur="500"/>
                                        <p:tgtEl>
                                          <p:spTgt spid="81"/>
                                        </p:tgtEl>
                                      </p:cBhvr>
                                    </p:animEffect>
                                  </p:childTnLst>
                                </p:cTn>
                              </p:par>
                            </p:childTnLst>
                          </p:cTn>
                        </p:par>
                        <p:par>
                          <p:cTn id="24" fill="hold">
                            <p:stCondLst>
                              <p:cond delay="7000"/>
                            </p:stCondLst>
                            <p:childTnLst>
                              <p:par>
                                <p:cTn id="25" presetID="14" presetClass="entr" presetSubtype="10" fill="hold" grpId="0" nodeType="afterEffect">
                                  <p:stCondLst>
                                    <p:cond delay="0"/>
                                  </p:stCondLst>
                                  <p:childTnLst>
                                    <p:set>
                                      <p:cBhvr>
                                        <p:cTn id="26" dur="1" fill="hold">
                                          <p:stCondLst>
                                            <p:cond delay="0"/>
                                          </p:stCondLst>
                                        </p:cTn>
                                        <p:tgtEl>
                                          <p:spTgt spid="83"/>
                                        </p:tgtEl>
                                        <p:attrNameLst>
                                          <p:attrName>style.visibility</p:attrName>
                                        </p:attrNameLst>
                                      </p:cBhvr>
                                      <p:to>
                                        <p:strVal val="visible"/>
                                      </p:to>
                                    </p:set>
                                    <p:animEffect transition="in" filter="randombar(horizontal)">
                                      <p:cBhvr>
                                        <p:cTn id="27" dur="500"/>
                                        <p:tgtEl>
                                          <p:spTgt spid="83"/>
                                        </p:tgtEl>
                                      </p:cBhvr>
                                    </p:animEffect>
                                  </p:childTnLst>
                                </p:cTn>
                              </p:par>
                            </p:childTnLst>
                          </p:cTn>
                        </p:par>
                        <p:par>
                          <p:cTn id="28" fill="hold">
                            <p:stCondLst>
                              <p:cond delay="7500"/>
                            </p:stCondLst>
                            <p:childTnLst>
                              <p:par>
                                <p:cTn id="29" presetID="22" presetClass="entr" presetSubtype="8" fill="hold" nodeType="after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wipe(left)">
                                      <p:cBhvr>
                                        <p:cTn id="31" dur="500"/>
                                        <p:tgtEl>
                                          <p:spTgt spid="85"/>
                                        </p:tgtEl>
                                      </p:cBhvr>
                                    </p:animEffect>
                                  </p:childTnLst>
                                </p:cTn>
                              </p:par>
                            </p:childTnLst>
                          </p:cTn>
                        </p:par>
                        <p:par>
                          <p:cTn id="32" fill="hold">
                            <p:stCondLst>
                              <p:cond delay="8000"/>
                            </p:stCondLst>
                            <p:childTnLst>
                              <p:par>
                                <p:cTn id="33" presetID="22" presetClass="entr" presetSubtype="8" fill="hold" nodeType="afterEffect">
                                  <p:stCondLst>
                                    <p:cond delay="0"/>
                                  </p:stCondLst>
                                  <p:childTnLst>
                                    <p:set>
                                      <p:cBhvr>
                                        <p:cTn id="34" dur="1" fill="hold">
                                          <p:stCondLst>
                                            <p:cond delay="0"/>
                                          </p:stCondLst>
                                        </p:cTn>
                                        <p:tgtEl>
                                          <p:spTgt spid="89"/>
                                        </p:tgtEl>
                                        <p:attrNameLst>
                                          <p:attrName>style.visibility</p:attrName>
                                        </p:attrNameLst>
                                      </p:cBhvr>
                                      <p:to>
                                        <p:strVal val="visible"/>
                                      </p:to>
                                    </p:set>
                                    <p:animEffect transition="in" filter="wipe(left)">
                                      <p:cBhvr>
                                        <p:cTn id="35" dur="500"/>
                                        <p:tgtEl>
                                          <p:spTgt spid="89"/>
                                        </p:tgtEl>
                                      </p:cBhvr>
                                    </p:animEffect>
                                  </p:childTnLst>
                                </p:cTn>
                              </p:par>
                            </p:childTnLst>
                          </p:cTn>
                        </p:par>
                        <p:par>
                          <p:cTn id="36" fill="hold">
                            <p:stCondLst>
                              <p:cond delay="8500"/>
                            </p:stCondLst>
                            <p:childTnLst>
                              <p:par>
                                <p:cTn id="37" presetID="22" presetClass="entr" presetSubtype="8"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left)">
                                      <p:cBhvr>
                                        <p:cTn id="39" dur="500"/>
                                        <p:tgtEl>
                                          <p:spTgt spid="93"/>
                                        </p:tgtEl>
                                      </p:cBhvr>
                                    </p:animEffect>
                                  </p:childTnLst>
                                </p:cTn>
                              </p:par>
                            </p:childTnLst>
                          </p:cTn>
                        </p:par>
                        <p:par>
                          <p:cTn id="40" fill="hold">
                            <p:stCondLst>
                              <p:cond delay="9000"/>
                            </p:stCondLst>
                            <p:childTnLst>
                              <p:par>
                                <p:cTn id="41" presetID="2" presetClass="entr" presetSubtype="2"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 calcmode="lin" valueType="num">
                                      <p:cBhvr additive="base">
                                        <p:cTn id="43" dur="2000" fill="hold"/>
                                        <p:tgtEl>
                                          <p:spTgt spid="80"/>
                                        </p:tgtEl>
                                        <p:attrNameLst>
                                          <p:attrName>ppt_x</p:attrName>
                                        </p:attrNameLst>
                                      </p:cBhvr>
                                      <p:tavLst>
                                        <p:tav tm="0">
                                          <p:val>
                                            <p:strVal val="1+#ppt_w/2"/>
                                          </p:val>
                                        </p:tav>
                                        <p:tav tm="100000">
                                          <p:val>
                                            <p:strVal val="#ppt_x"/>
                                          </p:val>
                                        </p:tav>
                                      </p:tavLst>
                                    </p:anim>
                                    <p:anim calcmode="lin" valueType="num">
                                      <p:cBhvr additive="base">
                                        <p:cTn id="44" dur="2000" fill="hold"/>
                                        <p:tgtEl>
                                          <p:spTgt spid="8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82"/>
                                        </p:tgtEl>
                                        <p:attrNameLst>
                                          <p:attrName>style.visibility</p:attrName>
                                        </p:attrNameLst>
                                      </p:cBhvr>
                                      <p:to>
                                        <p:strVal val="visible"/>
                                      </p:to>
                                    </p:set>
                                    <p:anim calcmode="lin" valueType="num">
                                      <p:cBhvr additive="base">
                                        <p:cTn id="47" dur="2000" fill="hold"/>
                                        <p:tgtEl>
                                          <p:spTgt spid="82"/>
                                        </p:tgtEl>
                                        <p:attrNameLst>
                                          <p:attrName>ppt_x</p:attrName>
                                        </p:attrNameLst>
                                      </p:cBhvr>
                                      <p:tavLst>
                                        <p:tav tm="0">
                                          <p:val>
                                            <p:strVal val="1+#ppt_w/2"/>
                                          </p:val>
                                        </p:tav>
                                        <p:tav tm="100000">
                                          <p:val>
                                            <p:strVal val="#ppt_x"/>
                                          </p:val>
                                        </p:tav>
                                      </p:tavLst>
                                    </p:anim>
                                    <p:anim calcmode="lin" valueType="num">
                                      <p:cBhvr additive="base">
                                        <p:cTn id="48" dur="2000" fill="hold"/>
                                        <p:tgtEl>
                                          <p:spTgt spid="82"/>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84"/>
                                        </p:tgtEl>
                                        <p:attrNameLst>
                                          <p:attrName>style.visibility</p:attrName>
                                        </p:attrNameLst>
                                      </p:cBhvr>
                                      <p:to>
                                        <p:strVal val="visible"/>
                                      </p:to>
                                    </p:set>
                                    <p:anim calcmode="lin" valueType="num">
                                      <p:cBhvr additive="base">
                                        <p:cTn id="51" dur="2000" fill="hold"/>
                                        <p:tgtEl>
                                          <p:spTgt spid="84"/>
                                        </p:tgtEl>
                                        <p:attrNameLst>
                                          <p:attrName>ppt_x</p:attrName>
                                        </p:attrNameLst>
                                      </p:cBhvr>
                                      <p:tavLst>
                                        <p:tav tm="0">
                                          <p:val>
                                            <p:strVal val="1+#ppt_w/2"/>
                                          </p:val>
                                        </p:tav>
                                        <p:tav tm="100000">
                                          <p:val>
                                            <p:strVal val="#ppt_x"/>
                                          </p:val>
                                        </p:tav>
                                      </p:tavLst>
                                    </p:anim>
                                    <p:anim calcmode="lin" valueType="num">
                                      <p:cBhvr additive="base">
                                        <p:cTn id="52" dur="2000" fill="hold"/>
                                        <p:tgtEl>
                                          <p:spTgt spid="84"/>
                                        </p:tgtEl>
                                        <p:attrNameLst>
                                          <p:attrName>ppt_y</p:attrName>
                                        </p:attrNameLst>
                                      </p:cBhvr>
                                      <p:tavLst>
                                        <p:tav tm="0">
                                          <p:val>
                                            <p:strVal val="#ppt_y"/>
                                          </p:val>
                                        </p:tav>
                                        <p:tav tm="100000">
                                          <p:val>
                                            <p:strVal val="#ppt_y"/>
                                          </p:val>
                                        </p:tav>
                                      </p:tavLst>
                                    </p:anim>
                                  </p:childTnLst>
                                </p:cTn>
                              </p:par>
                            </p:childTnLst>
                          </p:cTn>
                        </p:par>
                        <p:par>
                          <p:cTn id="53" fill="hold">
                            <p:stCondLst>
                              <p:cond delay="11000"/>
                            </p:stCondLst>
                            <p:childTnLst>
                              <p:par>
                                <p:cTn id="54" presetID="14" presetClass="entr" presetSubtype="10" fill="hold" nodeType="afterEffect">
                                  <p:stCondLst>
                                    <p:cond delay="0"/>
                                  </p:stCondLst>
                                  <p:childTnLst>
                                    <p:set>
                                      <p:cBhvr>
                                        <p:cTn id="55" dur="1" fill="hold">
                                          <p:stCondLst>
                                            <p:cond delay="0"/>
                                          </p:stCondLst>
                                        </p:cTn>
                                        <p:tgtEl>
                                          <p:spTgt spid="327"/>
                                        </p:tgtEl>
                                        <p:attrNameLst>
                                          <p:attrName>style.visibility</p:attrName>
                                        </p:attrNameLst>
                                      </p:cBhvr>
                                      <p:to>
                                        <p:strVal val="visible"/>
                                      </p:to>
                                    </p:set>
                                    <p:animEffect transition="in" filter="randombar(horizontal)">
                                      <p:cBhvr>
                                        <p:cTn id="56"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p:bldP spid="81" grpId="0"/>
      <p:bldP spid="82" grpId="0"/>
      <p:bldP spid="83" grpId="0"/>
      <p:bldP spid="84" grpId="0"/>
      <p:bldGraphic spid="97" grpId="0">
        <p:bldAsOne/>
      </p:bldGraphic>
      <p:bldGraphic spid="98" grpId="0">
        <p:bldAsOne/>
      </p:bldGraphic>
      <p:bldGraphic spid="99" grpId="0">
        <p:bldAsOne/>
      </p:bldGraphic>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100" name="图片 99">
            <a:extLst>
              <a:ext uri="{FF2B5EF4-FFF2-40B4-BE49-F238E27FC236}">
                <a16:creationId xmlns="" xmlns:a16="http://schemas.microsoft.com/office/drawing/2014/main" id="{9F7CB9A0-D170-4D02-A4DF-F4370A13BBB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704517" y="760650"/>
            <a:ext cx="2666047" cy="2546402"/>
          </a:xfrm>
          <a:prstGeom prst="rect">
            <a:avLst/>
          </a:prstGeom>
        </p:spPr>
      </p:pic>
      <p:grpSp>
        <p:nvGrpSpPr>
          <p:cNvPr id="101" name="组合 100">
            <a:extLst>
              <a:ext uri="{FF2B5EF4-FFF2-40B4-BE49-F238E27FC236}">
                <a16:creationId xmlns="" xmlns:a16="http://schemas.microsoft.com/office/drawing/2014/main" id="{A7A2ED43-018B-4A09-AFEE-3E2DAD495CD9}"/>
              </a:ext>
            </a:extLst>
          </p:cNvPr>
          <p:cNvGrpSpPr/>
          <p:nvPr/>
        </p:nvGrpSpPr>
        <p:grpSpPr>
          <a:xfrm>
            <a:off x="5589739" y="5478843"/>
            <a:ext cx="971277" cy="971277"/>
            <a:chOff x="4005943" y="1714500"/>
            <a:chExt cx="4033157" cy="4033157"/>
          </a:xfrm>
        </p:grpSpPr>
        <p:grpSp>
          <p:nvGrpSpPr>
            <p:cNvPr id="102" name="组合 101">
              <a:extLst>
                <a:ext uri="{FF2B5EF4-FFF2-40B4-BE49-F238E27FC236}">
                  <a16:creationId xmlns="" xmlns:a16="http://schemas.microsoft.com/office/drawing/2014/main" id="{493E8C61-57FE-4B70-ABBC-1955C989AA07}"/>
                </a:ext>
              </a:extLst>
            </p:cNvPr>
            <p:cNvGrpSpPr>
              <a:grpSpLocks/>
            </p:cNvGrpSpPr>
            <p:nvPr/>
          </p:nvGrpSpPr>
          <p:grpSpPr bwMode="auto">
            <a:xfrm>
              <a:off x="4134074" y="2379793"/>
              <a:ext cx="3257326" cy="3254018"/>
              <a:chOff x="412646" y="656269"/>
              <a:chExt cx="3839484" cy="3834791"/>
            </a:xfrm>
          </p:grpSpPr>
          <p:sp>
            <p:nvSpPr>
              <p:cNvPr id="104" name="椭圆 103">
                <a:extLst>
                  <a:ext uri="{FF2B5EF4-FFF2-40B4-BE49-F238E27FC236}">
                    <a16:creationId xmlns="" xmlns:a16="http://schemas.microsoft.com/office/drawing/2014/main" id="{ED3870FA-069B-4B46-BDB6-5B06DAEAC22D}"/>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5" name="组合 104">
                <a:extLst>
                  <a:ext uri="{FF2B5EF4-FFF2-40B4-BE49-F238E27FC236}">
                    <a16:creationId xmlns="" xmlns:a16="http://schemas.microsoft.com/office/drawing/2014/main" id="{FF070E2F-1BFF-44A9-9346-F091D62904D6}"/>
                  </a:ext>
                </a:extLst>
              </p:cNvPr>
              <p:cNvGrpSpPr>
                <a:grpSpLocks/>
              </p:cNvGrpSpPr>
              <p:nvPr/>
            </p:nvGrpSpPr>
            <p:grpSpPr bwMode="auto">
              <a:xfrm>
                <a:off x="1167595" y="656269"/>
                <a:ext cx="3084535" cy="3065208"/>
                <a:chOff x="1167595" y="656269"/>
                <a:chExt cx="3084535" cy="3065208"/>
              </a:xfrm>
            </p:grpSpPr>
            <p:sp>
              <p:nvSpPr>
                <p:cNvPr id="106" name="椭圆 105">
                  <a:extLst>
                    <a:ext uri="{FF2B5EF4-FFF2-40B4-BE49-F238E27FC236}">
                      <a16:creationId xmlns="" xmlns:a16="http://schemas.microsoft.com/office/drawing/2014/main" id="{0A211A6F-B9ED-4D82-BB0D-83A64EF9FCC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07" name="组合 126">
                  <a:extLst>
                    <a:ext uri="{FF2B5EF4-FFF2-40B4-BE49-F238E27FC236}">
                      <a16:creationId xmlns="" xmlns:a16="http://schemas.microsoft.com/office/drawing/2014/main" id="{04C4C1A4-CD1E-4E6B-BE9A-605598B7DFB4}"/>
                    </a:ext>
                  </a:extLst>
                </p:cNvPr>
                <p:cNvGrpSpPr>
                  <a:grpSpLocks/>
                </p:cNvGrpSpPr>
                <p:nvPr/>
              </p:nvGrpSpPr>
              <p:grpSpPr bwMode="auto">
                <a:xfrm>
                  <a:off x="1471763" y="905821"/>
                  <a:ext cx="2545098" cy="2726591"/>
                  <a:chOff x="5692632" y="2125830"/>
                  <a:chExt cx="2582391" cy="2767159"/>
                </a:xfrm>
              </p:grpSpPr>
              <p:sp>
                <p:nvSpPr>
                  <p:cNvPr id="171" name="任意多边形 72">
                    <a:extLst>
                      <a:ext uri="{FF2B5EF4-FFF2-40B4-BE49-F238E27FC236}">
                        <a16:creationId xmlns="" xmlns:a16="http://schemas.microsoft.com/office/drawing/2014/main" id="{015F8F36-C789-4566-8E0F-D1F86CC07FB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2" name="任意多边形 73">
                    <a:extLst>
                      <a:ext uri="{FF2B5EF4-FFF2-40B4-BE49-F238E27FC236}">
                        <a16:creationId xmlns="" xmlns:a16="http://schemas.microsoft.com/office/drawing/2014/main" id="{46AC5A0D-9BA5-4800-815D-B82C4DA12A0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3" name="任意多边形 74">
                    <a:extLst>
                      <a:ext uri="{FF2B5EF4-FFF2-40B4-BE49-F238E27FC236}">
                        <a16:creationId xmlns="" xmlns:a16="http://schemas.microsoft.com/office/drawing/2014/main" id="{B3692FFC-9192-41CD-95D8-C7AE9860B1C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4" name="任意多边形 75">
                    <a:extLst>
                      <a:ext uri="{FF2B5EF4-FFF2-40B4-BE49-F238E27FC236}">
                        <a16:creationId xmlns="" xmlns:a16="http://schemas.microsoft.com/office/drawing/2014/main" id="{C628E5FA-D0B7-4CAD-8970-45DEB0DDFE3C}"/>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5" name="任意多边形 76">
                    <a:extLst>
                      <a:ext uri="{FF2B5EF4-FFF2-40B4-BE49-F238E27FC236}">
                        <a16:creationId xmlns="" xmlns:a16="http://schemas.microsoft.com/office/drawing/2014/main" id="{5AAA6A97-C642-422A-8760-51C552675E6E}"/>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6" name="任意多边形 77">
                    <a:extLst>
                      <a:ext uri="{FF2B5EF4-FFF2-40B4-BE49-F238E27FC236}">
                        <a16:creationId xmlns="" xmlns:a16="http://schemas.microsoft.com/office/drawing/2014/main" id="{240505A9-BBE6-4197-9291-6539BD9775C1}"/>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08" name="组合 122">
                  <a:extLst>
                    <a:ext uri="{FF2B5EF4-FFF2-40B4-BE49-F238E27FC236}">
                      <a16:creationId xmlns="" xmlns:a16="http://schemas.microsoft.com/office/drawing/2014/main" id="{5EFF6E10-41B5-4080-8308-F03B201A9295}"/>
                    </a:ext>
                  </a:extLst>
                </p:cNvPr>
                <p:cNvGrpSpPr>
                  <a:grpSpLocks/>
                </p:cNvGrpSpPr>
                <p:nvPr/>
              </p:nvGrpSpPr>
              <p:grpSpPr bwMode="auto">
                <a:xfrm>
                  <a:off x="1238175" y="792388"/>
                  <a:ext cx="3013955" cy="2929089"/>
                  <a:chOff x="7642275" y="-3564091"/>
                  <a:chExt cx="5694363" cy="5534842"/>
                </a:xfrm>
              </p:grpSpPr>
              <p:grpSp>
                <p:nvGrpSpPr>
                  <p:cNvPr id="146" name="组合 108">
                    <a:extLst>
                      <a:ext uri="{FF2B5EF4-FFF2-40B4-BE49-F238E27FC236}">
                        <a16:creationId xmlns="" xmlns:a16="http://schemas.microsoft.com/office/drawing/2014/main" id="{63384F56-1A56-4A7D-8588-C70C88DF9FCA}"/>
                      </a:ext>
                    </a:extLst>
                  </p:cNvPr>
                  <p:cNvGrpSpPr>
                    <a:grpSpLocks/>
                  </p:cNvGrpSpPr>
                  <p:nvPr/>
                </p:nvGrpSpPr>
                <p:grpSpPr bwMode="auto">
                  <a:xfrm>
                    <a:off x="10568038" y="-2241539"/>
                    <a:ext cx="2768600" cy="1414311"/>
                    <a:chOff x="7264400" y="2182977"/>
                    <a:chExt cx="2768600" cy="1414311"/>
                  </a:xfrm>
                </p:grpSpPr>
                <p:sp>
                  <p:nvSpPr>
                    <p:cNvPr id="169" name="任意多边形 70">
                      <a:extLst>
                        <a:ext uri="{FF2B5EF4-FFF2-40B4-BE49-F238E27FC236}">
                          <a16:creationId xmlns="" xmlns:a16="http://schemas.microsoft.com/office/drawing/2014/main" id="{9B5C41EE-1D97-4EB8-9927-01FDA5E8A4E9}"/>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0" name="任意多边形 71">
                      <a:extLst>
                        <a:ext uri="{FF2B5EF4-FFF2-40B4-BE49-F238E27FC236}">
                          <a16:creationId xmlns="" xmlns:a16="http://schemas.microsoft.com/office/drawing/2014/main" id="{56599871-E7FB-4137-AB97-CD66F7E904E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7" name="组合 109">
                    <a:extLst>
                      <a:ext uri="{FF2B5EF4-FFF2-40B4-BE49-F238E27FC236}">
                        <a16:creationId xmlns="" xmlns:a16="http://schemas.microsoft.com/office/drawing/2014/main" id="{8F607375-CF18-4440-A68F-F38818B84574}"/>
                      </a:ext>
                    </a:extLst>
                  </p:cNvPr>
                  <p:cNvGrpSpPr>
                    <a:grpSpLocks/>
                  </p:cNvGrpSpPr>
                  <p:nvPr/>
                </p:nvGrpSpPr>
                <p:grpSpPr bwMode="auto">
                  <a:xfrm>
                    <a:off x="10555338" y="-792316"/>
                    <a:ext cx="2717800" cy="1467621"/>
                    <a:chOff x="7251700" y="3632200"/>
                    <a:chExt cx="2717800" cy="1467621"/>
                  </a:xfrm>
                </p:grpSpPr>
                <p:sp>
                  <p:nvSpPr>
                    <p:cNvPr id="167" name="任意多边形 68">
                      <a:extLst>
                        <a:ext uri="{FF2B5EF4-FFF2-40B4-BE49-F238E27FC236}">
                          <a16:creationId xmlns="" xmlns:a16="http://schemas.microsoft.com/office/drawing/2014/main" id="{7C20773C-E19D-43F6-8386-51F3789C617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8" name="任意多边形 69">
                      <a:extLst>
                        <a:ext uri="{FF2B5EF4-FFF2-40B4-BE49-F238E27FC236}">
                          <a16:creationId xmlns="" xmlns:a16="http://schemas.microsoft.com/office/drawing/2014/main" id="{FA4D3DA0-D238-455F-8ED4-F617121F302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8" name="组合 110">
                    <a:extLst>
                      <a:ext uri="{FF2B5EF4-FFF2-40B4-BE49-F238E27FC236}">
                        <a16:creationId xmlns="" xmlns:a16="http://schemas.microsoft.com/office/drawing/2014/main" id="{702B4A81-290C-4020-BDB9-B39322AD6DFD}"/>
                      </a:ext>
                    </a:extLst>
                  </p:cNvPr>
                  <p:cNvGrpSpPr>
                    <a:grpSpLocks/>
                  </p:cNvGrpSpPr>
                  <p:nvPr/>
                </p:nvGrpSpPr>
                <p:grpSpPr bwMode="auto">
                  <a:xfrm>
                    <a:off x="10471931" y="-792316"/>
                    <a:ext cx="1523446" cy="2743380"/>
                    <a:chOff x="7168293" y="3632200"/>
                    <a:chExt cx="1523446" cy="2743380"/>
                  </a:xfrm>
                </p:grpSpPr>
                <p:sp>
                  <p:nvSpPr>
                    <p:cNvPr id="165" name="任意多边形 66">
                      <a:extLst>
                        <a:ext uri="{FF2B5EF4-FFF2-40B4-BE49-F238E27FC236}">
                          <a16:creationId xmlns="" xmlns:a16="http://schemas.microsoft.com/office/drawing/2014/main" id="{44D1F8CD-2118-48F5-8DA1-0E8F7B5B5404}"/>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6" name="任意多边形 67">
                      <a:extLst>
                        <a:ext uri="{FF2B5EF4-FFF2-40B4-BE49-F238E27FC236}">
                          <a16:creationId xmlns="" xmlns:a16="http://schemas.microsoft.com/office/drawing/2014/main" id="{0A93F994-B138-423B-874B-B36C06C6930B}"/>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9" name="组合 111">
                    <a:extLst>
                      <a:ext uri="{FF2B5EF4-FFF2-40B4-BE49-F238E27FC236}">
                        <a16:creationId xmlns="" xmlns:a16="http://schemas.microsoft.com/office/drawing/2014/main" id="{679F3F32-3DDD-4991-A057-8FA00B1BFD6B}"/>
                      </a:ext>
                    </a:extLst>
                  </p:cNvPr>
                  <p:cNvGrpSpPr>
                    <a:grpSpLocks/>
                  </p:cNvGrpSpPr>
                  <p:nvPr/>
                </p:nvGrpSpPr>
                <p:grpSpPr bwMode="auto">
                  <a:xfrm>
                    <a:off x="8882232" y="-789141"/>
                    <a:ext cx="1567560" cy="2759892"/>
                    <a:chOff x="5578594" y="3635375"/>
                    <a:chExt cx="1567560" cy="2759892"/>
                  </a:xfrm>
                </p:grpSpPr>
                <p:sp>
                  <p:nvSpPr>
                    <p:cNvPr id="162" name="任意多边形 64">
                      <a:extLst>
                        <a:ext uri="{FF2B5EF4-FFF2-40B4-BE49-F238E27FC236}">
                          <a16:creationId xmlns="" xmlns:a16="http://schemas.microsoft.com/office/drawing/2014/main" id="{EC0ABE7B-1CAB-4815-8B85-6F76DB24FB37}"/>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3" name="任意多边形 65">
                      <a:extLst>
                        <a:ext uri="{FF2B5EF4-FFF2-40B4-BE49-F238E27FC236}">
                          <a16:creationId xmlns="" xmlns:a16="http://schemas.microsoft.com/office/drawing/2014/main" id="{81603C1C-23F7-499A-A334-31D2BCF0A125}"/>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0" name="组合 99">
                    <a:extLst>
                      <a:ext uri="{FF2B5EF4-FFF2-40B4-BE49-F238E27FC236}">
                        <a16:creationId xmlns="" xmlns:a16="http://schemas.microsoft.com/office/drawing/2014/main" id="{1FCC21FE-BDA0-47E9-A97B-1ECA589FD5EE}"/>
                      </a:ext>
                    </a:extLst>
                  </p:cNvPr>
                  <p:cNvGrpSpPr>
                    <a:grpSpLocks/>
                  </p:cNvGrpSpPr>
                  <p:nvPr/>
                </p:nvGrpSpPr>
                <p:grpSpPr bwMode="auto">
                  <a:xfrm>
                    <a:off x="10504538" y="-3459330"/>
                    <a:ext cx="1556982" cy="2603514"/>
                    <a:chOff x="7200900" y="965186"/>
                    <a:chExt cx="1556982" cy="2603514"/>
                  </a:xfrm>
                </p:grpSpPr>
                <p:sp>
                  <p:nvSpPr>
                    <p:cNvPr id="160" name="任意多边形 62">
                      <a:extLst>
                        <a:ext uri="{FF2B5EF4-FFF2-40B4-BE49-F238E27FC236}">
                          <a16:creationId xmlns="" xmlns:a16="http://schemas.microsoft.com/office/drawing/2014/main" id="{AFA7FBE7-FB3D-4913-83F5-BEE375ABDA45}"/>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61" name="任意多边形 63">
                      <a:extLst>
                        <a:ext uri="{FF2B5EF4-FFF2-40B4-BE49-F238E27FC236}">
                          <a16:creationId xmlns="" xmlns:a16="http://schemas.microsoft.com/office/drawing/2014/main" id="{B145D856-8E36-42C4-9596-5039804CBF05}"/>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1" name="组合 98">
                    <a:extLst>
                      <a:ext uri="{FF2B5EF4-FFF2-40B4-BE49-F238E27FC236}">
                        <a16:creationId xmlns="" xmlns:a16="http://schemas.microsoft.com/office/drawing/2014/main" id="{5192F095-04CE-41FF-8D51-228F700A99F5}"/>
                      </a:ext>
                    </a:extLst>
                  </p:cNvPr>
                  <p:cNvGrpSpPr>
                    <a:grpSpLocks/>
                  </p:cNvGrpSpPr>
                  <p:nvPr/>
                </p:nvGrpSpPr>
                <p:grpSpPr bwMode="auto">
                  <a:xfrm>
                    <a:off x="9007760" y="-3564091"/>
                    <a:ext cx="1499035" cy="2673350"/>
                    <a:chOff x="5704122" y="860425"/>
                    <a:chExt cx="1499035" cy="2673350"/>
                  </a:xfrm>
                </p:grpSpPr>
                <p:sp>
                  <p:nvSpPr>
                    <p:cNvPr id="158" name="任意多边形 60">
                      <a:extLst>
                        <a:ext uri="{FF2B5EF4-FFF2-40B4-BE49-F238E27FC236}">
                          <a16:creationId xmlns="" xmlns:a16="http://schemas.microsoft.com/office/drawing/2014/main" id="{F837B3B6-CAE4-4E54-842B-6E673867AA1F}"/>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9" name="任意多边形 61">
                      <a:extLst>
                        <a:ext uri="{FF2B5EF4-FFF2-40B4-BE49-F238E27FC236}">
                          <a16:creationId xmlns="" xmlns:a16="http://schemas.microsoft.com/office/drawing/2014/main" id="{112A96CE-32D9-49D5-9A1B-FF3FB76B7FB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2" name="组合 113">
                    <a:extLst>
                      <a:ext uri="{FF2B5EF4-FFF2-40B4-BE49-F238E27FC236}">
                        <a16:creationId xmlns="" xmlns:a16="http://schemas.microsoft.com/office/drawing/2014/main" id="{8DBC6A12-2A94-48BF-A573-6B535062FE72}"/>
                      </a:ext>
                    </a:extLst>
                  </p:cNvPr>
                  <p:cNvGrpSpPr>
                    <a:grpSpLocks/>
                  </p:cNvGrpSpPr>
                  <p:nvPr/>
                </p:nvGrpSpPr>
                <p:grpSpPr bwMode="auto">
                  <a:xfrm>
                    <a:off x="7685138" y="-2293489"/>
                    <a:ext cx="2743200" cy="1482122"/>
                    <a:chOff x="4381500" y="2131027"/>
                    <a:chExt cx="2743200" cy="1482122"/>
                  </a:xfrm>
                </p:grpSpPr>
                <p:sp>
                  <p:nvSpPr>
                    <p:cNvPr id="156" name="任意多边形 58">
                      <a:extLst>
                        <a:ext uri="{FF2B5EF4-FFF2-40B4-BE49-F238E27FC236}">
                          <a16:creationId xmlns="" xmlns:a16="http://schemas.microsoft.com/office/drawing/2014/main" id="{AA294CCB-9C88-4406-A3F3-2600F93D3200}"/>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7" name="任意多边形 59">
                      <a:extLst>
                        <a:ext uri="{FF2B5EF4-FFF2-40B4-BE49-F238E27FC236}">
                          <a16:creationId xmlns="" xmlns:a16="http://schemas.microsoft.com/office/drawing/2014/main" id="{8B79B7B9-1DC9-4DC4-9BC6-86857992897B}"/>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3" name="组合 112">
                    <a:extLst>
                      <a:ext uri="{FF2B5EF4-FFF2-40B4-BE49-F238E27FC236}">
                        <a16:creationId xmlns="" xmlns:a16="http://schemas.microsoft.com/office/drawing/2014/main" id="{B18B0A68-FE4E-4800-935F-2EA5D854FF38}"/>
                      </a:ext>
                    </a:extLst>
                  </p:cNvPr>
                  <p:cNvGrpSpPr>
                    <a:grpSpLocks/>
                  </p:cNvGrpSpPr>
                  <p:nvPr/>
                </p:nvGrpSpPr>
                <p:grpSpPr bwMode="auto">
                  <a:xfrm>
                    <a:off x="7642275" y="-801840"/>
                    <a:ext cx="2773363" cy="1440922"/>
                    <a:chOff x="4338637" y="3622676"/>
                    <a:chExt cx="2773363" cy="1440922"/>
                  </a:xfrm>
                </p:grpSpPr>
                <p:sp>
                  <p:nvSpPr>
                    <p:cNvPr id="154" name="任意多边形 56">
                      <a:extLst>
                        <a:ext uri="{FF2B5EF4-FFF2-40B4-BE49-F238E27FC236}">
                          <a16:creationId xmlns="" xmlns:a16="http://schemas.microsoft.com/office/drawing/2014/main" id="{EC0174CD-EF4F-4C95-910C-3A1952A4359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55" name="任意多边形 57">
                      <a:extLst>
                        <a:ext uri="{FF2B5EF4-FFF2-40B4-BE49-F238E27FC236}">
                          <a16:creationId xmlns="" xmlns:a16="http://schemas.microsoft.com/office/drawing/2014/main" id="{BDFB9FD8-699B-4380-9341-CE33AE960880}"/>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9" name="组合 121">
                  <a:extLst>
                    <a:ext uri="{FF2B5EF4-FFF2-40B4-BE49-F238E27FC236}">
                      <a16:creationId xmlns="" xmlns:a16="http://schemas.microsoft.com/office/drawing/2014/main" id="{FCE05C41-C61A-450B-A551-689868FE7FD9}"/>
                    </a:ext>
                  </a:extLst>
                </p:cNvPr>
                <p:cNvGrpSpPr>
                  <a:grpSpLocks/>
                </p:cNvGrpSpPr>
                <p:nvPr/>
              </p:nvGrpSpPr>
              <p:grpSpPr bwMode="auto">
                <a:xfrm>
                  <a:off x="1167595" y="656269"/>
                  <a:ext cx="2724071" cy="2669454"/>
                  <a:chOff x="13371766" y="-2490898"/>
                  <a:chExt cx="5146323" cy="5043698"/>
                </a:xfrm>
              </p:grpSpPr>
              <p:grpSp>
                <p:nvGrpSpPr>
                  <p:cNvPr id="110" name="组合 84">
                    <a:extLst>
                      <a:ext uri="{FF2B5EF4-FFF2-40B4-BE49-F238E27FC236}">
                        <a16:creationId xmlns="" xmlns:a16="http://schemas.microsoft.com/office/drawing/2014/main" id="{D342B7D4-56FA-4676-AA13-DD2625A4A0F0}"/>
                      </a:ext>
                    </a:extLst>
                  </p:cNvPr>
                  <p:cNvGrpSpPr>
                    <a:grpSpLocks/>
                  </p:cNvGrpSpPr>
                  <p:nvPr/>
                </p:nvGrpSpPr>
                <p:grpSpPr bwMode="auto">
                  <a:xfrm>
                    <a:off x="14041858" y="-2490898"/>
                    <a:ext cx="4476231" cy="4896641"/>
                    <a:chOff x="-131440" y="1532255"/>
                    <a:chExt cx="2379817" cy="2603331"/>
                  </a:xfrm>
                </p:grpSpPr>
                <p:grpSp>
                  <p:nvGrpSpPr>
                    <p:cNvPr id="128" name="组合 69">
                      <a:extLst>
                        <a:ext uri="{FF2B5EF4-FFF2-40B4-BE49-F238E27FC236}">
                          <a16:creationId xmlns="" xmlns:a16="http://schemas.microsoft.com/office/drawing/2014/main" id="{0F21B05D-2324-441F-A580-4F9AD9E2EC82}"/>
                        </a:ext>
                      </a:extLst>
                    </p:cNvPr>
                    <p:cNvGrpSpPr>
                      <a:grpSpLocks/>
                    </p:cNvGrpSpPr>
                    <p:nvPr/>
                  </p:nvGrpSpPr>
                  <p:grpSpPr bwMode="auto">
                    <a:xfrm>
                      <a:off x="1063163" y="2072415"/>
                      <a:ext cx="1179452" cy="1050341"/>
                      <a:chOff x="2682875" y="2154503"/>
                      <a:chExt cx="1179452" cy="1050341"/>
                    </a:xfrm>
                  </p:grpSpPr>
                  <p:sp>
                    <p:nvSpPr>
                      <p:cNvPr id="144" name="任意多边形 46">
                        <a:extLst>
                          <a:ext uri="{FF2B5EF4-FFF2-40B4-BE49-F238E27FC236}">
                            <a16:creationId xmlns="" xmlns:a16="http://schemas.microsoft.com/office/drawing/2014/main" id="{80C97411-E92B-454D-9FAA-0F3E49EB3C84}"/>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5" name="任意多边形 47">
                        <a:extLst>
                          <a:ext uri="{FF2B5EF4-FFF2-40B4-BE49-F238E27FC236}">
                            <a16:creationId xmlns="" xmlns:a16="http://schemas.microsoft.com/office/drawing/2014/main" id="{718CE076-8ED4-4880-A608-1B0DEC061F3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9" name="组合 80">
                      <a:extLst>
                        <a:ext uri="{FF2B5EF4-FFF2-40B4-BE49-F238E27FC236}">
                          <a16:creationId xmlns="" xmlns:a16="http://schemas.microsoft.com/office/drawing/2014/main" id="{5DE70587-9851-48B8-A207-2AD9DD87F0EF}"/>
                        </a:ext>
                      </a:extLst>
                    </p:cNvPr>
                    <p:cNvGrpSpPr>
                      <a:grpSpLocks/>
                    </p:cNvGrpSpPr>
                    <p:nvPr/>
                  </p:nvGrpSpPr>
                  <p:grpSpPr bwMode="auto">
                    <a:xfrm>
                      <a:off x="1078707" y="2993336"/>
                      <a:ext cx="1169670" cy="723690"/>
                      <a:chOff x="2895600" y="3487261"/>
                      <a:chExt cx="1169670" cy="723690"/>
                    </a:xfrm>
                  </p:grpSpPr>
                  <p:sp>
                    <p:nvSpPr>
                      <p:cNvPr id="142" name="任意多边形 44">
                        <a:extLst>
                          <a:ext uri="{FF2B5EF4-FFF2-40B4-BE49-F238E27FC236}">
                            <a16:creationId xmlns="" xmlns:a16="http://schemas.microsoft.com/office/drawing/2014/main" id="{A8D24811-B852-43D5-ADED-47C40EA12D54}"/>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3" name="任意多边形 45">
                        <a:extLst>
                          <a:ext uri="{FF2B5EF4-FFF2-40B4-BE49-F238E27FC236}">
                            <a16:creationId xmlns="" xmlns:a16="http://schemas.microsoft.com/office/drawing/2014/main" id="{B4330687-AC59-468E-8992-D0E2DD8CF6E8}"/>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0" name="组合 82">
                      <a:extLst>
                        <a:ext uri="{FF2B5EF4-FFF2-40B4-BE49-F238E27FC236}">
                          <a16:creationId xmlns="" xmlns:a16="http://schemas.microsoft.com/office/drawing/2014/main" id="{ABC64A2B-659A-4E37-B0E8-DFE8EA5EDC0F}"/>
                        </a:ext>
                      </a:extLst>
                    </p:cNvPr>
                    <p:cNvGrpSpPr>
                      <a:grpSpLocks/>
                    </p:cNvGrpSpPr>
                    <p:nvPr/>
                  </p:nvGrpSpPr>
                  <p:grpSpPr bwMode="auto">
                    <a:xfrm>
                      <a:off x="618349" y="3122458"/>
                      <a:ext cx="850535" cy="1013128"/>
                      <a:chOff x="4720449" y="4163858"/>
                      <a:chExt cx="850535" cy="1013128"/>
                    </a:xfrm>
                  </p:grpSpPr>
                  <p:sp>
                    <p:nvSpPr>
                      <p:cNvPr id="140" name="任意多边形 42" hidden="1">
                        <a:extLst>
                          <a:ext uri="{FF2B5EF4-FFF2-40B4-BE49-F238E27FC236}">
                            <a16:creationId xmlns="" xmlns:a16="http://schemas.microsoft.com/office/drawing/2014/main" id="{4F1DCC2F-5345-4727-AFCE-FF597ECBED7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1" name="任意多边形 43">
                        <a:extLst>
                          <a:ext uri="{FF2B5EF4-FFF2-40B4-BE49-F238E27FC236}">
                            <a16:creationId xmlns="" xmlns:a16="http://schemas.microsoft.com/office/drawing/2014/main" id="{7EC56818-9E00-493B-BB6D-4249909620D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1" name="组合 76">
                      <a:extLst>
                        <a:ext uri="{FF2B5EF4-FFF2-40B4-BE49-F238E27FC236}">
                          <a16:creationId xmlns="" xmlns:a16="http://schemas.microsoft.com/office/drawing/2014/main" id="{78886F65-083F-4F0A-99C1-252BC303283B}"/>
                        </a:ext>
                      </a:extLst>
                    </p:cNvPr>
                    <p:cNvGrpSpPr>
                      <a:grpSpLocks/>
                    </p:cNvGrpSpPr>
                    <p:nvPr/>
                  </p:nvGrpSpPr>
                  <p:grpSpPr bwMode="auto">
                    <a:xfrm>
                      <a:off x="-131440" y="2075280"/>
                      <a:ext cx="1172106" cy="1056965"/>
                      <a:chOff x="-1553840" y="2119273"/>
                      <a:chExt cx="1172106" cy="1056965"/>
                    </a:xfrm>
                  </p:grpSpPr>
                  <p:sp>
                    <p:nvSpPr>
                      <p:cNvPr id="138" name="Freeform 75_1" hidden="1">
                        <a:extLst>
                          <a:ext uri="{FF2B5EF4-FFF2-40B4-BE49-F238E27FC236}">
                            <a16:creationId xmlns="" xmlns:a16="http://schemas.microsoft.com/office/drawing/2014/main" id="{847A27FD-F8E1-4A0F-87AC-97DEECF6724E}"/>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9" name="任意多边形 41">
                        <a:extLst>
                          <a:ext uri="{FF2B5EF4-FFF2-40B4-BE49-F238E27FC236}">
                            <a16:creationId xmlns="" xmlns:a16="http://schemas.microsoft.com/office/drawing/2014/main" id="{4656EE53-4630-4550-B433-A1A6BEA2025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2" name="组合 77">
                      <a:extLst>
                        <a:ext uri="{FF2B5EF4-FFF2-40B4-BE49-F238E27FC236}">
                          <a16:creationId xmlns="" xmlns:a16="http://schemas.microsoft.com/office/drawing/2014/main" id="{1F980BAC-4E5D-4086-8D99-F3F015724390}"/>
                        </a:ext>
                      </a:extLst>
                    </p:cNvPr>
                    <p:cNvGrpSpPr>
                      <a:grpSpLocks/>
                    </p:cNvGrpSpPr>
                    <p:nvPr/>
                  </p:nvGrpSpPr>
                  <p:grpSpPr bwMode="auto">
                    <a:xfrm>
                      <a:off x="-117221" y="2989912"/>
                      <a:ext cx="1172257" cy="735498"/>
                      <a:chOff x="227370" y="4232048"/>
                      <a:chExt cx="1172257" cy="735498"/>
                    </a:xfrm>
                  </p:grpSpPr>
                  <p:sp>
                    <p:nvSpPr>
                      <p:cNvPr id="136" name="任意多边形 38">
                        <a:extLst>
                          <a:ext uri="{FF2B5EF4-FFF2-40B4-BE49-F238E27FC236}">
                            <a16:creationId xmlns="" xmlns:a16="http://schemas.microsoft.com/office/drawing/2014/main" id="{4B2F1242-6ABF-483A-A5C9-0F8B882B78F2}"/>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7" name="任意多边形 39">
                        <a:extLst>
                          <a:ext uri="{FF2B5EF4-FFF2-40B4-BE49-F238E27FC236}">
                            <a16:creationId xmlns="" xmlns:a16="http://schemas.microsoft.com/office/drawing/2014/main" id="{37559405-3403-4723-89B8-4080EAD614EC}"/>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3" name="组合 68">
                      <a:extLst>
                        <a:ext uri="{FF2B5EF4-FFF2-40B4-BE49-F238E27FC236}">
                          <a16:creationId xmlns="" xmlns:a16="http://schemas.microsoft.com/office/drawing/2014/main" id="{1D8A9DE1-760D-423F-8471-6D528934DCFA}"/>
                        </a:ext>
                      </a:extLst>
                    </p:cNvPr>
                    <p:cNvGrpSpPr>
                      <a:grpSpLocks/>
                    </p:cNvGrpSpPr>
                    <p:nvPr/>
                  </p:nvGrpSpPr>
                  <p:grpSpPr bwMode="auto">
                    <a:xfrm>
                      <a:off x="653667" y="1532255"/>
                      <a:ext cx="856733" cy="1585595"/>
                      <a:chOff x="2911092" y="1154430"/>
                      <a:chExt cx="856733" cy="1585595"/>
                    </a:xfrm>
                  </p:grpSpPr>
                  <p:sp>
                    <p:nvSpPr>
                      <p:cNvPr id="134" name="任意多边形 36">
                        <a:extLst>
                          <a:ext uri="{FF2B5EF4-FFF2-40B4-BE49-F238E27FC236}">
                            <a16:creationId xmlns="" xmlns:a16="http://schemas.microsoft.com/office/drawing/2014/main" id="{DBE6F756-E524-45E2-AB01-5A358CE8DDB6}"/>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35" name="任意多边形 37">
                        <a:extLst>
                          <a:ext uri="{FF2B5EF4-FFF2-40B4-BE49-F238E27FC236}">
                            <a16:creationId xmlns="" xmlns:a16="http://schemas.microsoft.com/office/drawing/2014/main" id="{E9635590-220E-44DD-A954-ABFC2F271DDD}"/>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11" name="组合 64">
                    <a:extLst>
                      <a:ext uri="{FF2B5EF4-FFF2-40B4-BE49-F238E27FC236}">
                        <a16:creationId xmlns="" xmlns:a16="http://schemas.microsoft.com/office/drawing/2014/main" id="{FBC41142-63B4-43CF-ADA6-A7F098E4AEF2}"/>
                      </a:ext>
                    </a:extLst>
                  </p:cNvPr>
                  <p:cNvGrpSpPr>
                    <a:grpSpLocks/>
                  </p:cNvGrpSpPr>
                  <p:nvPr/>
                </p:nvGrpSpPr>
                <p:grpSpPr bwMode="auto">
                  <a:xfrm>
                    <a:off x="13371766" y="-568256"/>
                    <a:ext cx="3969643" cy="3121056"/>
                    <a:chOff x="-104553" y="2352286"/>
                    <a:chExt cx="3969643" cy="3121056"/>
                  </a:xfrm>
                </p:grpSpPr>
                <p:sp>
                  <p:nvSpPr>
                    <p:cNvPr id="126" name="椭圆 125">
                      <a:extLst>
                        <a:ext uri="{FF2B5EF4-FFF2-40B4-BE49-F238E27FC236}">
                          <a16:creationId xmlns="" xmlns:a16="http://schemas.microsoft.com/office/drawing/2014/main" id="{EEAD3598-CF64-4878-9162-047B22E0FD26}"/>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7" name="椭圆 126">
                      <a:extLst>
                        <a:ext uri="{FF2B5EF4-FFF2-40B4-BE49-F238E27FC236}">
                          <a16:creationId xmlns="" xmlns:a16="http://schemas.microsoft.com/office/drawing/2014/main" id="{F32E72C9-DC90-472F-906A-552A8861461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2" name="组合 40">
                    <a:extLst>
                      <a:ext uri="{FF2B5EF4-FFF2-40B4-BE49-F238E27FC236}">
                        <a16:creationId xmlns="" xmlns:a16="http://schemas.microsoft.com/office/drawing/2014/main" id="{B9F543AD-82D0-435C-80AD-3A1B7C2A5E0D}"/>
                      </a:ext>
                    </a:extLst>
                  </p:cNvPr>
                  <p:cNvGrpSpPr>
                    <a:grpSpLocks/>
                  </p:cNvGrpSpPr>
                  <p:nvPr/>
                </p:nvGrpSpPr>
                <p:grpSpPr bwMode="auto">
                  <a:xfrm>
                    <a:off x="15232572" y="-1047421"/>
                    <a:ext cx="2124490" cy="2153566"/>
                    <a:chOff x="3971510" y="869821"/>
                    <a:chExt cx="2124490" cy="2153566"/>
                  </a:xfrm>
                </p:grpSpPr>
                <p:grpSp>
                  <p:nvGrpSpPr>
                    <p:cNvPr id="113" name="组合 19">
                      <a:extLst>
                        <a:ext uri="{FF2B5EF4-FFF2-40B4-BE49-F238E27FC236}">
                          <a16:creationId xmlns="" xmlns:a16="http://schemas.microsoft.com/office/drawing/2014/main" id="{6C4754CB-3CF9-4E07-B06D-49FAA3C852E4}"/>
                        </a:ext>
                      </a:extLst>
                    </p:cNvPr>
                    <p:cNvGrpSpPr>
                      <a:grpSpLocks/>
                    </p:cNvGrpSpPr>
                    <p:nvPr/>
                  </p:nvGrpSpPr>
                  <p:grpSpPr bwMode="auto">
                    <a:xfrm>
                      <a:off x="5052827" y="904964"/>
                      <a:ext cx="1043173" cy="1547336"/>
                      <a:chOff x="8202642" y="1331438"/>
                      <a:chExt cx="1043173" cy="1547336"/>
                    </a:xfrm>
                  </p:grpSpPr>
                  <p:sp>
                    <p:nvSpPr>
                      <p:cNvPr id="124" name="任意多边形 26">
                        <a:extLst>
                          <a:ext uri="{FF2B5EF4-FFF2-40B4-BE49-F238E27FC236}">
                            <a16:creationId xmlns="" xmlns:a16="http://schemas.microsoft.com/office/drawing/2014/main" id="{D5C5F25D-CDBF-4BA7-AE6D-868577489C54}"/>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5" name="任意多边形 27">
                        <a:extLst>
                          <a:ext uri="{FF2B5EF4-FFF2-40B4-BE49-F238E27FC236}">
                            <a16:creationId xmlns="" xmlns:a16="http://schemas.microsoft.com/office/drawing/2014/main" id="{4F8E7918-9CEA-4276-8072-6DB8F5BE52DB}"/>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4" name="组合 39">
                      <a:extLst>
                        <a:ext uri="{FF2B5EF4-FFF2-40B4-BE49-F238E27FC236}">
                          <a16:creationId xmlns="" xmlns:a16="http://schemas.microsoft.com/office/drawing/2014/main" id="{04CF01F6-C037-4C98-875B-42DF33A0ADE9}"/>
                        </a:ext>
                      </a:extLst>
                    </p:cNvPr>
                    <p:cNvGrpSpPr>
                      <a:grpSpLocks/>
                    </p:cNvGrpSpPr>
                    <p:nvPr/>
                  </p:nvGrpSpPr>
                  <p:grpSpPr bwMode="auto">
                    <a:xfrm>
                      <a:off x="4018410" y="869821"/>
                      <a:ext cx="1074500" cy="1569143"/>
                      <a:chOff x="4018410" y="869821"/>
                      <a:chExt cx="1074500" cy="1569143"/>
                    </a:xfrm>
                  </p:grpSpPr>
                  <p:sp>
                    <p:nvSpPr>
                      <p:cNvPr id="122" name="任意多边形 24">
                        <a:extLst>
                          <a:ext uri="{FF2B5EF4-FFF2-40B4-BE49-F238E27FC236}">
                            <a16:creationId xmlns="" xmlns:a16="http://schemas.microsoft.com/office/drawing/2014/main" id="{49C7076A-BADD-426E-8275-560F29CB918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3" name="任意多边形 25">
                        <a:extLst>
                          <a:ext uri="{FF2B5EF4-FFF2-40B4-BE49-F238E27FC236}">
                            <a16:creationId xmlns="" xmlns:a16="http://schemas.microsoft.com/office/drawing/2014/main" id="{8FCBE099-B996-4A1D-8359-27F9D75FC56D}"/>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5" name="组合 23">
                      <a:extLst>
                        <a:ext uri="{FF2B5EF4-FFF2-40B4-BE49-F238E27FC236}">
                          <a16:creationId xmlns="" xmlns:a16="http://schemas.microsoft.com/office/drawing/2014/main" id="{1CA08E02-6727-4749-B3D2-819F72E502CF}"/>
                        </a:ext>
                      </a:extLst>
                    </p:cNvPr>
                    <p:cNvGrpSpPr>
                      <a:grpSpLocks/>
                    </p:cNvGrpSpPr>
                    <p:nvPr/>
                  </p:nvGrpSpPr>
                  <p:grpSpPr bwMode="auto">
                    <a:xfrm>
                      <a:off x="5048035" y="2175212"/>
                      <a:ext cx="1018726" cy="829528"/>
                      <a:chOff x="7348022" y="2790825"/>
                      <a:chExt cx="1018726" cy="829528"/>
                    </a:xfrm>
                  </p:grpSpPr>
                  <p:sp>
                    <p:nvSpPr>
                      <p:cNvPr id="120" name="任意多边形 22" hidden="1">
                        <a:extLst>
                          <a:ext uri="{FF2B5EF4-FFF2-40B4-BE49-F238E27FC236}">
                            <a16:creationId xmlns="" xmlns:a16="http://schemas.microsoft.com/office/drawing/2014/main" id="{A7A9889D-4D4A-4D0F-8AC3-AC6A205D3695}"/>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21" name="任意多边形 23">
                        <a:extLst>
                          <a:ext uri="{FF2B5EF4-FFF2-40B4-BE49-F238E27FC236}">
                            <a16:creationId xmlns="" xmlns:a16="http://schemas.microsoft.com/office/drawing/2014/main" id="{54F77CAD-5808-4A8A-9FA9-63CFED6799AC}"/>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6" name="组合 33">
                      <a:extLst>
                        <a:ext uri="{FF2B5EF4-FFF2-40B4-BE49-F238E27FC236}">
                          <a16:creationId xmlns="" xmlns:a16="http://schemas.microsoft.com/office/drawing/2014/main" id="{738ECDA2-EA03-4B0F-88E0-5E239011B686}"/>
                        </a:ext>
                      </a:extLst>
                    </p:cNvPr>
                    <p:cNvGrpSpPr>
                      <a:grpSpLocks/>
                    </p:cNvGrpSpPr>
                    <p:nvPr/>
                  </p:nvGrpSpPr>
                  <p:grpSpPr bwMode="auto">
                    <a:xfrm>
                      <a:off x="3971510" y="2141238"/>
                      <a:ext cx="1066735" cy="882149"/>
                      <a:chOff x="8334175" y="1062762"/>
                      <a:chExt cx="1066735" cy="882149"/>
                    </a:xfrm>
                  </p:grpSpPr>
                  <p:sp>
                    <p:nvSpPr>
                      <p:cNvPr id="117" name="任意多边形 19">
                        <a:extLst>
                          <a:ext uri="{FF2B5EF4-FFF2-40B4-BE49-F238E27FC236}">
                            <a16:creationId xmlns="" xmlns:a16="http://schemas.microsoft.com/office/drawing/2014/main" id="{F29DAAF8-CAED-4DFC-9286-BADC98BB86D8}"/>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8" name="任意多边形 20">
                        <a:extLst>
                          <a:ext uri="{FF2B5EF4-FFF2-40B4-BE49-F238E27FC236}">
                            <a16:creationId xmlns="" xmlns:a16="http://schemas.microsoft.com/office/drawing/2014/main" id="{084E6408-DA91-4680-90A2-81EC582D7A7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9" name="任意多边形 21">
                        <a:extLst>
                          <a:ext uri="{FF2B5EF4-FFF2-40B4-BE49-F238E27FC236}">
                            <a16:creationId xmlns="" xmlns:a16="http://schemas.microsoft.com/office/drawing/2014/main" id="{9277E253-2EA9-4808-AC5D-E913140E444C}"/>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03" name="矩形 102">
              <a:extLst>
                <a:ext uri="{FF2B5EF4-FFF2-40B4-BE49-F238E27FC236}">
                  <a16:creationId xmlns="" xmlns:a16="http://schemas.microsoft.com/office/drawing/2014/main" id="{F93F9079-88E2-4DD4-ABC2-609549322D91}"/>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77" name="组合 176">
            <a:extLst>
              <a:ext uri="{FF2B5EF4-FFF2-40B4-BE49-F238E27FC236}">
                <a16:creationId xmlns="" xmlns:a16="http://schemas.microsoft.com/office/drawing/2014/main" id="{92581ED5-404E-4417-9B1D-C712B4A57726}"/>
              </a:ext>
            </a:extLst>
          </p:cNvPr>
          <p:cNvGrpSpPr/>
          <p:nvPr/>
        </p:nvGrpSpPr>
        <p:grpSpPr>
          <a:xfrm>
            <a:off x="5580585" y="4303093"/>
            <a:ext cx="989585" cy="989585"/>
            <a:chOff x="4005943" y="1714500"/>
            <a:chExt cx="4033157" cy="4033157"/>
          </a:xfrm>
        </p:grpSpPr>
        <p:grpSp>
          <p:nvGrpSpPr>
            <p:cNvPr id="178" name="组合 177">
              <a:extLst>
                <a:ext uri="{FF2B5EF4-FFF2-40B4-BE49-F238E27FC236}">
                  <a16:creationId xmlns="" xmlns:a16="http://schemas.microsoft.com/office/drawing/2014/main" id="{B8FE7929-E67F-4168-9476-A410E8E89F2D}"/>
                </a:ext>
              </a:extLst>
            </p:cNvPr>
            <p:cNvGrpSpPr>
              <a:grpSpLocks/>
            </p:cNvGrpSpPr>
            <p:nvPr/>
          </p:nvGrpSpPr>
          <p:grpSpPr bwMode="auto">
            <a:xfrm>
              <a:off x="4134074" y="2379793"/>
              <a:ext cx="3257326" cy="3254018"/>
              <a:chOff x="412646" y="656269"/>
              <a:chExt cx="3839484" cy="3834791"/>
            </a:xfrm>
          </p:grpSpPr>
          <p:sp>
            <p:nvSpPr>
              <p:cNvPr id="180" name="椭圆 179">
                <a:extLst>
                  <a:ext uri="{FF2B5EF4-FFF2-40B4-BE49-F238E27FC236}">
                    <a16:creationId xmlns="" xmlns:a16="http://schemas.microsoft.com/office/drawing/2014/main" id="{36370357-D3D7-48DB-8600-A64C2F57FF3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1" name="组合 180">
                <a:extLst>
                  <a:ext uri="{FF2B5EF4-FFF2-40B4-BE49-F238E27FC236}">
                    <a16:creationId xmlns="" xmlns:a16="http://schemas.microsoft.com/office/drawing/2014/main" id="{980AEA97-9779-4B38-8544-54E34F1BE8F0}"/>
                  </a:ext>
                </a:extLst>
              </p:cNvPr>
              <p:cNvGrpSpPr>
                <a:grpSpLocks/>
              </p:cNvGrpSpPr>
              <p:nvPr/>
            </p:nvGrpSpPr>
            <p:grpSpPr bwMode="auto">
              <a:xfrm>
                <a:off x="1167595" y="656269"/>
                <a:ext cx="3084535" cy="3065208"/>
                <a:chOff x="1167595" y="656269"/>
                <a:chExt cx="3084535" cy="3065208"/>
              </a:xfrm>
            </p:grpSpPr>
            <p:sp>
              <p:nvSpPr>
                <p:cNvPr id="182" name="椭圆 181">
                  <a:extLst>
                    <a:ext uri="{FF2B5EF4-FFF2-40B4-BE49-F238E27FC236}">
                      <a16:creationId xmlns="" xmlns:a16="http://schemas.microsoft.com/office/drawing/2014/main" id="{3A9D7035-507F-4AD2-9555-AC3DAD7BA8BD}"/>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183" name="组合 126">
                  <a:extLst>
                    <a:ext uri="{FF2B5EF4-FFF2-40B4-BE49-F238E27FC236}">
                      <a16:creationId xmlns="" xmlns:a16="http://schemas.microsoft.com/office/drawing/2014/main" id="{049E263C-5402-4D6B-BE33-AA5FEFBDA8DD}"/>
                    </a:ext>
                  </a:extLst>
                </p:cNvPr>
                <p:cNvGrpSpPr>
                  <a:grpSpLocks/>
                </p:cNvGrpSpPr>
                <p:nvPr/>
              </p:nvGrpSpPr>
              <p:grpSpPr bwMode="auto">
                <a:xfrm>
                  <a:off x="1471763" y="905821"/>
                  <a:ext cx="2545098" cy="2726591"/>
                  <a:chOff x="5692632" y="2125830"/>
                  <a:chExt cx="2582391" cy="2767159"/>
                </a:xfrm>
              </p:grpSpPr>
              <p:sp>
                <p:nvSpPr>
                  <p:cNvPr id="246" name="任意多边形 72">
                    <a:extLst>
                      <a:ext uri="{FF2B5EF4-FFF2-40B4-BE49-F238E27FC236}">
                        <a16:creationId xmlns="" xmlns:a16="http://schemas.microsoft.com/office/drawing/2014/main" id="{1890599E-BC16-40C2-B5E0-8CC99E9FE51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7" name="任意多边形 73">
                    <a:extLst>
                      <a:ext uri="{FF2B5EF4-FFF2-40B4-BE49-F238E27FC236}">
                        <a16:creationId xmlns="" xmlns:a16="http://schemas.microsoft.com/office/drawing/2014/main" id="{D145D3F5-4951-4D70-B5AB-DD317C97270F}"/>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8" name="任意多边形 74">
                    <a:extLst>
                      <a:ext uri="{FF2B5EF4-FFF2-40B4-BE49-F238E27FC236}">
                        <a16:creationId xmlns="" xmlns:a16="http://schemas.microsoft.com/office/drawing/2014/main" id="{B2EB158C-0B0F-49AC-A331-16388E0FC42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9" name="任意多边形 75">
                    <a:extLst>
                      <a:ext uri="{FF2B5EF4-FFF2-40B4-BE49-F238E27FC236}">
                        <a16:creationId xmlns="" xmlns:a16="http://schemas.microsoft.com/office/drawing/2014/main" id="{A7E0EB96-9395-4432-998E-F9382D7EAF6F}"/>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0" name="任意多边形 76">
                    <a:extLst>
                      <a:ext uri="{FF2B5EF4-FFF2-40B4-BE49-F238E27FC236}">
                        <a16:creationId xmlns="" xmlns:a16="http://schemas.microsoft.com/office/drawing/2014/main" id="{EA29303A-0610-45CC-9EC6-BEA69410F24D}"/>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1" name="任意多边形 77">
                    <a:extLst>
                      <a:ext uri="{FF2B5EF4-FFF2-40B4-BE49-F238E27FC236}">
                        <a16:creationId xmlns="" xmlns:a16="http://schemas.microsoft.com/office/drawing/2014/main" id="{C8D21244-ABB9-47AD-A59B-1B29C1AA987A}"/>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4" name="组合 122">
                  <a:extLst>
                    <a:ext uri="{FF2B5EF4-FFF2-40B4-BE49-F238E27FC236}">
                      <a16:creationId xmlns="" xmlns:a16="http://schemas.microsoft.com/office/drawing/2014/main" id="{7D938C6F-88E8-4126-AD24-77A0756E2070}"/>
                    </a:ext>
                  </a:extLst>
                </p:cNvPr>
                <p:cNvGrpSpPr>
                  <a:grpSpLocks/>
                </p:cNvGrpSpPr>
                <p:nvPr/>
              </p:nvGrpSpPr>
              <p:grpSpPr bwMode="auto">
                <a:xfrm>
                  <a:off x="1238175" y="792388"/>
                  <a:ext cx="3013955" cy="2929089"/>
                  <a:chOff x="7642275" y="-3564091"/>
                  <a:chExt cx="5694363" cy="5534842"/>
                </a:xfrm>
              </p:grpSpPr>
              <p:grpSp>
                <p:nvGrpSpPr>
                  <p:cNvPr id="222" name="组合 108">
                    <a:extLst>
                      <a:ext uri="{FF2B5EF4-FFF2-40B4-BE49-F238E27FC236}">
                        <a16:creationId xmlns="" xmlns:a16="http://schemas.microsoft.com/office/drawing/2014/main" id="{51CDD861-8E4A-4E88-9054-1C23FCF636AD}"/>
                      </a:ext>
                    </a:extLst>
                  </p:cNvPr>
                  <p:cNvGrpSpPr>
                    <a:grpSpLocks/>
                  </p:cNvGrpSpPr>
                  <p:nvPr/>
                </p:nvGrpSpPr>
                <p:grpSpPr bwMode="auto">
                  <a:xfrm>
                    <a:off x="10568038" y="-2241539"/>
                    <a:ext cx="2768600" cy="1414311"/>
                    <a:chOff x="7264400" y="2182977"/>
                    <a:chExt cx="2768600" cy="1414311"/>
                  </a:xfrm>
                </p:grpSpPr>
                <p:sp>
                  <p:nvSpPr>
                    <p:cNvPr id="244" name="任意多边形 70">
                      <a:extLst>
                        <a:ext uri="{FF2B5EF4-FFF2-40B4-BE49-F238E27FC236}">
                          <a16:creationId xmlns="" xmlns:a16="http://schemas.microsoft.com/office/drawing/2014/main" id="{8730DFA3-6C07-483E-9604-164E333B15B5}"/>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5" name="任意多边形 71">
                      <a:extLst>
                        <a:ext uri="{FF2B5EF4-FFF2-40B4-BE49-F238E27FC236}">
                          <a16:creationId xmlns="" xmlns:a16="http://schemas.microsoft.com/office/drawing/2014/main" id="{B9FE0003-54E9-4E57-B2D6-C2288D84B359}"/>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3" name="组合 109">
                    <a:extLst>
                      <a:ext uri="{FF2B5EF4-FFF2-40B4-BE49-F238E27FC236}">
                        <a16:creationId xmlns="" xmlns:a16="http://schemas.microsoft.com/office/drawing/2014/main" id="{4DC5FEFC-A12D-46DE-B386-E4D564DE7594}"/>
                      </a:ext>
                    </a:extLst>
                  </p:cNvPr>
                  <p:cNvGrpSpPr>
                    <a:grpSpLocks/>
                  </p:cNvGrpSpPr>
                  <p:nvPr/>
                </p:nvGrpSpPr>
                <p:grpSpPr bwMode="auto">
                  <a:xfrm>
                    <a:off x="10555338" y="-792316"/>
                    <a:ext cx="2717800" cy="1467621"/>
                    <a:chOff x="7251700" y="3632200"/>
                    <a:chExt cx="2717800" cy="1467621"/>
                  </a:xfrm>
                </p:grpSpPr>
                <p:sp>
                  <p:nvSpPr>
                    <p:cNvPr id="242" name="任意多边形 68">
                      <a:extLst>
                        <a:ext uri="{FF2B5EF4-FFF2-40B4-BE49-F238E27FC236}">
                          <a16:creationId xmlns="" xmlns:a16="http://schemas.microsoft.com/office/drawing/2014/main" id="{3911EF20-F2C7-40A6-BC68-2F7CD385E1A9}"/>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3" name="任意多边形 69">
                      <a:extLst>
                        <a:ext uri="{FF2B5EF4-FFF2-40B4-BE49-F238E27FC236}">
                          <a16:creationId xmlns="" xmlns:a16="http://schemas.microsoft.com/office/drawing/2014/main" id="{42AC19DE-A991-4569-B0ED-AB02131D66FD}"/>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4" name="组合 110">
                    <a:extLst>
                      <a:ext uri="{FF2B5EF4-FFF2-40B4-BE49-F238E27FC236}">
                        <a16:creationId xmlns="" xmlns:a16="http://schemas.microsoft.com/office/drawing/2014/main" id="{D9D2C2C4-9E4E-49F6-BF5C-EC6C90087492}"/>
                      </a:ext>
                    </a:extLst>
                  </p:cNvPr>
                  <p:cNvGrpSpPr>
                    <a:grpSpLocks/>
                  </p:cNvGrpSpPr>
                  <p:nvPr/>
                </p:nvGrpSpPr>
                <p:grpSpPr bwMode="auto">
                  <a:xfrm>
                    <a:off x="10471931" y="-792316"/>
                    <a:ext cx="1523446" cy="2743380"/>
                    <a:chOff x="7168293" y="3632200"/>
                    <a:chExt cx="1523446" cy="2743380"/>
                  </a:xfrm>
                </p:grpSpPr>
                <p:sp>
                  <p:nvSpPr>
                    <p:cNvPr id="240" name="任意多边形 66">
                      <a:extLst>
                        <a:ext uri="{FF2B5EF4-FFF2-40B4-BE49-F238E27FC236}">
                          <a16:creationId xmlns="" xmlns:a16="http://schemas.microsoft.com/office/drawing/2014/main" id="{A0ACBE7D-D2AC-4F9A-A48F-F0C4A7BDF4FB}"/>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1" name="任意多边形 67">
                      <a:extLst>
                        <a:ext uri="{FF2B5EF4-FFF2-40B4-BE49-F238E27FC236}">
                          <a16:creationId xmlns="" xmlns:a16="http://schemas.microsoft.com/office/drawing/2014/main" id="{7C7FFC0B-48F9-4B84-A76F-4D342588AB5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5" name="组合 111">
                    <a:extLst>
                      <a:ext uri="{FF2B5EF4-FFF2-40B4-BE49-F238E27FC236}">
                        <a16:creationId xmlns="" xmlns:a16="http://schemas.microsoft.com/office/drawing/2014/main" id="{945A1AC0-9CAF-4718-AF99-B8CA3930223E}"/>
                      </a:ext>
                    </a:extLst>
                  </p:cNvPr>
                  <p:cNvGrpSpPr>
                    <a:grpSpLocks/>
                  </p:cNvGrpSpPr>
                  <p:nvPr/>
                </p:nvGrpSpPr>
                <p:grpSpPr bwMode="auto">
                  <a:xfrm>
                    <a:off x="8882232" y="-789141"/>
                    <a:ext cx="1567560" cy="2759892"/>
                    <a:chOff x="5578594" y="3635375"/>
                    <a:chExt cx="1567560" cy="2759892"/>
                  </a:xfrm>
                </p:grpSpPr>
                <p:sp>
                  <p:nvSpPr>
                    <p:cNvPr id="238" name="任意多边形 64">
                      <a:extLst>
                        <a:ext uri="{FF2B5EF4-FFF2-40B4-BE49-F238E27FC236}">
                          <a16:creationId xmlns="" xmlns:a16="http://schemas.microsoft.com/office/drawing/2014/main" id="{8D3BB667-5B47-425B-A79F-B7F2253F8C02}"/>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9" name="任意多边形 65">
                      <a:extLst>
                        <a:ext uri="{FF2B5EF4-FFF2-40B4-BE49-F238E27FC236}">
                          <a16:creationId xmlns="" xmlns:a16="http://schemas.microsoft.com/office/drawing/2014/main" id="{D93D564D-35E8-4DC2-8ACA-B7D259ABC01A}"/>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6" name="组合 99">
                    <a:extLst>
                      <a:ext uri="{FF2B5EF4-FFF2-40B4-BE49-F238E27FC236}">
                        <a16:creationId xmlns="" xmlns:a16="http://schemas.microsoft.com/office/drawing/2014/main" id="{F98FBF73-E03D-4966-B4C1-255B5EE992A1}"/>
                      </a:ext>
                    </a:extLst>
                  </p:cNvPr>
                  <p:cNvGrpSpPr>
                    <a:grpSpLocks/>
                  </p:cNvGrpSpPr>
                  <p:nvPr/>
                </p:nvGrpSpPr>
                <p:grpSpPr bwMode="auto">
                  <a:xfrm>
                    <a:off x="10504538" y="-3459330"/>
                    <a:ext cx="1556982" cy="2603514"/>
                    <a:chOff x="7200900" y="965186"/>
                    <a:chExt cx="1556982" cy="2603514"/>
                  </a:xfrm>
                </p:grpSpPr>
                <p:sp>
                  <p:nvSpPr>
                    <p:cNvPr id="236" name="任意多边形 62">
                      <a:extLst>
                        <a:ext uri="{FF2B5EF4-FFF2-40B4-BE49-F238E27FC236}">
                          <a16:creationId xmlns="" xmlns:a16="http://schemas.microsoft.com/office/drawing/2014/main" id="{7976CDB5-163F-4F15-B501-D1632FA6F4B0}"/>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7" name="任意多边形 63">
                      <a:extLst>
                        <a:ext uri="{FF2B5EF4-FFF2-40B4-BE49-F238E27FC236}">
                          <a16:creationId xmlns="" xmlns:a16="http://schemas.microsoft.com/office/drawing/2014/main" id="{16D3C747-0FC8-4AB4-8B8B-13471DC79C3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7" name="组合 98">
                    <a:extLst>
                      <a:ext uri="{FF2B5EF4-FFF2-40B4-BE49-F238E27FC236}">
                        <a16:creationId xmlns="" xmlns:a16="http://schemas.microsoft.com/office/drawing/2014/main" id="{4BCC1749-6014-434C-8777-6A234A199292}"/>
                      </a:ext>
                    </a:extLst>
                  </p:cNvPr>
                  <p:cNvGrpSpPr>
                    <a:grpSpLocks/>
                  </p:cNvGrpSpPr>
                  <p:nvPr/>
                </p:nvGrpSpPr>
                <p:grpSpPr bwMode="auto">
                  <a:xfrm>
                    <a:off x="9007760" y="-3564091"/>
                    <a:ext cx="1499035" cy="2673350"/>
                    <a:chOff x="5704122" y="860425"/>
                    <a:chExt cx="1499035" cy="2673350"/>
                  </a:xfrm>
                </p:grpSpPr>
                <p:sp>
                  <p:nvSpPr>
                    <p:cNvPr id="234" name="任意多边形 60">
                      <a:extLst>
                        <a:ext uri="{FF2B5EF4-FFF2-40B4-BE49-F238E27FC236}">
                          <a16:creationId xmlns="" xmlns:a16="http://schemas.microsoft.com/office/drawing/2014/main" id="{9ACA6578-BB11-4ECC-822C-28C3EF76300B}"/>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5" name="任意多边形 61">
                      <a:extLst>
                        <a:ext uri="{FF2B5EF4-FFF2-40B4-BE49-F238E27FC236}">
                          <a16:creationId xmlns="" xmlns:a16="http://schemas.microsoft.com/office/drawing/2014/main" id="{F90484D3-C4AE-41FA-84EC-37AD81A219D2}"/>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8" name="组合 113">
                    <a:extLst>
                      <a:ext uri="{FF2B5EF4-FFF2-40B4-BE49-F238E27FC236}">
                        <a16:creationId xmlns="" xmlns:a16="http://schemas.microsoft.com/office/drawing/2014/main" id="{1E8574B9-9844-47AE-B316-913227C65391}"/>
                      </a:ext>
                    </a:extLst>
                  </p:cNvPr>
                  <p:cNvGrpSpPr>
                    <a:grpSpLocks/>
                  </p:cNvGrpSpPr>
                  <p:nvPr/>
                </p:nvGrpSpPr>
                <p:grpSpPr bwMode="auto">
                  <a:xfrm>
                    <a:off x="7685138" y="-2293489"/>
                    <a:ext cx="2743200" cy="1482122"/>
                    <a:chOff x="4381500" y="2131027"/>
                    <a:chExt cx="2743200" cy="1482122"/>
                  </a:xfrm>
                </p:grpSpPr>
                <p:sp>
                  <p:nvSpPr>
                    <p:cNvPr id="232" name="任意多边形 58">
                      <a:extLst>
                        <a:ext uri="{FF2B5EF4-FFF2-40B4-BE49-F238E27FC236}">
                          <a16:creationId xmlns="" xmlns:a16="http://schemas.microsoft.com/office/drawing/2014/main" id="{456718E1-4BD5-485D-A3FD-DA9BC6E4102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3" name="任意多边形 59">
                      <a:extLst>
                        <a:ext uri="{FF2B5EF4-FFF2-40B4-BE49-F238E27FC236}">
                          <a16:creationId xmlns="" xmlns:a16="http://schemas.microsoft.com/office/drawing/2014/main" id="{7F5E86B7-3EE5-4D63-90AD-77DC8553493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29" name="组合 112">
                    <a:extLst>
                      <a:ext uri="{FF2B5EF4-FFF2-40B4-BE49-F238E27FC236}">
                        <a16:creationId xmlns="" xmlns:a16="http://schemas.microsoft.com/office/drawing/2014/main" id="{BC42D29D-E332-40A4-89C4-05BD4066EC3B}"/>
                      </a:ext>
                    </a:extLst>
                  </p:cNvPr>
                  <p:cNvGrpSpPr>
                    <a:grpSpLocks/>
                  </p:cNvGrpSpPr>
                  <p:nvPr/>
                </p:nvGrpSpPr>
                <p:grpSpPr bwMode="auto">
                  <a:xfrm>
                    <a:off x="7642275" y="-801840"/>
                    <a:ext cx="2773363" cy="1440922"/>
                    <a:chOff x="4338637" y="3622676"/>
                    <a:chExt cx="2773363" cy="1440922"/>
                  </a:xfrm>
                </p:grpSpPr>
                <p:sp>
                  <p:nvSpPr>
                    <p:cNvPr id="230" name="任意多边形 56">
                      <a:extLst>
                        <a:ext uri="{FF2B5EF4-FFF2-40B4-BE49-F238E27FC236}">
                          <a16:creationId xmlns="" xmlns:a16="http://schemas.microsoft.com/office/drawing/2014/main" id="{28802CDF-43BC-4FDB-98A5-6A9CF083DD2C}"/>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1" name="任意多边形 57">
                      <a:extLst>
                        <a:ext uri="{FF2B5EF4-FFF2-40B4-BE49-F238E27FC236}">
                          <a16:creationId xmlns="" xmlns:a16="http://schemas.microsoft.com/office/drawing/2014/main" id="{977D249B-A2CB-4309-9123-7E2073AF7C0A}"/>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5" name="组合 121">
                  <a:extLst>
                    <a:ext uri="{FF2B5EF4-FFF2-40B4-BE49-F238E27FC236}">
                      <a16:creationId xmlns="" xmlns:a16="http://schemas.microsoft.com/office/drawing/2014/main" id="{E1C6F5CB-E533-4B6A-A04E-7577A96F2D35}"/>
                    </a:ext>
                  </a:extLst>
                </p:cNvPr>
                <p:cNvGrpSpPr>
                  <a:grpSpLocks/>
                </p:cNvGrpSpPr>
                <p:nvPr/>
              </p:nvGrpSpPr>
              <p:grpSpPr bwMode="auto">
                <a:xfrm>
                  <a:off x="1167595" y="656269"/>
                  <a:ext cx="2724071" cy="2669454"/>
                  <a:chOff x="13371766" y="-2490898"/>
                  <a:chExt cx="5146323" cy="5043698"/>
                </a:xfrm>
              </p:grpSpPr>
              <p:grpSp>
                <p:nvGrpSpPr>
                  <p:cNvPr id="186" name="组合 84">
                    <a:extLst>
                      <a:ext uri="{FF2B5EF4-FFF2-40B4-BE49-F238E27FC236}">
                        <a16:creationId xmlns="" xmlns:a16="http://schemas.microsoft.com/office/drawing/2014/main" id="{88932C48-FD13-45EA-8827-E51A5365D44E}"/>
                      </a:ext>
                    </a:extLst>
                  </p:cNvPr>
                  <p:cNvGrpSpPr>
                    <a:grpSpLocks/>
                  </p:cNvGrpSpPr>
                  <p:nvPr/>
                </p:nvGrpSpPr>
                <p:grpSpPr bwMode="auto">
                  <a:xfrm>
                    <a:off x="14041858" y="-2490898"/>
                    <a:ext cx="4476231" cy="4896641"/>
                    <a:chOff x="-131440" y="1532255"/>
                    <a:chExt cx="2379817" cy="2603331"/>
                  </a:xfrm>
                </p:grpSpPr>
                <p:grpSp>
                  <p:nvGrpSpPr>
                    <p:cNvPr id="204" name="组合 69">
                      <a:extLst>
                        <a:ext uri="{FF2B5EF4-FFF2-40B4-BE49-F238E27FC236}">
                          <a16:creationId xmlns="" xmlns:a16="http://schemas.microsoft.com/office/drawing/2014/main" id="{913F5DA6-4587-4AD8-A579-82A9A71B7B81}"/>
                        </a:ext>
                      </a:extLst>
                    </p:cNvPr>
                    <p:cNvGrpSpPr>
                      <a:grpSpLocks/>
                    </p:cNvGrpSpPr>
                    <p:nvPr/>
                  </p:nvGrpSpPr>
                  <p:grpSpPr bwMode="auto">
                    <a:xfrm>
                      <a:off x="1063163" y="2072415"/>
                      <a:ext cx="1179452" cy="1050341"/>
                      <a:chOff x="2682875" y="2154503"/>
                      <a:chExt cx="1179452" cy="1050341"/>
                    </a:xfrm>
                  </p:grpSpPr>
                  <p:sp>
                    <p:nvSpPr>
                      <p:cNvPr id="220" name="任意多边形 46">
                        <a:extLst>
                          <a:ext uri="{FF2B5EF4-FFF2-40B4-BE49-F238E27FC236}">
                            <a16:creationId xmlns="" xmlns:a16="http://schemas.microsoft.com/office/drawing/2014/main" id="{50B65FAC-3A8F-454C-9270-B438979CCC77}"/>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1" name="任意多边形 47">
                        <a:extLst>
                          <a:ext uri="{FF2B5EF4-FFF2-40B4-BE49-F238E27FC236}">
                            <a16:creationId xmlns="" xmlns:a16="http://schemas.microsoft.com/office/drawing/2014/main" id="{B76F99C0-5BEB-428D-9932-FB025FF8524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5" name="组合 80">
                      <a:extLst>
                        <a:ext uri="{FF2B5EF4-FFF2-40B4-BE49-F238E27FC236}">
                          <a16:creationId xmlns="" xmlns:a16="http://schemas.microsoft.com/office/drawing/2014/main" id="{D1AC04BB-AE3C-46F9-B3CD-2C3FA07B92C3}"/>
                        </a:ext>
                      </a:extLst>
                    </p:cNvPr>
                    <p:cNvGrpSpPr>
                      <a:grpSpLocks/>
                    </p:cNvGrpSpPr>
                    <p:nvPr/>
                  </p:nvGrpSpPr>
                  <p:grpSpPr bwMode="auto">
                    <a:xfrm>
                      <a:off x="1078707" y="2993336"/>
                      <a:ext cx="1169670" cy="723690"/>
                      <a:chOff x="2895600" y="3487261"/>
                      <a:chExt cx="1169670" cy="723690"/>
                    </a:xfrm>
                  </p:grpSpPr>
                  <p:sp>
                    <p:nvSpPr>
                      <p:cNvPr id="218" name="任意多边形 44">
                        <a:extLst>
                          <a:ext uri="{FF2B5EF4-FFF2-40B4-BE49-F238E27FC236}">
                            <a16:creationId xmlns="" xmlns:a16="http://schemas.microsoft.com/office/drawing/2014/main" id="{4189D1B3-B02C-446D-ADE0-CDB033327AD4}"/>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9" name="任意多边形 45">
                        <a:extLst>
                          <a:ext uri="{FF2B5EF4-FFF2-40B4-BE49-F238E27FC236}">
                            <a16:creationId xmlns="" xmlns:a16="http://schemas.microsoft.com/office/drawing/2014/main" id="{6213DE4A-BF55-474E-9EBA-797D33E17E17}"/>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6" name="组合 82">
                      <a:extLst>
                        <a:ext uri="{FF2B5EF4-FFF2-40B4-BE49-F238E27FC236}">
                          <a16:creationId xmlns="" xmlns:a16="http://schemas.microsoft.com/office/drawing/2014/main" id="{E08FD57D-13F0-401F-B857-58E711854331}"/>
                        </a:ext>
                      </a:extLst>
                    </p:cNvPr>
                    <p:cNvGrpSpPr>
                      <a:grpSpLocks/>
                    </p:cNvGrpSpPr>
                    <p:nvPr/>
                  </p:nvGrpSpPr>
                  <p:grpSpPr bwMode="auto">
                    <a:xfrm>
                      <a:off x="618349" y="3122458"/>
                      <a:ext cx="850535" cy="1013128"/>
                      <a:chOff x="4720449" y="4163858"/>
                      <a:chExt cx="850535" cy="1013128"/>
                    </a:xfrm>
                  </p:grpSpPr>
                  <p:sp>
                    <p:nvSpPr>
                      <p:cNvPr id="216" name="任意多边形 42" hidden="1">
                        <a:extLst>
                          <a:ext uri="{FF2B5EF4-FFF2-40B4-BE49-F238E27FC236}">
                            <a16:creationId xmlns="" xmlns:a16="http://schemas.microsoft.com/office/drawing/2014/main" id="{6FDEE410-3577-4844-8455-9AA7B1D123E6}"/>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7" name="任意多边形 43">
                        <a:extLst>
                          <a:ext uri="{FF2B5EF4-FFF2-40B4-BE49-F238E27FC236}">
                            <a16:creationId xmlns="" xmlns:a16="http://schemas.microsoft.com/office/drawing/2014/main" id="{41ACBFC0-023A-4B22-ACDD-556FBF42D355}"/>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7" name="组合 76">
                      <a:extLst>
                        <a:ext uri="{FF2B5EF4-FFF2-40B4-BE49-F238E27FC236}">
                          <a16:creationId xmlns="" xmlns:a16="http://schemas.microsoft.com/office/drawing/2014/main" id="{4F354C8C-6C52-4C5D-929B-298158A9F60D}"/>
                        </a:ext>
                      </a:extLst>
                    </p:cNvPr>
                    <p:cNvGrpSpPr>
                      <a:grpSpLocks/>
                    </p:cNvGrpSpPr>
                    <p:nvPr/>
                  </p:nvGrpSpPr>
                  <p:grpSpPr bwMode="auto">
                    <a:xfrm>
                      <a:off x="-131440" y="2075280"/>
                      <a:ext cx="1172106" cy="1056965"/>
                      <a:chOff x="-1553840" y="2119273"/>
                      <a:chExt cx="1172106" cy="1056965"/>
                    </a:xfrm>
                  </p:grpSpPr>
                  <p:sp>
                    <p:nvSpPr>
                      <p:cNvPr id="214" name="Freeform 75_1" hidden="1">
                        <a:extLst>
                          <a:ext uri="{FF2B5EF4-FFF2-40B4-BE49-F238E27FC236}">
                            <a16:creationId xmlns="" xmlns:a16="http://schemas.microsoft.com/office/drawing/2014/main" id="{5DB2E4C4-B0FB-47F7-A688-F31F1293779A}"/>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5" name="任意多边形 41">
                        <a:extLst>
                          <a:ext uri="{FF2B5EF4-FFF2-40B4-BE49-F238E27FC236}">
                            <a16:creationId xmlns="" xmlns:a16="http://schemas.microsoft.com/office/drawing/2014/main" id="{37FC58AF-C920-43B2-886C-811C4AC23E6A}"/>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8" name="组合 77">
                      <a:extLst>
                        <a:ext uri="{FF2B5EF4-FFF2-40B4-BE49-F238E27FC236}">
                          <a16:creationId xmlns="" xmlns:a16="http://schemas.microsoft.com/office/drawing/2014/main" id="{65F1A52A-CDF1-44B6-94DB-57910A927113}"/>
                        </a:ext>
                      </a:extLst>
                    </p:cNvPr>
                    <p:cNvGrpSpPr>
                      <a:grpSpLocks/>
                    </p:cNvGrpSpPr>
                    <p:nvPr/>
                  </p:nvGrpSpPr>
                  <p:grpSpPr bwMode="auto">
                    <a:xfrm>
                      <a:off x="-117221" y="2989912"/>
                      <a:ext cx="1172257" cy="735498"/>
                      <a:chOff x="227370" y="4232048"/>
                      <a:chExt cx="1172257" cy="735498"/>
                    </a:xfrm>
                  </p:grpSpPr>
                  <p:sp>
                    <p:nvSpPr>
                      <p:cNvPr id="212" name="任意多边形 38">
                        <a:extLst>
                          <a:ext uri="{FF2B5EF4-FFF2-40B4-BE49-F238E27FC236}">
                            <a16:creationId xmlns="" xmlns:a16="http://schemas.microsoft.com/office/drawing/2014/main" id="{EAE8E001-45F2-467D-8F87-C24FB26AFD89}"/>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3" name="任意多边形 39">
                        <a:extLst>
                          <a:ext uri="{FF2B5EF4-FFF2-40B4-BE49-F238E27FC236}">
                            <a16:creationId xmlns="" xmlns:a16="http://schemas.microsoft.com/office/drawing/2014/main" id="{6F69134D-B2E0-4F26-972F-A809FC3E0957}"/>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09" name="组合 68">
                      <a:extLst>
                        <a:ext uri="{FF2B5EF4-FFF2-40B4-BE49-F238E27FC236}">
                          <a16:creationId xmlns="" xmlns:a16="http://schemas.microsoft.com/office/drawing/2014/main" id="{442B8CB3-30B8-41EC-A2BF-49D31F8FFC7B}"/>
                        </a:ext>
                      </a:extLst>
                    </p:cNvPr>
                    <p:cNvGrpSpPr>
                      <a:grpSpLocks/>
                    </p:cNvGrpSpPr>
                    <p:nvPr/>
                  </p:nvGrpSpPr>
                  <p:grpSpPr bwMode="auto">
                    <a:xfrm>
                      <a:off x="653667" y="1532255"/>
                      <a:ext cx="856733" cy="1585595"/>
                      <a:chOff x="2911092" y="1154430"/>
                      <a:chExt cx="856733" cy="1585595"/>
                    </a:xfrm>
                  </p:grpSpPr>
                  <p:sp>
                    <p:nvSpPr>
                      <p:cNvPr id="210" name="任意多边形 36">
                        <a:extLst>
                          <a:ext uri="{FF2B5EF4-FFF2-40B4-BE49-F238E27FC236}">
                            <a16:creationId xmlns="" xmlns:a16="http://schemas.microsoft.com/office/drawing/2014/main" id="{F5ED59E2-B5F4-45D1-9EA1-21C9CEB60D12}"/>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11" name="任意多边形 37">
                        <a:extLst>
                          <a:ext uri="{FF2B5EF4-FFF2-40B4-BE49-F238E27FC236}">
                            <a16:creationId xmlns="" xmlns:a16="http://schemas.microsoft.com/office/drawing/2014/main" id="{242D7329-9D1A-4D11-94A4-FD87B15CA80C}"/>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87" name="组合 64">
                    <a:extLst>
                      <a:ext uri="{FF2B5EF4-FFF2-40B4-BE49-F238E27FC236}">
                        <a16:creationId xmlns="" xmlns:a16="http://schemas.microsoft.com/office/drawing/2014/main" id="{82619DE1-26AB-4D37-9026-0A1E0E13B23C}"/>
                      </a:ext>
                    </a:extLst>
                  </p:cNvPr>
                  <p:cNvGrpSpPr>
                    <a:grpSpLocks/>
                  </p:cNvGrpSpPr>
                  <p:nvPr/>
                </p:nvGrpSpPr>
                <p:grpSpPr bwMode="auto">
                  <a:xfrm>
                    <a:off x="13371766" y="-568256"/>
                    <a:ext cx="3969643" cy="3121056"/>
                    <a:chOff x="-104553" y="2352286"/>
                    <a:chExt cx="3969643" cy="3121056"/>
                  </a:xfrm>
                </p:grpSpPr>
                <p:sp>
                  <p:nvSpPr>
                    <p:cNvPr id="202" name="椭圆 201">
                      <a:extLst>
                        <a:ext uri="{FF2B5EF4-FFF2-40B4-BE49-F238E27FC236}">
                          <a16:creationId xmlns="" xmlns:a16="http://schemas.microsoft.com/office/drawing/2014/main" id="{2C40C339-A34E-4039-8659-72DE4CDD63FA}"/>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3" name="椭圆 202">
                      <a:extLst>
                        <a:ext uri="{FF2B5EF4-FFF2-40B4-BE49-F238E27FC236}">
                          <a16:creationId xmlns="" xmlns:a16="http://schemas.microsoft.com/office/drawing/2014/main" id="{CA046163-5545-485D-9D7B-20555742CB27}"/>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8" name="组合 40">
                    <a:extLst>
                      <a:ext uri="{FF2B5EF4-FFF2-40B4-BE49-F238E27FC236}">
                        <a16:creationId xmlns="" xmlns:a16="http://schemas.microsoft.com/office/drawing/2014/main" id="{2ECF42C4-C957-44D5-A171-1AB53B8369CE}"/>
                      </a:ext>
                    </a:extLst>
                  </p:cNvPr>
                  <p:cNvGrpSpPr>
                    <a:grpSpLocks/>
                  </p:cNvGrpSpPr>
                  <p:nvPr/>
                </p:nvGrpSpPr>
                <p:grpSpPr bwMode="auto">
                  <a:xfrm>
                    <a:off x="15232572" y="-1047421"/>
                    <a:ext cx="2124490" cy="2153566"/>
                    <a:chOff x="3971510" y="869821"/>
                    <a:chExt cx="2124490" cy="2153566"/>
                  </a:xfrm>
                </p:grpSpPr>
                <p:grpSp>
                  <p:nvGrpSpPr>
                    <p:cNvPr id="189" name="组合 19">
                      <a:extLst>
                        <a:ext uri="{FF2B5EF4-FFF2-40B4-BE49-F238E27FC236}">
                          <a16:creationId xmlns="" xmlns:a16="http://schemas.microsoft.com/office/drawing/2014/main" id="{F5357C8C-12CA-4F99-BBAA-3BE221E5BC6B}"/>
                        </a:ext>
                      </a:extLst>
                    </p:cNvPr>
                    <p:cNvGrpSpPr>
                      <a:grpSpLocks/>
                    </p:cNvGrpSpPr>
                    <p:nvPr/>
                  </p:nvGrpSpPr>
                  <p:grpSpPr bwMode="auto">
                    <a:xfrm>
                      <a:off x="5052827" y="904964"/>
                      <a:ext cx="1043173" cy="1547336"/>
                      <a:chOff x="8202642" y="1331438"/>
                      <a:chExt cx="1043173" cy="1547336"/>
                    </a:xfrm>
                  </p:grpSpPr>
                  <p:sp>
                    <p:nvSpPr>
                      <p:cNvPr id="200" name="任意多边形 26">
                        <a:extLst>
                          <a:ext uri="{FF2B5EF4-FFF2-40B4-BE49-F238E27FC236}">
                            <a16:creationId xmlns="" xmlns:a16="http://schemas.microsoft.com/office/drawing/2014/main" id="{4C0DE4FA-62C3-43BD-AC13-AE848F6793FC}"/>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1" name="任意多边形 27">
                        <a:extLst>
                          <a:ext uri="{FF2B5EF4-FFF2-40B4-BE49-F238E27FC236}">
                            <a16:creationId xmlns="" xmlns:a16="http://schemas.microsoft.com/office/drawing/2014/main" id="{1AD69A6B-0BA8-4DF0-83FF-9D43F932DA7C}"/>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0" name="组合 39">
                      <a:extLst>
                        <a:ext uri="{FF2B5EF4-FFF2-40B4-BE49-F238E27FC236}">
                          <a16:creationId xmlns="" xmlns:a16="http://schemas.microsoft.com/office/drawing/2014/main" id="{CAB3156C-FF31-42E7-A42A-F6374B627331}"/>
                        </a:ext>
                      </a:extLst>
                    </p:cNvPr>
                    <p:cNvGrpSpPr>
                      <a:grpSpLocks/>
                    </p:cNvGrpSpPr>
                    <p:nvPr/>
                  </p:nvGrpSpPr>
                  <p:grpSpPr bwMode="auto">
                    <a:xfrm>
                      <a:off x="4018410" y="869821"/>
                      <a:ext cx="1074500" cy="1569143"/>
                      <a:chOff x="4018410" y="869821"/>
                      <a:chExt cx="1074500" cy="1569143"/>
                    </a:xfrm>
                  </p:grpSpPr>
                  <p:sp>
                    <p:nvSpPr>
                      <p:cNvPr id="198" name="任意多边形 24">
                        <a:extLst>
                          <a:ext uri="{FF2B5EF4-FFF2-40B4-BE49-F238E27FC236}">
                            <a16:creationId xmlns="" xmlns:a16="http://schemas.microsoft.com/office/drawing/2014/main" id="{12B4606E-0487-40BB-B748-D617C87E840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9" name="任意多边形 25">
                        <a:extLst>
                          <a:ext uri="{FF2B5EF4-FFF2-40B4-BE49-F238E27FC236}">
                            <a16:creationId xmlns="" xmlns:a16="http://schemas.microsoft.com/office/drawing/2014/main" id="{FC4DE14A-6C02-46BF-B40A-986932F317FE}"/>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1" name="组合 23">
                      <a:extLst>
                        <a:ext uri="{FF2B5EF4-FFF2-40B4-BE49-F238E27FC236}">
                          <a16:creationId xmlns="" xmlns:a16="http://schemas.microsoft.com/office/drawing/2014/main" id="{E6A14239-E33D-463A-A8DE-DBD90F93EA5C}"/>
                        </a:ext>
                      </a:extLst>
                    </p:cNvPr>
                    <p:cNvGrpSpPr>
                      <a:grpSpLocks/>
                    </p:cNvGrpSpPr>
                    <p:nvPr/>
                  </p:nvGrpSpPr>
                  <p:grpSpPr bwMode="auto">
                    <a:xfrm>
                      <a:off x="5048035" y="2175212"/>
                      <a:ext cx="1018726" cy="829528"/>
                      <a:chOff x="7348022" y="2790825"/>
                      <a:chExt cx="1018726" cy="829528"/>
                    </a:xfrm>
                  </p:grpSpPr>
                  <p:sp>
                    <p:nvSpPr>
                      <p:cNvPr id="196" name="任意多边形 22" hidden="1">
                        <a:extLst>
                          <a:ext uri="{FF2B5EF4-FFF2-40B4-BE49-F238E27FC236}">
                            <a16:creationId xmlns="" xmlns:a16="http://schemas.microsoft.com/office/drawing/2014/main" id="{140BB1BB-C4C4-4597-8A1A-1D55FC846F2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7" name="任意多边形 23">
                        <a:extLst>
                          <a:ext uri="{FF2B5EF4-FFF2-40B4-BE49-F238E27FC236}">
                            <a16:creationId xmlns="" xmlns:a16="http://schemas.microsoft.com/office/drawing/2014/main" id="{3EAC4D01-10B3-4492-92A3-0BE7C6C0181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92" name="组合 33">
                      <a:extLst>
                        <a:ext uri="{FF2B5EF4-FFF2-40B4-BE49-F238E27FC236}">
                          <a16:creationId xmlns="" xmlns:a16="http://schemas.microsoft.com/office/drawing/2014/main" id="{77C60858-164E-4FE7-BE94-C638FC693404}"/>
                        </a:ext>
                      </a:extLst>
                    </p:cNvPr>
                    <p:cNvGrpSpPr>
                      <a:grpSpLocks/>
                    </p:cNvGrpSpPr>
                    <p:nvPr/>
                  </p:nvGrpSpPr>
                  <p:grpSpPr bwMode="auto">
                    <a:xfrm>
                      <a:off x="3971510" y="2141238"/>
                      <a:ext cx="1066735" cy="882149"/>
                      <a:chOff x="8334175" y="1062762"/>
                      <a:chExt cx="1066735" cy="882149"/>
                    </a:xfrm>
                  </p:grpSpPr>
                  <p:sp>
                    <p:nvSpPr>
                      <p:cNvPr id="193" name="任意多边形 19">
                        <a:extLst>
                          <a:ext uri="{FF2B5EF4-FFF2-40B4-BE49-F238E27FC236}">
                            <a16:creationId xmlns="" xmlns:a16="http://schemas.microsoft.com/office/drawing/2014/main" id="{DBFFEAAE-D020-451C-952D-592C479E145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4" name="任意多边形 20">
                        <a:extLst>
                          <a:ext uri="{FF2B5EF4-FFF2-40B4-BE49-F238E27FC236}">
                            <a16:creationId xmlns="" xmlns:a16="http://schemas.microsoft.com/office/drawing/2014/main" id="{A4860079-E589-4AD7-8662-3D86678FDB62}"/>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95" name="任意多边形 21">
                        <a:extLst>
                          <a:ext uri="{FF2B5EF4-FFF2-40B4-BE49-F238E27FC236}">
                            <a16:creationId xmlns="" xmlns:a16="http://schemas.microsoft.com/office/drawing/2014/main" id="{DF366700-8527-4834-9DA2-F095ABC795D6}"/>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79" name="矩形 178">
              <a:extLst>
                <a:ext uri="{FF2B5EF4-FFF2-40B4-BE49-F238E27FC236}">
                  <a16:creationId xmlns="" xmlns:a16="http://schemas.microsoft.com/office/drawing/2014/main" id="{670D09A0-4BC4-4903-927C-F8DD96FAB0F6}"/>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52" name="组合 251">
            <a:extLst>
              <a:ext uri="{FF2B5EF4-FFF2-40B4-BE49-F238E27FC236}">
                <a16:creationId xmlns="" xmlns:a16="http://schemas.microsoft.com/office/drawing/2014/main" id="{61612C37-032C-4AB2-A45D-6ED12DF5B4A5}"/>
              </a:ext>
            </a:extLst>
          </p:cNvPr>
          <p:cNvGrpSpPr/>
          <p:nvPr/>
        </p:nvGrpSpPr>
        <p:grpSpPr>
          <a:xfrm>
            <a:off x="5580585" y="3127344"/>
            <a:ext cx="989585" cy="989585"/>
            <a:chOff x="4005943" y="1714500"/>
            <a:chExt cx="4033157" cy="4033157"/>
          </a:xfrm>
        </p:grpSpPr>
        <p:grpSp>
          <p:nvGrpSpPr>
            <p:cNvPr id="253" name="组合 252">
              <a:extLst>
                <a:ext uri="{FF2B5EF4-FFF2-40B4-BE49-F238E27FC236}">
                  <a16:creationId xmlns="" xmlns:a16="http://schemas.microsoft.com/office/drawing/2014/main" id="{AD273D31-6BA3-435E-A10A-49EC9E4C503B}"/>
                </a:ext>
              </a:extLst>
            </p:cNvPr>
            <p:cNvGrpSpPr>
              <a:grpSpLocks/>
            </p:cNvGrpSpPr>
            <p:nvPr/>
          </p:nvGrpSpPr>
          <p:grpSpPr bwMode="auto">
            <a:xfrm>
              <a:off x="4134074" y="2379793"/>
              <a:ext cx="3257326" cy="3254018"/>
              <a:chOff x="412646" y="656269"/>
              <a:chExt cx="3839484" cy="3834791"/>
            </a:xfrm>
          </p:grpSpPr>
          <p:sp>
            <p:nvSpPr>
              <p:cNvPr id="255" name="椭圆 254">
                <a:extLst>
                  <a:ext uri="{FF2B5EF4-FFF2-40B4-BE49-F238E27FC236}">
                    <a16:creationId xmlns="" xmlns:a16="http://schemas.microsoft.com/office/drawing/2014/main" id="{B7CDCC0D-460F-44E7-B7D3-0ABCEF6CFD62}"/>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6" name="组合 255">
                <a:extLst>
                  <a:ext uri="{FF2B5EF4-FFF2-40B4-BE49-F238E27FC236}">
                    <a16:creationId xmlns="" xmlns:a16="http://schemas.microsoft.com/office/drawing/2014/main" id="{B0FB9DF3-4019-4CE7-B8AD-058AD785457F}"/>
                  </a:ext>
                </a:extLst>
              </p:cNvPr>
              <p:cNvGrpSpPr>
                <a:grpSpLocks/>
              </p:cNvGrpSpPr>
              <p:nvPr/>
            </p:nvGrpSpPr>
            <p:grpSpPr bwMode="auto">
              <a:xfrm>
                <a:off x="1167595" y="656269"/>
                <a:ext cx="3084535" cy="3065208"/>
                <a:chOff x="1167595" y="656269"/>
                <a:chExt cx="3084535" cy="3065208"/>
              </a:xfrm>
            </p:grpSpPr>
            <p:sp>
              <p:nvSpPr>
                <p:cNvPr id="257" name="椭圆 256">
                  <a:extLst>
                    <a:ext uri="{FF2B5EF4-FFF2-40B4-BE49-F238E27FC236}">
                      <a16:creationId xmlns="" xmlns:a16="http://schemas.microsoft.com/office/drawing/2014/main" id="{775C5E27-5536-42F8-A4D4-38D4D001B5FE}"/>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8" name="组合 126">
                  <a:extLst>
                    <a:ext uri="{FF2B5EF4-FFF2-40B4-BE49-F238E27FC236}">
                      <a16:creationId xmlns="" xmlns:a16="http://schemas.microsoft.com/office/drawing/2014/main" id="{324DA487-1C06-4C5C-8F69-D9A7ECC73886}"/>
                    </a:ext>
                  </a:extLst>
                </p:cNvPr>
                <p:cNvGrpSpPr>
                  <a:grpSpLocks/>
                </p:cNvGrpSpPr>
                <p:nvPr/>
              </p:nvGrpSpPr>
              <p:grpSpPr bwMode="auto">
                <a:xfrm>
                  <a:off x="1471763" y="905821"/>
                  <a:ext cx="2545098" cy="2726591"/>
                  <a:chOff x="5692632" y="2125830"/>
                  <a:chExt cx="2582391" cy="2767159"/>
                </a:xfrm>
              </p:grpSpPr>
              <p:sp>
                <p:nvSpPr>
                  <p:cNvPr id="321" name="任意多边形 72">
                    <a:extLst>
                      <a:ext uri="{FF2B5EF4-FFF2-40B4-BE49-F238E27FC236}">
                        <a16:creationId xmlns="" xmlns:a16="http://schemas.microsoft.com/office/drawing/2014/main" id="{EA15B64D-2EC4-4212-8D3C-A8A17F555A6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2" name="任意多边形 73">
                    <a:extLst>
                      <a:ext uri="{FF2B5EF4-FFF2-40B4-BE49-F238E27FC236}">
                        <a16:creationId xmlns="" xmlns:a16="http://schemas.microsoft.com/office/drawing/2014/main" id="{2A28740F-45F4-46A4-A4CA-C5A1F85039A9}"/>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3" name="任意多边形 74">
                    <a:extLst>
                      <a:ext uri="{FF2B5EF4-FFF2-40B4-BE49-F238E27FC236}">
                        <a16:creationId xmlns="" xmlns:a16="http://schemas.microsoft.com/office/drawing/2014/main" id="{B729F3EC-DF82-48D4-9A8E-5BBFB4EE407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4" name="任意多边形 75">
                    <a:extLst>
                      <a:ext uri="{FF2B5EF4-FFF2-40B4-BE49-F238E27FC236}">
                        <a16:creationId xmlns="" xmlns:a16="http://schemas.microsoft.com/office/drawing/2014/main" id="{528D369E-A39B-408F-BDC7-224A0F54941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5" name="任意多边形 76">
                    <a:extLst>
                      <a:ext uri="{FF2B5EF4-FFF2-40B4-BE49-F238E27FC236}">
                        <a16:creationId xmlns="" xmlns:a16="http://schemas.microsoft.com/office/drawing/2014/main" id="{0225193A-2F6E-496C-B55C-C8962AE126F7}"/>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6" name="任意多边形 77">
                    <a:extLst>
                      <a:ext uri="{FF2B5EF4-FFF2-40B4-BE49-F238E27FC236}">
                        <a16:creationId xmlns="" xmlns:a16="http://schemas.microsoft.com/office/drawing/2014/main" id="{AE1705D1-9A1C-4155-8A50-5BD15212166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59" name="组合 122">
                  <a:extLst>
                    <a:ext uri="{FF2B5EF4-FFF2-40B4-BE49-F238E27FC236}">
                      <a16:creationId xmlns="" xmlns:a16="http://schemas.microsoft.com/office/drawing/2014/main" id="{06F6D3EC-0546-41BA-9CFE-B61271BA3619}"/>
                    </a:ext>
                  </a:extLst>
                </p:cNvPr>
                <p:cNvGrpSpPr>
                  <a:grpSpLocks/>
                </p:cNvGrpSpPr>
                <p:nvPr/>
              </p:nvGrpSpPr>
              <p:grpSpPr bwMode="auto">
                <a:xfrm>
                  <a:off x="1238175" y="792388"/>
                  <a:ext cx="3013955" cy="2929089"/>
                  <a:chOff x="7642275" y="-3564091"/>
                  <a:chExt cx="5694363" cy="5534842"/>
                </a:xfrm>
              </p:grpSpPr>
              <p:grpSp>
                <p:nvGrpSpPr>
                  <p:cNvPr id="297" name="组合 108">
                    <a:extLst>
                      <a:ext uri="{FF2B5EF4-FFF2-40B4-BE49-F238E27FC236}">
                        <a16:creationId xmlns="" xmlns:a16="http://schemas.microsoft.com/office/drawing/2014/main" id="{C318FF0B-B3D3-4E99-9F2E-51F809A357DB}"/>
                      </a:ext>
                    </a:extLst>
                  </p:cNvPr>
                  <p:cNvGrpSpPr>
                    <a:grpSpLocks/>
                  </p:cNvGrpSpPr>
                  <p:nvPr/>
                </p:nvGrpSpPr>
                <p:grpSpPr bwMode="auto">
                  <a:xfrm>
                    <a:off x="10568038" y="-2241539"/>
                    <a:ext cx="2768600" cy="1414311"/>
                    <a:chOff x="7264400" y="2182977"/>
                    <a:chExt cx="2768600" cy="1414311"/>
                  </a:xfrm>
                </p:grpSpPr>
                <p:sp>
                  <p:nvSpPr>
                    <p:cNvPr id="319" name="任意多边形 70">
                      <a:extLst>
                        <a:ext uri="{FF2B5EF4-FFF2-40B4-BE49-F238E27FC236}">
                          <a16:creationId xmlns="" xmlns:a16="http://schemas.microsoft.com/office/drawing/2014/main" id="{62A97917-FEB8-48AE-BE3C-73595E52B5F0}"/>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0" name="任意多边形 71">
                      <a:extLst>
                        <a:ext uri="{FF2B5EF4-FFF2-40B4-BE49-F238E27FC236}">
                          <a16:creationId xmlns="" xmlns:a16="http://schemas.microsoft.com/office/drawing/2014/main" id="{D2FE6B7B-2093-4FEF-AF76-2F2C5485C61E}"/>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8" name="组合 109">
                    <a:extLst>
                      <a:ext uri="{FF2B5EF4-FFF2-40B4-BE49-F238E27FC236}">
                        <a16:creationId xmlns="" xmlns:a16="http://schemas.microsoft.com/office/drawing/2014/main" id="{077E57E8-357D-4956-9FF7-BF78DE63B921}"/>
                      </a:ext>
                    </a:extLst>
                  </p:cNvPr>
                  <p:cNvGrpSpPr>
                    <a:grpSpLocks/>
                  </p:cNvGrpSpPr>
                  <p:nvPr/>
                </p:nvGrpSpPr>
                <p:grpSpPr bwMode="auto">
                  <a:xfrm>
                    <a:off x="10555338" y="-792316"/>
                    <a:ext cx="2717800" cy="1467621"/>
                    <a:chOff x="7251700" y="3632200"/>
                    <a:chExt cx="2717800" cy="1467621"/>
                  </a:xfrm>
                </p:grpSpPr>
                <p:sp>
                  <p:nvSpPr>
                    <p:cNvPr id="317" name="任意多边形 68">
                      <a:extLst>
                        <a:ext uri="{FF2B5EF4-FFF2-40B4-BE49-F238E27FC236}">
                          <a16:creationId xmlns="" xmlns:a16="http://schemas.microsoft.com/office/drawing/2014/main" id="{0ABF84C5-13C8-48A3-9EEE-1789EE3105B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8" name="任意多边形 69">
                      <a:extLst>
                        <a:ext uri="{FF2B5EF4-FFF2-40B4-BE49-F238E27FC236}">
                          <a16:creationId xmlns="" xmlns:a16="http://schemas.microsoft.com/office/drawing/2014/main" id="{70EA3F56-8C40-47A8-8280-25A70C178C3B}"/>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9" name="组合 110">
                    <a:extLst>
                      <a:ext uri="{FF2B5EF4-FFF2-40B4-BE49-F238E27FC236}">
                        <a16:creationId xmlns="" xmlns:a16="http://schemas.microsoft.com/office/drawing/2014/main" id="{3875A78C-3660-4AA9-AD1F-2AE227AE298D}"/>
                      </a:ext>
                    </a:extLst>
                  </p:cNvPr>
                  <p:cNvGrpSpPr>
                    <a:grpSpLocks/>
                  </p:cNvGrpSpPr>
                  <p:nvPr/>
                </p:nvGrpSpPr>
                <p:grpSpPr bwMode="auto">
                  <a:xfrm>
                    <a:off x="10471931" y="-792316"/>
                    <a:ext cx="1523446" cy="2743380"/>
                    <a:chOff x="7168293" y="3632200"/>
                    <a:chExt cx="1523446" cy="2743380"/>
                  </a:xfrm>
                </p:grpSpPr>
                <p:sp>
                  <p:nvSpPr>
                    <p:cNvPr id="315" name="任意多边形 66">
                      <a:extLst>
                        <a:ext uri="{FF2B5EF4-FFF2-40B4-BE49-F238E27FC236}">
                          <a16:creationId xmlns="" xmlns:a16="http://schemas.microsoft.com/office/drawing/2014/main" id="{AB7BBCCD-68A0-4793-8DBF-6AC4AC245F2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6" name="任意多边形 67">
                      <a:extLst>
                        <a:ext uri="{FF2B5EF4-FFF2-40B4-BE49-F238E27FC236}">
                          <a16:creationId xmlns="" xmlns:a16="http://schemas.microsoft.com/office/drawing/2014/main" id="{02043C9D-3590-400E-B1E5-9BA498A74512}"/>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0" name="组合 111">
                    <a:extLst>
                      <a:ext uri="{FF2B5EF4-FFF2-40B4-BE49-F238E27FC236}">
                        <a16:creationId xmlns="" xmlns:a16="http://schemas.microsoft.com/office/drawing/2014/main" id="{882B170A-03E8-4346-830B-D0C56EC7316C}"/>
                      </a:ext>
                    </a:extLst>
                  </p:cNvPr>
                  <p:cNvGrpSpPr>
                    <a:grpSpLocks/>
                  </p:cNvGrpSpPr>
                  <p:nvPr/>
                </p:nvGrpSpPr>
                <p:grpSpPr bwMode="auto">
                  <a:xfrm>
                    <a:off x="8882232" y="-789141"/>
                    <a:ext cx="1567560" cy="2759892"/>
                    <a:chOff x="5578594" y="3635375"/>
                    <a:chExt cx="1567560" cy="2759892"/>
                  </a:xfrm>
                </p:grpSpPr>
                <p:sp>
                  <p:nvSpPr>
                    <p:cNvPr id="313" name="任意多边形 64">
                      <a:extLst>
                        <a:ext uri="{FF2B5EF4-FFF2-40B4-BE49-F238E27FC236}">
                          <a16:creationId xmlns="" xmlns:a16="http://schemas.microsoft.com/office/drawing/2014/main" id="{56526369-DD3D-4713-9487-DA3B7AC6DB52}"/>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4" name="任意多边形 65">
                      <a:extLst>
                        <a:ext uri="{FF2B5EF4-FFF2-40B4-BE49-F238E27FC236}">
                          <a16:creationId xmlns="" xmlns:a16="http://schemas.microsoft.com/office/drawing/2014/main" id="{BF066C4F-9423-4C26-AD5A-034F2370C1B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1" name="组合 99">
                    <a:extLst>
                      <a:ext uri="{FF2B5EF4-FFF2-40B4-BE49-F238E27FC236}">
                        <a16:creationId xmlns="" xmlns:a16="http://schemas.microsoft.com/office/drawing/2014/main" id="{A89772BB-B242-48BF-9216-11A6F4B4DAD1}"/>
                      </a:ext>
                    </a:extLst>
                  </p:cNvPr>
                  <p:cNvGrpSpPr>
                    <a:grpSpLocks/>
                  </p:cNvGrpSpPr>
                  <p:nvPr/>
                </p:nvGrpSpPr>
                <p:grpSpPr bwMode="auto">
                  <a:xfrm>
                    <a:off x="10504538" y="-3459330"/>
                    <a:ext cx="1556982" cy="2603514"/>
                    <a:chOff x="7200900" y="965186"/>
                    <a:chExt cx="1556982" cy="2603514"/>
                  </a:xfrm>
                </p:grpSpPr>
                <p:sp>
                  <p:nvSpPr>
                    <p:cNvPr id="311" name="任意多边形 62">
                      <a:extLst>
                        <a:ext uri="{FF2B5EF4-FFF2-40B4-BE49-F238E27FC236}">
                          <a16:creationId xmlns="" xmlns:a16="http://schemas.microsoft.com/office/drawing/2014/main" id="{A6138299-AA4B-4746-83D1-0061C764EBC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2" name="任意多边形 63">
                      <a:extLst>
                        <a:ext uri="{FF2B5EF4-FFF2-40B4-BE49-F238E27FC236}">
                          <a16:creationId xmlns="" xmlns:a16="http://schemas.microsoft.com/office/drawing/2014/main" id="{33D43FC4-03D4-46E6-8C68-8B6A6C95549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2" name="组合 98">
                    <a:extLst>
                      <a:ext uri="{FF2B5EF4-FFF2-40B4-BE49-F238E27FC236}">
                        <a16:creationId xmlns="" xmlns:a16="http://schemas.microsoft.com/office/drawing/2014/main" id="{AC08CD35-5C8F-4BFB-9D2F-0108F0D35D28}"/>
                      </a:ext>
                    </a:extLst>
                  </p:cNvPr>
                  <p:cNvGrpSpPr>
                    <a:grpSpLocks/>
                  </p:cNvGrpSpPr>
                  <p:nvPr/>
                </p:nvGrpSpPr>
                <p:grpSpPr bwMode="auto">
                  <a:xfrm>
                    <a:off x="9007760" y="-3564091"/>
                    <a:ext cx="1499035" cy="2673350"/>
                    <a:chOff x="5704122" y="860425"/>
                    <a:chExt cx="1499035" cy="2673350"/>
                  </a:xfrm>
                </p:grpSpPr>
                <p:sp>
                  <p:nvSpPr>
                    <p:cNvPr id="309" name="任意多边形 60">
                      <a:extLst>
                        <a:ext uri="{FF2B5EF4-FFF2-40B4-BE49-F238E27FC236}">
                          <a16:creationId xmlns="" xmlns:a16="http://schemas.microsoft.com/office/drawing/2014/main" id="{8DA02067-02AD-4DF8-9C85-2E174F093BC9}"/>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0" name="任意多边形 61">
                      <a:extLst>
                        <a:ext uri="{FF2B5EF4-FFF2-40B4-BE49-F238E27FC236}">
                          <a16:creationId xmlns="" xmlns:a16="http://schemas.microsoft.com/office/drawing/2014/main" id="{BD7DD8B8-B772-4C09-8DA4-57A7E3390C09}"/>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3" name="组合 113">
                    <a:extLst>
                      <a:ext uri="{FF2B5EF4-FFF2-40B4-BE49-F238E27FC236}">
                        <a16:creationId xmlns="" xmlns:a16="http://schemas.microsoft.com/office/drawing/2014/main" id="{13DA1996-A7D6-4485-8EBA-7FA1AD272EB3}"/>
                      </a:ext>
                    </a:extLst>
                  </p:cNvPr>
                  <p:cNvGrpSpPr>
                    <a:grpSpLocks/>
                  </p:cNvGrpSpPr>
                  <p:nvPr/>
                </p:nvGrpSpPr>
                <p:grpSpPr bwMode="auto">
                  <a:xfrm>
                    <a:off x="7685138" y="-2293489"/>
                    <a:ext cx="2743200" cy="1482122"/>
                    <a:chOff x="4381500" y="2131027"/>
                    <a:chExt cx="2743200" cy="1482122"/>
                  </a:xfrm>
                </p:grpSpPr>
                <p:sp>
                  <p:nvSpPr>
                    <p:cNvPr id="307" name="任意多边形 58">
                      <a:extLst>
                        <a:ext uri="{FF2B5EF4-FFF2-40B4-BE49-F238E27FC236}">
                          <a16:creationId xmlns="" xmlns:a16="http://schemas.microsoft.com/office/drawing/2014/main" id="{4A72DF12-C08D-42FF-87AB-18E2B19364DE}"/>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8" name="任意多边形 59">
                      <a:extLst>
                        <a:ext uri="{FF2B5EF4-FFF2-40B4-BE49-F238E27FC236}">
                          <a16:creationId xmlns="" xmlns:a16="http://schemas.microsoft.com/office/drawing/2014/main" id="{5AB96AD5-BEDF-4FBF-9B25-3A1294600E8D}"/>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4" name="组合 112">
                    <a:extLst>
                      <a:ext uri="{FF2B5EF4-FFF2-40B4-BE49-F238E27FC236}">
                        <a16:creationId xmlns="" xmlns:a16="http://schemas.microsoft.com/office/drawing/2014/main" id="{79D08401-70B6-46F4-AB60-954F9FD72F78}"/>
                      </a:ext>
                    </a:extLst>
                  </p:cNvPr>
                  <p:cNvGrpSpPr>
                    <a:grpSpLocks/>
                  </p:cNvGrpSpPr>
                  <p:nvPr/>
                </p:nvGrpSpPr>
                <p:grpSpPr bwMode="auto">
                  <a:xfrm>
                    <a:off x="7642275" y="-801840"/>
                    <a:ext cx="2773363" cy="1440922"/>
                    <a:chOff x="4338637" y="3622676"/>
                    <a:chExt cx="2773363" cy="1440922"/>
                  </a:xfrm>
                </p:grpSpPr>
                <p:sp>
                  <p:nvSpPr>
                    <p:cNvPr id="305" name="任意多边形 56">
                      <a:extLst>
                        <a:ext uri="{FF2B5EF4-FFF2-40B4-BE49-F238E27FC236}">
                          <a16:creationId xmlns="" xmlns:a16="http://schemas.microsoft.com/office/drawing/2014/main" id="{B7D7FCF8-EAAA-4AF6-8956-761E6490884B}"/>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6" name="任意多边形 57">
                      <a:extLst>
                        <a:ext uri="{FF2B5EF4-FFF2-40B4-BE49-F238E27FC236}">
                          <a16:creationId xmlns="" xmlns:a16="http://schemas.microsoft.com/office/drawing/2014/main" id="{C30B30C1-80ED-4AF8-B9F3-C35F8BB9728A}"/>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0" name="组合 121">
                  <a:extLst>
                    <a:ext uri="{FF2B5EF4-FFF2-40B4-BE49-F238E27FC236}">
                      <a16:creationId xmlns="" xmlns:a16="http://schemas.microsoft.com/office/drawing/2014/main" id="{E0626ADC-7617-4C9F-BA10-29351864BD36}"/>
                    </a:ext>
                  </a:extLst>
                </p:cNvPr>
                <p:cNvGrpSpPr>
                  <a:grpSpLocks/>
                </p:cNvGrpSpPr>
                <p:nvPr/>
              </p:nvGrpSpPr>
              <p:grpSpPr bwMode="auto">
                <a:xfrm>
                  <a:off x="1167595" y="656269"/>
                  <a:ext cx="2724071" cy="2669454"/>
                  <a:chOff x="13371766" y="-2490898"/>
                  <a:chExt cx="5146323" cy="5043698"/>
                </a:xfrm>
              </p:grpSpPr>
              <p:grpSp>
                <p:nvGrpSpPr>
                  <p:cNvPr id="261" name="组合 84">
                    <a:extLst>
                      <a:ext uri="{FF2B5EF4-FFF2-40B4-BE49-F238E27FC236}">
                        <a16:creationId xmlns="" xmlns:a16="http://schemas.microsoft.com/office/drawing/2014/main" id="{54677839-353C-425A-BE5E-60A8A192C44C}"/>
                      </a:ext>
                    </a:extLst>
                  </p:cNvPr>
                  <p:cNvGrpSpPr>
                    <a:grpSpLocks/>
                  </p:cNvGrpSpPr>
                  <p:nvPr/>
                </p:nvGrpSpPr>
                <p:grpSpPr bwMode="auto">
                  <a:xfrm>
                    <a:off x="14041858" y="-2490898"/>
                    <a:ext cx="4476231" cy="4896641"/>
                    <a:chOff x="-131440" y="1532255"/>
                    <a:chExt cx="2379817" cy="2603331"/>
                  </a:xfrm>
                </p:grpSpPr>
                <p:grpSp>
                  <p:nvGrpSpPr>
                    <p:cNvPr id="279" name="组合 69">
                      <a:extLst>
                        <a:ext uri="{FF2B5EF4-FFF2-40B4-BE49-F238E27FC236}">
                          <a16:creationId xmlns="" xmlns:a16="http://schemas.microsoft.com/office/drawing/2014/main" id="{863CE91B-6E26-408F-AD57-8F229652B31F}"/>
                        </a:ext>
                      </a:extLst>
                    </p:cNvPr>
                    <p:cNvGrpSpPr>
                      <a:grpSpLocks/>
                    </p:cNvGrpSpPr>
                    <p:nvPr/>
                  </p:nvGrpSpPr>
                  <p:grpSpPr bwMode="auto">
                    <a:xfrm>
                      <a:off x="1063163" y="2072415"/>
                      <a:ext cx="1179452" cy="1050341"/>
                      <a:chOff x="2682875" y="2154503"/>
                      <a:chExt cx="1179452" cy="1050341"/>
                    </a:xfrm>
                  </p:grpSpPr>
                  <p:sp>
                    <p:nvSpPr>
                      <p:cNvPr id="295" name="任意多边形 46">
                        <a:extLst>
                          <a:ext uri="{FF2B5EF4-FFF2-40B4-BE49-F238E27FC236}">
                            <a16:creationId xmlns="" xmlns:a16="http://schemas.microsoft.com/office/drawing/2014/main" id="{67B34428-45A7-4B93-9046-C8B54620015D}"/>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6" name="任意多边形 47">
                        <a:extLst>
                          <a:ext uri="{FF2B5EF4-FFF2-40B4-BE49-F238E27FC236}">
                            <a16:creationId xmlns="" xmlns:a16="http://schemas.microsoft.com/office/drawing/2014/main" id="{D935435C-61E1-476F-8DAB-143FCA7A632A}"/>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0" name="组合 80">
                      <a:extLst>
                        <a:ext uri="{FF2B5EF4-FFF2-40B4-BE49-F238E27FC236}">
                          <a16:creationId xmlns="" xmlns:a16="http://schemas.microsoft.com/office/drawing/2014/main" id="{A591D024-C8E1-4607-BDBF-20B827F0057C}"/>
                        </a:ext>
                      </a:extLst>
                    </p:cNvPr>
                    <p:cNvGrpSpPr>
                      <a:grpSpLocks/>
                    </p:cNvGrpSpPr>
                    <p:nvPr/>
                  </p:nvGrpSpPr>
                  <p:grpSpPr bwMode="auto">
                    <a:xfrm>
                      <a:off x="1078707" y="2993336"/>
                      <a:ext cx="1169670" cy="723690"/>
                      <a:chOff x="2895600" y="3487261"/>
                      <a:chExt cx="1169670" cy="723690"/>
                    </a:xfrm>
                  </p:grpSpPr>
                  <p:sp>
                    <p:nvSpPr>
                      <p:cNvPr id="293" name="任意多边形 44">
                        <a:extLst>
                          <a:ext uri="{FF2B5EF4-FFF2-40B4-BE49-F238E27FC236}">
                            <a16:creationId xmlns="" xmlns:a16="http://schemas.microsoft.com/office/drawing/2014/main" id="{5B97569C-F1C1-444F-94F6-53EC333B517F}"/>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4" name="任意多边形 45">
                        <a:extLst>
                          <a:ext uri="{FF2B5EF4-FFF2-40B4-BE49-F238E27FC236}">
                            <a16:creationId xmlns="" xmlns:a16="http://schemas.microsoft.com/office/drawing/2014/main" id="{306C8C26-ACBE-43D9-8628-75763AF34657}"/>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1" name="组合 82">
                      <a:extLst>
                        <a:ext uri="{FF2B5EF4-FFF2-40B4-BE49-F238E27FC236}">
                          <a16:creationId xmlns="" xmlns:a16="http://schemas.microsoft.com/office/drawing/2014/main" id="{4FC2B5F8-BBD8-4F8C-AF97-4383617BBDAC}"/>
                        </a:ext>
                      </a:extLst>
                    </p:cNvPr>
                    <p:cNvGrpSpPr>
                      <a:grpSpLocks/>
                    </p:cNvGrpSpPr>
                    <p:nvPr/>
                  </p:nvGrpSpPr>
                  <p:grpSpPr bwMode="auto">
                    <a:xfrm>
                      <a:off x="618349" y="3122458"/>
                      <a:ext cx="850535" cy="1013128"/>
                      <a:chOff x="4720449" y="4163858"/>
                      <a:chExt cx="850535" cy="1013128"/>
                    </a:xfrm>
                  </p:grpSpPr>
                  <p:sp>
                    <p:nvSpPr>
                      <p:cNvPr id="291" name="任意多边形 42" hidden="1">
                        <a:extLst>
                          <a:ext uri="{FF2B5EF4-FFF2-40B4-BE49-F238E27FC236}">
                            <a16:creationId xmlns="" xmlns:a16="http://schemas.microsoft.com/office/drawing/2014/main" id="{E7C170BE-9ED7-4259-8B13-070F169A1214}"/>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2" name="任意多边形 43">
                        <a:extLst>
                          <a:ext uri="{FF2B5EF4-FFF2-40B4-BE49-F238E27FC236}">
                            <a16:creationId xmlns="" xmlns:a16="http://schemas.microsoft.com/office/drawing/2014/main" id="{252A9FED-D03F-4DD7-8D38-B9A39EDD518C}"/>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2" name="组合 76">
                      <a:extLst>
                        <a:ext uri="{FF2B5EF4-FFF2-40B4-BE49-F238E27FC236}">
                          <a16:creationId xmlns="" xmlns:a16="http://schemas.microsoft.com/office/drawing/2014/main" id="{F6B70113-21C2-4AC8-A3C7-FAA3133365B4}"/>
                        </a:ext>
                      </a:extLst>
                    </p:cNvPr>
                    <p:cNvGrpSpPr>
                      <a:grpSpLocks/>
                    </p:cNvGrpSpPr>
                    <p:nvPr/>
                  </p:nvGrpSpPr>
                  <p:grpSpPr bwMode="auto">
                    <a:xfrm>
                      <a:off x="-131440" y="2075280"/>
                      <a:ext cx="1172106" cy="1056965"/>
                      <a:chOff x="-1553840" y="2119273"/>
                      <a:chExt cx="1172106" cy="1056965"/>
                    </a:xfrm>
                  </p:grpSpPr>
                  <p:sp>
                    <p:nvSpPr>
                      <p:cNvPr id="289" name="Freeform 75_1" hidden="1">
                        <a:extLst>
                          <a:ext uri="{FF2B5EF4-FFF2-40B4-BE49-F238E27FC236}">
                            <a16:creationId xmlns="" xmlns:a16="http://schemas.microsoft.com/office/drawing/2014/main" id="{62FA8DBC-7391-432F-BFB9-6CA8C406508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0" name="任意多边形 41">
                        <a:extLst>
                          <a:ext uri="{FF2B5EF4-FFF2-40B4-BE49-F238E27FC236}">
                            <a16:creationId xmlns="" xmlns:a16="http://schemas.microsoft.com/office/drawing/2014/main" id="{C8A1E3C2-1436-43D1-99B9-6AFF04F850FB}"/>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77">
                      <a:extLst>
                        <a:ext uri="{FF2B5EF4-FFF2-40B4-BE49-F238E27FC236}">
                          <a16:creationId xmlns="" xmlns:a16="http://schemas.microsoft.com/office/drawing/2014/main" id="{FE5A6131-3081-472F-AC20-4BB5DF4C298E}"/>
                        </a:ext>
                      </a:extLst>
                    </p:cNvPr>
                    <p:cNvGrpSpPr>
                      <a:grpSpLocks/>
                    </p:cNvGrpSpPr>
                    <p:nvPr/>
                  </p:nvGrpSpPr>
                  <p:grpSpPr bwMode="auto">
                    <a:xfrm>
                      <a:off x="-117221" y="2989912"/>
                      <a:ext cx="1172257" cy="735498"/>
                      <a:chOff x="227370" y="4232048"/>
                      <a:chExt cx="1172257" cy="735498"/>
                    </a:xfrm>
                  </p:grpSpPr>
                  <p:sp>
                    <p:nvSpPr>
                      <p:cNvPr id="287" name="任意多边形 38">
                        <a:extLst>
                          <a:ext uri="{FF2B5EF4-FFF2-40B4-BE49-F238E27FC236}">
                            <a16:creationId xmlns="" xmlns:a16="http://schemas.microsoft.com/office/drawing/2014/main" id="{E88220AC-C5F2-4FE4-B18A-CBAAF40704C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8" name="任意多边形 39">
                        <a:extLst>
                          <a:ext uri="{FF2B5EF4-FFF2-40B4-BE49-F238E27FC236}">
                            <a16:creationId xmlns="" xmlns:a16="http://schemas.microsoft.com/office/drawing/2014/main" id="{65442F04-627C-48C9-8B43-19B7F3EA77A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4" name="组合 68">
                      <a:extLst>
                        <a:ext uri="{FF2B5EF4-FFF2-40B4-BE49-F238E27FC236}">
                          <a16:creationId xmlns="" xmlns:a16="http://schemas.microsoft.com/office/drawing/2014/main" id="{24BB34D3-A3C8-4877-B617-0D3FDACFB9CF}"/>
                        </a:ext>
                      </a:extLst>
                    </p:cNvPr>
                    <p:cNvGrpSpPr>
                      <a:grpSpLocks/>
                    </p:cNvGrpSpPr>
                    <p:nvPr/>
                  </p:nvGrpSpPr>
                  <p:grpSpPr bwMode="auto">
                    <a:xfrm>
                      <a:off x="653667" y="1532255"/>
                      <a:ext cx="856733" cy="1585595"/>
                      <a:chOff x="2911092" y="1154430"/>
                      <a:chExt cx="856733" cy="1585595"/>
                    </a:xfrm>
                  </p:grpSpPr>
                  <p:sp>
                    <p:nvSpPr>
                      <p:cNvPr id="285" name="任意多边形 36">
                        <a:extLst>
                          <a:ext uri="{FF2B5EF4-FFF2-40B4-BE49-F238E27FC236}">
                            <a16:creationId xmlns="" xmlns:a16="http://schemas.microsoft.com/office/drawing/2014/main" id="{D391CB13-0541-4A04-949B-B91BEAE8D409}"/>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6" name="任意多边形 37">
                        <a:extLst>
                          <a:ext uri="{FF2B5EF4-FFF2-40B4-BE49-F238E27FC236}">
                            <a16:creationId xmlns="" xmlns:a16="http://schemas.microsoft.com/office/drawing/2014/main" id="{B3F09106-2891-44FD-8AA4-0D321D39586A}"/>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2" name="组合 64">
                    <a:extLst>
                      <a:ext uri="{FF2B5EF4-FFF2-40B4-BE49-F238E27FC236}">
                        <a16:creationId xmlns="" xmlns:a16="http://schemas.microsoft.com/office/drawing/2014/main" id="{FEEFC7F1-A8F6-418F-A4BD-C2E665284B07}"/>
                      </a:ext>
                    </a:extLst>
                  </p:cNvPr>
                  <p:cNvGrpSpPr>
                    <a:grpSpLocks/>
                  </p:cNvGrpSpPr>
                  <p:nvPr/>
                </p:nvGrpSpPr>
                <p:grpSpPr bwMode="auto">
                  <a:xfrm>
                    <a:off x="13371766" y="-568256"/>
                    <a:ext cx="3969643" cy="3121056"/>
                    <a:chOff x="-104553" y="2352286"/>
                    <a:chExt cx="3969643" cy="3121056"/>
                  </a:xfrm>
                </p:grpSpPr>
                <p:sp>
                  <p:nvSpPr>
                    <p:cNvPr id="277" name="椭圆 276">
                      <a:extLst>
                        <a:ext uri="{FF2B5EF4-FFF2-40B4-BE49-F238E27FC236}">
                          <a16:creationId xmlns="" xmlns:a16="http://schemas.microsoft.com/office/drawing/2014/main" id="{5BC16323-BAFC-423B-93BD-B720129266F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8" name="椭圆 277">
                      <a:extLst>
                        <a:ext uri="{FF2B5EF4-FFF2-40B4-BE49-F238E27FC236}">
                          <a16:creationId xmlns="" xmlns:a16="http://schemas.microsoft.com/office/drawing/2014/main" id="{D654FB6E-FC37-49EB-B57E-09F073D665A0}"/>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3" name="组合 40">
                    <a:extLst>
                      <a:ext uri="{FF2B5EF4-FFF2-40B4-BE49-F238E27FC236}">
                        <a16:creationId xmlns="" xmlns:a16="http://schemas.microsoft.com/office/drawing/2014/main" id="{C78BE2EB-8C5C-4E56-86AE-7F313289F7A2}"/>
                      </a:ext>
                    </a:extLst>
                  </p:cNvPr>
                  <p:cNvGrpSpPr>
                    <a:grpSpLocks/>
                  </p:cNvGrpSpPr>
                  <p:nvPr/>
                </p:nvGrpSpPr>
                <p:grpSpPr bwMode="auto">
                  <a:xfrm>
                    <a:off x="15232572" y="-1047421"/>
                    <a:ext cx="2124490" cy="2153566"/>
                    <a:chOff x="3971510" y="869821"/>
                    <a:chExt cx="2124490" cy="2153566"/>
                  </a:xfrm>
                </p:grpSpPr>
                <p:grpSp>
                  <p:nvGrpSpPr>
                    <p:cNvPr id="264" name="组合 19">
                      <a:extLst>
                        <a:ext uri="{FF2B5EF4-FFF2-40B4-BE49-F238E27FC236}">
                          <a16:creationId xmlns="" xmlns:a16="http://schemas.microsoft.com/office/drawing/2014/main" id="{16EA04FC-0488-47B0-90BF-A3FC22979C85}"/>
                        </a:ext>
                      </a:extLst>
                    </p:cNvPr>
                    <p:cNvGrpSpPr>
                      <a:grpSpLocks/>
                    </p:cNvGrpSpPr>
                    <p:nvPr/>
                  </p:nvGrpSpPr>
                  <p:grpSpPr bwMode="auto">
                    <a:xfrm>
                      <a:off x="5052827" y="904964"/>
                      <a:ext cx="1043173" cy="1547336"/>
                      <a:chOff x="8202642" y="1331438"/>
                      <a:chExt cx="1043173" cy="1547336"/>
                    </a:xfrm>
                  </p:grpSpPr>
                  <p:sp>
                    <p:nvSpPr>
                      <p:cNvPr id="275" name="任意多边形 26">
                        <a:extLst>
                          <a:ext uri="{FF2B5EF4-FFF2-40B4-BE49-F238E27FC236}">
                            <a16:creationId xmlns="" xmlns:a16="http://schemas.microsoft.com/office/drawing/2014/main" id="{C9AA50FA-1EB1-4398-BE89-36221D92C042}"/>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6" name="任意多边形 27">
                        <a:extLst>
                          <a:ext uri="{FF2B5EF4-FFF2-40B4-BE49-F238E27FC236}">
                            <a16:creationId xmlns="" xmlns:a16="http://schemas.microsoft.com/office/drawing/2014/main" id="{847F7EB8-6137-4E95-BD01-E90E4FC40A79}"/>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5" name="组合 39">
                      <a:extLst>
                        <a:ext uri="{FF2B5EF4-FFF2-40B4-BE49-F238E27FC236}">
                          <a16:creationId xmlns="" xmlns:a16="http://schemas.microsoft.com/office/drawing/2014/main" id="{7B8A6ABC-6F0F-4743-978B-09E822DCF2DD}"/>
                        </a:ext>
                      </a:extLst>
                    </p:cNvPr>
                    <p:cNvGrpSpPr>
                      <a:grpSpLocks/>
                    </p:cNvGrpSpPr>
                    <p:nvPr/>
                  </p:nvGrpSpPr>
                  <p:grpSpPr bwMode="auto">
                    <a:xfrm>
                      <a:off x="4018410" y="869821"/>
                      <a:ext cx="1074500" cy="1569143"/>
                      <a:chOff x="4018410" y="869821"/>
                      <a:chExt cx="1074500" cy="1569143"/>
                    </a:xfrm>
                  </p:grpSpPr>
                  <p:sp>
                    <p:nvSpPr>
                      <p:cNvPr id="273" name="任意多边形 24">
                        <a:extLst>
                          <a:ext uri="{FF2B5EF4-FFF2-40B4-BE49-F238E27FC236}">
                            <a16:creationId xmlns="" xmlns:a16="http://schemas.microsoft.com/office/drawing/2014/main" id="{4ED74213-3A78-47E8-9260-391C1FE4F3D8}"/>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4" name="任意多边形 25">
                        <a:extLst>
                          <a:ext uri="{FF2B5EF4-FFF2-40B4-BE49-F238E27FC236}">
                            <a16:creationId xmlns="" xmlns:a16="http://schemas.microsoft.com/office/drawing/2014/main" id="{216F4B7A-9A9E-4E80-AE63-06F86CAE959D}"/>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6" name="组合 23">
                      <a:extLst>
                        <a:ext uri="{FF2B5EF4-FFF2-40B4-BE49-F238E27FC236}">
                          <a16:creationId xmlns="" xmlns:a16="http://schemas.microsoft.com/office/drawing/2014/main" id="{F067A0A5-4437-41DE-A66D-2B6ECC5FC383}"/>
                        </a:ext>
                      </a:extLst>
                    </p:cNvPr>
                    <p:cNvGrpSpPr>
                      <a:grpSpLocks/>
                    </p:cNvGrpSpPr>
                    <p:nvPr/>
                  </p:nvGrpSpPr>
                  <p:grpSpPr bwMode="auto">
                    <a:xfrm>
                      <a:off x="5048035" y="2175212"/>
                      <a:ext cx="1018726" cy="829528"/>
                      <a:chOff x="7348022" y="2790825"/>
                      <a:chExt cx="1018726" cy="829528"/>
                    </a:xfrm>
                  </p:grpSpPr>
                  <p:sp>
                    <p:nvSpPr>
                      <p:cNvPr id="271" name="任意多边形 22" hidden="1">
                        <a:extLst>
                          <a:ext uri="{FF2B5EF4-FFF2-40B4-BE49-F238E27FC236}">
                            <a16:creationId xmlns="" xmlns:a16="http://schemas.microsoft.com/office/drawing/2014/main" id="{F87350D5-2EC4-4B39-B790-F3B83F094FD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2" name="任意多边形 23">
                        <a:extLst>
                          <a:ext uri="{FF2B5EF4-FFF2-40B4-BE49-F238E27FC236}">
                            <a16:creationId xmlns="" xmlns:a16="http://schemas.microsoft.com/office/drawing/2014/main" id="{6D2890BF-151F-452F-843A-FE4BB423C40B}"/>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7" name="组合 33">
                      <a:extLst>
                        <a:ext uri="{FF2B5EF4-FFF2-40B4-BE49-F238E27FC236}">
                          <a16:creationId xmlns="" xmlns:a16="http://schemas.microsoft.com/office/drawing/2014/main" id="{628A4364-E166-4F58-A3DD-7A1007174DF4}"/>
                        </a:ext>
                      </a:extLst>
                    </p:cNvPr>
                    <p:cNvGrpSpPr>
                      <a:grpSpLocks/>
                    </p:cNvGrpSpPr>
                    <p:nvPr/>
                  </p:nvGrpSpPr>
                  <p:grpSpPr bwMode="auto">
                    <a:xfrm>
                      <a:off x="3971510" y="2141238"/>
                      <a:ext cx="1066735" cy="882149"/>
                      <a:chOff x="8334175" y="1062762"/>
                      <a:chExt cx="1066735" cy="882149"/>
                    </a:xfrm>
                  </p:grpSpPr>
                  <p:sp>
                    <p:nvSpPr>
                      <p:cNvPr id="268" name="任意多边形 19">
                        <a:extLst>
                          <a:ext uri="{FF2B5EF4-FFF2-40B4-BE49-F238E27FC236}">
                            <a16:creationId xmlns="" xmlns:a16="http://schemas.microsoft.com/office/drawing/2014/main" id="{E603E3F2-EB87-4588-AB53-19E27F573CFF}"/>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9" name="任意多边形 20">
                        <a:extLst>
                          <a:ext uri="{FF2B5EF4-FFF2-40B4-BE49-F238E27FC236}">
                            <a16:creationId xmlns="" xmlns:a16="http://schemas.microsoft.com/office/drawing/2014/main" id="{75C0B993-4284-44BF-BD13-5458EB6CB528}"/>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0" name="任意多边形 21">
                        <a:extLst>
                          <a:ext uri="{FF2B5EF4-FFF2-40B4-BE49-F238E27FC236}">
                            <a16:creationId xmlns="" xmlns:a16="http://schemas.microsoft.com/office/drawing/2014/main" id="{5ACAFF43-CC5D-4F98-B9AB-81B3660CB5E2}"/>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254" name="矩形 253">
              <a:extLst>
                <a:ext uri="{FF2B5EF4-FFF2-40B4-BE49-F238E27FC236}">
                  <a16:creationId xmlns="" xmlns:a16="http://schemas.microsoft.com/office/drawing/2014/main" id="{E20E3C27-813C-4B55-BBD1-2A5FE069CEB4}"/>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327" name="文本框 8">
            <a:extLst>
              <a:ext uri="{FF2B5EF4-FFF2-40B4-BE49-F238E27FC236}">
                <a16:creationId xmlns="" xmlns:a16="http://schemas.microsoft.com/office/drawing/2014/main" id="{227DE0DB-82CF-44F4-AEB1-F96F65C418EE}"/>
              </a:ext>
            </a:extLst>
          </p:cNvPr>
          <p:cNvSpPr txBox="1"/>
          <p:nvPr/>
        </p:nvSpPr>
        <p:spPr>
          <a:xfrm>
            <a:off x="2363067" y="3233238"/>
            <a:ext cx="2796883" cy="338633"/>
          </a:xfrm>
          <a:prstGeom prst="rect">
            <a:avLst/>
          </a:prstGeom>
          <a:noFill/>
        </p:spPr>
        <p:txBody>
          <a:bodyPr wrap="square" rtlCol="0">
            <a:spAutoFit/>
          </a:bodyPr>
          <a:lstStyle/>
          <a:p>
            <a:pPr algn="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填写段落标题</a:t>
            </a:r>
          </a:p>
        </p:txBody>
      </p:sp>
      <p:sp>
        <p:nvSpPr>
          <p:cNvPr id="328" name="矩形 327">
            <a:extLst>
              <a:ext uri="{FF2B5EF4-FFF2-40B4-BE49-F238E27FC236}">
                <a16:creationId xmlns="" xmlns:a16="http://schemas.microsoft.com/office/drawing/2014/main" id="{CA61806D-1607-4BE3-9F66-8AC3F499C025}"/>
              </a:ext>
            </a:extLst>
          </p:cNvPr>
          <p:cNvSpPr/>
          <p:nvPr/>
        </p:nvSpPr>
        <p:spPr>
          <a:xfrm>
            <a:off x="1275832" y="3571872"/>
            <a:ext cx="3884118" cy="446020"/>
          </a:xfrm>
          <a:prstGeom prst="rect">
            <a:avLst/>
          </a:prstGeom>
        </p:spPr>
        <p:txBody>
          <a:bodyPr wrap="square">
            <a:spAutoFit/>
          </a:bodyPr>
          <a:lstStyle/>
          <a:p>
            <a:pPr algn="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sp>
        <p:nvSpPr>
          <p:cNvPr id="329" name="文本框 10">
            <a:extLst>
              <a:ext uri="{FF2B5EF4-FFF2-40B4-BE49-F238E27FC236}">
                <a16:creationId xmlns="" xmlns:a16="http://schemas.microsoft.com/office/drawing/2014/main" id="{0CA82A32-54A8-4F75-AAEC-89D80FD49321}"/>
              </a:ext>
            </a:extLst>
          </p:cNvPr>
          <p:cNvSpPr txBox="1"/>
          <p:nvPr/>
        </p:nvSpPr>
        <p:spPr>
          <a:xfrm>
            <a:off x="7007827" y="4408987"/>
            <a:ext cx="2206659" cy="338633"/>
          </a:xfrm>
          <a:prstGeom prst="rect">
            <a:avLst/>
          </a:prstGeom>
          <a:noFill/>
        </p:spPr>
        <p:txBody>
          <a:bodyPr wrap="square" rtlCol="0">
            <a:spAutoFit/>
          </a:bodyPr>
          <a:lstStyle/>
          <a:p>
            <a:pP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填写段落标题</a:t>
            </a:r>
          </a:p>
        </p:txBody>
      </p:sp>
      <p:sp>
        <p:nvSpPr>
          <p:cNvPr id="330" name="矩形 329">
            <a:extLst>
              <a:ext uri="{FF2B5EF4-FFF2-40B4-BE49-F238E27FC236}">
                <a16:creationId xmlns="" xmlns:a16="http://schemas.microsoft.com/office/drawing/2014/main" id="{D92CA186-49F7-4352-AA2C-A66C586FAC26}"/>
              </a:ext>
            </a:extLst>
          </p:cNvPr>
          <p:cNvSpPr/>
          <p:nvPr/>
        </p:nvSpPr>
        <p:spPr>
          <a:xfrm>
            <a:off x="7007825" y="4747613"/>
            <a:ext cx="3996475" cy="446020"/>
          </a:xfrm>
          <a:prstGeom prst="rect">
            <a:avLst/>
          </a:prstGeom>
        </p:spPr>
        <p:txBody>
          <a:bodyPr wrap="square">
            <a:spAutoFit/>
          </a:bodyPr>
          <a:lstStyle/>
          <a:p>
            <a:pP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sp>
        <p:nvSpPr>
          <p:cNvPr id="331" name="文本框 12">
            <a:extLst>
              <a:ext uri="{FF2B5EF4-FFF2-40B4-BE49-F238E27FC236}">
                <a16:creationId xmlns="" xmlns:a16="http://schemas.microsoft.com/office/drawing/2014/main" id="{4D29A7FA-49BF-4608-847A-CCCB66A51CB0}"/>
              </a:ext>
            </a:extLst>
          </p:cNvPr>
          <p:cNvSpPr txBox="1"/>
          <p:nvPr/>
        </p:nvSpPr>
        <p:spPr>
          <a:xfrm>
            <a:off x="2710617" y="5555863"/>
            <a:ext cx="2424568" cy="338633"/>
          </a:xfrm>
          <a:prstGeom prst="rect">
            <a:avLst/>
          </a:prstGeom>
          <a:noFill/>
        </p:spPr>
        <p:txBody>
          <a:bodyPr wrap="square" rtlCol="0">
            <a:spAutoFit/>
          </a:bodyPr>
          <a:lstStyle/>
          <a:p>
            <a:pPr algn="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填写段落标题</a:t>
            </a:r>
          </a:p>
        </p:txBody>
      </p:sp>
      <p:sp>
        <p:nvSpPr>
          <p:cNvPr id="332" name="矩形 331">
            <a:extLst>
              <a:ext uri="{FF2B5EF4-FFF2-40B4-BE49-F238E27FC236}">
                <a16:creationId xmlns="" xmlns:a16="http://schemas.microsoft.com/office/drawing/2014/main" id="{EB126612-DB17-4E50-AE69-A25C907F41E4}"/>
              </a:ext>
            </a:extLst>
          </p:cNvPr>
          <p:cNvSpPr/>
          <p:nvPr/>
        </p:nvSpPr>
        <p:spPr>
          <a:xfrm>
            <a:off x="1251066" y="5894496"/>
            <a:ext cx="3884119" cy="446020"/>
          </a:xfrm>
          <a:prstGeom prst="rect">
            <a:avLst/>
          </a:prstGeom>
        </p:spPr>
        <p:txBody>
          <a:bodyPr wrap="square">
            <a:spAutoFit/>
          </a:bodyPr>
          <a:lstStyle/>
          <a:p>
            <a:pPr algn="r" fontAlgn="auto">
              <a:lnSpc>
                <a:spcPct val="120000"/>
              </a:lnSpc>
              <a:spcBef>
                <a:spcPts val="0"/>
              </a:spcBef>
              <a:spcAft>
                <a:spcPts val="0"/>
              </a:spcAft>
            </a:pPr>
            <a:r>
              <a:rPr lang="zh-CN" altLang="en-US" sz="1000" dirty="0">
                <a:solidFill>
                  <a:schemeClr val="bg1"/>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pic>
        <p:nvPicPr>
          <p:cNvPr id="333" name="图片 332">
            <a:extLst>
              <a:ext uri="{FF2B5EF4-FFF2-40B4-BE49-F238E27FC236}">
                <a16:creationId xmlns="" xmlns:a16="http://schemas.microsoft.com/office/drawing/2014/main" id="{DDEE4394-9156-4F9C-B2E8-F21E61314A6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199203" y="1557057"/>
            <a:ext cx="318916" cy="476794"/>
          </a:xfrm>
          <a:prstGeom prst="rect">
            <a:avLst/>
          </a:prstGeom>
        </p:spPr>
      </p:pic>
      <p:pic>
        <p:nvPicPr>
          <p:cNvPr id="334" name="图片 333">
            <a:extLst>
              <a:ext uri="{FF2B5EF4-FFF2-40B4-BE49-F238E27FC236}">
                <a16:creationId xmlns="" xmlns:a16="http://schemas.microsoft.com/office/drawing/2014/main" id="{BFB4190E-7943-493D-882F-793D213C3D0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221879" flipV="1">
            <a:off x="7768618" y="3671743"/>
            <a:ext cx="1442171" cy="1402659"/>
          </a:xfrm>
          <a:prstGeom prst="rect">
            <a:avLst/>
          </a:prstGeom>
        </p:spPr>
      </p:pic>
      <p:pic>
        <p:nvPicPr>
          <p:cNvPr id="335" name="图片 334">
            <a:extLst>
              <a:ext uri="{FF2B5EF4-FFF2-40B4-BE49-F238E27FC236}">
                <a16:creationId xmlns="" xmlns:a16="http://schemas.microsoft.com/office/drawing/2014/main" id="{D9ADC39F-E0EF-4D00-8E91-C8BB626A442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704517" y="760650"/>
            <a:ext cx="2666047" cy="2546402"/>
          </a:xfrm>
          <a:prstGeom prst="rect">
            <a:avLst/>
          </a:prstGeom>
        </p:spPr>
      </p:pic>
      <p:pic>
        <p:nvPicPr>
          <p:cNvPr id="336" name="图片 335">
            <a:extLst>
              <a:ext uri="{FF2B5EF4-FFF2-40B4-BE49-F238E27FC236}">
                <a16:creationId xmlns="" xmlns:a16="http://schemas.microsoft.com/office/drawing/2014/main" id="{709A2FC4-65F5-438E-A693-2CA8A1EAD50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704517" y="760650"/>
            <a:ext cx="2666047" cy="2546402"/>
          </a:xfrm>
          <a:prstGeom prst="rect">
            <a:avLst/>
          </a:prstGeom>
        </p:spPr>
      </p:pic>
    </p:spTree>
    <p:extLst>
      <p:ext uri="{BB962C8B-B14F-4D97-AF65-F5344CB8AC3E}">
        <p14:creationId xmlns:p14="http://schemas.microsoft.com/office/powerpoint/2010/main" val="3678673415"/>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6"/>
                                        </p:tgtEl>
                                        <p:attrNameLst>
                                          <p:attrName>style.visibility</p:attrName>
                                        </p:attrNameLst>
                                      </p:cBhvr>
                                      <p:to>
                                        <p:strVal val="visible"/>
                                      </p:to>
                                    </p:set>
                                    <p:animEffect transition="in" filter="fade">
                                      <p:cBhvr>
                                        <p:cTn id="7" dur="1000"/>
                                        <p:tgtEl>
                                          <p:spTgt spid="336"/>
                                        </p:tgtEl>
                                      </p:cBhvr>
                                    </p:animEffect>
                                    <p:anim calcmode="lin" valueType="num">
                                      <p:cBhvr>
                                        <p:cTn id="8" dur="1000" fill="hold"/>
                                        <p:tgtEl>
                                          <p:spTgt spid="336"/>
                                        </p:tgtEl>
                                        <p:attrNameLst>
                                          <p:attrName>ppt_x</p:attrName>
                                        </p:attrNameLst>
                                      </p:cBhvr>
                                      <p:tavLst>
                                        <p:tav tm="0">
                                          <p:val>
                                            <p:strVal val="#ppt_x"/>
                                          </p:val>
                                        </p:tav>
                                        <p:tav tm="100000">
                                          <p:val>
                                            <p:strVal val="#ppt_x"/>
                                          </p:val>
                                        </p:tav>
                                      </p:tavLst>
                                    </p:anim>
                                    <p:anim calcmode="lin" valueType="num">
                                      <p:cBhvr>
                                        <p:cTn id="9" dur="1000" fill="hold"/>
                                        <p:tgtEl>
                                          <p:spTgt spid="336"/>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fade">
                                      <p:cBhvr>
                                        <p:cTn id="12" dur="1000"/>
                                        <p:tgtEl>
                                          <p:spTgt spid="100"/>
                                        </p:tgtEl>
                                      </p:cBhvr>
                                    </p:animEffect>
                                    <p:anim calcmode="lin" valueType="num">
                                      <p:cBhvr>
                                        <p:cTn id="13" dur="1000" fill="hold"/>
                                        <p:tgtEl>
                                          <p:spTgt spid="100"/>
                                        </p:tgtEl>
                                        <p:attrNameLst>
                                          <p:attrName>ppt_x</p:attrName>
                                        </p:attrNameLst>
                                      </p:cBhvr>
                                      <p:tavLst>
                                        <p:tav tm="0">
                                          <p:val>
                                            <p:strVal val="#ppt_x"/>
                                          </p:val>
                                        </p:tav>
                                        <p:tav tm="100000">
                                          <p:val>
                                            <p:strVal val="#ppt_x"/>
                                          </p:val>
                                        </p:tav>
                                      </p:tavLst>
                                    </p:anim>
                                    <p:anim calcmode="lin" valueType="num">
                                      <p:cBhvr>
                                        <p:cTn id="14" dur="1000" fill="hold"/>
                                        <p:tgtEl>
                                          <p:spTgt spid="100"/>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335"/>
                                        </p:tgtEl>
                                        <p:attrNameLst>
                                          <p:attrName>style.visibility</p:attrName>
                                        </p:attrNameLst>
                                      </p:cBhvr>
                                      <p:to>
                                        <p:strVal val="visible"/>
                                      </p:to>
                                    </p:set>
                                    <p:animEffect transition="in" filter="fade">
                                      <p:cBhvr>
                                        <p:cTn id="17" dur="1000"/>
                                        <p:tgtEl>
                                          <p:spTgt spid="335"/>
                                        </p:tgtEl>
                                      </p:cBhvr>
                                    </p:animEffect>
                                    <p:anim calcmode="lin" valueType="num">
                                      <p:cBhvr>
                                        <p:cTn id="18" dur="1000" fill="hold"/>
                                        <p:tgtEl>
                                          <p:spTgt spid="335"/>
                                        </p:tgtEl>
                                        <p:attrNameLst>
                                          <p:attrName>ppt_x</p:attrName>
                                        </p:attrNameLst>
                                      </p:cBhvr>
                                      <p:tavLst>
                                        <p:tav tm="0">
                                          <p:val>
                                            <p:strVal val="#ppt_x"/>
                                          </p:val>
                                        </p:tav>
                                        <p:tav tm="100000">
                                          <p:val>
                                            <p:strVal val="#ppt_x"/>
                                          </p:val>
                                        </p:tav>
                                      </p:tavLst>
                                    </p:anim>
                                    <p:anim calcmode="lin" valueType="num">
                                      <p:cBhvr>
                                        <p:cTn id="19" dur="1000" fill="hold"/>
                                        <p:tgtEl>
                                          <p:spTgt spid="335"/>
                                        </p:tgtEl>
                                        <p:attrNameLst>
                                          <p:attrName>ppt_y</p:attrName>
                                        </p:attrNameLst>
                                      </p:cBhvr>
                                      <p:tavLst>
                                        <p:tav tm="0">
                                          <p:val>
                                            <p:strVal val="#ppt_y+.1"/>
                                          </p:val>
                                        </p:tav>
                                        <p:tav tm="100000">
                                          <p:val>
                                            <p:strVal val="#ppt_y"/>
                                          </p:val>
                                        </p:tav>
                                      </p:tavLst>
                                    </p:anim>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327"/>
                                        </p:tgtEl>
                                        <p:attrNameLst>
                                          <p:attrName>style.visibility</p:attrName>
                                        </p:attrNameLst>
                                      </p:cBhvr>
                                      <p:to>
                                        <p:strVal val="visible"/>
                                      </p:to>
                                    </p:set>
                                    <p:animEffect transition="in" filter="wipe(left)">
                                      <p:cBhvr>
                                        <p:cTn id="23" dur="500"/>
                                        <p:tgtEl>
                                          <p:spTgt spid="327"/>
                                        </p:tgtEl>
                                      </p:cBhvr>
                                    </p:animEffect>
                                  </p:childTnLst>
                                </p:cTn>
                              </p:par>
                            </p:childTnLst>
                          </p:cTn>
                        </p:par>
                        <p:par>
                          <p:cTn id="24" fill="hold">
                            <p:stCondLst>
                              <p:cond delay="1500"/>
                            </p:stCondLst>
                            <p:childTnLst>
                              <p:par>
                                <p:cTn id="25" presetID="22" presetClass="entr" presetSubtype="8" fill="hold" grpId="0" nodeType="afterEffect">
                                  <p:stCondLst>
                                    <p:cond delay="0"/>
                                  </p:stCondLst>
                                  <p:childTnLst>
                                    <p:set>
                                      <p:cBhvr>
                                        <p:cTn id="26" dur="1" fill="hold">
                                          <p:stCondLst>
                                            <p:cond delay="0"/>
                                          </p:stCondLst>
                                        </p:cTn>
                                        <p:tgtEl>
                                          <p:spTgt spid="328"/>
                                        </p:tgtEl>
                                        <p:attrNameLst>
                                          <p:attrName>style.visibility</p:attrName>
                                        </p:attrNameLst>
                                      </p:cBhvr>
                                      <p:to>
                                        <p:strVal val="visible"/>
                                      </p:to>
                                    </p:set>
                                    <p:animEffect transition="in" filter="wipe(left)">
                                      <p:cBhvr>
                                        <p:cTn id="27" dur="1000"/>
                                        <p:tgtEl>
                                          <p:spTgt spid="328"/>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29"/>
                                        </p:tgtEl>
                                        <p:attrNameLst>
                                          <p:attrName>style.visibility</p:attrName>
                                        </p:attrNameLst>
                                      </p:cBhvr>
                                      <p:to>
                                        <p:strVal val="visible"/>
                                      </p:to>
                                    </p:set>
                                    <p:animEffect transition="in" filter="wipe(left)">
                                      <p:cBhvr>
                                        <p:cTn id="31" dur="500"/>
                                        <p:tgtEl>
                                          <p:spTgt spid="32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330"/>
                                        </p:tgtEl>
                                        <p:attrNameLst>
                                          <p:attrName>style.visibility</p:attrName>
                                        </p:attrNameLst>
                                      </p:cBhvr>
                                      <p:to>
                                        <p:strVal val="visible"/>
                                      </p:to>
                                    </p:set>
                                    <p:animEffect transition="in" filter="wipe(left)">
                                      <p:cBhvr>
                                        <p:cTn id="35" dur="1000"/>
                                        <p:tgtEl>
                                          <p:spTgt spid="330"/>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31"/>
                                        </p:tgtEl>
                                        <p:attrNameLst>
                                          <p:attrName>style.visibility</p:attrName>
                                        </p:attrNameLst>
                                      </p:cBhvr>
                                      <p:to>
                                        <p:strVal val="visible"/>
                                      </p:to>
                                    </p:set>
                                    <p:animEffect transition="in" filter="wipe(left)">
                                      <p:cBhvr>
                                        <p:cTn id="39" dur="500"/>
                                        <p:tgtEl>
                                          <p:spTgt spid="331"/>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332"/>
                                        </p:tgtEl>
                                        <p:attrNameLst>
                                          <p:attrName>style.visibility</p:attrName>
                                        </p:attrNameLst>
                                      </p:cBhvr>
                                      <p:to>
                                        <p:strVal val="visible"/>
                                      </p:to>
                                    </p:set>
                                    <p:animEffect transition="in" filter="wipe(left)">
                                      <p:cBhvr>
                                        <p:cTn id="43" dur="1000"/>
                                        <p:tgtEl>
                                          <p:spTgt spid="332"/>
                                        </p:tgtEl>
                                      </p:cBhvr>
                                    </p:animEffect>
                                  </p:childTnLst>
                                </p:cTn>
                              </p:par>
                            </p:childTnLst>
                          </p:cTn>
                        </p:par>
                        <p:par>
                          <p:cTn id="44" fill="hold">
                            <p:stCondLst>
                              <p:cond delay="5500"/>
                            </p:stCondLst>
                            <p:childTnLst>
                              <p:par>
                                <p:cTn id="45" presetID="14" presetClass="entr" presetSubtype="10" fill="hold" nodeType="afterEffect">
                                  <p:stCondLst>
                                    <p:cond delay="0"/>
                                  </p:stCondLst>
                                  <p:childTnLst>
                                    <p:set>
                                      <p:cBhvr>
                                        <p:cTn id="46" dur="1" fill="hold">
                                          <p:stCondLst>
                                            <p:cond delay="0"/>
                                          </p:stCondLst>
                                        </p:cTn>
                                        <p:tgtEl>
                                          <p:spTgt spid="333"/>
                                        </p:tgtEl>
                                        <p:attrNameLst>
                                          <p:attrName>style.visibility</p:attrName>
                                        </p:attrNameLst>
                                      </p:cBhvr>
                                      <p:to>
                                        <p:strVal val="visible"/>
                                      </p:to>
                                    </p:set>
                                    <p:animEffect transition="in" filter="randombar(horizontal)">
                                      <p:cBhvr>
                                        <p:cTn id="47" dur="500"/>
                                        <p:tgtEl>
                                          <p:spTgt spid="3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 grpId="0"/>
      <p:bldP spid="328" grpId="0"/>
      <p:bldP spid="329" grpId="0"/>
      <p:bldP spid="330" grpId="0"/>
      <p:bldP spid="331" grpId="0"/>
      <p:bldP spid="33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336" name="图片 335">
            <a:extLst>
              <a:ext uri="{FF2B5EF4-FFF2-40B4-BE49-F238E27FC236}">
                <a16:creationId xmlns="" xmlns:a16="http://schemas.microsoft.com/office/drawing/2014/main" id="{EFED21A1-4138-4BD6-800C-AC64831E089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86214" y="1361376"/>
            <a:ext cx="2280380" cy="2178043"/>
          </a:xfrm>
          <a:prstGeom prst="rect">
            <a:avLst/>
          </a:prstGeom>
        </p:spPr>
      </p:pic>
      <p:pic>
        <p:nvPicPr>
          <p:cNvPr id="337" name="图片 336">
            <a:extLst>
              <a:ext uri="{FF2B5EF4-FFF2-40B4-BE49-F238E27FC236}">
                <a16:creationId xmlns="" xmlns:a16="http://schemas.microsoft.com/office/drawing/2014/main" id="{41ED398D-F83D-4A06-B0F0-64F7A3A1A62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844739" y="2497858"/>
            <a:ext cx="2280380" cy="2178043"/>
          </a:xfrm>
          <a:prstGeom prst="rect">
            <a:avLst/>
          </a:prstGeom>
        </p:spPr>
      </p:pic>
      <p:pic>
        <p:nvPicPr>
          <p:cNvPr id="338" name="图片 337">
            <a:extLst>
              <a:ext uri="{FF2B5EF4-FFF2-40B4-BE49-F238E27FC236}">
                <a16:creationId xmlns="" xmlns:a16="http://schemas.microsoft.com/office/drawing/2014/main" id="{F5FABC2C-1D5F-4057-9C41-ED9F5FD87F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100098" y="2302365"/>
            <a:ext cx="2280380" cy="2178043"/>
          </a:xfrm>
          <a:prstGeom prst="rect">
            <a:avLst/>
          </a:prstGeom>
        </p:spPr>
      </p:pic>
      <p:grpSp>
        <p:nvGrpSpPr>
          <p:cNvPr id="339" name="组合 338">
            <a:extLst>
              <a:ext uri="{FF2B5EF4-FFF2-40B4-BE49-F238E27FC236}">
                <a16:creationId xmlns="" xmlns:a16="http://schemas.microsoft.com/office/drawing/2014/main" id="{18F74E6D-32E2-456A-8EA8-23C404DFDE4A}"/>
              </a:ext>
            </a:extLst>
          </p:cNvPr>
          <p:cNvGrpSpPr/>
          <p:nvPr/>
        </p:nvGrpSpPr>
        <p:grpSpPr>
          <a:xfrm>
            <a:off x="9499291" y="4541038"/>
            <a:ext cx="971277" cy="971277"/>
            <a:chOff x="4005943" y="1714500"/>
            <a:chExt cx="4033157" cy="4033157"/>
          </a:xfrm>
        </p:grpSpPr>
        <p:grpSp>
          <p:nvGrpSpPr>
            <p:cNvPr id="340" name="组合 339">
              <a:extLst>
                <a:ext uri="{FF2B5EF4-FFF2-40B4-BE49-F238E27FC236}">
                  <a16:creationId xmlns="" xmlns:a16="http://schemas.microsoft.com/office/drawing/2014/main" id="{62BF1A09-FDAF-47A4-813F-3C4293EBA77A}"/>
                </a:ext>
              </a:extLst>
            </p:cNvPr>
            <p:cNvGrpSpPr>
              <a:grpSpLocks/>
            </p:cNvGrpSpPr>
            <p:nvPr/>
          </p:nvGrpSpPr>
          <p:grpSpPr bwMode="auto">
            <a:xfrm>
              <a:off x="4134074" y="2379793"/>
              <a:ext cx="3257326" cy="3254018"/>
              <a:chOff x="412646" y="656269"/>
              <a:chExt cx="3839484" cy="3834791"/>
            </a:xfrm>
          </p:grpSpPr>
          <p:sp>
            <p:nvSpPr>
              <p:cNvPr id="342" name="椭圆 341">
                <a:extLst>
                  <a:ext uri="{FF2B5EF4-FFF2-40B4-BE49-F238E27FC236}">
                    <a16:creationId xmlns="" xmlns:a16="http://schemas.microsoft.com/office/drawing/2014/main" id="{49692CB0-45F3-4551-BA61-4AE25B07E3AA}"/>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3" name="组合 342">
                <a:extLst>
                  <a:ext uri="{FF2B5EF4-FFF2-40B4-BE49-F238E27FC236}">
                    <a16:creationId xmlns="" xmlns:a16="http://schemas.microsoft.com/office/drawing/2014/main" id="{2B03066E-5960-4928-BD96-3E98CAE18C76}"/>
                  </a:ext>
                </a:extLst>
              </p:cNvPr>
              <p:cNvGrpSpPr>
                <a:grpSpLocks/>
              </p:cNvGrpSpPr>
              <p:nvPr/>
            </p:nvGrpSpPr>
            <p:grpSpPr bwMode="auto">
              <a:xfrm>
                <a:off x="1167595" y="656269"/>
                <a:ext cx="3084535" cy="3065208"/>
                <a:chOff x="1167595" y="656269"/>
                <a:chExt cx="3084535" cy="3065208"/>
              </a:xfrm>
            </p:grpSpPr>
            <p:sp>
              <p:nvSpPr>
                <p:cNvPr id="344" name="椭圆 343">
                  <a:extLst>
                    <a:ext uri="{FF2B5EF4-FFF2-40B4-BE49-F238E27FC236}">
                      <a16:creationId xmlns="" xmlns:a16="http://schemas.microsoft.com/office/drawing/2014/main" id="{280B7694-C289-40FA-9789-92F557042F9C}"/>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5" name="组合 126">
                  <a:extLst>
                    <a:ext uri="{FF2B5EF4-FFF2-40B4-BE49-F238E27FC236}">
                      <a16:creationId xmlns="" xmlns:a16="http://schemas.microsoft.com/office/drawing/2014/main" id="{ECD0A591-D011-4E47-AE6E-BE63D43E6CB9}"/>
                    </a:ext>
                  </a:extLst>
                </p:cNvPr>
                <p:cNvGrpSpPr>
                  <a:grpSpLocks/>
                </p:cNvGrpSpPr>
                <p:nvPr/>
              </p:nvGrpSpPr>
              <p:grpSpPr bwMode="auto">
                <a:xfrm>
                  <a:off x="1471763" y="905821"/>
                  <a:ext cx="2545098" cy="2726591"/>
                  <a:chOff x="5692632" y="2125830"/>
                  <a:chExt cx="2582391" cy="2767159"/>
                </a:xfrm>
              </p:grpSpPr>
              <p:sp>
                <p:nvSpPr>
                  <p:cNvPr id="408" name="任意多边形 72">
                    <a:extLst>
                      <a:ext uri="{FF2B5EF4-FFF2-40B4-BE49-F238E27FC236}">
                        <a16:creationId xmlns="" xmlns:a16="http://schemas.microsoft.com/office/drawing/2014/main" id="{7B2A22A1-B51C-46CE-88A2-DADFEE636B1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9" name="任意多边形 73">
                    <a:extLst>
                      <a:ext uri="{FF2B5EF4-FFF2-40B4-BE49-F238E27FC236}">
                        <a16:creationId xmlns="" xmlns:a16="http://schemas.microsoft.com/office/drawing/2014/main" id="{D4F07B37-A7B3-4C7A-8068-B75CE1D9E575}"/>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0" name="任意多边形 74">
                    <a:extLst>
                      <a:ext uri="{FF2B5EF4-FFF2-40B4-BE49-F238E27FC236}">
                        <a16:creationId xmlns="" xmlns:a16="http://schemas.microsoft.com/office/drawing/2014/main" id="{1D3923FA-0519-40E2-9F63-2E0D7D2B927A}"/>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1" name="任意多边形 75">
                    <a:extLst>
                      <a:ext uri="{FF2B5EF4-FFF2-40B4-BE49-F238E27FC236}">
                        <a16:creationId xmlns="" xmlns:a16="http://schemas.microsoft.com/office/drawing/2014/main" id="{DC4FC98F-2C8E-4175-8E10-CDC18E9AAC26}"/>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2" name="任意多边形 76">
                    <a:extLst>
                      <a:ext uri="{FF2B5EF4-FFF2-40B4-BE49-F238E27FC236}">
                        <a16:creationId xmlns="" xmlns:a16="http://schemas.microsoft.com/office/drawing/2014/main" id="{E3FA26F3-400D-4274-819B-6CB18DE980AE}"/>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3" name="任意多边形 77">
                    <a:extLst>
                      <a:ext uri="{FF2B5EF4-FFF2-40B4-BE49-F238E27FC236}">
                        <a16:creationId xmlns="" xmlns:a16="http://schemas.microsoft.com/office/drawing/2014/main" id="{4F1B7084-8869-488E-A5DB-40A40DD210EA}"/>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6" name="组合 122">
                  <a:extLst>
                    <a:ext uri="{FF2B5EF4-FFF2-40B4-BE49-F238E27FC236}">
                      <a16:creationId xmlns="" xmlns:a16="http://schemas.microsoft.com/office/drawing/2014/main" id="{0B7F221C-DE18-47E3-AC59-941E81222C4A}"/>
                    </a:ext>
                  </a:extLst>
                </p:cNvPr>
                <p:cNvGrpSpPr>
                  <a:grpSpLocks/>
                </p:cNvGrpSpPr>
                <p:nvPr/>
              </p:nvGrpSpPr>
              <p:grpSpPr bwMode="auto">
                <a:xfrm>
                  <a:off x="1238175" y="792388"/>
                  <a:ext cx="3013955" cy="2929089"/>
                  <a:chOff x="7642275" y="-3564091"/>
                  <a:chExt cx="5694363" cy="5534842"/>
                </a:xfrm>
              </p:grpSpPr>
              <p:grpSp>
                <p:nvGrpSpPr>
                  <p:cNvPr id="384" name="组合 108">
                    <a:extLst>
                      <a:ext uri="{FF2B5EF4-FFF2-40B4-BE49-F238E27FC236}">
                        <a16:creationId xmlns="" xmlns:a16="http://schemas.microsoft.com/office/drawing/2014/main" id="{E26C1F99-2680-43BC-9C26-01B1B8EBE553}"/>
                      </a:ext>
                    </a:extLst>
                  </p:cNvPr>
                  <p:cNvGrpSpPr>
                    <a:grpSpLocks/>
                  </p:cNvGrpSpPr>
                  <p:nvPr/>
                </p:nvGrpSpPr>
                <p:grpSpPr bwMode="auto">
                  <a:xfrm>
                    <a:off x="10568038" y="-2241539"/>
                    <a:ext cx="2768600" cy="1414311"/>
                    <a:chOff x="7264400" y="2182977"/>
                    <a:chExt cx="2768600" cy="1414311"/>
                  </a:xfrm>
                </p:grpSpPr>
                <p:sp>
                  <p:nvSpPr>
                    <p:cNvPr id="406" name="任意多边形 70">
                      <a:extLst>
                        <a:ext uri="{FF2B5EF4-FFF2-40B4-BE49-F238E27FC236}">
                          <a16:creationId xmlns="" xmlns:a16="http://schemas.microsoft.com/office/drawing/2014/main" id="{387913DA-AC71-4DE4-B958-230213A15BFB}"/>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7" name="任意多边形 71">
                      <a:extLst>
                        <a:ext uri="{FF2B5EF4-FFF2-40B4-BE49-F238E27FC236}">
                          <a16:creationId xmlns="" xmlns:a16="http://schemas.microsoft.com/office/drawing/2014/main" id="{374F997C-BA39-4D7B-9A0F-572A718BFF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5" name="组合 109">
                    <a:extLst>
                      <a:ext uri="{FF2B5EF4-FFF2-40B4-BE49-F238E27FC236}">
                        <a16:creationId xmlns="" xmlns:a16="http://schemas.microsoft.com/office/drawing/2014/main" id="{C661C70D-EEDE-4BA1-ADF6-0A7F518AF048}"/>
                      </a:ext>
                    </a:extLst>
                  </p:cNvPr>
                  <p:cNvGrpSpPr>
                    <a:grpSpLocks/>
                  </p:cNvGrpSpPr>
                  <p:nvPr/>
                </p:nvGrpSpPr>
                <p:grpSpPr bwMode="auto">
                  <a:xfrm>
                    <a:off x="10555338" y="-792316"/>
                    <a:ext cx="2717800" cy="1467621"/>
                    <a:chOff x="7251700" y="3632200"/>
                    <a:chExt cx="2717800" cy="1467621"/>
                  </a:xfrm>
                </p:grpSpPr>
                <p:sp>
                  <p:nvSpPr>
                    <p:cNvPr id="404" name="任意多边形 68">
                      <a:extLst>
                        <a:ext uri="{FF2B5EF4-FFF2-40B4-BE49-F238E27FC236}">
                          <a16:creationId xmlns="" xmlns:a16="http://schemas.microsoft.com/office/drawing/2014/main" id="{0408DA76-1808-4D21-9DE8-4C28DEA398B2}"/>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5" name="任意多边形 69">
                      <a:extLst>
                        <a:ext uri="{FF2B5EF4-FFF2-40B4-BE49-F238E27FC236}">
                          <a16:creationId xmlns="" xmlns:a16="http://schemas.microsoft.com/office/drawing/2014/main" id="{8BEB9441-8248-4519-BB76-12C3DD14C5F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6" name="组合 110">
                    <a:extLst>
                      <a:ext uri="{FF2B5EF4-FFF2-40B4-BE49-F238E27FC236}">
                        <a16:creationId xmlns="" xmlns:a16="http://schemas.microsoft.com/office/drawing/2014/main" id="{5CC73C4B-1E6B-4B9B-86C7-F1FEA07BA5E3}"/>
                      </a:ext>
                    </a:extLst>
                  </p:cNvPr>
                  <p:cNvGrpSpPr>
                    <a:grpSpLocks/>
                  </p:cNvGrpSpPr>
                  <p:nvPr/>
                </p:nvGrpSpPr>
                <p:grpSpPr bwMode="auto">
                  <a:xfrm>
                    <a:off x="10471931" y="-792316"/>
                    <a:ext cx="1523446" cy="2743380"/>
                    <a:chOff x="7168293" y="3632200"/>
                    <a:chExt cx="1523446" cy="2743380"/>
                  </a:xfrm>
                </p:grpSpPr>
                <p:sp>
                  <p:nvSpPr>
                    <p:cNvPr id="402" name="任意多边形 66">
                      <a:extLst>
                        <a:ext uri="{FF2B5EF4-FFF2-40B4-BE49-F238E27FC236}">
                          <a16:creationId xmlns="" xmlns:a16="http://schemas.microsoft.com/office/drawing/2014/main" id="{AFE249AD-7D80-4099-89C6-C52B2A472D34}"/>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任意多边形 67">
                      <a:extLst>
                        <a:ext uri="{FF2B5EF4-FFF2-40B4-BE49-F238E27FC236}">
                          <a16:creationId xmlns="" xmlns:a16="http://schemas.microsoft.com/office/drawing/2014/main" id="{82ABA451-79DE-446C-BC64-0524344E0D6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7" name="组合 111">
                    <a:extLst>
                      <a:ext uri="{FF2B5EF4-FFF2-40B4-BE49-F238E27FC236}">
                        <a16:creationId xmlns="" xmlns:a16="http://schemas.microsoft.com/office/drawing/2014/main" id="{A77BA7DC-8A4B-4171-B1DC-71AB6C8FBE43}"/>
                      </a:ext>
                    </a:extLst>
                  </p:cNvPr>
                  <p:cNvGrpSpPr>
                    <a:grpSpLocks/>
                  </p:cNvGrpSpPr>
                  <p:nvPr/>
                </p:nvGrpSpPr>
                <p:grpSpPr bwMode="auto">
                  <a:xfrm>
                    <a:off x="8882232" y="-789141"/>
                    <a:ext cx="1567560" cy="2759892"/>
                    <a:chOff x="5578594" y="3635375"/>
                    <a:chExt cx="1567560" cy="2759892"/>
                  </a:xfrm>
                </p:grpSpPr>
                <p:sp>
                  <p:nvSpPr>
                    <p:cNvPr id="400" name="任意多边形 64">
                      <a:extLst>
                        <a:ext uri="{FF2B5EF4-FFF2-40B4-BE49-F238E27FC236}">
                          <a16:creationId xmlns="" xmlns:a16="http://schemas.microsoft.com/office/drawing/2014/main" id="{0D53EE74-B33D-42F6-84C8-DE302092AE67}"/>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65">
                      <a:extLst>
                        <a:ext uri="{FF2B5EF4-FFF2-40B4-BE49-F238E27FC236}">
                          <a16:creationId xmlns="" xmlns:a16="http://schemas.microsoft.com/office/drawing/2014/main" id="{1984E5EA-B9B8-4126-98F2-D762709CBABC}"/>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8" name="组合 99">
                    <a:extLst>
                      <a:ext uri="{FF2B5EF4-FFF2-40B4-BE49-F238E27FC236}">
                        <a16:creationId xmlns="" xmlns:a16="http://schemas.microsoft.com/office/drawing/2014/main" id="{1F79DD61-FCC7-4474-AB15-9779751D8B3A}"/>
                      </a:ext>
                    </a:extLst>
                  </p:cNvPr>
                  <p:cNvGrpSpPr>
                    <a:grpSpLocks/>
                  </p:cNvGrpSpPr>
                  <p:nvPr/>
                </p:nvGrpSpPr>
                <p:grpSpPr bwMode="auto">
                  <a:xfrm>
                    <a:off x="10504538" y="-3459330"/>
                    <a:ext cx="1556982" cy="2603514"/>
                    <a:chOff x="7200900" y="965186"/>
                    <a:chExt cx="1556982" cy="2603514"/>
                  </a:xfrm>
                </p:grpSpPr>
                <p:sp>
                  <p:nvSpPr>
                    <p:cNvPr id="398" name="任意多边形 62">
                      <a:extLst>
                        <a:ext uri="{FF2B5EF4-FFF2-40B4-BE49-F238E27FC236}">
                          <a16:creationId xmlns="" xmlns:a16="http://schemas.microsoft.com/office/drawing/2014/main" id="{149EDA4B-246C-4E8D-95DC-ADDFF06ACBAD}"/>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63">
                      <a:extLst>
                        <a:ext uri="{FF2B5EF4-FFF2-40B4-BE49-F238E27FC236}">
                          <a16:creationId xmlns="" xmlns:a16="http://schemas.microsoft.com/office/drawing/2014/main" id="{0DAC7BEF-7175-48B4-B18D-9CCAB456027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9" name="组合 98">
                    <a:extLst>
                      <a:ext uri="{FF2B5EF4-FFF2-40B4-BE49-F238E27FC236}">
                        <a16:creationId xmlns="" xmlns:a16="http://schemas.microsoft.com/office/drawing/2014/main" id="{A875340F-50A2-4CA0-908D-B193FC6AA68E}"/>
                      </a:ext>
                    </a:extLst>
                  </p:cNvPr>
                  <p:cNvGrpSpPr>
                    <a:grpSpLocks/>
                  </p:cNvGrpSpPr>
                  <p:nvPr/>
                </p:nvGrpSpPr>
                <p:grpSpPr bwMode="auto">
                  <a:xfrm>
                    <a:off x="9007760" y="-3564091"/>
                    <a:ext cx="1499035" cy="2673350"/>
                    <a:chOff x="5704122" y="860425"/>
                    <a:chExt cx="1499035" cy="2673350"/>
                  </a:xfrm>
                </p:grpSpPr>
                <p:sp>
                  <p:nvSpPr>
                    <p:cNvPr id="396" name="任意多边形 60">
                      <a:extLst>
                        <a:ext uri="{FF2B5EF4-FFF2-40B4-BE49-F238E27FC236}">
                          <a16:creationId xmlns="" xmlns:a16="http://schemas.microsoft.com/office/drawing/2014/main" id="{13821E35-769F-4895-9518-3FA7472770E1}"/>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61">
                      <a:extLst>
                        <a:ext uri="{FF2B5EF4-FFF2-40B4-BE49-F238E27FC236}">
                          <a16:creationId xmlns="" xmlns:a16="http://schemas.microsoft.com/office/drawing/2014/main" id="{43B6C093-62A3-4BE4-9A1C-8DFE46014E5E}"/>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0" name="组合 113">
                    <a:extLst>
                      <a:ext uri="{FF2B5EF4-FFF2-40B4-BE49-F238E27FC236}">
                        <a16:creationId xmlns="" xmlns:a16="http://schemas.microsoft.com/office/drawing/2014/main" id="{494FD434-0AF9-4E4B-A879-C1792AF38D2C}"/>
                      </a:ext>
                    </a:extLst>
                  </p:cNvPr>
                  <p:cNvGrpSpPr>
                    <a:grpSpLocks/>
                  </p:cNvGrpSpPr>
                  <p:nvPr/>
                </p:nvGrpSpPr>
                <p:grpSpPr bwMode="auto">
                  <a:xfrm>
                    <a:off x="7685138" y="-2293489"/>
                    <a:ext cx="2743200" cy="1482122"/>
                    <a:chOff x="4381500" y="2131027"/>
                    <a:chExt cx="2743200" cy="1482122"/>
                  </a:xfrm>
                </p:grpSpPr>
                <p:sp>
                  <p:nvSpPr>
                    <p:cNvPr id="394" name="任意多边形 58">
                      <a:extLst>
                        <a:ext uri="{FF2B5EF4-FFF2-40B4-BE49-F238E27FC236}">
                          <a16:creationId xmlns="" xmlns:a16="http://schemas.microsoft.com/office/drawing/2014/main" id="{AA8E7C92-AF28-472F-9AC1-C5168EC77030}"/>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5" name="任意多边形 59">
                      <a:extLst>
                        <a:ext uri="{FF2B5EF4-FFF2-40B4-BE49-F238E27FC236}">
                          <a16:creationId xmlns="" xmlns:a16="http://schemas.microsoft.com/office/drawing/2014/main" id="{AAA022D9-1929-4C7C-AA59-5186ECB972C5}"/>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1" name="组合 112">
                    <a:extLst>
                      <a:ext uri="{FF2B5EF4-FFF2-40B4-BE49-F238E27FC236}">
                        <a16:creationId xmlns="" xmlns:a16="http://schemas.microsoft.com/office/drawing/2014/main" id="{63F116A5-DE46-41CD-8658-5C1FB3AD53BF}"/>
                      </a:ext>
                    </a:extLst>
                  </p:cNvPr>
                  <p:cNvGrpSpPr>
                    <a:grpSpLocks/>
                  </p:cNvGrpSpPr>
                  <p:nvPr/>
                </p:nvGrpSpPr>
                <p:grpSpPr bwMode="auto">
                  <a:xfrm>
                    <a:off x="7642275" y="-801840"/>
                    <a:ext cx="2773363" cy="1440922"/>
                    <a:chOff x="4338637" y="3622676"/>
                    <a:chExt cx="2773363" cy="1440922"/>
                  </a:xfrm>
                </p:grpSpPr>
                <p:sp>
                  <p:nvSpPr>
                    <p:cNvPr id="392" name="任意多边形 56">
                      <a:extLst>
                        <a:ext uri="{FF2B5EF4-FFF2-40B4-BE49-F238E27FC236}">
                          <a16:creationId xmlns="" xmlns:a16="http://schemas.microsoft.com/office/drawing/2014/main" id="{547A05BC-456B-4769-A57A-1DB8E51C31F8}"/>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3" name="任意多边形 57">
                      <a:extLst>
                        <a:ext uri="{FF2B5EF4-FFF2-40B4-BE49-F238E27FC236}">
                          <a16:creationId xmlns="" xmlns:a16="http://schemas.microsoft.com/office/drawing/2014/main" id="{8C0EE10D-8A9D-4C67-918B-FBA8A5A69C97}"/>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47" name="组合 121">
                  <a:extLst>
                    <a:ext uri="{FF2B5EF4-FFF2-40B4-BE49-F238E27FC236}">
                      <a16:creationId xmlns="" xmlns:a16="http://schemas.microsoft.com/office/drawing/2014/main" id="{272FF88F-479C-4C42-9654-BAEC22E031C7}"/>
                    </a:ext>
                  </a:extLst>
                </p:cNvPr>
                <p:cNvGrpSpPr>
                  <a:grpSpLocks/>
                </p:cNvGrpSpPr>
                <p:nvPr/>
              </p:nvGrpSpPr>
              <p:grpSpPr bwMode="auto">
                <a:xfrm>
                  <a:off x="1167595" y="656269"/>
                  <a:ext cx="2724071" cy="2669454"/>
                  <a:chOff x="13371766" y="-2490898"/>
                  <a:chExt cx="5146323" cy="5043698"/>
                </a:xfrm>
              </p:grpSpPr>
              <p:grpSp>
                <p:nvGrpSpPr>
                  <p:cNvPr id="348" name="组合 84">
                    <a:extLst>
                      <a:ext uri="{FF2B5EF4-FFF2-40B4-BE49-F238E27FC236}">
                        <a16:creationId xmlns="" xmlns:a16="http://schemas.microsoft.com/office/drawing/2014/main" id="{C58596FA-D5D8-4BA4-B384-49CB0129E350}"/>
                      </a:ext>
                    </a:extLst>
                  </p:cNvPr>
                  <p:cNvGrpSpPr>
                    <a:grpSpLocks/>
                  </p:cNvGrpSpPr>
                  <p:nvPr/>
                </p:nvGrpSpPr>
                <p:grpSpPr bwMode="auto">
                  <a:xfrm>
                    <a:off x="14041858" y="-2490898"/>
                    <a:ext cx="4476231" cy="4896641"/>
                    <a:chOff x="-131440" y="1532255"/>
                    <a:chExt cx="2379817" cy="2603331"/>
                  </a:xfrm>
                </p:grpSpPr>
                <p:grpSp>
                  <p:nvGrpSpPr>
                    <p:cNvPr id="366" name="组合 69">
                      <a:extLst>
                        <a:ext uri="{FF2B5EF4-FFF2-40B4-BE49-F238E27FC236}">
                          <a16:creationId xmlns="" xmlns:a16="http://schemas.microsoft.com/office/drawing/2014/main" id="{424E9580-700C-4BC5-B477-3A5368BB321C}"/>
                        </a:ext>
                      </a:extLst>
                    </p:cNvPr>
                    <p:cNvGrpSpPr>
                      <a:grpSpLocks/>
                    </p:cNvGrpSpPr>
                    <p:nvPr/>
                  </p:nvGrpSpPr>
                  <p:grpSpPr bwMode="auto">
                    <a:xfrm>
                      <a:off x="1063163" y="2072415"/>
                      <a:ext cx="1179452" cy="1050341"/>
                      <a:chOff x="2682875" y="2154503"/>
                      <a:chExt cx="1179452" cy="1050341"/>
                    </a:xfrm>
                  </p:grpSpPr>
                  <p:sp>
                    <p:nvSpPr>
                      <p:cNvPr id="382" name="任意多边形 46">
                        <a:extLst>
                          <a:ext uri="{FF2B5EF4-FFF2-40B4-BE49-F238E27FC236}">
                            <a16:creationId xmlns="" xmlns:a16="http://schemas.microsoft.com/office/drawing/2014/main" id="{C896FB8E-3017-48BA-A4A4-397095A43F95}"/>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3" name="任意多边形 47">
                        <a:extLst>
                          <a:ext uri="{FF2B5EF4-FFF2-40B4-BE49-F238E27FC236}">
                            <a16:creationId xmlns="" xmlns:a16="http://schemas.microsoft.com/office/drawing/2014/main" id="{CF28BBE6-3CCE-4170-9C8A-E9726F26511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7" name="组合 80">
                      <a:extLst>
                        <a:ext uri="{FF2B5EF4-FFF2-40B4-BE49-F238E27FC236}">
                          <a16:creationId xmlns="" xmlns:a16="http://schemas.microsoft.com/office/drawing/2014/main" id="{C8C2C931-3094-429F-BF6E-42C8E46259D1}"/>
                        </a:ext>
                      </a:extLst>
                    </p:cNvPr>
                    <p:cNvGrpSpPr>
                      <a:grpSpLocks/>
                    </p:cNvGrpSpPr>
                    <p:nvPr/>
                  </p:nvGrpSpPr>
                  <p:grpSpPr bwMode="auto">
                    <a:xfrm>
                      <a:off x="1078707" y="2993336"/>
                      <a:ext cx="1169670" cy="723690"/>
                      <a:chOff x="2895600" y="3487261"/>
                      <a:chExt cx="1169670" cy="723690"/>
                    </a:xfrm>
                  </p:grpSpPr>
                  <p:sp>
                    <p:nvSpPr>
                      <p:cNvPr id="380" name="任意多边形 44">
                        <a:extLst>
                          <a:ext uri="{FF2B5EF4-FFF2-40B4-BE49-F238E27FC236}">
                            <a16:creationId xmlns="" xmlns:a16="http://schemas.microsoft.com/office/drawing/2014/main" id="{6BC7C4EF-16A7-4A50-A03C-477119DDB862}"/>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1" name="任意多边形 45">
                        <a:extLst>
                          <a:ext uri="{FF2B5EF4-FFF2-40B4-BE49-F238E27FC236}">
                            <a16:creationId xmlns="" xmlns:a16="http://schemas.microsoft.com/office/drawing/2014/main" id="{109DB153-DDCA-442F-B724-B8FD0E2AB248}"/>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8" name="组合 82">
                      <a:extLst>
                        <a:ext uri="{FF2B5EF4-FFF2-40B4-BE49-F238E27FC236}">
                          <a16:creationId xmlns="" xmlns:a16="http://schemas.microsoft.com/office/drawing/2014/main" id="{D0EC0AF7-1612-4C84-8C59-90566579A4C4}"/>
                        </a:ext>
                      </a:extLst>
                    </p:cNvPr>
                    <p:cNvGrpSpPr>
                      <a:grpSpLocks/>
                    </p:cNvGrpSpPr>
                    <p:nvPr/>
                  </p:nvGrpSpPr>
                  <p:grpSpPr bwMode="auto">
                    <a:xfrm>
                      <a:off x="618349" y="3122458"/>
                      <a:ext cx="850535" cy="1013128"/>
                      <a:chOff x="4720449" y="4163858"/>
                      <a:chExt cx="850535" cy="1013128"/>
                    </a:xfrm>
                  </p:grpSpPr>
                  <p:sp>
                    <p:nvSpPr>
                      <p:cNvPr id="378" name="任意多边形 42" hidden="1">
                        <a:extLst>
                          <a:ext uri="{FF2B5EF4-FFF2-40B4-BE49-F238E27FC236}">
                            <a16:creationId xmlns="" xmlns:a16="http://schemas.microsoft.com/office/drawing/2014/main" id="{9EE35DE7-7A13-4EB4-88C7-86A6C9E67435}"/>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9" name="任意多边形 43">
                        <a:extLst>
                          <a:ext uri="{FF2B5EF4-FFF2-40B4-BE49-F238E27FC236}">
                            <a16:creationId xmlns="" xmlns:a16="http://schemas.microsoft.com/office/drawing/2014/main" id="{B4BEADE5-70EA-4F92-AB44-8C32A641F57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9" name="组合 76">
                      <a:extLst>
                        <a:ext uri="{FF2B5EF4-FFF2-40B4-BE49-F238E27FC236}">
                          <a16:creationId xmlns="" xmlns:a16="http://schemas.microsoft.com/office/drawing/2014/main" id="{007C091D-4284-49B1-B266-4DC76BAC94FD}"/>
                        </a:ext>
                      </a:extLst>
                    </p:cNvPr>
                    <p:cNvGrpSpPr>
                      <a:grpSpLocks/>
                    </p:cNvGrpSpPr>
                    <p:nvPr/>
                  </p:nvGrpSpPr>
                  <p:grpSpPr bwMode="auto">
                    <a:xfrm>
                      <a:off x="-131440" y="2075280"/>
                      <a:ext cx="1172106" cy="1056965"/>
                      <a:chOff x="-1553840" y="2119273"/>
                      <a:chExt cx="1172106" cy="1056965"/>
                    </a:xfrm>
                  </p:grpSpPr>
                  <p:sp>
                    <p:nvSpPr>
                      <p:cNvPr id="376" name="Freeform 75_1" hidden="1">
                        <a:extLst>
                          <a:ext uri="{FF2B5EF4-FFF2-40B4-BE49-F238E27FC236}">
                            <a16:creationId xmlns="" xmlns:a16="http://schemas.microsoft.com/office/drawing/2014/main" id="{9DC27A30-F769-44C8-A1B4-5A91DCDA76C6}"/>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7" name="任意多边形 41">
                        <a:extLst>
                          <a:ext uri="{FF2B5EF4-FFF2-40B4-BE49-F238E27FC236}">
                            <a16:creationId xmlns="" xmlns:a16="http://schemas.microsoft.com/office/drawing/2014/main" id="{BE8CF1ED-009A-46A0-B485-EF5DEFC8C97F}"/>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0" name="组合 77">
                      <a:extLst>
                        <a:ext uri="{FF2B5EF4-FFF2-40B4-BE49-F238E27FC236}">
                          <a16:creationId xmlns="" xmlns:a16="http://schemas.microsoft.com/office/drawing/2014/main" id="{CD042EE1-A997-4D41-8A0C-9C00C1F0FE8C}"/>
                        </a:ext>
                      </a:extLst>
                    </p:cNvPr>
                    <p:cNvGrpSpPr>
                      <a:grpSpLocks/>
                    </p:cNvGrpSpPr>
                    <p:nvPr/>
                  </p:nvGrpSpPr>
                  <p:grpSpPr bwMode="auto">
                    <a:xfrm>
                      <a:off x="-117221" y="2989912"/>
                      <a:ext cx="1172257" cy="735498"/>
                      <a:chOff x="227370" y="4232048"/>
                      <a:chExt cx="1172257" cy="735498"/>
                    </a:xfrm>
                  </p:grpSpPr>
                  <p:sp>
                    <p:nvSpPr>
                      <p:cNvPr id="374" name="任意多边形 38">
                        <a:extLst>
                          <a:ext uri="{FF2B5EF4-FFF2-40B4-BE49-F238E27FC236}">
                            <a16:creationId xmlns="" xmlns:a16="http://schemas.microsoft.com/office/drawing/2014/main" id="{6E2759E9-A9B4-4A96-BF5A-D0BEAE86D31C}"/>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5" name="任意多边形 39">
                        <a:extLst>
                          <a:ext uri="{FF2B5EF4-FFF2-40B4-BE49-F238E27FC236}">
                            <a16:creationId xmlns="" xmlns:a16="http://schemas.microsoft.com/office/drawing/2014/main" id="{8ECC9C12-69E3-4CEE-9072-1E2B432D0182}"/>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1" name="组合 68">
                      <a:extLst>
                        <a:ext uri="{FF2B5EF4-FFF2-40B4-BE49-F238E27FC236}">
                          <a16:creationId xmlns="" xmlns:a16="http://schemas.microsoft.com/office/drawing/2014/main" id="{87947FD1-F9B4-4920-A888-33B041921F46}"/>
                        </a:ext>
                      </a:extLst>
                    </p:cNvPr>
                    <p:cNvGrpSpPr>
                      <a:grpSpLocks/>
                    </p:cNvGrpSpPr>
                    <p:nvPr/>
                  </p:nvGrpSpPr>
                  <p:grpSpPr bwMode="auto">
                    <a:xfrm>
                      <a:off x="653667" y="1532255"/>
                      <a:ext cx="856733" cy="1585595"/>
                      <a:chOff x="2911092" y="1154430"/>
                      <a:chExt cx="856733" cy="1585595"/>
                    </a:xfrm>
                  </p:grpSpPr>
                  <p:sp>
                    <p:nvSpPr>
                      <p:cNvPr id="372" name="任意多边形 36">
                        <a:extLst>
                          <a:ext uri="{FF2B5EF4-FFF2-40B4-BE49-F238E27FC236}">
                            <a16:creationId xmlns="" xmlns:a16="http://schemas.microsoft.com/office/drawing/2014/main" id="{9856605F-7F4D-4844-9AD2-9D8E260EEBF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3" name="任意多边形 37">
                        <a:extLst>
                          <a:ext uri="{FF2B5EF4-FFF2-40B4-BE49-F238E27FC236}">
                            <a16:creationId xmlns="" xmlns:a16="http://schemas.microsoft.com/office/drawing/2014/main" id="{C2577A9E-61EB-44C2-A0FF-3444E1C282A1}"/>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49" name="组合 64">
                    <a:extLst>
                      <a:ext uri="{FF2B5EF4-FFF2-40B4-BE49-F238E27FC236}">
                        <a16:creationId xmlns="" xmlns:a16="http://schemas.microsoft.com/office/drawing/2014/main" id="{6A204F1F-B585-4858-A9DE-7C1B11118B8F}"/>
                      </a:ext>
                    </a:extLst>
                  </p:cNvPr>
                  <p:cNvGrpSpPr>
                    <a:grpSpLocks/>
                  </p:cNvGrpSpPr>
                  <p:nvPr/>
                </p:nvGrpSpPr>
                <p:grpSpPr bwMode="auto">
                  <a:xfrm>
                    <a:off x="13371766" y="-568256"/>
                    <a:ext cx="3969643" cy="3121056"/>
                    <a:chOff x="-104553" y="2352286"/>
                    <a:chExt cx="3969643" cy="3121056"/>
                  </a:xfrm>
                </p:grpSpPr>
                <p:sp>
                  <p:nvSpPr>
                    <p:cNvPr id="364" name="椭圆 363">
                      <a:extLst>
                        <a:ext uri="{FF2B5EF4-FFF2-40B4-BE49-F238E27FC236}">
                          <a16:creationId xmlns="" xmlns:a16="http://schemas.microsoft.com/office/drawing/2014/main" id="{7ABD775C-22E8-4DED-BD68-A5831E0807D4}"/>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5" name="椭圆 364">
                      <a:extLst>
                        <a:ext uri="{FF2B5EF4-FFF2-40B4-BE49-F238E27FC236}">
                          <a16:creationId xmlns="" xmlns:a16="http://schemas.microsoft.com/office/drawing/2014/main" id="{850C424C-DD10-459C-AA82-97A14F434F24}"/>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0" name="组合 40">
                    <a:extLst>
                      <a:ext uri="{FF2B5EF4-FFF2-40B4-BE49-F238E27FC236}">
                        <a16:creationId xmlns="" xmlns:a16="http://schemas.microsoft.com/office/drawing/2014/main" id="{C443F4C0-850E-473C-8649-C7F5FF080665}"/>
                      </a:ext>
                    </a:extLst>
                  </p:cNvPr>
                  <p:cNvGrpSpPr>
                    <a:grpSpLocks/>
                  </p:cNvGrpSpPr>
                  <p:nvPr/>
                </p:nvGrpSpPr>
                <p:grpSpPr bwMode="auto">
                  <a:xfrm>
                    <a:off x="15232572" y="-1047421"/>
                    <a:ext cx="2124490" cy="2153566"/>
                    <a:chOff x="3971510" y="869821"/>
                    <a:chExt cx="2124490" cy="2153566"/>
                  </a:xfrm>
                </p:grpSpPr>
                <p:grpSp>
                  <p:nvGrpSpPr>
                    <p:cNvPr id="351" name="组合 19">
                      <a:extLst>
                        <a:ext uri="{FF2B5EF4-FFF2-40B4-BE49-F238E27FC236}">
                          <a16:creationId xmlns="" xmlns:a16="http://schemas.microsoft.com/office/drawing/2014/main" id="{559899BF-2BD2-405A-913E-E1AD2E5FA783}"/>
                        </a:ext>
                      </a:extLst>
                    </p:cNvPr>
                    <p:cNvGrpSpPr>
                      <a:grpSpLocks/>
                    </p:cNvGrpSpPr>
                    <p:nvPr/>
                  </p:nvGrpSpPr>
                  <p:grpSpPr bwMode="auto">
                    <a:xfrm>
                      <a:off x="5052827" y="904964"/>
                      <a:ext cx="1043173" cy="1547336"/>
                      <a:chOff x="8202642" y="1331438"/>
                      <a:chExt cx="1043173" cy="1547336"/>
                    </a:xfrm>
                  </p:grpSpPr>
                  <p:sp>
                    <p:nvSpPr>
                      <p:cNvPr id="362" name="任意多边形 26">
                        <a:extLst>
                          <a:ext uri="{FF2B5EF4-FFF2-40B4-BE49-F238E27FC236}">
                            <a16:creationId xmlns="" xmlns:a16="http://schemas.microsoft.com/office/drawing/2014/main" id="{64F7DDE9-2735-4C9C-9B60-080A835AA47B}"/>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3" name="任意多边形 27">
                        <a:extLst>
                          <a:ext uri="{FF2B5EF4-FFF2-40B4-BE49-F238E27FC236}">
                            <a16:creationId xmlns="" xmlns:a16="http://schemas.microsoft.com/office/drawing/2014/main" id="{488E8D79-6E4E-4866-BC54-FCF7582AAEF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2" name="组合 39">
                      <a:extLst>
                        <a:ext uri="{FF2B5EF4-FFF2-40B4-BE49-F238E27FC236}">
                          <a16:creationId xmlns="" xmlns:a16="http://schemas.microsoft.com/office/drawing/2014/main" id="{2EFBFDD8-1F0E-4D01-B423-084120F81610}"/>
                        </a:ext>
                      </a:extLst>
                    </p:cNvPr>
                    <p:cNvGrpSpPr>
                      <a:grpSpLocks/>
                    </p:cNvGrpSpPr>
                    <p:nvPr/>
                  </p:nvGrpSpPr>
                  <p:grpSpPr bwMode="auto">
                    <a:xfrm>
                      <a:off x="4018410" y="869821"/>
                      <a:ext cx="1074500" cy="1569143"/>
                      <a:chOff x="4018410" y="869821"/>
                      <a:chExt cx="1074500" cy="1569143"/>
                    </a:xfrm>
                  </p:grpSpPr>
                  <p:sp>
                    <p:nvSpPr>
                      <p:cNvPr id="360" name="任意多边形 24">
                        <a:extLst>
                          <a:ext uri="{FF2B5EF4-FFF2-40B4-BE49-F238E27FC236}">
                            <a16:creationId xmlns="" xmlns:a16="http://schemas.microsoft.com/office/drawing/2014/main" id="{E196A6D7-6CD1-4C74-8B43-8AB444F2E8E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1" name="任意多边形 25">
                        <a:extLst>
                          <a:ext uri="{FF2B5EF4-FFF2-40B4-BE49-F238E27FC236}">
                            <a16:creationId xmlns="" xmlns:a16="http://schemas.microsoft.com/office/drawing/2014/main" id="{0C45F59F-3E61-47A1-BA0D-9CD7BFE94D42}"/>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3" name="组合 23">
                      <a:extLst>
                        <a:ext uri="{FF2B5EF4-FFF2-40B4-BE49-F238E27FC236}">
                          <a16:creationId xmlns="" xmlns:a16="http://schemas.microsoft.com/office/drawing/2014/main" id="{78916C1B-66C4-4358-A585-236E052C2827}"/>
                        </a:ext>
                      </a:extLst>
                    </p:cNvPr>
                    <p:cNvGrpSpPr>
                      <a:grpSpLocks/>
                    </p:cNvGrpSpPr>
                    <p:nvPr/>
                  </p:nvGrpSpPr>
                  <p:grpSpPr bwMode="auto">
                    <a:xfrm>
                      <a:off x="5048035" y="2175212"/>
                      <a:ext cx="1018726" cy="829528"/>
                      <a:chOff x="7348022" y="2790825"/>
                      <a:chExt cx="1018726" cy="829528"/>
                    </a:xfrm>
                  </p:grpSpPr>
                  <p:sp>
                    <p:nvSpPr>
                      <p:cNvPr id="358" name="任意多边形 22" hidden="1">
                        <a:extLst>
                          <a:ext uri="{FF2B5EF4-FFF2-40B4-BE49-F238E27FC236}">
                            <a16:creationId xmlns="" xmlns:a16="http://schemas.microsoft.com/office/drawing/2014/main" id="{98974CF9-2338-40A3-A7FE-5228A43C910B}"/>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9" name="任意多边形 23">
                        <a:extLst>
                          <a:ext uri="{FF2B5EF4-FFF2-40B4-BE49-F238E27FC236}">
                            <a16:creationId xmlns="" xmlns:a16="http://schemas.microsoft.com/office/drawing/2014/main" id="{6F3BFCF2-0E6D-4691-803D-B2E96B88EBA2}"/>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4" name="组合 33">
                      <a:extLst>
                        <a:ext uri="{FF2B5EF4-FFF2-40B4-BE49-F238E27FC236}">
                          <a16:creationId xmlns="" xmlns:a16="http://schemas.microsoft.com/office/drawing/2014/main" id="{1D7D3295-CB72-4302-8EC6-EF8F374A15D8}"/>
                        </a:ext>
                      </a:extLst>
                    </p:cNvPr>
                    <p:cNvGrpSpPr>
                      <a:grpSpLocks/>
                    </p:cNvGrpSpPr>
                    <p:nvPr/>
                  </p:nvGrpSpPr>
                  <p:grpSpPr bwMode="auto">
                    <a:xfrm>
                      <a:off x="3971510" y="2141238"/>
                      <a:ext cx="1066735" cy="882149"/>
                      <a:chOff x="8334175" y="1062762"/>
                      <a:chExt cx="1066735" cy="882149"/>
                    </a:xfrm>
                  </p:grpSpPr>
                  <p:sp>
                    <p:nvSpPr>
                      <p:cNvPr id="355" name="任意多边形 19">
                        <a:extLst>
                          <a:ext uri="{FF2B5EF4-FFF2-40B4-BE49-F238E27FC236}">
                            <a16:creationId xmlns="" xmlns:a16="http://schemas.microsoft.com/office/drawing/2014/main" id="{ECA02422-07FB-44D0-814D-FE490775DE73}"/>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6" name="任意多边形 20">
                        <a:extLst>
                          <a:ext uri="{FF2B5EF4-FFF2-40B4-BE49-F238E27FC236}">
                            <a16:creationId xmlns="" xmlns:a16="http://schemas.microsoft.com/office/drawing/2014/main" id="{2CF17103-66C1-4D16-8664-89EFFA5E24E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7" name="任意多边形 21">
                        <a:extLst>
                          <a:ext uri="{FF2B5EF4-FFF2-40B4-BE49-F238E27FC236}">
                            <a16:creationId xmlns="" xmlns:a16="http://schemas.microsoft.com/office/drawing/2014/main" id="{32B061B0-9E7C-48E0-B2A3-7006E8C5298F}"/>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41" name="矩形 340">
              <a:extLst>
                <a:ext uri="{FF2B5EF4-FFF2-40B4-BE49-F238E27FC236}">
                  <a16:creationId xmlns="" xmlns:a16="http://schemas.microsoft.com/office/drawing/2014/main" id="{5A4330B1-E142-4978-9A37-7B31CDD8BAAC}"/>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14" name="组合 413">
            <a:extLst>
              <a:ext uri="{FF2B5EF4-FFF2-40B4-BE49-F238E27FC236}">
                <a16:creationId xmlns="" xmlns:a16="http://schemas.microsoft.com/office/drawing/2014/main" id="{D6245F20-7840-4E8B-B30C-220BF85C2FFF}"/>
              </a:ext>
            </a:extLst>
          </p:cNvPr>
          <p:cNvGrpSpPr/>
          <p:nvPr/>
        </p:nvGrpSpPr>
        <p:grpSpPr>
          <a:xfrm>
            <a:off x="5531612" y="3453038"/>
            <a:ext cx="989585" cy="989585"/>
            <a:chOff x="4005943" y="1714500"/>
            <a:chExt cx="4033157" cy="4033157"/>
          </a:xfrm>
        </p:grpSpPr>
        <p:grpSp>
          <p:nvGrpSpPr>
            <p:cNvPr id="415" name="组合 414">
              <a:extLst>
                <a:ext uri="{FF2B5EF4-FFF2-40B4-BE49-F238E27FC236}">
                  <a16:creationId xmlns="" xmlns:a16="http://schemas.microsoft.com/office/drawing/2014/main" id="{CFF7A7E2-1E89-4A05-BF8B-7E996218674A}"/>
                </a:ext>
              </a:extLst>
            </p:cNvPr>
            <p:cNvGrpSpPr>
              <a:grpSpLocks/>
            </p:cNvGrpSpPr>
            <p:nvPr/>
          </p:nvGrpSpPr>
          <p:grpSpPr bwMode="auto">
            <a:xfrm>
              <a:off x="4134074" y="2379793"/>
              <a:ext cx="3257326" cy="3254018"/>
              <a:chOff x="412646" y="656269"/>
              <a:chExt cx="3839484" cy="3834791"/>
            </a:xfrm>
          </p:grpSpPr>
          <p:sp>
            <p:nvSpPr>
              <p:cNvPr id="417" name="椭圆 416">
                <a:extLst>
                  <a:ext uri="{FF2B5EF4-FFF2-40B4-BE49-F238E27FC236}">
                    <a16:creationId xmlns="" xmlns:a16="http://schemas.microsoft.com/office/drawing/2014/main" id="{2D648EB1-A833-4CDF-915C-D72D0228270D}"/>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18" name="组合 417">
                <a:extLst>
                  <a:ext uri="{FF2B5EF4-FFF2-40B4-BE49-F238E27FC236}">
                    <a16:creationId xmlns="" xmlns:a16="http://schemas.microsoft.com/office/drawing/2014/main" id="{5F3F75CC-0E40-470B-A7D3-CAD33BB9C6C3}"/>
                  </a:ext>
                </a:extLst>
              </p:cNvPr>
              <p:cNvGrpSpPr>
                <a:grpSpLocks/>
              </p:cNvGrpSpPr>
              <p:nvPr/>
            </p:nvGrpSpPr>
            <p:grpSpPr bwMode="auto">
              <a:xfrm>
                <a:off x="1167595" y="656269"/>
                <a:ext cx="3084535" cy="3065208"/>
                <a:chOff x="1167595" y="656269"/>
                <a:chExt cx="3084535" cy="3065208"/>
              </a:xfrm>
            </p:grpSpPr>
            <p:sp>
              <p:nvSpPr>
                <p:cNvPr id="419" name="椭圆 418">
                  <a:extLst>
                    <a:ext uri="{FF2B5EF4-FFF2-40B4-BE49-F238E27FC236}">
                      <a16:creationId xmlns="" xmlns:a16="http://schemas.microsoft.com/office/drawing/2014/main" id="{0927B1E1-24A6-41A9-8A72-1A5668D8C187}"/>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20" name="组合 126">
                  <a:extLst>
                    <a:ext uri="{FF2B5EF4-FFF2-40B4-BE49-F238E27FC236}">
                      <a16:creationId xmlns="" xmlns:a16="http://schemas.microsoft.com/office/drawing/2014/main" id="{D331D221-9622-4AAC-B2B2-CC08527C5B23}"/>
                    </a:ext>
                  </a:extLst>
                </p:cNvPr>
                <p:cNvGrpSpPr>
                  <a:grpSpLocks/>
                </p:cNvGrpSpPr>
                <p:nvPr/>
              </p:nvGrpSpPr>
              <p:grpSpPr bwMode="auto">
                <a:xfrm>
                  <a:off x="1471763" y="905821"/>
                  <a:ext cx="2545098" cy="2726591"/>
                  <a:chOff x="5692632" y="2125830"/>
                  <a:chExt cx="2582391" cy="2767159"/>
                </a:xfrm>
              </p:grpSpPr>
              <p:sp>
                <p:nvSpPr>
                  <p:cNvPr id="483" name="任意多边形 72">
                    <a:extLst>
                      <a:ext uri="{FF2B5EF4-FFF2-40B4-BE49-F238E27FC236}">
                        <a16:creationId xmlns="" xmlns:a16="http://schemas.microsoft.com/office/drawing/2014/main" id="{B635C66E-0D25-4EC6-AB7B-7A1AEEEE095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4" name="任意多边形 73">
                    <a:extLst>
                      <a:ext uri="{FF2B5EF4-FFF2-40B4-BE49-F238E27FC236}">
                        <a16:creationId xmlns="" xmlns:a16="http://schemas.microsoft.com/office/drawing/2014/main" id="{31CACDC7-3CD4-4520-842E-A1A0EADA2744}"/>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5" name="任意多边形 74">
                    <a:extLst>
                      <a:ext uri="{FF2B5EF4-FFF2-40B4-BE49-F238E27FC236}">
                        <a16:creationId xmlns="" xmlns:a16="http://schemas.microsoft.com/office/drawing/2014/main" id="{CA7FD892-57C1-4BA2-ACF2-A5AA2E37106A}"/>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6" name="任意多边形 75">
                    <a:extLst>
                      <a:ext uri="{FF2B5EF4-FFF2-40B4-BE49-F238E27FC236}">
                        <a16:creationId xmlns="" xmlns:a16="http://schemas.microsoft.com/office/drawing/2014/main" id="{8E46F4B1-46FF-483E-92FB-4CCA9B8E787D}"/>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7" name="任意多边形 76">
                    <a:extLst>
                      <a:ext uri="{FF2B5EF4-FFF2-40B4-BE49-F238E27FC236}">
                        <a16:creationId xmlns="" xmlns:a16="http://schemas.microsoft.com/office/drawing/2014/main" id="{1A715F35-7A8C-497E-B959-446AB87E80C1}"/>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8" name="任意多边形 77">
                    <a:extLst>
                      <a:ext uri="{FF2B5EF4-FFF2-40B4-BE49-F238E27FC236}">
                        <a16:creationId xmlns="" xmlns:a16="http://schemas.microsoft.com/office/drawing/2014/main" id="{71DDCE98-2AC0-4392-B326-747687A9FCDF}"/>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1" name="组合 122">
                  <a:extLst>
                    <a:ext uri="{FF2B5EF4-FFF2-40B4-BE49-F238E27FC236}">
                      <a16:creationId xmlns="" xmlns:a16="http://schemas.microsoft.com/office/drawing/2014/main" id="{B0C38BF0-1A2A-45CF-9662-5CF63D64DF1B}"/>
                    </a:ext>
                  </a:extLst>
                </p:cNvPr>
                <p:cNvGrpSpPr>
                  <a:grpSpLocks/>
                </p:cNvGrpSpPr>
                <p:nvPr/>
              </p:nvGrpSpPr>
              <p:grpSpPr bwMode="auto">
                <a:xfrm>
                  <a:off x="1238175" y="792388"/>
                  <a:ext cx="3013955" cy="2929089"/>
                  <a:chOff x="7642275" y="-3564091"/>
                  <a:chExt cx="5694363" cy="5534842"/>
                </a:xfrm>
              </p:grpSpPr>
              <p:grpSp>
                <p:nvGrpSpPr>
                  <p:cNvPr id="459" name="组合 108">
                    <a:extLst>
                      <a:ext uri="{FF2B5EF4-FFF2-40B4-BE49-F238E27FC236}">
                        <a16:creationId xmlns="" xmlns:a16="http://schemas.microsoft.com/office/drawing/2014/main" id="{D124BCE7-9063-49E6-9B8B-52C2C66B9A46}"/>
                      </a:ext>
                    </a:extLst>
                  </p:cNvPr>
                  <p:cNvGrpSpPr>
                    <a:grpSpLocks/>
                  </p:cNvGrpSpPr>
                  <p:nvPr/>
                </p:nvGrpSpPr>
                <p:grpSpPr bwMode="auto">
                  <a:xfrm>
                    <a:off x="10568038" y="-2241539"/>
                    <a:ext cx="2768600" cy="1414311"/>
                    <a:chOff x="7264400" y="2182977"/>
                    <a:chExt cx="2768600" cy="1414311"/>
                  </a:xfrm>
                </p:grpSpPr>
                <p:sp>
                  <p:nvSpPr>
                    <p:cNvPr id="481" name="任意多边形 70">
                      <a:extLst>
                        <a:ext uri="{FF2B5EF4-FFF2-40B4-BE49-F238E27FC236}">
                          <a16:creationId xmlns="" xmlns:a16="http://schemas.microsoft.com/office/drawing/2014/main" id="{72BA03C1-E3E8-437E-97B5-DD7046BFD618}"/>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2" name="任意多边形 71">
                      <a:extLst>
                        <a:ext uri="{FF2B5EF4-FFF2-40B4-BE49-F238E27FC236}">
                          <a16:creationId xmlns="" xmlns:a16="http://schemas.microsoft.com/office/drawing/2014/main" id="{D5A1AE1D-4A6D-4B33-A945-9678BBC89327}"/>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0" name="组合 109">
                    <a:extLst>
                      <a:ext uri="{FF2B5EF4-FFF2-40B4-BE49-F238E27FC236}">
                        <a16:creationId xmlns="" xmlns:a16="http://schemas.microsoft.com/office/drawing/2014/main" id="{61C6B8A3-A5BA-42BE-82BE-75C8D529DE56}"/>
                      </a:ext>
                    </a:extLst>
                  </p:cNvPr>
                  <p:cNvGrpSpPr>
                    <a:grpSpLocks/>
                  </p:cNvGrpSpPr>
                  <p:nvPr/>
                </p:nvGrpSpPr>
                <p:grpSpPr bwMode="auto">
                  <a:xfrm>
                    <a:off x="10555338" y="-792316"/>
                    <a:ext cx="2717800" cy="1467621"/>
                    <a:chOff x="7251700" y="3632200"/>
                    <a:chExt cx="2717800" cy="1467621"/>
                  </a:xfrm>
                </p:grpSpPr>
                <p:sp>
                  <p:nvSpPr>
                    <p:cNvPr id="479" name="任意多边形 68">
                      <a:extLst>
                        <a:ext uri="{FF2B5EF4-FFF2-40B4-BE49-F238E27FC236}">
                          <a16:creationId xmlns="" xmlns:a16="http://schemas.microsoft.com/office/drawing/2014/main" id="{E0CD47F5-9DDE-4D7B-826B-6FD68EAB0937}"/>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0" name="任意多边形 69">
                      <a:extLst>
                        <a:ext uri="{FF2B5EF4-FFF2-40B4-BE49-F238E27FC236}">
                          <a16:creationId xmlns="" xmlns:a16="http://schemas.microsoft.com/office/drawing/2014/main" id="{86037B96-D715-4E1A-A79B-7DDD9117A06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1" name="组合 110">
                    <a:extLst>
                      <a:ext uri="{FF2B5EF4-FFF2-40B4-BE49-F238E27FC236}">
                        <a16:creationId xmlns="" xmlns:a16="http://schemas.microsoft.com/office/drawing/2014/main" id="{29002CB0-8631-4598-8458-AC197556C385}"/>
                      </a:ext>
                    </a:extLst>
                  </p:cNvPr>
                  <p:cNvGrpSpPr>
                    <a:grpSpLocks/>
                  </p:cNvGrpSpPr>
                  <p:nvPr/>
                </p:nvGrpSpPr>
                <p:grpSpPr bwMode="auto">
                  <a:xfrm>
                    <a:off x="10471931" y="-792316"/>
                    <a:ext cx="1523446" cy="2743380"/>
                    <a:chOff x="7168293" y="3632200"/>
                    <a:chExt cx="1523446" cy="2743380"/>
                  </a:xfrm>
                </p:grpSpPr>
                <p:sp>
                  <p:nvSpPr>
                    <p:cNvPr id="477" name="任意多边形 66">
                      <a:extLst>
                        <a:ext uri="{FF2B5EF4-FFF2-40B4-BE49-F238E27FC236}">
                          <a16:creationId xmlns="" xmlns:a16="http://schemas.microsoft.com/office/drawing/2014/main" id="{7E43B000-8936-4926-B7E9-3FE3B031E8B2}"/>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8" name="任意多边形 67">
                      <a:extLst>
                        <a:ext uri="{FF2B5EF4-FFF2-40B4-BE49-F238E27FC236}">
                          <a16:creationId xmlns="" xmlns:a16="http://schemas.microsoft.com/office/drawing/2014/main" id="{5618E3D2-43F4-463B-8906-55565FB4E32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2" name="组合 111">
                    <a:extLst>
                      <a:ext uri="{FF2B5EF4-FFF2-40B4-BE49-F238E27FC236}">
                        <a16:creationId xmlns="" xmlns:a16="http://schemas.microsoft.com/office/drawing/2014/main" id="{9D0A40FF-B45F-4D14-BDDC-EA5B1F8BBD91}"/>
                      </a:ext>
                    </a:extLst>
                  </p:cNvPr>
                  <p:cNvGrpSpPr>
                    <a:grpSpLocks/>
                  </p:cNvGrpSpPr>
                  <p:nvPr/>
                </p:nvGrpSpPr>
                <p:grpSpPr bwMode="auto">
                  <a:xfrm>
                    <a:off x="8882232" y="-789141"/>
                    <a:ext cx="1567560" cy="2759892"/>
                    <a:chOff x="5578594" y="3635375"/>
                    <a:chExt cx="1567560" cy="2759892"/>
                  </a:xfrm>
                </p:grpSpPr>
                <p:sp>
                  <p:nvSpPr>
                    <p:cNvPr id="475" name="任意多边形 64">
                      <a:extLst>
                        <a:ext uri="{FF2B5EF4-FFF2-40B4-BE49-F238E27FC236}">
                          <a16:creationId xmlns="" xmlns:a16="http://schemas.microsoft.com/office/drawing/2014/main" id="{301FF18C-33FF-4A4E-AB26-20805D6106B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6" name="任意多边形 65">
                      <a:extLst>
                        <a:ext uri="{FF2B5EF4-FFF2-40B4-BE49-F238E27FC236}">
                          <a16:creationId xmlns="" xmlns:a16="http://schemas.microsoft.com/office/drawing/2014/main" id="{AE45C42E-0DE9-4443-B890-0DB1D016B87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3" name="组合 99">
                    <a:extLst>
                      <a:ext uri="{FF2B5EF4-FFF2-40B4-BE49-F238E27FC236}">
                        <a16:creationId xmlns="" xmlns:a16="http://schemas.microsoft.com/office/drawing/2014/main" id="{28218DD7-2218-4FE8-8A46-424FB018BF85}"/>
                      </a:ext>
                    </a:extLst>
                  </p:cNvPr>
                  <p:cNvGrpSpPr>
                    <a:grpSpLocks/>
                  </p:cNvGrpSpPr>
                  <p:nvPr/>
                </p:nvGrpSpPr>
                <p:grpSpPr bwMode="auto">
                  <a:xfrm>
                    <a:off x="10504538" y="-3459330"/>
                    <a:ext cx="1556982" cy="2603514"/>
                    <a:chOff x="7200900" y="965186"/>
                    <a:chExt cx="1556982" cy="2603514"/>
                  </a:xfrm>
                </p:grpSpPr>
                <p:sp>
                  <p:nvSpPr>
                    <p:cNvPr id="473" name="任意多边形 62">
                      <a:extLst>
                        <a:ext uri="{FF2B5EF4-FFF2-40B4-BE49-F238E27FC236}">
                          <a16:creationId xmlns="" xmlns:a16="http://schemas.microsoft.com/office/drawing/2014/main" id="{61F0371D-6046-4760-9E0E-34CE994490F6}"/>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4" name="任意多边形 63">
                      <a:extLst>
                        <a:ext uri="{FF2B5EF4-FFF2-40B4-BE49-F238E27FC236}">
                          <a16:creationId xmlns="" xmlns:a16="http://schemas.microsoft.com/office/drawing/2014/main" id="{057B69CF-959A-46A7-8844-541A81543BFF}"/>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4" name="组合 98">
                    <a:extLst>
                      <a:ext uri="{FF2B5EF4-FFF2-40B4-BE49-F238E27FC236}">
                        <a16:creationId xmlns="" xmlns:a16="http://schemas.microsoft.com/office/drawing/2014/main" id="{0366C5CC-D4C7-4482-B94B-FB5CD633F7DE}"/>
                      </a:ext>
                    </a:extLst>
                  </p:cNvPr>
                  <p:cNvGrpSpPr>
                    <a:grpSpLocks/>
                  </p:cNvGrpSpPr>
                  <p:nvPr/>
                </p:nvGrpSpPr>
                <p:grpSpPr bwMode="auto">
                  <a:xfrm>
                    <a:off x="9007760" y="-3564091"/>
                    <a:ext cx="1499035" cy="2673350"/>
                    <a:chOff x="5704122" y="860425"/>
                    <a:chExt cx="1499035" cy="2673350"/>
                  </a:xfrm>
                </p:grpSpPr>
                <p:sp>
                  <p:nvSpPr>
                    <p:cNvPr id="471" name="任意多边形 60">
                      <a:extLst>
                        <a:ext uri="{FF2B5EF4-FFF2-40B4-BE49-F238E27FC236}">
                          <a16:creationId xmlns="" xmlns:a16="http://schemas.microsoft.com/office/drawing/2014/main" id="{3BB54F7B-5DB8-4EBF-B514-6726A441A60F}"/>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2" name="任意多边形 61">
                      <a:extLst>
                        <a:ext uri="{FF2B5EF4-FFF2-40B4-BE49-F238E27FC236}">
                          <a16:creationId xmlns="" xmlns:a16="http://schemas.microsoft.com/office/drawing/2014/main" id="{341C31F6-D11D-4D8A-9073-8CE2EA837168}"/>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5" name="组合 113">
                    <a:extLst>
                      <a:ext uri="{FF2B5EF4-FFF2-40B4-BE49-F238E27FC236}">
                        <a16:creationId xmlns="" xmlns:a16="http://schemas.microsoft.com/office/drawing/2014/main" id="{C4F570B9-A8D8-4333-8EF4-B4065C03BC2C}"/>
                      </a:ext>
                    </a:extLst>
                  </p:cNvPr>
                  <p:cNvGrpSpPr>
                    <a:grpSpLocks/>
                  </p:cNvGrpSpPr>
                  <p:nvPr/>
                </p:nvGrpSpPr>
                <p:grpSpPr bwMode="auto">
                  <a:xfrm>
                    <a:off x="7685138" y="-2293489"/>
                    <a:ext cx="2743200" cy="1482122"/>
                    <a:chOff x="4381500" y="2131027"/>
                    <a:chExt cx="2743200" cy="1482122"/>
                  </a:xfrm>
                </p:grpSpPr>
                <p:sp>
                  <p:nvSpPr>
                    <p:cNvPr id="469" name="任意多边形 58">
                      <a:extLst>
                        <a:ext uri="{FF2B5EF4-FFF2-40B4-BE49-F238E27FC236}">
                          <a16:creationId xmlns="" xmlns:a16="http://schemas.microsoft.com/office/drawing/2014/main" id="{D49F2F2E-1F42-4CF4-A97D-C7ECADCF589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0" name="任意多边形 59">
                      <a:extLst>
                        <a:ext uri="{FF2B5EF4-FFF2-40B4-BE49-F238E27FC236}">
                          <a16:creationId xmlns="" xmlns:a16="http://schemas.microsoft.com/office/drawing/2014/main" id="{5B048508-8ADF-4A43-9FF1-3ABF2A028EB0}"/>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6" name="组合 112">
                    <a:extLst>
                      <a:ext uri="{FF2B5EF4-FFF2-40B4-BE49-F238E27FC236}">
                        <a16:creationId xmlns="" xmlns:a16="http://schemas.microsoft.com/office/drawing/2014/main" id="{94E9A76C-A180-4415-AD83-3B371467260B}"/>
                      </a:ext>
                    </a:extLst>
                  </p:cNvPr>
                  <p:cNvGrpSpPr>
                    <a:grpSpLocks/>
                  </p:cNvGrpSpPr>
                  <p:nvPr/>
                </p:nvGrpSpPr>
                <p:grpSpPr bwMode="auto">
                  <a:xfrm>
                    <a:off x="7642275" y="-801840"/>
                    <a:ext cx="2773363" cy="1440922"/>
                    <a:chOff x="4338637" y="3622676"/>
                    <a:chExt cx="2773363" cy="1440922"/>
                  </a:xfrm>
                </p:grpSpPr>
                <p:sp>
                  <p:nvSpPr>
                    <p:cNvPr id="467" name="任意多边形 56">
                      <a:extLst>
                        <a:ext uri="{FF2B5EF4-FFF2-40B4-BE49-F238E27FC236}">
                          <a16:creationId xmlns="" xmlns:a16="http://schemas.microsoft.com/office/drawing/2014/main" id="{9F8368A1-BEFB-41F0-9A6A-E50A4503824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8" name="任意多边形 57">
                      <a:extLst>
                        <a:ext uri="{FF2B5EF4-FFF2-40B4-BE49-F238E27FC236}">
                          <a16:creationId xmlns="" xmlns:a16="http://schemas.microsoft.com/office/drawing/2014/main" id="{285D5C90-2863-47FF-A52C-1A778190FC44}"/>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22" name="组合 121">
                  <a:extLst>
                    <a:ext uri="{FF2B5EF4-FFF2-40B4-BE49-F238E27FC236}">
                      <a16:creationId xmlns="" xmlns:a16="http://schemas.microsoft.com/office/drawing/2014/main" id="{EF4C6503-E261-4B08-8251-86A7A4DD2C80}"/>
                    </a:ext>
                  </a:extLst>
                </p:cNvPr>
                <p:cNvGrpSpPr>
                  <a:grpSpLocks/>
                </p:cNvGrpSpPr>
                <p:nvPr/>
              </p:nvGrpSpPr>
              <p:grpSpPr bwMode="auto">
                <a:xfrm>
                  <a:off x="1167595" y="656269"/>
                  <a:ext cx="2724071" cy="2669454"/>
                  <a:chOff x="13371766" y="-2490898"/>
                  <a:chExt cx="5146323" cy="5043698"/>
                </a:xfrm>
              </p:grpSpPr>
              <p:grpSp>
                <p:nvGrpSpPr>
                  <p:cNvPr id="423" name="组合 84">
                    <a:extLst>
                      <a:ext uri="{FF2B5EF4-FFF2-40B4-BE49-F238E27FC236}">
                        <a16:creationId xmlns="" xmlns:a16="http://schemas.microsoft.com/office/drawing/2014/main" id="{733F6803-E512-4407-BC42-F693491F3980}"/>
                      </a:ext>
                    </a:extLst>
                  </p:cNvPr>
                  <p:cNvGrpSpPr>
                    <a:grpSpLocks/>
                  </p:cNvGrpSpPr>
                  <p:nvPr/>
                </p:nvGrpSpPr>
                <p:grpSpPr bwMode="auto">
                  <a:xfrm>
                    <a:off x="14041858" y="-2490898"/>
                    <a:ext cx="4476231" cy="4896641"/>
                    <a:chOff x="-131440" y="1532255"/>
                    <a:chExt cx="2379817" cy="2603331"/>
                  </a:xfrm>
                </p:grpSpPr>
                <p:grpSp>
                  <p:nvGrpSpPr>
                    <p:cNvPr id="441" name="组合 69">
                      <a:extLst>
                        <a:ext uri="{FF2B5EF4-FFF2-40B4-BE49-F238E27FC236}">
                          <a16:creationId xmlns="" xmlns:a16="http://schemas.microsoft.com/office/drawing/2014/main" id="{B440B06C-0E56-4E98-A51C-BCAE592222A4}"/>
                        </a:ext>
                      </a:extLst>
                    </p:cNvPr>
                    <p:cNvGrpSpPr>
                      <a:grpSpLocks/>
                    </p:cNvGrpSpPr>
                    <p:nvPr/>
                  </p:nvGrpSpPr>
                  <p:grpSpPr bwMode="auto">
                    <a:xfrm>
                      <a:off x="1063163" y="2072415"/>
                      <a:ext cx="1179452" cy="1050341"/>
                      <a:chOff x="2682875" y="2154503"/>
                      <a:chExt cx="1179452" cy="1050341"/>
                    </a:xfrm>
                  </p:grpSpPr>
                  <p:sp>
                    <p:nvSpPr>
                      <p:cNvPr id="457" name="任意多边形 46">
                        <a:extLst>
                          <a:ext uri="{FF2B5EF4-FFF2-40B4-BE49-F238E27FC236}">
                            <a16:creationId xmlns="" xmlns:a16="http://schemas.microsoft.com/office/drawing/2014/main" id="{1E00DE85-1E40-48F8-9B25-77333F9662C2}"/>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8" name="任意多边形 47">
                        <a:extLst>
                          <a:ext uri="{FF2B5EF4-FFF2-40B4-BE49-F238E27FC236}">
                            <a16:creationId xmlns="" xmlns:a16="http://schemas.microsoft.com/office/drawing/2014/main" id="{E46D10A4-69FC-4CAB-ACDD-F04E039AD59F}"/>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2" name="组合 80">
                      <a:extLst>
                        <a:ext uri="{FF2B5EF4-FFF2-40B4-BE49-F238E27FC236}">
                          <a16:creationId xmlns="" xmlns:a16="http://schemas.microsoft.com/office/drawing/2014/main" id="{48CEAFE9-383E-4177-A8C6-42B0A8AA55BB}"/>
                        </a:ext>
                      </a:extLst>
                    </p:cNvPr>
                    <p:cNvGrpSpPr>
                      <a:grpSpLocks/>
                    </p:cNvGrpSpPr>
                    <p:nvPr/>
                  </p:nvGrpSpPr>
                  <p:grpSpPr bwMode="auto">
                    <a:xfrm>
                      <a:off x="1078707" y="2993336"/>
                      <a:ext cx="1169670" cy="723690"/>
                      <a:chOff x="2895600" y="3487261"/>
                      <a:chExt cx="1169670" cy="723690"/>
                    </a:xfrm>
                  </p:grpSpPr>
                  <p:sp>
                    <p:nvSpPr>
                      <p:cNvPr id="455" name="任意多边形 44">
                        <a:extLst>
                          <a:ext uri="{FF2B5EF4-FFF2-40B4-BE49-F238E27FC236}">
                            <a16:creationId xmlns="" xmlns:a16="http://schemas.microsoft.com/office/drawing/2014/main" id="{02D853D3-B656-43EF-B65C-9E53951CEB3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6" name="任意多边形 45">
                        <a:extLst>
                          <a:ext uri="{FF2B5EF4-FFF2-40B4-BE49-F238E27FC236}">
                            <a16:creationId xmlns="" xmlns:a16="http://schemas.microsoft.com/office/drawing/2014/main" id="{58E94998-7455-402E-8C8D-0F6BBD37EDBD}"/>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3" name="组合 82">
                      <a:extLst>
                        <a:ext uri="{FF2B5EF4-FFF2-40B4-BE49-F238E27FC236}">
                          <a16:creationId xmlns="" xmlns:a16="http://schemas.microsoft.com/office/drawing/2014/main" id="{815FCDF3-B7AB-44CA-B3B4-96161A1E1459}"/>
                        </a:ext>
                      </a:extLst>
                    </p:cNvPr>
                    <p:cNvGrpSpPr>
                      <a:grpSpLocks/>
                    </p:cNvGrpSpPr>
                    <p:nvPr/>
                  </p:nvGrpSpPr>
                  <p:grpSpPr bwMode="auto">
                    <a:xfrm>
                      <a:off x="618349" y="3122458"/>
                      <a:ext cx="850535" cy="1013128"/>
                      <a:chOff x="4720449" y="4163858"/>
                      <a:chExt cx="850535" cy="1013128"/>
                    </a:xfrm>
                  </p:grpSpPr>
                  <p:sp>
                    <p:nvSpPr>
                      <p:cNvPr id="453" name="任意多边形 42" hidden="1">
                        <a:extLst>
                          <a:ext uri="{FF2B5EF4-FFF2-40B4-BE49-F238E27FC236}">
                            <a16:creationId xmlns="" xmlns:a16="http://schemas.microsoft.com/office/drawing/2014/main" id="{130DCCE0-2367-4BF4-955F-4148F3FCD89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4" name="任意多边形 43">
                        <a:extLst>
                          <a:ext uri="{FF2B5EF4-FFF2-40B4-BE49-F238E27FC236}">
                            <a16:creationId xmlns="" xmlns:a16="http://schemas.microsoft.com/office/drawing/2014/main" id="{DD0263E7-FBFE-4C7D-82E6-E4687A374B8A}"/>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4" name="组合 76">
                      <a:extLst>
                        <a:ext uri="{FF2B5EF4-FFF2-40B4-BE49-F238E27FC236}">
                          <a16:creationId xmlns="" xmlns:a16="http://schemas.microsoft.com/office/drawing/2014/main" id="{8D75DFB9-D6AA-4104-94F1-9795398B26E3}"/>
                        </a:ext>
                      </a:extLst>
                    </p:cNvPr>
                    <p:cNvGrpSpPr>
                      <a:grpSpLocks/>
                    </p:cNvGrpSpPr>
                    <p:nvPr/>
                  </p:nvGrpSpPr>
                  <p:grpSpPr bwMode="auto">
                    <a:xfrm>
                      <a:off x="-131440" y="2075280"/>
                      <a:ext cx="1172106" cy="1056965"/>
                      <a:chOff x="-1553840" y="2119273"/>
                      <a:chExt cx="1172106" cy="1056965"/>
                    </a:xfrm>
                  </p:grpSpPr>
                  <p:sp>
                    <p:nvSpPr>
                      <p:cNvPr id="451" name="Freeform 75_1" hidden="1">
                        <a:extLst>
                          <a:ext uri="{FF2B5EF4-FFF2-40B4-BE49-F238E27FC236}">
                            <a16:creationId xmlns="" xmlns:a16="http://schemas.microsoft.com/office/drawing/2014/main" id="{BABEBA94-2EBF-4DCE-B8AA-3227ACFE7AA3}"/>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2" name="任意多边形 41">
                        <a:extLst>
                          <a:ext uri="{FF2B5EF4-FFF2-40B4-BE49-F238E27FC236}">
                            <a16:creationId xmlns="" xmlns:a16="http://schemas.microsoft.com/office/drawing/2014/main" id="{A8CCC61F-DB76-4ADB-B132-76D0C1CF29C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5" name="组合 77">
                      <a:extLst>
                        <a:ext uri="{FF2B5EF4-FFF2-40B4-BE49-F238E27FC236}">
                          <a16:creationId xmlns="" xmlns:a16="http://schemas.microsoft.com/office/drawing/2014/main" id="{E322231F-C7F1-4F17-A4DF-5970F8EF3526}"/>
                        </a:ext>
                      </a:extLst>
                    </p:cNvPr>
                    <p:cNvGrpSpPr>
                      <a:grpSpLocks/>
                    </p:cNvGrpSpPr>
                    <p:nvPr/>
                  </p:nvGrpSpPr>
                  <p:grpSpPr bwMode="auto">
                    <a:xfrm>
                      <a:off x="-117221" y="2989912"/>
                      <a:ext cx="1172257" cy="735498"/>
                      <a:chOff x="227370" y="4232048"/>
                      <a:chExt cx="1172257" cy="735498"/>
                    </a:xfrm>
                  </p:grpSpPr>
                  <p:sp>
                    <p:nvSpPr>
                      <p:cNvPr id="449" name="任意多边形 38">
                        <a:extLst>
                          <a:ext uri="{FF2B5EF4-FFF2-40B4-BE49-F238E27FC236}">
                            <a16:creationId xmlns="" xmlns:a16="http://schemas.microsoft.com/office/drawing/2014/main" id="{BE8BF0A0-B8EE-45CD-8EEE-6C9F30345EAD}"/>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0" name="任意多边形 39">
                        <a:extLst>
                          <a:ext uri="{FF2B5EF4-FFF2-40B4-BE49-F238E27FC236}">
                            <a16:creationId xmlns="" xmlns:a16="http://schemas.microsoft.com/office/drawing/2014/main" id="{B9919810-2181-420F-A872-4DF66A5D5133}"/>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6" name="组合 68">
                      <a:extLst>
                        <a:ext uri="{FF2B5EF4-FFF2-40B4-BE49-F238E27FC236}">
                          <a16:creationId xmlns="" xmlns:a16="http://schemas.microsoft.com/office/drawing/2014/main" id="{4B24FD72-6F62-4330-9A22-73C005E0400D}"/>
                        </a:ext>
                      </a:extLst>
                    </p:cNvPr>
                    <p:cNvGrpSpPr>
                      <a:grpSpLocks/>
                    </p:cNvGrpSpPr>
                    <p:nvPr/>
                  </p:nvGrpSpPr>
                  <p:grpSpPr bwMode="auto">
                    <a:xfrm>
                      <a:off x="653667" y="1532255"/>
                      <a:ext cx="856733" cy="1585595"/>
                      <a:chOff x="2911092" y="1154430"/>
                      <a:chExt cx="856733" cy="1585595"/>
                    </a:xfrm>
                  </p:grpSpPr>
                  <p:sp>
                    <p:nvSpPr>
                      <p:cNvPr id="447" name="任意多边形 36">
                        <a:extLst>
                          <a:ext uri="{FF2B5EF4-FFF2-40B4-BE49-F238E27FC236}">
                            <a16:creationId xmlns="" xmlns:a16="http://schemas.microsoft.com/office/drawing/2014/main" id="{66AB7B44-1B70-4DA5-9FAD-A08E3077DD2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8" name="任意多边形 37">
                        <a:extLst>
                          <a:ext uri="{FF2B5EF4-FFF2-40B4-BE49-F238E27FC236}">
                            <a16:creationId xmlns="" xmlns:a16="http://schemas.microsoft.com/office/drawing/2014/main" id="{F8A98D73-EB3B-4E86-8360-57101E1FB802}"/>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24" name="组合 64">
                    <a:extLst>
                      <a:ext uri="{FF2B5EF4-FFF2-40B4-BE49-F238E27FC236}">
                        <a16:creationId xmlns="" xmlns:a16="http://schemas.microsoft.com/office/drawing/2014/main" id="{083F057C-B72E-497E-847E-2716C187FDD1}"/>
                      </a:ext>
                    </a:extLst>
                  </p:cNvPr>
                  <p:cNvGrpSpPr>
                    <a:grpSpLocks/>
                  </p:cNvGrpSpPr>
                  <p:nvPr/>
                </p:nvGrpSpPr>
                <p:grpSpPr bwMode="auto">
                  <a:xfrm>
                    <a:off x="13371766" y="-568256"/>
                    <a:ext cx="3969643" cy="3121056"/>
                    <a:chOff x="-104553" y="2352286"/>
                    <a:chExt cx="3969643" cy="3121056"/>
                  </a:xfrm>
                </p:grpSpPr>
                <p:sp>
                  <p:nvSpPr>
                    <p:cNvPr id="439" name="椭圆 438">
                      <a:extLst>
                        <a:ext uri="{FF2B5EF4-FFF2-40B4-BE49-F238E27FC236}">
                          <a16:creationId xmlns="" xmlns:a16="http://schemas.microsoft.com/office/drawing/2014/main" id="{29C8B3F2-6A0D-4916-B752-F806AE022703}"/>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0" name="椭圆 439">
                      <a:extLst>
                        <a:ext uri="{FF2B5EF4-FFF2-40B4-BE49-F238E27FC236}">
                          <a16:creationId xmlns="" xmlns:a16="http://schemas.microsoft.com/office/drawing/2014/main" id="{085DF560-B68C-4ADB-A711-CB7438BCA4A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5" name="组合 40">
                    <a:extLst>
                      <a:ext uri="{FF2B5EF4-FFF2-40B4-BE49-F238E27FC236}">
                        <a16:creationId xmlns="" xmlns:a16="http://schemas.microsoft.com/office/drawing/2014/main" id="{BC2A7542-A3D0-4144-AC78-9DBD69668685}"/>
                      </a:ext>
                    </a:extLst>
                  </p:cNvPr>
                  <p:cNvGrpSpPr>
                    <a:grpSpLocks/>
                  </p:cNvGrpSpPr>
                  <p:nvPr/>
                </p:nvGrpSpPr>
                <p:grpSpPr bwMode="auto">
                  <a:xfrm>
                    <a:off x="15232572" y="-1047421"/>
                    <a:ext cx="2124490" cy="2153566"/>
                    <a:chOff x="3971510" y="869821"/>
                    <a:chExt cx="2124490" cy="2153566"/>
                  </a:xfrm>
                </p:grpSpPr>
                <p:grpSp>
                  <p:nvGrpSpPr>
                    <p:cNvPr id="426" name="组合 19">
                      <a:extLst>
                        <a:ext uri="{FF2B5EF4-FFF2-40B4-BE49-F238E27FC236}">
                          <a16:creationId xmlns="" xmlns:a16="http://schemas.microsoft.com/office/drawing/2014/main" id="{3EB19AD8-BE27-43A9-B8B5-6A2765C9611F}"/>
                        </a:ext>
                      </a:extLst>
                    </p:cNvPr>
                    <p:cNvGrpSpPr>
                      <a:grpSpLocks/>
                    </p:cNvGrpSpPr>
                    <p:nvPr/>
                  </p:nvGrpSpPr>
                  <p:grpSpPr bwMode="auto">
                    <a:xfrm>
                      <a:off x="5052827" y="904964"/>
                      <a:ext cx="1043173" cy="1547336"/>
                      <a:chOff x="8202642" y="1331438"/>
                      <a:chExt cx="1043173" cy="1547336"/>
                    </a:xfrm>
                  </p:grpSpPr>
                  <p:sp>
                    <p:nvSpPr>
                      <p:cNvPr id="437" name="任意多边形 26">
                        <a:extLst>
                          <a:ext uri="{FF2B5EF4-FFF2-40B4-BE49-F238E27FC236}">
                            <a16:creationId xmlns="" xmlns:a16="http://schemas.microsoft.com/office/drawing/2014/main" id="{F00767BC-7656-42C8-B95E-205565C0E603}"/>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8" name="任意多边形 27">
                        <a:extLst>
                          <a:ext uri="{FF2B5EF4-FFF2-40B4-BE49-F238E27FC236}">
                            <a16:creationId xmlns="" xmlns:a16="http://schemas.microsoft.com/office/drawing/2014/main" id="{5F384AC3-DF10-423D-B51A-AE8FFAC4ECEE}"/>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7" name="组合 39">
                      <a:extLst>
                        <a:ext uri="{FF2B5EF4-FFF2-40B4-BE49-F238E27FC236}">
                          <a16:creationId xmlns="" xmlns:a16="http://schemas.microsoft.com/office/drawing/2014/main" id="{B9484478-073E-4D5D-9710-FF98D214AA93}"/>
                        </a:ext>
                      </a:extLst>
                    </p:cNvPr>
                    <p:cNvGrpSpPr>
                      <a:grpSpLocks/>
                    </p:cNvGrpSpPr>
                    <p:nvPr/>
                  </p:nvGrpSpPr>
                  <p:grpSpPr bwMode="auto">
                    <a:xfrm>
                      <a:off x="4018410" y="869821"/>
                      <a:ext cx="1074500" cy="1569143"/>
                      <a:chOff x="4018410" y="869821"/>
                      <a:chExt cx="1074500" cy="1569143"/>
                    </a:xfrm>
                  </p:grpSpPr>
                  <p:sp>
                    <p:nvSpPr>
                      <p:cNvPr id="435" name="任意多边形 24">
                        <a:extLst>
                          <a:ext uri="{FF2B5EF4-FFF2-40B4-BE49-F238E27FC236}">
                            <a16:creationId xmlns="" xmlns:a16="http://schemas.microsoft.com/office/drawing/2014/main" id="{9D0E072D-19CF-4F5E-BF80-507EFAA66536}"/>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6" name="任意多边形 25">
                        <a:extLst>
                          <a:ext uri="{FF2B5EF4-FFF2-40B4-BE49-F238E27FC236}">
                            <a16:creationId xmlns="" xmlns:a16="http://schemas.microsoft.com/office/drawing/2014/main" id="{3221EE00-EE56-494A-8FE3-BFD4B61B673B}"/>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8" name="组合 23">
                      <a:extLst>
                        <a:ext uri="{FF2B5EF4-FFF2-40B4-BE49-F238E27FC236}">
                          <a16:creationId xmlns="" xmlns:a16="http://schemas.microsoft.com/office/drawing/2014/main" id="{C1A8964B-943D-49F7-91A1-FE66319627FC}"/>
                        </a:ext>
                      </a:extLst>
                    </p:cNvPr>
                    <p:cNvGrpSpPr>
                      <a:grpSpLocks/>
                    </p:cNvGrpSpPr>
                    <p:nvPr/>
                  </p:nvGrpSpPr>
                  <p:grpSpPr bwMode="auto">
                    <a:xfrm>
                      <a:off x="5048035" y="2175212"/>
                      <a:ext cx="1018726" cy="829528"/>
                      <a:chOff x="7348022" y="2790825"/>
                      <a:chExt cx="1018726" cy="829528"/>
                    </a:xfrm>
                  </p:grpSpPr>
                  <p:sp>
                    <p:nvSpPr>
                      <p:cNvPr id="433" name="任意多边形 22" hidden="1">
                        <a:extLst>
                          <a:ext uri="{FF2B5EF4-FFF2-40B4-BE49-F238E27FC236}">
                            <a16:creationId xmlns="" xmlns:a16="http://schemas.microsoft.com/office/drawing/2014/main" id="{D4A4F0EC-4537-499D-A359-2C0392A2667A}"/>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4" name="任意多边形 23">
                        <a:extLst>
                          <a:ext uri="{FF2B5EF4-FFF2-40B4-BE49-F238E27FC236}">
                            <a16:creationId xmlns="" xmlns:a16="http://schemas.microsoft.com/office/drawing/2014/main" id="{6FEF03E8-5F62-410D-AA18-C4D5A152B44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9" name="组合 33">
                      <a:extLst>
                        <a:ext uri="{FF2B5EF4-FFF2-40B4-BE49-F238E27FC236}">
                          <a16:creationId xmlns="" xmlns:a16="http://schemas.microsoft.com/office/drawing/2014/main" id="{DB682259-121A-46B0-AB8A-7B1B43396FC5}"/>
                        </a:ext>
                      </a:extLst>
                    </p:cNvPr>
                    <p:cNvGrpSpPr>
                      <a:grpSpLocks/>
                    </p:cNvGrpSpPr>
                    <p:nvPr/>
                  </p:nvGrpSpPr>
                  <p:grpSpPr bwMode="auto">
                    <a:xfrm>
                      <a:off x="3971510" y="2141238"/>
                      <a:ext cx="1066735" cy="882149"/>
                      <a:chOff x="8334175" y="1062762"/>
                      <a:chExt cx="1066735" cy="882149"/>
                    </a:xfrm>
                  </p:grpSpPr>
                  <p:sp>
                    <p:nvSpPr>
                      <p:cNvPr id="430" name="任意多边形 19">
                        <a:extLst>
                          <a:ext uri="{FF2B5EF4-FFF2-40B4-BE49-F238E27FC236}">
                            <a16:creationId xmlns="" xmlns:a16="http://schemas.microsoft.com/office/drawing/2014/main" id="{615B51DC-AA52-4165-B813-345D97312110}"/>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1" name="任意多边形 20">
                        <a:extLst>
                          <a:ext uri="{FF2B5EF4-FFF2-40B4-BE49-F238E27FC236}">
                            <a16:creationId xmlns="" xmlns:a16="http://schemas.microsoft.com/office/drawing/2014/main" id="{7700789C-A3D4-44C2-93EE-0C575CD51C2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2" name="任意多边形 21">
                        <a:extLst>
                          <a:ext uri="{FF2B5EF4-FFF2-40B4-BE49-F238E27FC236}">
                            <a16:creationId xmlns="" xmlns:a16="http://schemas.microsoft.com/office/drawing/2014/main" id="{21AC55EC-A4DF-4084-AF0F-3EC8CEABB1AC}"/>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16" name="矩形 415">
              <a:extLst>
                <a:ext uri="{FF2B5EF4-FFF2-40B4-BE49-F238E27FC236}">
                  <a16:creationId xmlns="" xmlns:a16="http://schemas.microsoft.com/office/drawing/2014/main" id="{485F9641-394C-4577-A401-6F8D6332DF7E}"/>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89" name="组合 488">
            <a:extLst>
              <a:ext uri="{FF2B5EF4-FFF2-40B4-BE49-F238E27FC236}">
                <a16:creationId xmlns="" xmlns:a16="http://schemas.microsoft.com/office/drawing/2014/main" id="{F2216E21-01A3-4AAA-9ADF-EF94052679DA}"/>
              </a:ext>
            </a:extLst>
          </p:cNvPr>
          <p:cNvGrpSpPr/>
          <p:nvPr/>
        </p:nvGrpSpPr>
        <p:grpSpPr>
          <a:xfrm>
            <a:off x="1745496" y="4333387"/>
            <a:ext cx="989585" cy="989585"/>
            <a:chOff x="4005943" y="1714500"/>
            <a:chExt cx="4033157" cy="4033157"/>
          </a:xfrm>
        </p:grpSpPr>
        <p:grpSp>
          <p:nvGrpSpPr>
            <p:cNvPr id="490" name="组合 489">
              <a:extLst>
                <a:ext uri="{FF2B5EF4-FFF2-40B4-BE49-F238E27FC236}">
                  <a16:creationId xmlns="" xmlns:a16="http://schemas.microsoft.com/office/drawing/2014/main" id="{7CAAB904-ACCD-4B6A-B354-2D240CC8BE74}"/>
                </a:ext>
              </a:extLst>
            </p:cNvPr>
            <p:cNvGrpSpPr>
              <a:grpSpLocks/>
            </p:cNvGrpSpPr>
            <p:nvPr/>
          </p:nvGrpSpPr>
          <p:grpSpPr bwMode="auto">
            <a:xfrm>
              <a:off x="4134074" y="2379793"/>
              <a:ext cx="3257326" cy="3254018"/>
              <a:chOff x="412646" y="656269"/>
              <a:chExt cx="3839484" cy="3834791"/>
            </a:xfrm>
          </p:grpSpPr>
          <p:sp>
            <p:nvSpPr>
              <p:cNvPr id="492" name="椭圆 491">
                <a:extLst>
                  <a:ext uri="{FF2B5EF4-FFF2-40B4-BE49-F238E27FC236}">
                    <a16:creationId xmlns="" xmlns:a16="http://schemas.microsoft.com/office/drawing/2014/main" id="{4D9EE48A-0897-4FB1-8787-0BFA25B12FE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93" name="组合 492">
                <a:extLst>
                  <a:ext uri="{FF2B5EF4-FFF2-40B4-BE49-F238E27FC236}">
                    <a16:creationId xmlns="" xmlns:a16="http://schemas.microsoft.com/office/drawing/2014/main" id="{F5432132-D0CE-449A-BB2E-8CD71233E87A}"/>
                  </a:ext>
                </a:extLst>
              </p:cNvPr>
              <p:cNvGrpSpPr>
                <a:grpSpLocks/>
              </p:cNvGrpSpPr>
              <p:nvPr/>
            </p:nvGrpSpPr>
            <p:grpSpPr bwMode="auto">
              <a:xfrm>
                <a:off x="1167595" y="656269"/>
                <a:ext cx="3084535" cy="3065208"/>
                <a:chOff x="1167595" y="656269"/>
                <a:chExt cx="3084535" cy="3065208"/>
              </a:xfrm>
            </p:grpSpPr>
            <p:sp>
              <p:nvSpPr>
                <p:cNvPr id="494" name="椭圆 493">
                  <a:extLst>
                    <a:ext uri="{FF2B5EF4-FFF2-40B4-BE49-F238E27FC236}">
                      <a16:creationId xmlns="" xmlns:a16="http://schemas.microsoft.com/office/drawing/2014/main" id="{C51D8D5B-CBF3-4CD5-B1EA-111EE965863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95" name="组合 126">
                  <a:extLst>
                    <a:ext uri="{FF2B5EF4-FFF2-40B4-BE49-F238E27FC236}">
                      <a16:creationId xmlns="" xmlns:a16="http://schemas.microsoft.com/office/drawing/2014/main" id="{58533AAD-425E-40ED-AB1B-9D77DE3BC472}"/>
                    </a:ext>
                  </a:extLst>
                </p:cNvPr>
                <p:cNvGrpSpPr>
                  <a:grpSpLocks/>
                </p:cNvGrpSpPr>
                <p:nvPr/>
              </p:nvGrpSpPr>
              <p:grpSpPr bwMode="auto">
                <a:xfrm>
                  <a:off x="1471763" y="905821"/>
                  <a:ext cx="2545098" cy="2726591"/>
                  <a:chOff x="5692632" y="2125830"/>
                  <a:chExt cx="2582391" cy="2767159"/>
                </a:xfrm>
              </p:grpSpPr>
              <p:sp>
                <p:nvSpPr>
                  <p:cNvPr id="558" name="任意多边形 72">
                    <a:extLst>
                      <a:ext uri="{FF2B5EF4-FFF2-40B4-BE49-F238E27FC236}">
                        <a16:creationId xmlns="" xmlns:a16="http://schemas.microsoft.com/office/drawing/2014/main" id="{B6ABC8E5-2104-4661-9C57-25E5C95C529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9" name="任意多边形 73">
                    <a:extLst>
                      <a:ext uri="{FF2B5EF4-FFF2-40B4-BE49-F238E27FC236}">
                        <a16:creationId xmlns="" xmlns:a16="http://schemas.microsoft.com/office/drawing/2014/main" id="{42316F0A-720A-4737-A82C-55B0513DF571}"/>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0" name="任意多边形 74">
                    <a:extLst>
                      <a:ext uri="{FF2B5EF4-FFF2-40B4-BE49-F238E27FC236}">
                        <a16:creationId xmlns="" xmlns:a16="http://schemas.microsoft.com/office/drawing/2014/main" id="{9B0D0E46-3B2A-454C-8BFF-BCE43B56FF8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1" name="任意多边形 75">
                    <a:extLst>
                      <a:ext uri="{FF2B5EF4-FFF2-40B4-BE49-F238E27FC236}">
                        <a16:creationId xmlns="" xmlns:a16="http://schemas.microsoft.com/office/drawing/2014/main" id="{1BD7CD7F-6BD0-4EFB-8626-B03114C2858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2" name="任意多边形 76">
                    <a:extLst>
                      <a:ext uri="{FF2B5EF4-FFF2-40B4-BE49-F238E27FC236}">
                        <a16:creationId xmlns="" xmlns:a16="http://schemas.microsoft.com/office/drawing/2014/main" id="{180E1D03-9915-47D9-BFC2-85866142177F}"/>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3" name="任意多边形 77">
                    <a:extLst>
                      <a:ext uri="{FF2B5EF4-FFF2-40B4-BE49-F238E27FC236}">
                        <a16:creationId xmlns="" xmlns:a16="http://schemas.microsoft.com/office/drawing/2014/main" id="{00AD0555-99EC-4A0D-939E-83C7E3AE5C5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6" name="组合 122">
                  <a:extLst>
                    <a:ext uri="{FF2B5EF4-FFF2-40B4-BE49-F238E27FC236}">
                      <a16:creationId xmlns="" xmlns:a16="http://schemas.microsoft.com/office/drawing/2014/main" id="{E2CF9FA7-BF78-4ADF-9A84-17847C3BAF67}"/>
                    </a:ext>
                  </a:extLst>
                </p:cNvPr>
                <p:cNvGrpSpPr>
                  <a:grpSpLocks/>
                </p:cNvGrpSpPr>
                <p:nvPr/>
              </p:nvGrpSpPr>
              <p:grpSpPr bwMode="auto">
                <a:xfrm>
                  <a:off x="1238175" y="792388"/>
                  <a:ext cx="3013955" cy="2929089"/>
                  <a:chOff x="7642275" y="-3564091"/>
                  <a:chExt cx="5694363" cy="5534842"/>
                </a:xfrm>
              </p:grpSpPr>
              <p:grpSp>
                <p:nvGrpSpPr>
                  <p:cNvPr id="534" name="组合 108">
                    <a:extLst>
                      <a:ext uri="{FF2B5EF4-FFF2-40B4-BE49-F238E27FC236}">
                        <a16:creationId xmlns="" xmlns:a16="http://schemas.microsoft.com/office/drawing/2014/main" id="{D9BF49A8-6F50-4092-80D4-C1B13BBB385E}"/>
                      </a:ext>
                    </a:extLst>
                  </p:cNvPr>
                  <p:cNvGrpSpPr>
                    <a:grpSpLocks/>
                  </p:cNvGrpSpPr>
                  <p:nvPr/>
                </p:nvGrpSpPr>
                <p:grpSpPr bwMode="auto">
                  <a:xfrm>
                    <a:off x="10568038" y="-2241539"/>
                    <a:ext cx="2768600" cy="1414311"/>
                    <a:chOff x="7264400" y="2182977"/>
                    <a:chExt cx="2768600" cy="1414311"/>
                  </a:xfrm>
                </p:grpSpPr>
                <p:sp>
                  <p:nvSpPr>
                    <p:cNvPr id="556" name="任意多边形 70">
                      <a:extLst>
                        <a:ext uri="{FF2B5EF4-FFF2-40B4-BE49-F238E27FC236}">
                          <a16:creationId xmlns="" xmlns:a16="http://schemas.microsoft.com/office/drawing/2014/main" id="{DC73CF7D-E342-4F3E-9ADF-863C4DA35A25}"/>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7" name="任意多边形 71">
                      <a:extLst>
                        <a:ext uri="{FF2B5EF4-FFF2-40B4-BE49-F238E27FC236}">
                          <a16:creationId xmlns="" xmlns:a16="http://schemas.microsoft.com/office/drawing/2014/main" id="{DA09A5D8-E15B-42F7-A85D-9185E89BBC8C}"/>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5" name="组合 109">
                    <a:extLst>
                      <a:ext uri="{FF2B5EF4-FFF2-40B4-BE49-F238E27FC236}">
                        <a16:creationId xmlns="" xmlns:a16="http://schemas.microsoft.com/office/drawing/2014/main" id="{1FF5B284-5F79-4616-995D-D68BF758EE08}"/>
                      </a:ext>
                    </a:extLst>
                  </p:cNvPr>
                  <p:cNvGrpSpPr>
                    <a:grpSpLocks/>
                  </p:cNvGrpSpPr>
                  <p:nvPr/>
                </p:nvGrpSpPr>
                <p:grpSpPr bwMode="auto">
                  <a:xfrm>
                    <a:off x="10555338" y="-792316"/>
                    <a:ext cx="2717800" cy="1467621"/>
                    <a:chOff x="7251700" y="3632200"/>
                    <a:chExt cx="2717800" cy="1467621"/>
                  </a:xfrm>
                </p:grpSpPr>
                <p:sp>
                  <p:nvSpPr>
                    <p:cNvPr id="554" name="任意多边形 68">
                      <a:extLst>
                        <a:ext uri="{FF2B5EF4-FFF2-40B4-BE49-F238E27FC236}">
                          <a16:creationId xmlns="" xmlns:a16="http://schemas.microsoft.com/office/drawing/2014/main" id="{F8D23A90-7406-4F0B-A0F8-F7186D9611E3}"/>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5" name="任意多边形 69">
                      <a:extLst>
                        <a:ext uri="{FF2B5EF4-FFF2-40B4-BE49-F238E27FC236}">
                          <a16:creationId xmlns="" xmlns:a16="http://schemas.microsoft.com/office/drawing/2014/main" id="{9B1CC0EA-3A06-4056-9430-3A8B7A6E1E83}"/>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6" name="组合 110">
                    <a:extLst>
                      <a:ext uri="{FF2B5EF4-FFF2-40B4-BE49-F238E27FC236}">
                        <a16:creationId xmlns="" xmlns:a16="http://schemas.microsoft.com/office/drawing/2014/main" id="{8F2AD46C-D803-44DA-BD05-BE05F6530422}"/>
                      </a:ext>
                    </a:extLst>
                  </p:cNvPr>
                  <p:cNvGrpSpPr>
                    <a:grpSpLocks/>
                  </p:cNvGrpSpPr>
                  <p:nvPr/>
                </p:nvGrpSpPr>
                <p:grpSpPr bwMode="auto">
                  <a:xfrm>
                    <a:off x="10471931" y="-792316"/>
                    <a:ext cx="1523446" cy="2743380"/>
                    <a:chOff x="7168293" y="3632200"/>
                    <a:chExt cx="1523446" cy="2743380"/>
                  </a:xfrm>
                </p:grpSpPr>
                <p:sp>
                  <p:nvSpPr>
                    <p:cNvPr id="552" name="任意多边形 66">
                      <a:extLst>
                        <a:ext uri="{FF2B5EF4-FFF2-40B4-BE49-F238E27FC236}">
                          <a16:creationId xmlns="" xmlns:a16="http://schemas.microsoft.com/office/drawing/2014/main" id="{8357B698-7201-40A9-B8DD-A78464208D20}"/>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3" name="任意多边形 67">
                      <a:extLst>
                        <a:ext uri="{FF2B5EF4-FFF2-40B4-BE49-F238E27FC236}">
                          <a16:creationId xmlns="" xmlns:a16="http://schemas.microsoft.com/office/drawing/2014/main" id="{934C07C8-FFC7-4CDC-8D0E-21C87292DC90}"/>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7" name="组合 111">
                    <a:extLst>
                      <a:ext uri="{FF2B5EF4-FFF2-40B4-BE49-F238E27FC236}">
                        <a16:creationId xmlns="" xmlns:a16="http://schemas.microsoft.com/office/drawing/2014/main" id="{1F5D5DFC-3BB0-47DB-A183-C60F1D47EF92}"/>
                      </a:ext>
                    </a:extLst>
                  </p:cNvPr>
                  <p:cNvGrpSpPr>
                    <a:grpSpLocks/>
                  </p:cNvGrpSpPr>
                  <p:nvPr/>
                </p:nvGrpSpPr>
                <p:grpSpPr bwMode="auto">
                  <a:xfrm>
                    <a:off x="8882232" y="-789141"/>
                    <a:ext cx="1567560" cy="2759892"/>
                    <a:chOff x="5578594" y="3635375"/>
                    <a:chExt cx="1567560" cy="2759892"/>
                  </a:xfrm>
                </p:grpSpPr>
                <p:sp>
                  <p:nvSpPr>
                    <p:cNvPr id="550" name="任意多边形 64">
                      <a:extLst>
                        <a:ext uri="{FF2B5EF4-FFF2-40B4-BE49-F238E27FC236}">
                          <a16:creationId xmlns="" xmlns:a16="http://schemas.microsoft.com/office/drawing/2014/main" id="{0C2B4873-BF8F-4938-922F-63AB2BC66014}"/>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1" name="任意多边形 65">
                      <a:extLst>
                        <a:ext uri="{FF2B5EF4-FFF2-40B4-BE49-F238E27FC236}">
                          <a16:creationId xmlns="" xmlns:a16="http://schemas.microsoft.com/office/drawing/2014/main" id="{4714574E-C532-482E-BC2E-62722E9A5390}"/>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8" name="组合 99">
                    <a:extLst>
                      <a:ext uri="{FF2B5EF4-FFF2-40B4-BE49-F238E27FC236}">
                        <a16:creationId xmlns="" xmlns:a16="http://schemas.microsoft.com/office/drawing/2014/main" id="{DF8646C8-A530-4360-99B6-C4381ABD47C5}"/>
                      </a:ext>
                    </a:extLst>
                  </p:cNvPr>
                  <p:cNvGrpSpPr>
                    <a:grpSpLocks/>
                  </p:cNvGrpSpPr>
                  <p:nvPr/>
                </p:nvGrpSpPr>
                <p:grpSpPr bwMode="auto">
                  <a:xfrm>
                    <a:off x="10504538" y="-3459330"/>
                    <a:ext cx="1556982" cy="2603514"/>
                    <a:chOff x="7200900" y="965186"/>
                    <a:chExt cx="1556982" cy="2603514"/>
                  </a:xfrm>
                </p:grpSpPr>
                <p:sp>
                  <p:nvSpPr>
                    <p:cNvPr id="548" name="任意多边形 62">
                      <a:extLst>
                        <a:ext uri="{FF2B5EF4-FFF2-40B4-BE49-F238E27FC236}">
                          <a16:creationId xmlns="" xmlns:a16="http://schemas.microsoft.com/office/drawing/2014/main" id="{2BF6015E-4DC5-4364-9AF4-5326AC531A2B}"/>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9" name="任意多边形 63">
                      <a:extLst>
                        <a:ext uri="{FF2B5EF4-FFF2-40B4-BE49-F238E27FC236}">
                          <a16:creationId xmlns="" xmlns:a16="http://schemas.microsoft.com/office/drawing/2014/main" id="{228A9A05-D2F5-4368-85CA-3E57E8E16AA1}"/>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9" name="组合 98">
                    <a:extLst>
                      <a:ext uri="{FF2B5EF4-FFF2-40B4-BE49-F238E27FC236}">
                        <a16:creationId xmlns="" xmlns:a16="http://schemas.microsoft.com/office/drawing/2014/main" id="{B0B6C869-B2D3-4FEB-A220-551FEBB311D5}"/>
                      </a:ext>
                    </a:extLst>
                  </p:cNvPr>
                  <p:cNvGrpSpPr>
                    <a:grpSpLocks/>
                  </p:cNvGrpSpPr>
                  <p:nvPr/>
                </p:nvGrpSpPr>
                <p:grpSpPr bwMode="auto">
                  <a:xfrm>
                    <a:off x="9007760" y="-3564091"/>
                    <a:ext cx="1499035" cy="2673350"/>
                    <a:chOff x="5704122" y="860425"/>
                    <a:chExt cx="1499035" cy="2673350"/>
                  </a:xfrm>
                </p:grpSpPr>
                <p:sp>
                  <p:nvSpPr>
                    <p:cNvPr id="546" name="任意多边形 60">
                      <a:extLst>
                        <a:ext uri="{FF2B5EF4-FFF2-40B4-BE49-F238E27FC236}">
                          <a16:creationId xmlns="" xmlns:a16="http://schemas.microsoft.com/office/drawing/2014/main" id="{C1E38101-4045-4FE4-8EC2-7279CE369F25}"/>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7" name="任意多边形 61">
                      <a:extLst>
                        <a:ext uri="{FF2B5EF4-FFF2-40B4-BE49-F238E27FC236}">
                          <a16:creationId xmlns="" xmlns:a16="http://schemas.microsoft.com/office/drawing/2014/main" id="{5613D484-1D66-41D4-92FD-BE994C624D4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40" name="组合 113">
                    <a:extLst>
                      <a:ext uri="{FF2B5EF4-FFF2-40B4-BE49-F238E27FC236}">
                        <a16:creationId xmlns="" xmlns:a16="http://schemas.microsoft.com/office/drawing/2014/main" id="{31DB77F8-00B9-4E7D-BBBE-4116323DCD8D}"/>
                      </a:ext>
                    </a:extLst>
                  </p:cNvPr>
                  <p:cNvGrpSpPr>
                    <a:grpSpLocks/>
                  </p:cNvGrpSpPr>
                  <p:nvPr/>
                </p:nvGrpSpPr>
                <p:grpSpPr bwMode="auto">
                  <a:xfrm>
                    <a:off x="7685138" y="-2293489"/>
                    <a:ext cx="2743200" cy="1482122"/>
                    <a:chOff x="4381500" y="2131027"/>
                    <a:chExt cx="2743200" cy="1482122"/>
                  </a:xfrm>
                </p:grpSpPr>
                <p:sp>
                  <p:nvSpPr>
                    <p:cNvPr id="544" name="任意多边形 58">
                      <a:extLst>
                        <a:ext uri="{FF2B5EF4-FFF2-40B4-BE49-F238E27FC236}">
                          <a16:creationId xmlns="" xmlns:a16="http://schemas.microsoft.com/office/drawing/2014/main" id="{221D2C1B-28FE-42C6-A844-10C87B86E068}"/>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5" name="任意多边形 59">
                      <a:extLst>
                        <a:ext uri="{FF2B5EF4-FFF2-40B4-BE49-F238E27FC236}">
                          <a16:creationId xmlns="" xmlns:a16="http://schemas.microsoft.com/office/drawing/2014/main" id="{27100191-D96A-4837-AB43-CF30BB85235D}"/>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41" name="组合 112">
                    <a:extLst>
                      <a:ext uri="{FF2B5EF4-FFF2-40B4-BE49-F238E27FC236}">
                        <a16:creationId xmlns="" xmlns:a16="http://schemas.microsoft.com/office/drawing/2014/main" id="{579058FF-D5FC-493A-9048-7148F2617EF2}"/>
                      </a:ext>
                    </a:extLst>
                  </p:cNvPr>
                  <p:cNvGrpSpPr>
                    <a:grpSpLocks/>
                  </p:cNvGrpSpPr>
                  <p:nvPr/>
                </p:nvGrpSpPr>
                <p:grpSpPr bwMode="auto">
                  <a:xfrm>
                    <a:off x="7642275" y="-801840"/>
                    <a:ext cx="2773363" cy="1440922"/>
                    <a:chOff x="4338637" y="3622676"/>
                    <a:chExt cx="2773363" cy="1440922"/>
                  </a:xfrm>
                </p:grpSpPr>
                <p:sp>
                  <p:nvSpPr>
                    <p:cNvPr id="542" name="任意多边形 56">
                      <a:extLst>
                        <a:ext uri="{FF2B5EF4-FFF2-40B4-BE49-F238E27FC236}">
                          <a16:creationId xmlns="" xmlns:a16="http://schemas.microsoft.com/office/drawing/2014/main" id="{9DD09C90-45B9-4306-B6E5-F2FDF76A0217}"/>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3" name="任意多边形 57">
                      <a:extLst>
                        <a:ext uri="{FF2B5EF4-FFF2-40B4-BE49-F238E27FC236}">
                          <a16:creationId xmlns="" xmlns:a16="http://schemas.microsoft.com/office/drawing/2014/main" id="{5D632134-33BC-4482-A6E8-33B2FCBABACC}"/>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97" name="组合 121">
                  <a:extLst>
                    <a:ext uri="{FF2B5EF4-FFF2-40B4-BE49-F238E27FC236}">
                      <a16:creationId xmlns="" xmlns:a16="http://schemas.microsoft.com/office/drawing/2014/main" id="{9FCCB8B0-A570-472A-8A37-3CBCF5FEE197}"/>
                    </a:ext>
                  </a:extLst>
                </p:cNvPr>
                <p:cNvGrpSpPr>
                  <a:grpSpLocks/>
                </p:cNvGrpSpPr>
                <p:nvPr/>
              </p:nvGrpSpPr>
              <p:grpSpPr bwMode="auto">
                <a:xfrm>
                  <a:off x="1167595" y="656269"/>
                  <a:ext cx="2724071" cy="2669454"/>
                  <a:chOff x="13371766" y="-2490898"/>
                  <a:chExt cx="5146323" cy="5043698"/>
                </a:xfrm>
              </p:grpSpPr>
              <p:grpSp>
                <p:nvGrpSpPr>
                  <p:cNvPr id="498" name="组合 84">
                    <a:extLst>
                      <a:ext uri="{FF2B5EF4-FFF2-40B4-BE49-F238E27FC236}">
                        <a16:creationId xmlns="" xmlns:a16="http://schemas.microsoft.com/office/drawing/2014/main" id="{12AB3DD4-2554-472C-9247-79F88B9EE928}"/>
                      </a:ext>
                    </a:extLst>
                  </p:cNvPr>
                  <p:cNvGrpSpPr>
                    <a:grpSpLocks/>
                  </p:cNvGrpSpPr>
                  <p:nvPr/>
                </p:nvGrpSpPr>
                <p:grpSpPr bwMode="auto">
                  <a:xfrm>
                    <a:off x="14041858" y="-2490898"/>
                    <a:ext cx="4476231" cy="4896641"/>
                    <a:chOff x="-131440" y="1532255"/>
                    <a:chExt cx="2379817" cy="2603331"/>
                  </a:xfrm>
                </p:grpSpPr>
                <p:grpSp>
                  <p:nvGrpSpPr>
                    <p:cNvPr id="516" name="组合 69">
                      <a:extLst>
                        <a:ext uri="{FF2B5EF4-FFF2-40B4-BE49-F238E27FC236}">
                          <a16:creationId xmlns="" xmlns:a16="http://schemas.microsoft.com/office/drawing/2014/main" id="{1B6FC4F2-9123-4B9E-BE7C-41AE9FEE5D9D}"/>
                        </a:ext>
                      </a:extLst>
                    </p:cNvPr>
                    <p:cNvGrpSpPr>
                      <a:grpSpLocks/>
                    </p:cNvGrpSpPr>
                    <p:nvPr/>
                  </p:nvGrpSpPr>
                  <p:grpSpPr bwMode="auto">
                    <a:xfrm>
                      <a:off x="1063163" y="2072415"/>
                      <a:ext cx="1179452" cy="1050341"/>
                      <a:chOff x="2682875" y="2154503"/>
                      <a:chExt cx="1179452" cy="1050341"/>
                    </a:xfrm>
                  </p:grpSpPr>
                  <p:sp>
                    <p:nvSpPr>
                      <p:cNvPr id="532" name="任意多边形 46">
                        <a:extLst>
                          <a:ext uri="{FF2B5EF4-FFF2-40B4-BE49-F238E27FC236}">
                            <a16:creationId xmlns="" xmlns:a16="http://schemas.microsoft.com/office/drawing/2014/main" id="{35B28966-1675-4C60-B23B-17C33140E7F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3" name="任意多边形 47">
                        <a:extLst>
                          <a:ext uri="{FF2B5EF4-FFF2-40B4-BE49-F238E27FC236}">
                            <a16:creationId xmlns="" xmlns:a16="http://schemas.microsoft.com/office/drawing/2014/main" id="{921FBD12-0E56-45AC-8A23-1256561586DB}"/>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7" name="组合 80">
                      <a:extLst>
                        <a:ext uri="{FF2B5EF4-FFF2-40B4-BE49-F238E27FC236}">
                          <a16:creationId xmlns="" xmlns:a16="http://schemas.microsoft.com/office/drawing/2014/main" id="{4D461EDD-5D61-46FD-9576-785BA7D32B54}"/>
                        </a:ext>
                      </a:extLst>
                    </p:cNvPr>
                    <p:cNvGrpSpPr>
                      <a:grpSpLocks/>
                    </p:cNvGrpSpPr>
                    <p:nvPr/>
                  </p:nvGrpSpPr>
                  <p:grpSpPr bwMode="auto">
                    <a:xfrm>
                      <a:off x="1078707" y="2993336"/>
                      <a:ext cx="1169670" cy="723690"/>
                      <a:chOff x="2895600" y="3487261"/>
                      <a:chExt cx="1169670" cy="723690"/>
                    </a:xfrm>
                  </p:grpSpPr>
                  <p:sp>
                    <p:nvSpPr>
                      <p:cNvPr id="530" name="任意多边形 44">
                        <a:extLst>
                          <a:ext uri="{FF2B5EF4-FFF2-40B4-BE49-F238E27FC236}">
                            <a16:creationId xmlns="" xmlns:a16="http://schemas.microsoft.com/office/drawing/2014/main" id="{199873AF-4E82-4E37-BB6D-C596EF82B282}"/>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1" name="任意多边形 45">
                        <a:extLst>
                          <a:ext uri="{FF2B5EF4-FFF2-40B4-BE49-F238E27FC236}">
                            <a16:creationId xmlns="" xmlns:a16="http://schemas.microsoft.com/office/drawing/2014/main" id="{EA3DD15E-E09D-4963-9B8F-B5D83DF3306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8" name="组合 82">
                      <a:extLst>
                        <a:ext uri="{FF2B5EF4-FFF2-40B4-BE49-F238E27FC236}">
                          <a16:creationId xmlns="" xmlns:a16="http://schemas.microsoft.com/office/drawing/2014/main" id="{1B3AAB32-426C-4ED5-93CC-0074A03E5BBF}"/>
                        </a:ext>
                      </a:extLst>
                    </p:cNvPr>
                    <p:cNvGrpSpPr>
                      <a:grpSpLocks/>
                    </p:cNvGrpSpPr>
                    <p:nvPr/>
                  </p:nvGrpSpPr>
                  <p:grpSpPr bwMode="auto">
                    <a:xfrm>
                      <a:off x="618349" y="3122458"/>
                      <a:ext cx="850535" cy="1013128"/>
                      <a:chOff x="4720449" y="4163858"/>
                      <a:chExt cx="850535" cy="1013128"/>
                    </a:xfrm>
                  </p:grpSpPr>
                  <p:sp>
                    <p:nvSpPr>
                      <p:cNvPr id="528" name="任意多边形 42" hidden="1">
                        <a:extLst>
                          <a:ext uri="{FF2B5EF4-FFF2-40B4-BE49-F238E27FC236}">
                            <a16:creationId xmlns="" xmlns:a16="http://schemas.microsoft.com/office/drawing/2014/main" id="{1A31ADA2-91FA-41DA-9E65-703AE5A7E5C9}"/>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9" name="任意多边形 43">
                        <a:extLst>
                          <a:ext uri="{FF2B5EF4-FFF2-40B4-BE49-F238E27FC236}">
                            <a16:creationId xmlns="" xmlns:a16="http://schemas.microsoft.com/office/drawing/2014/main" id="{4A2DFBDA-EA1F-4172-82DF-E01A71189509}"/>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9" name="组合 76">
                      <a:extLst>
                        <a:ext uri="{FF2B5EF4-FFF2-40B4-BE49-F238E27FC236}">
                          <a16:creationId xmlns="" xmlns:a16="http://schemas.microsoft.com/office/drawing/2014/main" id="{B3D9A220-F7CC-43E2-861C-FB093F373251}"/>
                        </a:ext>
                      </a:extLst>
                    </p:cNvPr>
                    <p:cNvGrpSpPr>
                      <a:grpSpLocks/>
                    </p:cNvGrpSpPr>
                    <p:nvPr/>
                  </p:nvGrpSpPr>
                  <p:grpSpPr bwMode="auto">
                    <a:xfrm>
                      <a:off x="-131440" y="2075280"/>
                      <a:ext cx="1172106" cy="1056965"/>
                      <a:chOff x="-1553840" y="2119273"/>
                      <a:chExt cx="1172106" cy="1056965"/>
                    </a:xfrm>
                  </p:grpSpPr>
                  <p:sp>
                    <p:nvSpPr>
                      <p:cNvPr id="526" name="Freeform 75_1" hidden="1">
                        <a:extLst>
                          <a:ext uri="{FF2B5EF4-FFF2-40B4-BE49-F238E27FC236}">
                            <a16:creationId xmlns="" xmlns:a16="http://schemas.microsoft.com/office/drawing/2014/main" id="{95A10773-1ABB-4AF2-B53B-01BA31886EB6}"/>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7" name="任意多边形 41">
                        <a:extLst>
                          <a:ext uri="{FF2B5EF4-FFF2-40B4-BE49-F238E27FC236}">
                            <a16:creationId xmlns="" xmlns:a16="http://schemas.microsoft.com/office/drawing/2014/main" id="{F804A7C8-4424-4540-9F57-6670DD61C8FF}"/>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0" name="组合 77">
                      <a:extLst>
                        <a:ext uri="{FF2B5EF4-FFF2-40B4-BE49-F238E27FC236}">
                          <a16:creationId xmlns="" xmlns:a16="http://schemas.microsoft.com/office/drawing/2014/main" id="{F9DF7EFA-9906-41BA-9EE8-26671E712127}"/>
                        </a:ext>
                      </a:extLst>
                    </p:cNvPr>
                    <p:cNvGrpSpPr>
                      <a:grpSpLocks/>
                    </p:cNvGrpSpPr>
                    <p:nvPr/>
                  </p:nvGrpSpPr>
                  <p:grpSpPr bwMode="auto">
                    <a:xfrm>
                      <a:off x="-117221" y="2989912"/>
                      <a:ext cx="1172257" cy="735498"/>
                      <a:chOff x="227370" y="4232048"/>
                      <a:chExt cx="1172257" cy="735498"/>
                    </a:xfrm>
                  </p:grpSpPr>
                  <p:sp>
                    <p:nvSpPr>
                      <p:cNvPr id="524" name="任意多边形 38">
                        <a:extLst>
                          <a:ext uri="{FF2B5EF4-FFF2-40B4-BE49-F238E27FC236}">
                            <a16:creationId xmlns="" xmlns:a16="http://schemas.microsoft.com/office/drawing/2014/main" id="{8BDF9E49-8881-46A6-A4F5-A9871A9B72A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5" name="任意多边形 39">
                        <a:extLst>
                          <a:ext uri="{FF2B5EF4-FFF2-40B4-BE49-F238E27FC236}">
                            <a16:creationId xmlns="" xmlns:a16="http://schemas.microsoft.com/office/drawing/2014/main" id="{3C4A120C-9828-4B11-9D75-970E59C2A67B}"/>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1" name="组合 68">
                      <a:extLst>
                        <a:ext uri="{FF2B5EF4-FFF2-40B4-BE49-F238E27FC236}">
                          <a16:creationId xmlns="" xmlns:a16="http://schemas.microsoft.com/office/drawing/2014/main" id="{DC19514E-66AC-4185-941B-B0BFE2F5FDB5}"/>
                        </a:ext>
                      </a:extLst>
                    </p:cNvPr>
                    <p:cNvGrpSpPr>
                      <a:grpSpLocks/>
                    </p:cNvGrpSpPr>
                    <p:nvPr/>
                  </p:nvGrpSpPr>
                  <p:grpSpPr bwMode="auto">
                    <a:xfrm>
                      <a:off x="653667" y="1532255"/>
                      <a:ext cx="856733" cy="1585595"/>
                      <a:chOff x="2911092" y="1154430"/>
                      <a:chExt cx="856733" cy="1585595"/>
                    </a:xfrm>
                  </p:grpSpPr>
                  <p:sp>
                    <p:nvSpPr>
                      <p:cNvPr id="522" name="任意多边形 36">
                        <a:extLst>
                          <a:ext uri="{FF2B5EF4-FFF2-40B4-BE49-F238E27FC236}">
                            <a16:creationId xmlns="" xmlns:a16="http://schemas.microsoft.com/office/drawing/2014/main" id="{AE792254-7338-4AD7-9D8B-50BDE9098097}"/>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3" name="任意多边形 37">
                        <a:extLst>
                          <a:ext uri="{FF2B5EF4-FFF2-40B4-BE49-F238E27FC236}">
                            <a16:creationId xmlns="" xmlns:a16="http://schemas.microsoft.com/office/drawing/2014/main" id="{971A676C-1A5D-469B-93D9-E02EA7124B83}"/>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99" name="组合 64">
                    <a:extLst>
                      <a:ext uri="{FF2B5EF4-FFF2-40B4-BE49-F238E27FC236}">
                        <a16:creationId xmlns="" xmlns:a16="http://schemas.microsoft.com/office/drawing/2014/main" id="{D0CC4D59-616C-4C30-A707-6D0C76CEA071}"/>
                      </a:ext>
                    </a:extLst>
                  </p:cNvPr>
                  <p:cNvGrpSpPr>
                    <a:grpSpLocks/>
                  </p:cNvGrpSpPr>
                  <p:nvPr/>
                </p:nvGrpSpPr>
                <p:grpSpPr bwMode="auto">
                  <a:xfrm>
                    <a:off x="13371766" y="-568256"/>
                    <a:ext cx="3969643" cy="3121056"/>
                    <a:chOff x="-104553" y="2352286"/>
                    <a:chExt cx="3969643" cy="3121056"/>
                  </a:xfrm>
                </p:grpSpPr>
                <p:sp>
                  <p:nvSpPr>
                    <p:cNvPr id="514" name="椭圆 513">
                      <a:extLst>
                        <a:ext uri="{FF2B5EF4-FFF2-40B4-BE49-F238E27FC236}">
                          <a16:creationId xmlns="" xmlns:a16="http://schemas.microsoft.com/office/drawing/2014/main" id="{DE8AB084-2790-4D6C-BB31-574CE86D41CD}"/>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5" name="椭圆 514">
                      <a:extLst>
                        <a:ext uri="{FF2B5EF4-FFF2-40B4-BE49-F238E27FC236}">
                          <a16:creationId xmlns="" xmlns:a16="http://schemas.microsoft.com/office/drawing/2014/main" id="{7C7AD184-3454-4B7D-BA5C-0A8C4955EDAA}"/>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0" name="组合 40">
                    <a:extLst>
                      <a:ext uri="{FF2B5EF4-FFF2-40B4-BE49-F238E27FC236}">
                        <a16:creationId xmlns="" xmlns:a16="http://schemas.microsoft.com/office/drawing/2014/main" id="{C37F28EE-8F85-4040-A59B-7F9883DBE729}"/>
                      </a:ext>
                    </a:extLst>
                  </p:cNvPr>
                  <p:cNvGrpSpPr>
                    <a:grpSpLocks/>
                  </p:cNvGrpSpPr>
                  <p:nvPr/>
                </p:nvGrpSpPr>
                <p:grpSpPr bwMode="auto">
                  <a:xfrm>
                    <a:off x="15232572" y="-1047421"/>
                    <a:ext cx="2124490" cy="2153566"/>
                    <a:chOff x="3971510" y="869821"/>
                    <a:chExt cx="2124490" cy="2153566"/>
                  </a:xfrm>
                </p:grpSpPr>
                <p:grpSp>
                  <p:nvGrpSpPr>
                    <p:cNvPr id="501" name="组合 19">
                      <a:extLst>
                        <a:ext uri="{FF2B5EF4-FFF2-40B4-BE49-F238E27FC236}">
                          <a16:creationId xmlns="" xmlns:a16="http://schemas.microsoft.com/office/drawing/2014/main" id="{597D992D-7C85-44E0-82D1-917163297319}"/>
                        </a:ext>
                      </a:extLst>
                    </p:cNvPr>
                    <p:cNvGrpSpPr>
                      <a:grpSpLocks/>
                    </p:cNvGrpSpPr>
                    <p:nvPr/>
                  </p:nvGrpSpPr>
                  <p:grpSpPr bwMode="auto">
                    <a:xfrm>
                      <a:off x="5052827" y="904964"/>
                      <a:ext cx="1043173" cy="1547336"/>
                      <a:chOff x="8202642" y="1331438"/>
                      <a:chExt cx="1043173" cy="1547336"/>
                    </a:xfrm>
                  </p:grpSpPr>
                  <p:sp>
                    <p:nvSpPr>
                      <p:cNvPr id="512" name="任意多边形 26">
                        <a:extLst>
                          <a:ext uri="{FF2B5EF4-FFF2-40B4-BE49-F238E27FC236}">
                            <a16:creationId xmlns="" xmlns:a16="http://schemas.microsoft.com/office/drawing/2014/main" id="{9CE88EFA-2528-423A-871C-4427E3DC821F}"/>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3" name="任意多边形 27">
                        <a:extLst>
                          <a:ext uri="{FF2B5EF4-FFF2-40B4-BE49-F238E27FC236}">
                            <a16:creationId xmlns="" xmlns:a16="http://schemas.microsoft.com/office/drawing/2014/main" id="{9DA04BD7-CFA7-47D3-9765-F8CA28E3426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2" name="组合 39">
                      <a:extLst>
                        <a:ext uri="{FF2B5EF4-FFF2-40B4-BE49-F238E27FC236}">
                          <a16:creationId xmlns="" xmlns:a16="http://schemas.microsoft.com/office/drawing/2014/main" id="{9B3CE9DD-4E5B-4AA9-9BF1-F84B2BCEB821}"/>
                        </a:ext>
                      </a:extLst>
                    </p:cNvPr>
                    <p:cNvGrpSpPr>
                      <a:grpSpLocks/>
                    </p:cNvGrpSpPr>
                    <p:nvPr/>
                  </p:nvGrpSpPr>
                  <p:grpSpPr bwMode="auto">
                    <a:xfrm>
                      <a:off x="4018410" y="869821"/>
                      <a:ext cx="1074500" cy="1569143"/>
                      <a:chOff x="4018410" y="869821"/>
                      <a:chExt cx="1074500" cy="1569143"/>
                    </a:xfrm>
                  </p:grpSpPr>
                  <p:sp>
                    <p:nvSpPr>
                      <p:cNvPr id="510" name="任意多边形 24">
                        <a:extLst>
                          <a:ext uri="{FF2B5EF4-FFF2-40B4-BE49-F238E27FC236}">
                            <a16:creationId xmlns="" xmlns:a16="http://schemas.microsoft.com/office/drawing/2014/main" id="{E3269499-2474-4C09-9860-D586A95C5E74}"/>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1" name="任意多边形 25">
                        <a:extLst>
                          <a:ext uri="{FF2B5EF4-FFF2-40B4-BE49-F238E27FC236}">
                            <a16:creationId xmlns="" xmlns:a16="http://schemas.microsoft.com/office/drawing/2014/main" id="{F7ABE2D2-0D83-4C60-8AF2-6B778539214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3" name="组合 23">
                      <a:extLst>
                        <a:ext uri="{FF2B5EF4-FFF2-40B4-BE49-F238E27FC236}">
                          <a16:creationId xmlns="" xmlns:a16="http://schemas.microsoft.com/office/drawing/2014/main" id="{1FDC41E5-185F-4C6A-873A-72038FE324CB}"/>
                        </a:ext>
                      </a:extLst>
                    </p:cNvPr>
                    <p:cNvGrpSpPr>
                      <a:grpSpLocks/>
                    </p:cNvGrpSpPr>
                    <p:nvPr/>
                  </p:nvGrpSpPr>
                  <p:grpSpPr bwMode="auto">
                    <a:xfrm>
                      <a:off x="5048035" y="2175212"/>
                      <a:ext cx="1018726" cy="829528"/>
                      <a:chOff x="7348022" y="2790825"/>
                      <a:chExt cx="1018726" cy="829528"/>
                    </a:xfrm>
                  </p:grpSpPr>
                  <p:sp>
                    <p:nvSpPr>
                      <p:cNvPr id="508" name="任意多边形 22" hidden="1">
                        <a:extLst>
                          <a:ext uri="{FF2B5EF4-FFF2-40B4-BE49-F238E27FC236}">
                            <a16:creationId xmlns="" xmlns:a16="http://schemas.microsoft.com/office/drawing/2014/main" id="{82C7BAC9-B30B-433D-875B-6044A1A4B2B2}"/>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9" name="任意多边形 23">
                        <a:extLst>
                          <a:ext uri="{FF2B5EF4-FFF2-40B4-BE49-F238E27FC236}">
                            <a16:creationId xmlns="" xmlns:a16="http://schemas.microsoft.com/office/drawing/2014/main" id="{56D7FE4C-1410-477D-8FB0-4271A8E6DF58}"/>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4" name="组合 33">
                      <a:extLst>
                        <a:ext uri="{FF2B5EF4-FFF2-40B4-BE49-F238E27FC236}">
                          <a16:creationId xmlns="" xmlns:a16="http://schemas.microsoft.com/office/drawing/2014/main" id="{E70E1D2D-46DB-47EB-82E6-3CBC620448E5}"/>
                        </a:ext>
                      </a:extLst>
                    </p:cNvPr>
                    <p:cNvGrpSpPr>
                      <a:grpSpLocks/>
                    </p:cNvGrpSpPr>
                    <p:nvPr/>
                  </p:nvGrpSpPr>
                  <p:grpSpPr bwMode="auto">
                    <a:xfrm>
                      <a:off x="3971510" y="2141238"/>
                      <a:ext cx="1066735" cy="882149"/>
                      <a:chOff x="8334175" y="1062762"/>
                      <a:chExt cx="1066735" cy="882149"/>
                    </a:xfrm>
                  </p:grpSpPr>
                  <p:sp>
                    <p:nvSpPr>
                      <p:cNvPr id="505" name="任意多边形 19">
                        <a:extLst>
                          <a:ext uri="{FF2B5EF4-FFF2-40B4-BE49-F238E27FC236}">
                            <a16:creationId xmlns="" xmlns:a16="http://schemas.microsoft.com/office/drawing/2014/main" id="{6D9DEDF1-D516-44ED-A707-322DFF7A4E00}"/>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6" name="任意多边形 20">
                        <a:extLst>
                          <a:ext uri="{FF2B5EF4-FFF2-40B4-BE49-F238E27FC236}">
                            <a16:creationId xmlns="" xmlns:a16="http://schemas.microsoft.com/office/drawing/2014/main" id="{69FF58E2-7E7F-4436-8292-AB489D233727}"/>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7" name="任意多边形 21">
                        <a:extLst>
                          <a:ext uri="{FF2B5EF4-FFF2-40B4-BE49-F238E27FC236}">
                            <a16:creationId xmlns="" xmlns:a16="http://schemas.microsoft.com/office/drawing/2014/main" id="{37F3DC1A-DDB2-42F1-A046-2A4426DF3828}"/>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91" name="矩形 490">
              <a:extLst>
                <a:ext uri="{FF2B5EF4-FFF2-40B4-BE49-F238E27FC236}">
                  <a16:creationId xmlns="" xmlns:a16="http://schemas.microsoft.com/office/drawing/2014/main" id="{6E8120AF-14A9-4368-9D5C-C04935C42859}"/>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65" name="TextBox 153">
            <a:extLst>
              <a:ext uri="{FF2B5EF4-FFF2-40B4-BE49-F238E27FC236}">
                <a16:creationId xmlns="" xmlns:a16="http://schemas.microsoft.com/office/drawing/2014/main" id="{781502CD-669C-4B48-A539-CB0F81CB235A}"/>
              </a:ext>
            </a:extLst>
          </p:cNvPr>
          <p:cNvSpPr txBox="1"/>
          <p:nvPr/>
        </p:nvSpPr>
        <p:spPr>
          <a:xfrm>
            <a:off x="1181997" y="5591373"/>
            <a:ext cx="2116582" cy="600164"/>
          </a:xfrm>
          <a:prstGeom prst="rect">
            <a:avLst/>
          </a:prstGeom>
          <a:noFill/>
        </p:spPr>
        <p:txBody>
          <a:bodyPr wrap="square" rtlCol="0">
            <a:spAutoFit/>
          </a:bodyPr>
          <a:lstStyle/>
          <a:p>
            <a:pPr algn="ctr"/>
            <a:r>
              <a:rPr lang="zh-CN" altLang="en-US" sz="1100" kern="0" dirty="0">
                <a:solidFill>
                  <a:schemeClr val="bg1"/>
                </a:solidFill>
                <a:latin typeface="楷体" panose="02010609060101010101" pitchFamily="49" charset="-122"/>
                <a:ea typeface="楷体" panose="02010609060101010101" pitchFamily="49" charset="-122"/>
              </a:rPr>
              <a:t>点击输入本栏的具体文字，简明扼要的说明分项内容，请根据您的具体内容酌情修改。</a:t>
            </a:r>
            <a:endParaRPr lang="en-US" altLang="zh-CN" sz="1100" kern="0" dirty="0">
              <a:solidFill>
                <a:schemeClr val="bg1"/>
              </a:solidFill>
              <a:latin typeface="楷体" panose="02010609060101010101" pitchFamily="49" charset="-122"/>
              <a:ea typeface="楷体" panose="02010609060101010101" pitchFamily="49" charset="-122"/>
            </a:endParaRPr>
          </a:p>
        </p:txBody>
      </p:sp>
      <p:sp>
        <p:nvSpPr>
          <p:cNvPr id="566" name="TextBox 153">
            <a:extLst>
              <a:ext uri="{FF2B5EF4-FFF2-40B4-BE49-F238E27FC236}">
                <a16:creationId xmlns="" xmlns:a16="http://schemas.microsoft.com/office/drawing/2014/main" id="{C7B53996-CB74-498D-80AB-CED9A29C00A0}"/>
              </a:ext>
            </a:extLst>
          </p:cNvPr>
          <p:cNvSpPr txBox="1"/>
          <p:nvPr/>
        </p:nvSpPr>
        <p:spPr>
          <a:xfrm>
            <a:off x="4968113" y="4832304"/>
            <a:ext cx="2116582" cy="600164"/>
          </a:xfrm>
          <a:prstGeom prst="rect">
            <a:avLst/>
          </a:prstGeom>
          <a:noFill/>
        </p:spPr>
        <p:txBody>
          <a:bodyPr wrap="square" rtlCol="0">
            <a:spAutoFit/>
          </a:bodyPr>
          <a:lstStyle/>
          <a:p>
            <a:pPr algn="ctr"/>
            <a:r>
              <a:rPr lang="zh-CN" altLang="en-US" sz="1100" kern="0" dirty="0">
                <a:solidFill>
                  <a:schemeClr val="bg1"/>
                </a:solidFill>
                <a:latin typeface="楷体" panose="02010609060101010101" pitchFamily="49" charset="-122"/>
                <a:ea typeface="楷体" panose="02010609060101010101" pitchFamily="49" charset="-122"/>
              </a:rPr>
              <a:t>点击输入本栏的具体文字，简明扼要的说明分项内容，请根据您的具体内容酌情修改。</a:t>
            </a:r>
            <a:endParaRPr lang="en-US" altLang="zh-CN" sz="1100" kern="0" dirty="0">
              <a:solidFill>
                <a:schemeClr val="bg1"/>
              </a:solidFill>
              <a:latin typeface="楷体" panose="02010609060101010101" pitchFamily="49" charset="-122"/>
              <a:ea typeface="楷体" panose="02010609060101010101" pitchFamily="49" charset="-122"/>
            </a:endParaRPr>
          </a:p>
        </p:txBody>
      </p:sp>
      <p:sp>
        <p:nvSpPr>
          <p:cNvPr id="567" name="TextBox 153">
            <a:extLst>
              <a:ext uri="{FF2B5EF4-FFF2-40B4-BE49-F238E27FC236}">
                <a16:creationId xmlns="" xmlns:a16="http://schemas.microsoft.com/office/drawing/2014/main" id="{1E62D70E-57EA-48D5-9862-98A9ED5F2CA0}"/>
              </a:ext>
            </a:extLst>
          </p:cNvPr>
          <p:cNvSpPr txBox="1"/>
          <p:nvPr/>
        </p:nvSpPr>
        <p:spPr>
          <a:xfrm>
            <a:off x="8926638" y="5805031"/>
            <a:ext cx="2116582" cy="600164"/>
          </a:xfrm>
          <a:prstGeom prst="rect">
            <a:avLst/>
          </a:prstGeom>
          <a:noFill/>
        </p:spPr>
        <p:txBody>
          <a:bodyPr wrap="square" rtlCol="0">
            <a:spAutoFit/>
          </a:bodyPr>
          <a:lstStyle/>
          <a:p>
            <a:pPr algn="ctr"/>
            <a:r>
              <a:rPr lang="zh-CN" altLang="en-US" sz="1100" kern="0" dirty="0">
                <a:solidFill>
                  <a:schemeClr val="bg1"/>
                </a:solidFill>
                <a:latin typeface="楷体" panose="02010609060101010101" pitchFamily="49" charset="-122"/>
                <a:ea typeface="楷体" panose="02010609060101010101" pitchFamily="49" charset="-122"/>
              </a:rPr>
              <a:t>点击输入本栏的具体文字，简明扼要的说明分项内容，请根据您的具体内容酌情修改。</a:t>
            </a:r>
            <a:endParaRPr lang="en-US" altLang="zh-CN" sz="1100" kern="0" dirty="0">
              <a:solidFill>
                <a:schemeClr val="bg1"/>
              </a:solidFill>
              <a:latin typeface="楷体" panose="02010609060101010101" pitchFamily="49" charset="-122"/>
              <a:ea typeface="楷体" panose="02010609060101010101" pitchFamily="49" charset="-122"/>
            </a:endParaRPr>
          </a:p>
        </p:txBody>
      </p:sp>
      <p:sp>
        <p:nvSpPr>
          <p:cNvPr id="568" name="文本框 567">
            <a:extLst>
              <a:ext uri="{FF2B5EF4-FFF2-40B4-BE49-F238E27FC236}">
                <a16:creationId xmlns="" xmlns:a16="http://schemas.microsoft.com/office/drawing/2014/main" id="{168C7D12-1E1C-4835-ACA3-A42497BC19D2}"/>
              </a:ext>
            </a:extLst>
          </p:cNvPr>
          <p:cNvSpPr txBox="1"/>
          <p:nvPr/>
        </p:nvSpPr>
        <p:spPr>
          <a:xfrm>
            <a:off x="1465525" y="5175951"/>
            <a:ext cx="1549527" cy="400110"/>
          </a:xfrm>
          <a:prstGeom prst="rect">
            <a:avLst/>
          </a:prstGeom>
          <a:noFill/>
        </p:spPr>
        <p:txBody>
          <a:bodyPr vert="horz" wrap="square" rtlCol="0">
            <a:spAutoFit/>
          </a:bodyPr>
          <a:lstStyle/>
          <a:p>
            <a:pPr algn="ctr"/>
            <a:r>
              <a:rPr lang="zh-CN" altLang="en-US" sz="2000" dirty="0">
                <a:solidFill>
                  <a:schemeClr val="bg1"/>
                </a:solidFill>
                <a:latin typeface="文悦古典明朝体 (非商业使用) W5" pitchFamily="50" charset="-122"/>
                <a:ea typeface="文悦古典明朝体 (非商业使用) W5" pitchFamily="50" charset="-122"/>
              </a:rPr>
              <a:t>输入题目</a:t>
            </a:r>
          </a:p>
        </p:txBody>
      </p:sp>
      <p:sp>
        <p:nvSpPr>
          <p:cNvPr id="569" name="文本框 568">
            <a:extLst>
              <a:ext uri="{FF2B5EF4-FFF2-40B4-BE49-F238E27FC236}">
                <a16:creationId xmlns="" xmlns:a16="http://schemas.microsoft.com/office/drawing/2014/main" id="{953B8041-EB93-4B53-929B-5426107FF548}"/>
              </a:ext>
            </a:extLst>
          </p:cNvPr>
          <p:cNvSpPr txBox="1"/>
          <p:nvPr/>
        </p:nvSpPr>
        <p:spPr>
          <a:xfrm>
            <a:off x="5251641" y="4356242"/>
            <a:ext cx="1549527" cy="400110"/>
          </a:xfrm>
          <a:prstGeom prst="rect">
            <a:avLst/>
          </a:prstGeom>
          <a:noFill/>
        </p:spPr>
        <p:txBody>
          <a:bodyPr vert="horz" wrap="square" rtlCol="0">
            <a:spAutoFit/>
          </a:bodyPr>
          <a:lstStyle/>
          <a:p>
            <a:pPr algn="ctr"/>
            <a:r>
              <a:rPr lang="zh-CN" altLang="en-US" sz="2000" dirty="0">
                <a:solidFill>
                  <a:schemeClr val="bg1"/>
                </a:solidFill>
                <a:latin typeface="文悦古典明朝体 (非商业使用) W5" pitchFamily="50" charset="-122"/>
                <a:ea typeface="文悦古典明朝体 (非商业使用) W5" pitchFamily="50" charset="-122"/>
              </a:rPr>
              <a:t>输入题目</a:t>
            </a:r>
          </a:p>
        </p:txBody>
      </p:sp>
      <p:sp>
        <p:nvSpPr>
          <p:cNvPr id="570" name="文本框 569">
            <a:extLst>
              <a:ext uri="{FF2B5EF4-FFF2-40B4-BE49-F238E27FC236}">
                <a16:creationId xmlns="" xmlns:a16="http://schemas.microsoft.com/office/drawing/2014/main" id="{08563E2D-D507-4AC4-AD88-3F4D40C7BD8B}"/>
              </a:ext>
            </a:extLst>
          </p:cNvPr>
          <p:cNvSpPr txBox="1"/>
          <p:nvPr/>
        </p:nvSpPr>
        <p:spPr>
          <a:xfrm>
            <a:off x="9210166" y="5377452"/>
            <a:ext cx="1549527" cy="400110"/>
          </a:xfrm>
          <a:prstGeom prst="rect">
            <a:avLst/>
          </a:prstGeom>
          <a:noFill/>
        </p:spPr>
        <p:txBody>
          <a:bodyPr vert="horz" wrap="square" rtlCol="0">
            <a:spAutoFit/>
          </a:bodyPr>
          <a:lstStyle/>
          <a:p>
            <a:pPr algn="ctr"/>
            <a:r>
              <a:rPr lang="zh-CN" altLang="en-US" sz="2000" dirty="0">
                <a:solidFill>
                  <a:schemeClr val="bg1"/>
                </a:solidFill>
                <a:latin typeface="文悦古典明朝体 (非商业使用) W5" pitchFamily="50" charset="-122"/>
                <a:ea typeface="文悦古典明朝体 (非商业使用) W5" pitchFamily="50" charset="-122"/>
              </a:rPr>
              <a:t>输入题目</a:t>
            </a:r>
          </a:p>
        </p:txBody>
      </p:sp>
      <p:pic>
        <p:nvPicPr>
          <p:cNvPr id="571" name="图片 570">
            <a:extLst>
              <a:ext uri="{FF2B5EF4-FFF2-40B4-BE49-F238E27FC236}">
                <a16:creationId xmlns="" xmlns:a16="http://schemas.microsoft.com/office/drawing/2014/main" id="{873D0110-408A-402A-915F-1D74FE24BB4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spTree>
    <p:extLst>
      <p:ext uri="{BB962C8B-B14F-4D97-AF65-F5344CB8AC3E}">
        <p14:creationId xmlns:p14="http://schemas.microsoft.com/office/powerpoint/2010/main" val="3967277875"/>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68"/>
                                        </p:tgtEl>
                                        <p:attrNameLst>
                                          <p:attrName>style.visibility</p:attrName>
                                        </p:attrNameLst>
                                      </p:cBhvr>
                                      <p:to>
                                        <p:strVal val="visible"/>
                                      </p:to>
                                    </p:set>
                                    <p:anim calcmode="lin" valueType="num">
                                      <p:cBhvr>
                                        <p:cTn id="7" dur="500" fill="hold"/>
                                        <p:tgtEl>
                                          <p:spTgt spid="568"/>
                                        </p:tgtEl>
                                        <p:attrNameLst>
                                          <p:attrName>ppt_w</p:attrName>
                                        </p:attrNameLst>
                                      </p:cBhvr>
                                      <p:tavLst>
                                        <p:tav tm="0">
                                          <p:val>
                                            <p:fltVal val="0"/>
                                          </p:val>
                                        </p:tav>
                                        <p:tav tm="100000">
                                          <p:val>
                                            <p:strVal val="#ppt_w"/>
                                          </p:val>
                                        </p:tav>
                                      </p:tavLst>
                                    </p:anim>
                                    <p:anim calcmode="lin" valueType="num">
                                      <p:cBhvr>
                                        <p:cTn id="8" dur="500" fill="hold"/>
                                        <p:tgtEl>
                                          <p:spTgt spid="568"/>
                                        </p:tgtEl>
                                        <p:attrNameLst>
                                          <p:attrName>ppt_h</p:attrName>
                                        </p:attrNameLst>
                                      </p:cBhvr>
                                      <p:tavLst>
                                        <p:tav tm="0">
                                          <p:val>
                                            <p:fltVal val="0"/>
                                          </p:val>
                                        </p:tav>
                                        <p:tav tm="100000">
                                          <p:val>
                                            <p:strVal val="#ppt_h"/>
                                          </p:val>
                                        </p:tav>
                                      </p:tavLst>
                                    </p:anim>
                                    <p:animEffect transition="in" filter="fade">
                                      <p:cBhvr>
                                        <p:cTn id="9" dur="500"/>
                                        <p:tgtEl>
                                          <p:spTgt spid="568"/>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569"/>
                                        </p:tgtEl>
                                        <p:attrNameLst>
                                          <p:attrName>style.visibility</p:attrName>
                                        </p:attrNameLst>
                                      </p:cBhvr>
                                      <p:to>
                                        <p:strVal val="visible"/>
                                      </p:to>
                                    </p:set>
                                    <p:anim calcmode="lin" valueType="num">
                                      <p:cBhvr>
                                        <p:cTn id="13" dur="500" fill="hold"/>
                                        <p:tgtEl>
                                          <p:spTgt spid="569"/>
                                        </p:tgtEl>
                                        <p:attrNameLst>
                                          <p:attrName>ppt_w</p:attrName>
                                        </p:attrNameLst>
                                      </p:cBhvr>
                                      <p:tavLst>
                                        <p:tav tm="0">
                                          <p:val>
                                            <p:fltVal val="0"/>
                                          </p:val>
                                        </p:tav>
                                        <p:tav tm="100000">
                                          <p:val>
                                            <p:strVal val="#ppt_w"/>
                                          </p:val>
                                        </p:tav>
                                      </p:tavLst>
                                    </p:anim>
                                    <p:anim calcmode="lin" valueType="num">
                                      <p:cBhvr>
                                        <p:cTn id="14" dur="500" fill="hold"/>
                                        <p:tgtEl>
                                          <p:spTgt spid="569"/>
                                        </p:tgtEl>
                                        <p:attrNameLst>
                                          <p:attrName>ppt_h</p:attrName>
                                        </p:attrNameLst>
                                      </p:cBhvr>
                                      <p:tavLst>
                                        <p:tav tm="0">
                                          <p:val>
                                            <p:fltVal val="0"/>
                                          </p:val>
                                        </p:tav>
                                        <p:tav tm="100000">
                                          <p:val>
                                            <p:strVal val="#ppt_h"/>
                                          </p:val>
                                        </p:tav>
                                      </p:tavLst>
                                    </p:anim>
                                    <p:animEffect transition="in" filter="fade">
                                      <p:cBhvr>
                                        <p:cTn id="15" dur="500"/>
                                        <p:tgtEl>
                                          <p:spTgt spid="569"/>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570"/>
                                        </p:tgtEl>
                                        <p:attrNameLst>
                                          <p:attrName>style.visibility</p:attrName>
                                        </p:attrNameLst>
                                      </p:cBhvr>
                                      <p:to>
                                        <p:strVal val="visible"/>
                                      </p:to>
                                    </p:set>
                                    <p:anim calcmode="lin" valueType="num">
                                      <p:cBhvr>
                                        <p:cTn id="19" dur="500" fill="hold"/>
                                        <p:tgtEl>
                                          <p:spTgt spid="570"/>
                                        </p:tgtEl>
                                        <p:attrNameLst>
                                          <p:attrName>ppt_w</p:attrName>
                                        </p:attrNameLst>
                                      </p:cBhvr>
                                      <p:tavLst>
                                        <p:tav tm="0">
                                          <p:val>
                                            <p:fltVal val="0"/>
                                          </p:val>
                                        </p:tav>
                                        <p:tav tm="100000">
                                          <p:val>
                                            <p:strVal val="#ppt_w"/>
                                          </p:val>
                                        </p:tav>
                                      </p:tavLst>
                                    </p:anim>
                                    <p:anim calcmode="lin" valueType="num">
                                      <p:cBhvr>
                                        <p:cTn id="20" dur="500" fill="hold"/>
                                        <p:tgtEl>
                                          <p:spTgt spid="570"/>
                                        </p:tgtEl>
                                        <p:attrNameLst>
                                          <p:attrName>ppt_h</p:attrName>
                                        </p:attrNameLst>
                                      </p:cBhvr>
                                      <p:tavLst>
                                        <p:tav tm="0">
                                          <p:val>
                                            <p:fltVal val="0"/>
                                          </p:val>
                                        </p:tav>
                                        <p:tav tm="100000">
                                          <p:val>
                                            <p:strVal val="#ppt_h"/>
                                          </p:val>
                                        </p:tav>
                                      </p:tavLst>
                                    </p:anim>
                                    <p:animEffect transition="in" filter="fade">
                                      <p:cBhvr>
                                        <p:cTn id="21" dur="500"/>
                                        <p:tgtEl>
                                          <p:spTgt spid="570"/>
                                        </p:tgtEl>
                                      </p:cBhvr>
                                    </p:animEffect>
                                  </p:childTnLst>
                                </p:cTn>
                              </p:par>
                            </p:childTnLst>
                          </p:cTn>
                        </p:par>
                        <p:par>
                          <p:cTn id="22" fill="hold">
                            <p:stCondLst>
                              <p:cond delay="1500"/>
                            </p:stCondLst>
                            <p:childTnLst>
                              <p:par>
                                <p:cTn id="23" presetID="2" presetClass="entr" presetSubtype="2" fill="hold" grpId="0" nodeType="afterEffect">
                                  <p:stCondLst>
                                    <p:cond delay="0"/>
                                  </p:stCondLst>
                                  <p:childTnLst>
                                    <p:set>
                                      <p:cBhvr>
                                        <p:cTn id="24" dur="1" fill="hold">
                                          <p:stCondLst>
                                            <p:cond delay="0"/>
                                          </p:stCondLst>
                                        </p:cTn>
                                        <p:tgtEl>
                                          <p:spTgt spid="565"/>
                                        </p:tgtEl>
                                        <p:attrNameLst>
                                          <p:attrName>style.visibility</p:attrName>
                                        </p:attrNameLst>
                                      </p:cBhvr>
                                      <p:to>
                                        <p:strVal val="visible"/>
                                      </p:to>
                                    </p:set>
                                    <p:anim calcmode="lin" valueType="num">
                                      <p:cBhvr additive="base">
                                        <p:cTn id="25" dur="2000" fill="hold"/>
                                        <p:tgtEl>
                                          <p:spTgt spid="565"/>
                                        </p:tgtEl>
                                        <p:attrNameLst>
                                          <p:attrName>ppt_x</p:attrName>
                                        </p:attrNameLst>
                                      </p:cBhvr>
                                      <p:tavLst>
                                        <p:tav tm="0">
                                          <p:val>
                                            <p:strVal val="1+#ppt_w/2"/>
                                          </p:val>
                                        </p:tav>
                                        <p:tav tm="100000">
                                          <p:val>
                                            <p:strVal val="#ppt_x"/>
                                          </p:val>
                                        </p:tav>
                                      </p:tavLst>
                                    </p:anim>
                                    <p:anim calcmode="lin" valueType="num">
                                      <p:cBhvr additive="base">
                                        <p:cTn id="26" dur="2000" fill="hold"/>
                                        <p:tgtEl>
                                          <p:spTgt spid="56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566"/>
                                        </p:tgtEl>
                                        <p:attrNameLst>
                                          <p:attrName>style.visibility</p:attrName>
                                        </p:attrNameLst>
                                      </p:cBhvr>
                                      <p:to>
                                        <p:strVal val="visible"/>
                                      </p:to>
                                    </p:set>
                                    <p:anim calcmode="lin" valueType="num">
                                      <p:cBhvr additive="base">
                                        <p:cTn id="29" dur="2000" fill="hold"/>
                                        <p:tgtEl>
                                          <p:spTgt spid="566"/>
                                        </p:tgtEl>
                                        <p:attrNameLst>
                                          <p:attrName>ppt_x</p:attrName>
                                        </p:attrNameLst>
                                      </p:cBhvr>
                                      <p:tavLst>
                                        <p:tav tm="0">
                                          <p:val>
                                            <p:strVal val="1+#ppt_w/2"/>
                                          </p:val>
                                        </p:tav>
                                        <p:tav tm="100000">
                                          <p:val>
                                            <p:strVal val="#ppt_x"/>
                                          </p:val>
                                        </p:tav>
                                      </p:tavLst>
                                    </p:anim>
                                    <p:anim calcmode="lin" valueType="num">
                                      <p:cBhvr additive="base">
                                        <p:cTn id="30" dur="2000" fill="hold"/>
                                        <p:tgtEl>
                                          <p:spTgt spid="566"/>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0"/>
                                  </p:stCondLst>
                                  <p:childTnLst>
                                    <p:set>
                                      <p:cBhvr>
                                        <p:cTn id="32" dur="1" fill="hold">
                                          <p:stCondLst>
                                            <p:cond delay="0"/>
                                          </p:stCondLst>
                                        </p:cTn>
                                        <p:tgtEl>
                                          <p:spTgt spid="567"/>
                                        </p:tgtEl>
                                        <p:attrNameLst>
                                          <p:attrName>style.visibility</p:attrName>
                                        </p:attrNameLst>
                                      </p:cBhvr>
                                      <p:to>
                                        <p:strVal val="visible"/>
                                      </p:to>
                                    </p:set>
                                    <p:anim calcmode="lin" valueType="num">
                                      <p:cBhvr additive="base">
                                        <p:cTn id="33" dur="2000" fill="hold"/>
                                        <p:tgtEl>
                                          <p:spTgt spid="567"/>
                                        </p:tgtEl>
                                        <p:attrNameLst>
                                          <p:attrName>ppt_x</p:attrName>
                                        </p:attrNameLst>
                                      </p:cBhvr>
                                      <p:tavLst>
                                        <p:tav tm="0">
                                          <p:val>
                                            <p:strVal val="1+#ppt_w/2"/>
                                          </p:val>
                                        </p:tav>
                                        <p:tav tm="100000">
                                          <p:val>
                                            <p:strVal val="#ppt_x"/>
                                          </p:val>
                                        </p:tav>
                                      </p:tavLst>
                                    </p:anim>
                                    <p:anim calcmode="lin" valueType="num">
                                      <p:cBhvr additive="base">
                                        <p:cTn id="34" dur="2000" fill="hold"/>
                                        <p:tgtEl>
                                          <p:spTgt spid="567"/>
                                        </p:tgtEl>
                                        <p:attrNameLst>
                                          <p:attrName>ppt_y</p:attrName>
                                        </p:attrNameLst>
                                      </p:cBhvr>
                                      <p:tavLst>
                                        <p:tav tm="0">
                                          <p:val>
                                            <p:strVal val="#ppt_y"/>
                                          </p:val>
                                        </p:tav>
                                        <p:tav tm="100000">
                                          <p:val>
                                            <p:strVal val="#ppt_y"/>
                                          </p:val>
                                        </p:tav>
                                      </p:tavLst>
                                    </p:anim>
                                  </p:childTnLst>
                                </p:cTn>
                              </p:par>
                            </p:childTnLst>
                          </p:cTn>
                        </p:par>
                        <p:par>
                          <p:cTn id="35" fill="hold">
                            <p:stCondLst>
                              <p:cond delay="3500"/>
                            </p:stCondLst>
                            <p:childTnLst>
                              <p:par>
                                <p:cTn id="36" presetID="14" presetClass="entr" presetSubtype="10" fill="hold" nodeType="afterEffect">
                                  <p:stCondLst>
                                    <p:cond delay="0"/>
                                  </p:stCondLst>
                                  <p:childTnLst>
                                    <p:set>
                                      <p:cBhvr>
                                        <p:cTn id="37" dur="1" fill="hold">
                                          <p:stCondLst>
                                            <p:cond delay="0"/>
                                          </p:stCondLst>
                                        </p:cTn>
                                        <p:tgtEl>
                                          <p:spTgt spid="571"/>
                                        </p:tgtEl>
                                        <p:attrNameLst>
                                          <p:attrName>style.visibility</p:attrName>
                                        </p:attrNameLst>
                                      </p:cBhvr>
                                      <p:to>
                                        <p:strVal val="visible"/>
                                      </p:to>
                                    </p:set>
                                    <p:animEffect transition="in" filter="randombar(horizontal)">
                                      <p:cBhvr>
                                        <p:cTn id="38" dur="500"/>
                                        <p:tgtEl>
                                          <p:spTgt spid="5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5" grpId="0"/>
      <p:bldP spid="566" grpId="0"/>
      <p:bldP spid="567" grpId="0"/>
      <p:bldP spid="568" grpId="0"/>
      <p:bldP spid="569" grpId="0"/>
      <p:bldP spid="570"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181" name="图片 180">
            <a:extLst>
              <a:ext uri="{FF2B5EF4-FFF2-40B4-BE49-F238E27FC236}">
                <a16:creationId xmlns="" xmlns:a16="http://schemas.microsoft.com/office/drawing/2014/main" id="{6803092A-BF8B-4CB2-89B2-593D69E7786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sp>
        <p:nvSpPr>
          <p:cNvPr id="329" name="任意多边形 26">
            <a:extLst>
              <a:ext uri="{FF2B5EF4-FFF2-40B4-BE49-F238E27FC236}">
                <a16:creationId xmlns="" xmlns:a16="http://schemas.microsoft.com/office/drawing/2014/main" id="{C804C2F6-64FF-42A4-8F6C-52CCC5B0FF0C}"/>
              </a:ext>
            </a:extLst>
          </p:cNvPr>
          <p:cNvSpPr/>
          <p:nvPr/>
        </p:nvSpPr>
        <p:spPr>
          <a:xfrm rot="5400000" flipH="1">
            <a:off x="2858585" y="2496142"/>
            <a:ext cx="6858000" cy="1865716"/>
          </a:xfrm>
          <a:custGeom>
            <a:avLst/>
            <a:gdLst>
              <a:gd name="connsiteX0" fmla="*/ 0 w 12721389"/>
              <a:gd name="connsiteY0" fmla="*/ 532365 h 1078137"/>
              <a:gd name="connsiteX1" fmla="*/ 3593431 w 12721389"/>
              <a:gd name="connsiteY1" fmla="*/ 51102 h 1078137"/>
              <a:gd name="connsiteX2" fmla="*/ 7908758 w 12721389"/>
              <a:gd name="connsiteY2" fmla="*/ 1077797 h 1078137"/>
              <a:gd name="connsiteX3" fmla="*/ 11774905 w 12721389"/>
              <a:gd name="connsiteY3" fmla="*/ 163397 h 1078137"/>
              <a:gd name="connsiteX4" fmla="*/ 12721389 w 12721389"/>
              <a:gd name="connsiteY4" fmla="*/ 35060 h 1078137"/>
              <a:gd name="connsiteX0" fmla="*/ 0 w 12721389"/>
              <a:gd name="connsiteY0" fmla="*/ 532365 h 1078137"/>
              <a:gd name="connsiteX1" fmla="*/ 3593431 w 12721389"/>
              <a:gd name="connsiteY1" fmla="*/ 51102 h 1078137"/>
              <a:gd name="connsiteX2" fmla="*/ 7908758 w 12721389"/>
              <a:gd name="connsiteY2" fmla="*/ 1077797 h 1078137"/>
              <a:gd name="connsiteX3" fmla="*/ 11774905 w 12721389"/>
              <a:gd name="connsiteY3" fmla="*/ 163397 h 1078137"/>
              <a:gd name="connsiteX4" fmla="*/ 12721389 w 12721389"/>
              <a:gd name="connsiteY4" fmla="*/ 35060 h 1078137"/>
              <a:gd name="connsiteX0" fmla="*/ 0 w 12721389"/>
              <a:gd name="connsiteY0" fmla="*/ 503854 h 1049626"/>
              <a:gd name="connsiteX1" fmla="*/ 3593431 w 12721389"/>
              <a:gd name="connsiteY1" fmla="*/ 22591 h 1049626"/>
              <a:gd name="connsiteX2" fmla="*/ 7908758 w 12721389"/>
              <a:gd name="connsiteY2" fmla="*/ 1049286 h 1049626"/>
              <a:gd name="connsiteX3" fmla="*/ 11774905 w 12721389"/>
              <a:gd name="connsiteY3" fmla="*/ 134886 h 1049626"/>
              <a:gd name="connsiteX4" fmla="*/ 12721389 w 12721389"/>
              <a:gd name="connsiteY4" fmla="*/ 6549 h 1049626"/>
              <a:gd name="connsiteX0" fmla="*/ 0 w 12368463"/>
              <a:gd name="connsiteY0" fmla="*/ 498433 h 1044197"/>
              <a:gd name="connsiteX1" fmla="*/ 3593431 w 12368463"/>
              <a:gd name="connsiteY1" fmla="*/ 17170 h 1044197"/>
              <a:gd name="connsiteX2" fmla="*/ 7908758 w 12368463"/>
              <a:gd name="connsiteY2" fmla="*/ 1043865 h 1044197"/>
              <a:gd name="connsiteX3" fmla="*/ 11774905 w 12368463"/>
              <a:gd name="connsiteY3" fmla="*/ 129465 h 1044197"/>
              <a:gd name="connsiteX4" fmla="*/ 12368463 w 12368463"/>
              <a:gd name="connsiteY4" fmla="*/ 113423 h 1044197"/>
              <a:gd name="connsiteX0" fmla="*/ 0 w 12368463"/>
              <a:gd name="connsiteY0" fmla="*/ 498433 h 1044197"/>
              <a:gd name="connsiteX1" fmla="*/ 3593431 w 12368463"/>
              <a:gd name="connsiteY1" fmla="*/ 17170 h 1044197"/>
              <a:gd name="connsiteX2" fmla="*/ 7908758 w 12368463"/>
              <a:gd name="connsiteY2" fmla="*/ 1043865 h 1044197"/>
              <a:gd name="connsiteX3" fmla="*/ 11774905 w 12368463"/>
              <a:gd name="connsiteY3" fmla="*/ 129465 h 1044197"/>
              <a:gd name="connsiteX4" fmla="*/ 12368463 w 12368463"/>
              <a:gd name="connsiteY4" fmla="*/ 113423 h 1044197"/>
              <a:gd name="connsiteX0" fmla="*/ 0 w 12368463"/>
              <a:gd name="connsiteY0" fmla="*/ 498433 h 1045860"/>
              <a:gd name="connsiteX1" fmla="*/ 3593431 w 12368463"/>
              <a:gd name="connsiteY1" fmla="*/ 17170 h 1045860"/>
              <a:gd name="connsiteX2" fmla="*/ 7908758 w 12368463"/>
              <a:gd name="connsiteY2" fmla="*/ 1043865 h 1045860"/>
              <a:gd name="connsiteX3" fmla="*/ 11357810 w 12368463"/>
              <a:gd name="connsiteY3" fmla="*/ 273844 h 1045860"/>
              <a:gd name="connsiteX4" fmla="*/ 12368463 w 12368463"/>
              <a:gd name="connsiteY4" fmla="*/ 113423 h 1045860"/>
              <a:gd name="connsiteX0" fmla="*/ 0 w 12368463"/>
              <a:gd name="connsiteY0" fmla="*/ 503294 h 1146765"/>
              <a:gd name="connsiteX1" fmla="*/ 3593431 w 12368463"/>
              <a:gd name="connsiteY1" fmla="*/ 22031 h 1146765"/>
              <a:gd name="connsiteX2" fmla="*/ 8855242 w 12368463"/>
              <a:gd name="connsiteY2" fmla="*/ 1144979 h 1146765"/>
              <a:gd name="connsiteX3" fmla="*/ 11357810 w 12368463"/>
              <a:gd name="connsiteY3" fmla="*/ 278705 h 1146765"/>
              <a:gd name="connsiteX4" fmla="*/ 12368463 w 12368463"/>
              <a:gd name="connsiteY4" fmla="*/ 118284 h 1146765"/>
              <a:gd name="connsiteX0" fmla="*/ 0 w 12368463"/>
              <a:gd name="connsiteY0" fmla="*/ 503294 h 1157827"/>
              <a:gd name="connsiteX1" fmla="*/ 3593431 w 12368463"/>
              <a:gd name="connsiteY1" fmla="*/ 22031 h 1157827"/>
              <a:gd name="connsiteX2" fmla="*/ 8855242 w 12368463"/>
              <a:gd name="connsiteY2" fmla="*/ 1144979 h 1157827"/>
              <a:gd name="connsiteX3" fmla="*/ 11357810 w 12368463"/>
              <a:gd name="connsiteY3" fmla="*/ 599547 h 1157827"/>
              <a:gd name="connsiteX4" fmla="*/ 12368463 w 12368463"/>
              <a:gd name="connsiteY4" fmla="*/ 118284 h 1157827"/>
              <a:gd name="connsiteX0" fmla="*/ 0 w 12368463"/>
              <a:gd name="connsiteY0" fmla="*/ 503294 h 1161527"/>
              <a:gd name="connsiteX1" fmla="*/ 3593431 w 12368463"/>
              <a:gd name="connsiteY1" fmla="*/ 22031 h 1161527"/>
              <a:gd name="connsiteX2" fmla="*/ 8855242 w 12368463"/>
              <a:gd name="connsiteY2" fmla="*/ 1144979 h 1161527"/>
              <a:gd name="connsiteX3" fmla="*/ 11357810 w 12368463"/>
              <a:gd name="connsiteY3" fmla="*/ 599547 h 1161527"/>
              <a:gd name="connsiteX4" fmla="*/ 12368463 w 12368463"/>
              <a:gd name="connsiteY4" fmla="*/ 118284 h 1161527"/>
              <a:gd name="connsiteX0" fmla="*/ 0 w 12609094"/>
              <a:gd name="connsiteY0" fmla="*/ 503294 h 1157530"/>
              <a:gd name="connsiteX1" fmla="*/ 3593431 w 12609094"/>
              <a:gd name="connsiteY1" fmla="*/ 22031 h 1157530"/>
              <a:gd name="connsiteX2" fmla="*/ 8855242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57530"/>
              <a:gd name="connsiteX1" fmla="*/ 3593431 w 12609094"/>
              <a:gd name="connsiteY1" fmla="*/ 22031 h 1157530"/>
              <a:gd name="connsiteX2" fmla="*/ 8855242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57530"/>
              <a:gd name="connsiteX1" fmla="*/ 3593431 w 12609094"/>
              <a:gd name="connsiteY1" fmla="*/ 22031 h 1157530"/>
              <a:gd name="connsiteX2" fmla="*/ 8678779 w 12609094"/>
              <a:gd name="connsiteY2" fmla="*/ 1144979 h 1157530"/>
              <a:gd name="connsiteX3" fmla="*/ 11357810 w 12609094"/>
              <a:gd name="connsiteY3" fmla="*/ 599547 h 1157530"/>
              <a:gd name="connsiteX4" fmla="*/ 12609094 w 12609094"/>
              <a:gd name="connsiteY4" fmla="*/ 198494 h 1157530"/>
              <a:gd name="connsiteX0" fmla="*/ 0 w 12609094"/>
              <a:gd name="connsiteY0" fmla="*/ 503294 h 1145790"/>
              <a:gd name="connsiteX1" fmla="*/ 3593431 w 12609094"/>
              <a:gd name="connsiteY1" fmla="*/ 22031 h 1145790"/>
              <a:gd name="connsiteX2" fmla="*/ 8678779 w 12609094"/>
              <a:gd name="connsiteY2" fmla="*/ 1144979 h 1145790"/>
              <a:gd name="connsiteX3" fmla="*/ 12609094 w 12609094"/>
              <a:gd name="connsiteY3" fmla="*/ 198494 h 1145790"/>
              <a:gd name="connsiteX0" fmla="*/ 0 w 12609094"/>
              <a:gd name="connsiteY0" fmla="*/ 458098 h 1100219"/>
              <a:gd name="connsiteX1" fmla="*/ 4010526 w 12609094"/>
              <a:gd name="connsiteY1" fmla="*/ 24961 h 1100219"/>
              <a:gd name="connsiteX2" fmla="*/ 8678779 w 12609094"/>
              <a:gd name="connsiteY2" fmla="*/ 1099783 h 1100219"/>
              <a:gd name="connsiteX3" fmla="*/ 12609094 w 12609094"/>
              <a:gd name="connsiteY3" fmla="*/ 153298 h 1100219"/>
              <a:gd name="connsiteX0" fmla="*/ 0 w 12609094"/>
              <a:gd name="connsiteY0" fmla="*/ 459006 h 1117160"/>
              <a:gd name="connsiteX1" fmla="*/ 4010526 w 12609094"/>
              <a:gd name="connsiteY1" fmla="*/ 25869 h 1117160"/>
              <a:gd name="connsiteX2" fmla="*/ 8999621 w 12609094"/>
              <a:gd name="connsiteY2" fmla="*/ 1116733 h 1117160"/>
              <a:gd name="connsiteX3" fmla="*/ 12609094 w 12609094"/>
              <a:gd name="connsiteY3" fmla="*/ 154206 h 1117160"/>
              <a:gd name="connsiteX0" fmla="*/ 0 w 12288251"/>
              <a:gd name="connsiteY0" fmla="*/ 459006 h 1118949"/>
              <a:gd name="connsiteX1" fmla="*/ 4010526 w 12288251"/>
              <a:gd name="connsiteY1" fmla="*/ 25869 h 1118949"/>
              <a:gd name="connsiteX2" fmla="*/ 8999621 w 12288251"/>
              <a:gd name="connsiteY2" fmla="*/ 1116733 h 1118949"/>
              <a:gd name="connsiteX3" fmla="*/ 12288251 w 12288251"/>
              <a:gd name="connsiteY3" fmla="*/ 298585 h 1118949"/>
              <a:gd name="connsiteX0" fmla="*/ 0 w 12288251"/>
              <a:gd name="connsiteY0" fmla="*/ 459006 h 1119678"/>
              <a:gd name="connsiteX1" fmla="*/ 4010526 w 12288251"/>
              <a:gd name="connsiteY1" fmla="*/ 25869 h 1119678"/>
              <a:gd name="connsiteX2" fmla="*/ 8999621 w 12288251"/>
              <a:gd name="connsiteY2" fmla="*/ 1116733 h 1119678"/>
              <a:gd name="connsiteX3" fmla="*/ 12288251 w 12288251"/>
              <a:gd name="connsiteY3" fmla="*/ 298585 h 1119678"/>
              <a:gd name="connsiteX0" fmla="*/ 0 w 12336378"/>
              <a:gd name="connsiteY0" fmla="*/ 459006 h 1119678"/>
              <a:gd name="connsiteX1" fmla="*/ 4010526 w 12336378"/>
              <a:gd name="connsiteY1" fmla="*/ 25869 h 1119678"/>
              <a:gd name="connsiteX2" fmla="*/ 8999621 w 12336378"/>
              <a:gd name="connsiteY2" fmla="*/ 1116733 h 1119678"/>
              <a:gd name="connsiteX3" fmla="*/ 12336378 w 12336378"/>
              <a:gd name="connsiteY3" fmla="*/ 298585 h 1119678"/>
              <a:gd name="connsiteX0" fmla="*/ 0 w 12336378"/>
              <a:gd name="connsiteY0" fmla="*/ 459006 h 1119864"/>
              <a:gd name="connsiteX1" fmla="*/ 4010526 w 12336378"/>
              <a:gd name="connsiteY1" fmla="*/ 25869 h 1119864"/>
              <a:gd name="connsiteX2" fmla="*/ 8999621 w 12336378"/>
              <a:gd name="connsiteY2" fmla="*/ 1116733 h 1119864"/>
              <a:gd name="connsiteX3" fmla="*/ 12336378 w 12336378"/>
              <a:gd name="connsiteY3" fmla="*/ 298585 h 1119864"/>
              <a:gd name="connsiteX0" fmla="*/ 0 w 12336378"/>
              <a:gd name="connsiteY0" fmla="*/ 459920 h 1136723"/>
              <a:gd name="connsiteX1" fmla="*/ 4010526 w 12336378"/>
              <a:gd name="connsiteY1" fmla="*/ 26783 h 1136723"/>
              <a:gd name="connsiteX2" fmla="*/ 9160042 w 12336378"/>
              <a:gd name="connsiteY2" fmla="*/ 1133689 h 1136723"/>
              <a:gd name="connsiteX3" fmla="*/ 12336378 w 12336378"/>
              <a:gd name="connsiteY3" fmla="*/ 299499 h 1136723"/>
              <a:gd name="connsiteX0" fmla="*/ 0 w 12336378"/>
              <a:gd name="connsiteY0" fmla="*/ 489883 h 1167372"/>
              <a:gd name="connsiteX1" fmla="*/ 3930315 w 12336378"/>
              <a:gd name="connsiteY1" fmla="*/ 24662 h 1167372"/>
              <a:gd name="connsiteX2" fmla="*/ 9160042 w 12336378"/>
              <a:gd name="connsiteY2" fmla="*/ 1163652 h 1167372"/>
              <a:gd name="connsiteX3" fmla="*/ 12336378 w 12336378"/>
              <a:gd name="connsiteY3" fmla="*/ 329462 h 1167372"/>
              <a:gd name="connsiteX0" fmla="*/ 0 w 12336378"/>
              <a:gd name="connsiteY0" fmla="*/ 489883 h 1167372"/>
              <a:gd name="connsiteX1" fmla="*/ 3930315 w 12336378"/>
              <a:gd name="connsiteY1" fmla="*/ 24662 h 1167372"/>
              <a:gd name="connsiteX2" fmla="*/ 9160042 w 12336378"/>
              <a:gd name="connsiteY2" fmla="*/ 1163652 h 1167372"/>
              <a:gd name="connsiteX3" fmla="*/ 12336378 w 12336378"/>
              <a:gd name="connsiteY3" fmla="*/ 329462 h 1167372"/>
              <a:gd name="connsiteX0" fmla="*/ 0 w 12336378"/>
              <a:gd name="connsiteY0" fmla="*/ 489883 h 1166384"/>
              <a:gd name="connsiteX1" fmla="*/ 3930315 w 12336378"/>
              <a:gd name="connsiteY1" fmla="*/ 24662 h 1166384"/>
              <a:gd name="connsiteX2" fmla="*/ 9160042 w 12336378"/>
              <a:gd name="connsiteY2" fmla="*/ 1163652 h 1166384"/>
              <a:gd name="connsiteX3" fmla="*/ 12336378 w 12336378"/>
              <a:gd name="connsiteY3" fmla="*/ 329462 h 1166384"/>
              <a:gd name="connsiteX0" fmla="*/ 0 w 12256167"/>
              <a:gd name="connsiteY0" fmla="*/ 489883 h 1168885"/>
              <a:gd name="connsiteX1" fmla="*/ 3930315 w 12256167"/>
              <a:gd name="connsiteY1" fmla="*/ 24662 h 1168885"/>
              <a:gd name="connsiteX2" fmla="*/ 9160042 w 12256167"/>
              <a:gd name="connsiteY2" fmla="*/ 1163652 h 1168885"/>
              <a:gd name="connsiteX3" fmla="*/ 12256167 w 12256167"/>
              <a:gd name="connsiteY3" fmla="*/ 425715 h 1168885"/>
              <a:gd name="connsiteX0" fmla="*/ 0 w 12240125"/>
              <a:gd name="connsiteY0" fmla="*/ 238646 h 1254532"/>
              <a:gd name="connsiteX1" fmla="*/ 3914273 w 12240125"/>
              <a:gd name="connsiteY1" fmla="*/ 110309 h 1254532"/>
              <a:gd name="connsiteX2" fmla="*/ 9144000 w 12240125"/>
              <a:gd name="connsiteY2" fmla="*/ 1249299 h 1254532"/>
              <a:gd name="connsiteX3" fmla="*/ 12240125 w 12240125"/>
              <a:gd name="connsiteY3" fmla="*/ 511362 h 1254532"/>
              <a:gd name="connsiteX0" fmla="*/ 0 w 12240125"/>
              <a:gd name="connsiteY0" fmla="*/ 259219 h 1275890"/>
              <a:gd name="connsiteX1" fmla="*/ 3978441 w 12240125"/>
              <a:gd name="connsiteY1" fmla="*/ 98798 h 1275890"/>
              <a:gd name="connsiteX2" fmla="*/ 9144000 w 12240125"/>
              <a:gd name="connsiteY2" fmla="*/ 1269872 h 1275890"/>
              <a:gd name="connsiteX3" fmla="*/ 12240125 w 12240125"/>
              <a:gd name="connsiteY3" fmla="*/ 531935 h 1275890"/>
              <a:gd name="connsiteX0" fmla="*/ 0 w 12240125"/>
              <a:gd name="connsiteY0" fmla="*/ 259219 h 1271902"/>
              <a:gd name="connsiteX1" fmla="*/ 3978441 w 12240125"/>
              <a:gd name="connsiteY1" fmla="*/ 98798 h 1271902"/>
              <a:gd name="connsiteX2" fmla="*/ 9144000 w 12240125"/>
              <a:gd name="connsiteY2" fmla="*/ 1269872 h 1271902"/>
              <a:gd name="connsiteX3" fmla="*/ 12240125 w 12240125"/>
              <a:gd name="connsiteY3" fmla="*/ 531935 h 1271902"/>
              <a:gd name="connsiteX0" fmla="*/ 0 w 12240125"/>
              <a:gd name="connsiteY0" fmla="*/ 259219 h 1271902"/>
              <a:gd name="connsiteX1" fmla="*/ 3978441 w 12240125"/>
              <a:gd name="connsiteY1" fmla="*/ 98798 h 1271902"/>
              <a:gd name="connsiteX2" fmla="*/ 8999621 w 12240125"/>
              <a:gd name="connsiteY2" fmla="*/ 1269872 h 1271902"/>
              <a:gd name="connsiteX3" fmla="*/ 12240125 w 12240125"/>
              <a:gd name="connsiteY3" fmla="*/ 531935 h 1271902"/>
            </a:gdLst>
            <a:ahLst/>
            <a:cxnLst>
              <a:cxn ang="0">
                <a:pos x="connsiteX0" y="connsiteY0"/>
              </a:cxn>
              <a:cxn ang="0">
                <a:pos x="connsiteX1" y="connsiteY1"/>
              </a:cxn>
              <a:cxn ang="0">
                <a:pos x="connsiteX2" y="connsiteY2"/>
              </a:cxn>
              <a:cxn ang="0">
                <a:pos x="connsiteX3" y="connsiteY3"/>
              </a:cxn>
            </a:cxnLst>
            <a:rect l="l" t="t" r="r" b="b"/>
            <a:pathLst>
              <a:path w="12240125" h="1271902">
                <a:moveTo>
                  <a:pt x="0" y="259219"/>
                </a:moveTo>
                <a:cubicBezTo>
                  <a:pt x="1137652" y="-26865"/>
                  <a:pt x="2478504" y="-69644"/>
                  <a:pt x="3978441" y="98798"/>
                </a:cubicBezTo>
                <a:cubicBezTo>
                  <a:pt x="5478378" y="267240"/>
                  <a:pt x="7606632" y="1229768"/>
                  <a:pt x="8999621" y="1269872"/>
                </a:cubicBezTo>
                <a:cubicBezTo>
                  <a:pt x="10392610" y="1309976"/>
                  <a:pt x="11902573" y="745162"/>
                  <a:pt x="12240125" y="531935"/>
                </a:cubicBezTo>
              </a:path>
            </a:pathLst>
          </a:custGeom>
          <a:ln w="3175">
            <a:solidFill>
              <a:schemeClr val="bg1"/>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330" name="文本框 8">
            <a:extLst>
              <a:ext uri="{FF2B5EF4-FFF2-40B4-BE49-F238E27FC236}">
                <a16:creationId xmlns="" xmlns:a16="http://schemas.microsoft.com/office/drawing/2014/main" id="{450E244D-A021-48C2-8DC2-A880DB957A7E}"/>
              </a:ext>
            </a:extLst>
          </p:cNvPr>
          <p:cNvSpPr txBox="1"/>
          <p:nvPr/>
        </p:nvSpPr>
        <p:spPr>
          <a:xfrm>
            <a:off x="1528203" y="1710146"/>
            <a:ext cx="2796883" cy="338633"/>
          </a:xfrm>
          <a:prstGeom prst="rect">
            <a:avLst/>
          </a:prstGeom>
          <a:noFill/>
        </p:spPr>
        <p:txBody>
          <a:bodyPr wrap="square" rtlCol="0">
            <a:spAutoFit/>
          </a:bodyPr>
          <a:lstStyle/>
          <a:p>
            <a:pPr algn="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孕育期</a:t>
            </a:r>
          </a:p>
        </p:txBody>
      </p:sp>
      <p:sp>
        <p:nvSpPr>
          <p:cNvPr id="331" name="矩形 330">
            <a:extLst>
              <a:ext uri="{FF2B5EF4-FFF2-40B4-BE49-F238E27FC236}">
                <a16:creationId xmlns="" xmlns:a16="http://schemas.microsoft.com/office/drawing/2014/main" id="{AA006F35-87E4-4EED-B8F4-0D7DDD723BC1}"/>
              </a:ext>
            </a:extLst>
          </p:cNvPr>
          <p:cNvSpPr/>
          <p:nvPr/>
        </p:nvSpPr>
        <p:spPr>
          <a:xfrm>
            <a:off x="1091734" y="2014743"/>
            <a:ext cx="3233352" cy="523028"/>
          </a:xfrm>
          <a:prstGeom prst="rect">
            <a:avLst/>
          </a:prstGeom>
        </p:spPr>
        <p:txBody>
          <a:bodyPr wrap="square">
            <a:spAutoFit/>
          </a:bodyPr>
          <a:lstStyle/>
          <a:p>
            <a:pPr algn="r" fontAlgn="auto">
              <a:lnSpc>
                <a:spcPct val="120000"/>
              </a:lnSpc>
              <a:spcBef>
                <a:spcPts val="0"/>
              </a:spcBef>
              <a:spcAft>
                <a:spcPts val="0"/>
              </a:spcAft>
            </a:pPr>
            <a:r>
              <a:rPr lang="zh-CN" altLang="en-US" sz="1200" dirty="0">
                <a:solidFill>
                  <a:schemeClr val="bg1"/>
                </a:solidFill>
                <a:latin typeface="华文楷体" panose="02010600040101010101" pitchFamily="2" charset="-122"/>
                <a:ea typeface="华文楷体" panose="02010600040101010101" pitchFamily="2" charset="-122"/>
              </a:rPr>
              <a:t>这里输入简单的文字概述里输入简单文字概述输入简单的文字概述里输入输入里</a:t>
            </a:r>
          </a:p>
        </p:txBody>
      </p:sp>
      <p:sp>
        <p:nvSpPr>
          <p:cNvPr id="332" name="文本框 8">
            <a:extLst>
              <a:ext uri="{FF2B5EF4-FFF2-40B4-BE49-F238E27FC236}">
                <a16:creationId xmlns="" xmlns:a16="http://schemas.microsoft.com/office/drawing/2014/main" id="{C4EB2DDE-C5E4-4A9D-B8F0-C33C475F0C0D}"/>
              </a:ext>
            </a:extLst>
          </p:cNvPr>
          <p:cNvSpPr txBox="1"/>
          <p:nvPr/>
        </p:nvSpPr>
        <p:spPr>
          <a:xfrm>
            <a:off x="2221126" y="3463442"/>
            <a:ext cx="2796883" cy="338633"/>
          </a:xfrm>
          <a:prstGeom prst="rect">
            <a:avLst/>
          </a:prstGeom>
          <a:noFill/>
        </p:spPr>
        <p:txBody>
          <a:bodyPr wrap="square" rtlCol="0">
            <a:spAutoFit/>
          </a:bodyPr>
          <a:lstStyle/>
          <a:p>
            <a:pPr algn="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形成期</a:t>
            </a:r>
          </a:p>
        </p:txBody>
      </p:sp>
      <p:sp>
        <p:nvSpPr>
          <p:cNvPr id="333" name="矩形 332">
            <a:extLst>
              <a:ext uri="{FF2B5EF4-FFF2-40B4-BE49-F238E27FC236}">
                <a16:creationId xmlns="" xmlns:a16="http://schemas.microsoft.com/office/drawing/2014/main" id="{23DBDDC5-CDEE-4C8A-A762-E064E27905F6}"/>
              </a:ext>
            </a:extLst>
          </p:cNvPr>
          <p:cNvSpPr/>
          <p:nvPr/>
        </p:nvSpPr>
        <p:spPr>
          <a:xfrm>
            <a:off x="1784657" y="3768039"/>
            <a:ext cx="3233352" cy="523028"/>
          </a:xfrm>
          <a:prstGeom prst="rect">
            <a:avLst/>
          </a:prstGeom>
        </p:spPr>
        <p:txBody>
          <a:bodyPr wrap="square">
            <a:spAutoFit/>
          </a:bodyPr>
          <a:lstStyle/>
          <a:p>
            <a:pPr algn="r" fontAlgn="auto">
              <a:lnSpc>
                <a:spcPct val="120000"/>
              </a:lnSpc>
              <a:spcBef>
                <a:spcPts val="0"/>
              </a:spcBef>
              <a:spcAft>
                <a:spcPts val="0"/>
              </a:spcAft>
            </a:pPr>
            <a:r>
              <a:rPr lang="zh-CN" altLang="en-US" sz="1200" dirty="0">
                <a:solidFill>
                  <a:schemeClr val="bg1"/>
                </a:solidFill>
                <a:latin typeface="华文楷体" panose="02010600040101010101" pitchFamily="2" charset="-122"/>
                <a:ea typeface="华文楷体" panose="02010600040101010101" pitchFamily="2" charset="-122"/>
              </a:rPr>
              <a:t>这里输入简单的文字概述里输入简单文字概述输入简单的文字概述里输入输入里</a:t>
            </a:r>
          </a:p>
        </p:txBody>
      </p:sp>
      <p:sp>
        <p:nvSpPr>
          <p:cNvPr id="334" name="文本框 8">
            <a:extLst>
              <a:ext uri="{FF2B5EF4-FFF2-40B4-BE49-F238E27FC236}">
                <a16:creationId xmlns="" xmlns:a16="http://schemas.microsoft.com/office/drawing/2014/main" id="{304AA9F0-6B3C-447A-BE54-75A4F9269E73}"/>
              </a:ext>
            </a:extLst>
          </p:cNvPr>
          <p:cNvSpPr txBox="1"/>
          <p:nvPr/>
        </p:nvSpPr>
        <p:spPr>
          <a:xfrm>
            <a:off x="2919894" y="5163085"/>
            <a:ext cx="2796883" cy="338633"/>
          </a:xfrm>
          <a:prstGeom prst="rect">
            <a:avLst/>
          </a:prstGeom>
          <a:noFill/>
        </p:spPr>
        <p:txBody>
          <a:bodyPr wrap="square" rtlCol="0">
            <a:spAutoFit/>
          </a:bodyPr>
          <a:lstStyle/>
          <a:p>
            <a:pPr algn="r" fontAlgn="auto">
              <a:spcBef>
                <a:spcPts val="0"/>
              </a:spcBef>
              <a:spcAft>
                <a:spcPts val="0"/>
              </a:spcAft>
            </a:pPr>
            <a:r>
              <a:rPr lang="zh-CN" altLang="en-US" sz="1600" dirty="0">
                <a:solidFill>
                  <a:srgbClr val="639392"/>
                </a:solidFill>
                <a:latin typeface="微软雅黑" panose="020B0503020204020204" pitchFamily="34" charset="-122"/>
                <a:ea typeface="微软雅黑" panose="020B0503020204020204" pitchFamily="34" charset="-122"/>
                <a:cs typeface="Lato Regular"/>
              </a:rPr>
              <a:t>成熟期</a:t>
            </a:r>
          </a:p>
        </p:txBody>
      </p:sp>
      <p:sp>
        <p:nvSpPr>
          <p:cNvPr id="335" name="矩形 334">
            <a:extLst>
              <a:ext uri="{FF2B5EF4-FFF2-40B4-BE49-F238E27FC236}">
                <a16:creationId xmlns="" xmlns:a16="http://schemas.microsoft.com/office/drawing/2014/main" id="{FCDE0FF0-60E5-4140-A737-2A82B8270960}"/>
              </a:ext>
            </a:extLst>
          </p:cNvPr>
          <p:cNvSpPr/>
          <p:nvPr/>
        </p:nvSpPr>
        <p:spPr>
          <a:xfrm>
            <a:off x="2483425" y="5467682"/>
            <a:ext cx="3233352" cy="523028"/>
          </a:xfrm>
          <a:prstGeom prst="rect">
            <a:avLst/>
          </a:prstGeom>
        </p:spPr>
        <p:txBody>
          <a:bodyPr wrap="square">
            <a:spAutoFit/>
          </a:bodyPr>
          <a:lstStyle/>
          <a:p>
            <a:pPr algn="r" fontAlgn="auto">
              <a:lnSpc>
                <a:spcPct val="120000"/>
              </a:lnSpc>
              <a:spcBef>
                <a:spcPts val="0"/>
              </a:spcBef>
              <a:spcAft>
                <a:spcPts val="0"/>
              </a:spcAft>
            </a:pPr>
            <a:r>
              <a:rPr lang="zh-CN" altLang="en-US" sz="1200" dirty="0">
                <a:solidFill>
                  <a:schemeClr val="bg1"/>
                </a:solidFill>
                <a:latin typeface="华文楷体" panose="02010600040101010101" pitchFamily="2" charset="-122"/>
                <a:ea typeface="华文楷体" panose="02010600040101010101" pitchFamily="2" charset="-122"/>
              </a:rPr>
              <a:t>这里输入简单的文字概述里输入简单文字概述输入简单的文字概述里输入输入里</a:t>
            </a:r>
          </a:p>
        </p:txBody>
      </p:sp>
      <p:pic>
        <p:nvPicPr>
          <p:cNvPr id="336" name="图片 335">
            <a:extLst>
              <a:ext uri="{FF2B5EF4-FFF2-40B4-BE49-F238E27FC236}">
                <a16:creationId xmlns="" xmlns:a16="http://schemas.microsoft.com/office/drawing/2014/main" id="{7BA98B32-C4DA-4CE4-9A46-92C895F2A46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46179" y="1251419"/>
            <a:ext cx="5660984" cy="6581555"/>
          </a:xfrm>
          <a:prstGeom prst="rect">
            <a:avLst/>
          </a:prstGeom>
        </p:spPr>
      </p:pic>
      <p:grpSp>
        <p:nvGrpSpPr>
          <p:cNvPr id="337" name="组合 336">
            <a:extLst>
              <a:ext uri="{FF2B5EF4-FFF2-40B4-BE49-F238E27FC236}">
                <a16:creationId xmlns="" xmlns:a16="http://schemas.microsoft.com/office/drawing/2014/main" id="{84A487D3-3A7A-4D57-B204-D8714E231A15}"/>
              </a:ext>
            </a:extLst>
          </p:cNvPr>
          <p:cNvGrpSpPr/>
          <p:nvPr/>
        </p:nvGrpSpPr>
        <p:grpSpPr>
          <a:xfrm>
            <a:off x="6197666" y="4720289"/>
            <a:ext cx="1826289" cy="1826289"/>
            <a:chOff x="4005943" y="1714500"/>
            <a:chExt cx="4033157" cy="4033157"/>
          </a:xfrm>
        </p:grpSpPr>
        <p:grpSp>
          <p:nvGrpSpPr>
            <p:cNvPr id="338" name="组合 337">
              <a:extLst>
                <a:ext uri="{FF2B5EF4-FFF2-40B4-BE49-F238E27FC236}">
                  <a16:creationId xmlns="" xmlns:a16="http://schemas.microsoft.com/office/drawing/2014/main" id="{09EFF635-C148-415B-9923-F84E80A59897}"/>
                </a:ext>
              </a:extLst>
            </p:cNvPr>
            <p:cNvGrpSpPr>
              <a:grpSpLocks/>
            </p:cNvGrpSpPr>
            <p:nvPr/>
          </p:nvGrpSpPr>
          <p:grpSpPr bwMode="auto">
            <a:xfrm>
              <a:off x="4134074" y="2379793"/>
              <a:ext cx="3257326" cy="3254018"/>
              <a:chOff x="412646" y="656269"/>
              <a:chExt cx="3839484" cy="3834791"/>
            </a:xfrm>
          </p:grpSpPr>
          <p:sp>
            <p:nvSpPr>
              <p:cNvPr id="340" name="椭圆 339">
                <a:extLst>
                  <a:ext uri="{FF2B5EF4-FFF2-40B4-BE49-F238E27FC236}">
                    <a16:creationId xmlns="" xmlns:a16="http://schemas.microsoft.com/office/drawing/2014/main" id="{39657325-B60C-410C-A3F4-EC072147FC7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1" name="组合 340">
                <a:extLst>
                  <a:ext uri="{FF2B5EF4-FFF2-40B4-BE49-F238E27FC236}">
                    <a16:creationId xmlns="" xmlns:a16="http://schemas.microsoft.com/office/drawing/2014/main" id="{90314241-286E-4AD1-95CF-FD20584E753C}"/>
                  </a:ext>
                </a:extLst>
              </p:cNvPr>
              <p:cNvGrpSpPr>
                <a:grpSpLocks/>
              </p:cNvGrpSpPr>
              <p:nvPr/>
            </p:nvGrpSpPr>
            <p:grpSpPr bwMode="auto">
              <a:xfrm>
                <a:off x="1167595" y="656269"/>
                <a:ext cx="3084535" cy="3065208"/>
                <a:chOff x="1167595" y="656269"/>
                <a:chExt cx="3084535" cy="3065208"/>
              </a:xfrm>
            </p:grpSpPr>
            <p:sp>
              <p:nvSpPr>
                <p:cNvPr id="342" name="椭圆 341">
                  <a:extLst>
                    <a:ext uri="{FF2B5EF4-FFF2-40B4-BE49-F238E27FC236}">
                      <a16:creationId xmlns="" xmlns:a16="http://schemas.microsoft.com/office/drawing/2014/main" id="{32501F5B-0C40-4D92-88E8-D3EEFEF2DC8E}"/>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3" name="组合 126">
                  <a:extLst>
                    <a:ext uri="{FF2B5EF4-FFF2-40B4-BE49-F238E27FC236}">
                      <a16:creationId xmlns="" xmlns:a16="http://schemas.microsoft.com/office/drawing/2014/main" id="{7506AE4B-9296-4E9D-A7BE-B6EAF2C3557D}"/>
                    </a:ext>
                  </a:extLst>
                </p:cNvPr>
                <p:cNvGrpSpPr>
                  <a:grpSpLocks/>
                </p:cNvGrpSpPr>
                <p:nvPr/>
              </p:nvGrpSpPr>
              <p:grpSpPr bwMode="auto">
                <a:xfrm>
                  <a:off x="1471763" y="905821"/>
                  <a:ext cx="2545098" cy="2726591"/>
                  <a:chOff x="5692632" y="2125830"/>
                  <a:chExt cx="2582391" cy="2767159"/>
                </a:xfrm>
              </p:grpSpPr>
              <p:sp>
                <p:nvSpPr>
                  <p:cNvPr id="556" name="任意多边形 72">
                    <a:extLst>
                      <a:ext uri="{FF2B5EF4-FFF2-40B4-BE49-F238E27FC236}">
                        <a16:creationId xmlns="" xmlns:a16="http://schemas.microsoft.com/office/drawing/2014/main" id="{B1461E6B-7374-4687-BEA4-61B1D734E2AF}"/>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7" name="任意多边形 73">
                    <a:extLst>
                      <a:ext uri="{FF2B5EF4-FFF2-40B4-BE49-F238E27FC236}">
                        <a16:creationId xmlns="" xmlns:a16="http://schemas.microsoft.com/office/drawing/2014/main" id="{9693F92C-5910-4E2B-91C8-2DD16DF201A9}"/>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8" name="任意多边形 74">
                    <a:extLst>
                      <a:ext uri="{FF2B5EF4-FFF2-40B4-BE49-F238E27FC236}">
                        <a16:creationId xmlns="" xmlns:a16="http://schemas.microsoft.com/office/drawing/2014/main" id="{C070D59D-BC28-4C64-9347-7219B1BA6175}"/>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9" name="任意多边形 75">
                    <a:extLst>
                      <a:ext uri="{FF2B5EF4-FFF2-40B4-BE49-F238E27FC236}">
                        <a16:creationId xmlns="" xmlns:a16="http://schemas.microsoft.com/office/drawing/2014/main" id="{5E03E47C-7D9D-44B6-A1DE-647F790ECB99}"/>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0" name="任意多边形 76">
                    <a:extLst>
                      <a:ext uri="{FF2B5EF4-FFF2-40B4-BE49-F238E27FC236}">
                        <a16:creationId xmlns="" xmlns:a16="http://schemas.microsoft.com/office/drawing/2014/main" id="{E4AD64B3-6C3C-442B-9D02-9C97F6CED870}"/>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1" name="任意多边形 77">
                    <a:extLst>
                      <a:ext uri="{FF2B5EF4-FFF2-40B4-BE49-F238E27FC236}">
                        <a16:creationId xmlns="" xmlns:a16="http://schemas.microsoft.com/office/drawing/2014/main" id="{3B6246FB-42DE-4DE6-B471-D5E1A74B884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4" name="组合 122">
                  <a:extLst>
                    <a:ext uri="{FF2B5EF4-FFF2-40B4-BE49-F238E27FC236}">
                      <a16:creationId xmlns="" xmlns:a16="http://schemas.microsoft.com/office/drawing/2014/main" id="{68073638-A989-4E60-B5B1-C8CE552ACB28}"/>
                    </a:ext>
                  </a:extLst>
                </p:cNvPr>
                <p:cNvGrpSpPr>
                  <a:grpSpLocks/>
                </p:cNvGrpSpPr>
                <p:nvPr/>
              </p:nvGrpSpPr>
              <p:grpSpPr bwMode="auto">
                <a:xfrm>
                  <a:off x="1238175" y="792388"/>
                  <a:ext cx="3013955" cy="2929089"/>
                  <a:chOff x="7642275" y="-3564091"/>
                  <a:chExt cx="5694363" cy="5534842"/>
                </a:xfrm>
              </p:grpSpPr>
              <p:grpSp>
                <p:nvGrpSpPr>
                  <p:cNvPr id="382" name="组合 108">
                    <a:extLst>
                      <a:ext uri="{FF2B5EF4-FFF2-40B4-BE49-F238E27FC236}">
                        <a16:creationId xmlns="" xmlns:a16="http://schemas.microsoft.com/office/drawing/2014/main" id="{73C81E1D-2ACD-4B71-996A-6EAE88D22B0A}"/>
                      </a:ext>
                    </a:extLst>
                  </p:cNvPr>
                  <p:cNvGrpSpPr>
                    <a:grpSpLocks/>
                  </p:cNvGrpSpPr>
                  <p:nvPr/>
                </p:nvGrpSpPr>
                <p:grpSpPr bwMode="auto">
                  <a:xfrm>
                    <a:off x="10568038" y="-2241539"/>
                    <a:ext cx="2768600" cy="1414311"/>
                    <a:chOff x="7264400" y="2182977"/>
                    <a:chExt cx="2768600" cy="1414311"/>
                  </a:xfrm>
                </p:grpSpPr>
                <p:sp>
                  <p:nvSpPr>
                    <p:cNvPr id="554" name="任意多边形 70">
                      <a:extLst>
                        <a:ext uri="{FF2B5EF4-FFF2-40B4-BE49-F238E27FC236}">
                          <a16:creationId xmlns="" xmlns:a16="http://schemas.microsoft.com/office/drawing/2014/main" id="{F108339A-D848-4F11-928C-6E3F2493C566}"/>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5" name="任意多边形 71">
                      <a:extLst>
                        <a:ext uri="{FF2B5EF4-FFF2-40B4-BE49-F238E27FC236}">
                          <a16:creationId xmlns="" xmlns:a16="http://schemas.microsoft.com/office/drawing/2014/main" id="{238786BF-BF01-4EC5-9516-10C465921CE3}"/>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3" name="组合 109">
                    <a:extLst>
                      <a:ext uri="{FF2B5EF4-FFF2-40B4-BE49-F238E27FC236}">
                        <a16:creationId xmlns="" xmlns:a16="http://schemas.microsoft.com/office/drawing/2014/main" id="{566296E9-4942-4E6B-A18E-43B9CA87554E}"/>
                      </a:ext>
                    </a:extLst>
                  </p:cNvPr>
                  <p:cNvGrpSpPr>
                    <a:grpSpLocks/>
                  </p:cNvGrpSpPr>
                  <p:nvPr/>
                </p:nvGrpSpPr>
                <p:grpSpPr bwMode="auto">
                  <a:xfrm>
                    <a:off x="10555338" y="-792316"/>
                    <a:ext cx="2717800" cy="1467621"/>
                    <a:chOff x="7251700" y="3632200"/>
                    <a:chExt cx="2717800" cy="1467621"/>
                  </a:xfrm>
                </p:grpSpPr>
                <p:sp>
                  <p:nvSpPr>
                    <p:cNvPr id="402" name="任意多边形 68">
                      <a:extLst>
                        <a:ext uri="{FF2B5EF4-FFF2-40B4-BE49-F238E27FC236}">
                          <a16:creationId xmlns="" xmlns:a16="http://schemas.microsoft.com/office/drawing/2014/main" id="{4177806F-E1E1-49F2-B808-EB81A7823809}"/>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任意多边形 69">
                      <a:extLst>
                        <a:ext uri="{FF2B5EF4-FFF2-40B4-BE49-F238E27FC236}">
                          <a16:creationId xmlns="" xmlns:a16="http://schemas.microsoft.com/office/drawing/2014/main" id="{4FED8B26-076E-43E8-9E43-B307C359CB5E}"/>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4" name="组合 110">
                    <a:extLst>
                      <a:ext uri="{FF2B5EF4-FFF2-40B4-BE49-F238E27FC236}">
                        <a16:creationId xmlns="" xmlns:a16="http://schemas.microsoft.com/office/drawing/2014/main" id="{24483943-3386-45DB-BC48-AB4DB4CDEBC6}"/>
                      </a:ext>
                    </a:extLst>
                  </p:cNvPr>
                  <p:cNvGrpSpPr>
                    <a:grpSpLocks/>
                  </p:cNvGrpSpPr>
                  <p:nvPr/>
                </p:nvGrpSpPr>
                <p:grpSpPr bwMode="auto">
                  <a:xfrm>
                    <a:off x="10471931" y="-792316"/>
                    <a:ext cx="1523446" cy="2743380"/>
                    <a:chOff x="7168293" y="3632200"/>
                    <a:chExt cx="1523446" cy="2743380"/>
                  </a:xfrm>
                </p:grpSpPr>
                <p:sp>
                  <p:nvSpPr>
                    <p:cNvPr id="400" name="任意多边形 66">
                      <a:extLst>
                        <a:ext uri="{FF2B5EF4-FFF2-40B4-BE49-F238E27FC236}">
                          <a16:creationId xmlns="" xmlns:a16="http://schemas.microsoft.com/office/drawing/2014/main" id="{11694A55-E2C5-4870-B158-F01FECA98DBB}"/>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67">
                      <a:extLst>
                        <a:ext uri="{FF2B5EF4-FFF2-40B4-BE49-F238E27FC236}">
                          <a16:creationId xmlns="" xmlns:a16="http://schemas.microsoft.com/office/drawing/2014/main" id="{ABDBE62B-7437-418A-BBD1-FC03844FB299}"/>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5" name="组合 111">
                    <a:extLst>
                      <a:ext uri="{FF2B5EF4-FFF2-40B4-BE49-F238E27FC236}">
                        <a16:creationId xmlns="" xmlns:a16="http://schemas.microsoft.com/office/drawing/2014/main" id="{B53845EE-6493-4658-99A7-28261124AFE3}"/>
                      </a:ext>
                    </a:extLst>
                  </p:cNvPr>
                  <p:cNvGrpSpPr>
                    <a:grpSpLocks/>
                  </p:cNvGrpSpPr>
                  <p:nvPr/>
                </p:nvGrpSpPr>
                <p:grpSpPr bwMode="auto">
                  <a:xfrm>
                    <a:off x="8882232" y="-789141"/>
                    <a:ext cx="1567560" cy="2759892"/>
                    <a:chOff x="5578594" y="3635375"/>
                    <a:chExt cx="1567560" cy="2759892"/>
                  </a:xfrm>
                </p:grpSpPr>
                <p:sp>
                  <p:nvSpPr>
                    <p:cNvPr id="398" name="任意多边形 64">
                      <a:extLst>
                        <a:ext uri="{FF2B5EF4-FFF2-40B4-BE49-F238E27FC236}">
                          <a16:creationId xmlns="" xmlns:a16="http://schemas.microsoft.com/office/drawing/2014/main" id="{4FCBED0C-560C-484E-B822-A38930F45450}"/>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65">
                      <a:extLst>
                        <a:ext uri="{FF2B5EF4-FFF2-40B4-BE49-F238E27FC236}">
                          <a16:creationId xmlns="" xmlns:a16="http://schemas.microsoft.com/office/drawing/2014/main" id="{A0AC9747-7ECF-4B0A-BDC3-EB4EB4198C60}"/>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6" name="组合 99">
                    <a:extLst>
                      <a:ext uri="{FF2B5EF4-FFF2-40B4-BE49-F238E27FC236}">
                        <a16:creationId xmlns="" xmlns:a16="http://schemas.microsoft.com/office/drawing/2014/main" id="{92565B65-6B35-428E-9FFE-BF29D9CCCAC0}"/>
                      </a:ext>
                    </a:extLst>
                  </p:cNvPr>
                  <p:cNvGrpSpPr>
                    <a:grpSpLocks/>
                  </p:cNvGrpSpPr>
                  <p:nvPr/>
                </p:nvGrpSpPr>
                <p:grpSpPr bwMode="auto">
                  <a:xfrm>
                    <a:off x="10504538" y="-3459330"/>
                    <a:ext cx="1556982" cy="2603514"/>
                    <a:chOff x="7200900" y="965186"/>
                    <a:chExt cx="1556982" cy="2603514"/>
                  </a:xfrm>
                </p:grpSpPr>
                <p:sp>
                  <p:nvSpPr>
                    <p:cNvPr id="396" name="任意多边形 62">
                      <a:extLst>
                        <a:ext uri="{FF2B5EF4-FFF2-40B4-BE49-F238E27FC236}">
                          <a16:creationId xmlns="" xmlns:a16="http://schemas.microsoft.com/office/drawing/2014/main" id="{559A56D8-AB2C-439C-A9CC-483D685F6B2E}"/>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63">
                      <a:extLst>
                        <a:ext uri="{FF2B5EF4-FFF2-40B4-BE49-F238E27FC236}">
                          <a16:creationId xmlns="" xmlns:a16="http://schemas.microsoft.com/office/drawing/2014/main" id="{FB9DB5A9-D74C-4451-91CA-BF21ADF1A7A2}"/>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7" name="组合 98">
                    <a:extLst>
                      <a:ext uri="{FF2B5EF4-FFF2-40B4-BE49-F238E27FC236}">
                        <a16:creationId xmlns="" xmlns:a16="http://schemas.microsoft.com/office/drawing/2014/main" id="{3934FDBC-A089-4E14-AB1A-9B5481AA805F}"/>
                      </a:ext>
                    </a:extLst>
                  </p:cNvPr>
                  <p:cNvGrpSpPr>
                    <a:grpSpLocks/>
                  </p:cNvGrpSpPr>
                  <p:nvPr/>
                </p:nvGrpSpPr>
                <p:grpSpPr bwMode="auto">
                  <a:xfrm>
                    <a:off x="9007760" y="-3564091"/>
                    <a:ext cx="1499035" cy="2673350"/>
                    <a:chOff x="5704122" y="860425"/>
                    <a:chExt cx="1499035" cy="2673350"/>
                  </a:xfrm>
                </p:grpSpPr>
                <p:sp>
                  <p:nvSpPr>
                    <p:cNvPr id="394" name="任意多边形 60">
                      <a:extLst>
                        <a:ext uri="{FF2B5EF4-FFF2-40B4-BE49-F238E27FC236}">
                          <a16:creationId xmlns="" xmlns:a16="http://schemas.microsoft.com/office/drawing/2014/main" id="{7FFD000E-D8D8-4E4D-BE8B-4643EF67E065}"/>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5" name="任意多边形 61">
                      <a:extLst>
                        <a:ext uri="{FF2B5EF4-FFF2-40B4-BE49-F238E27FC236}">
                          <a16:creationId xmlns="" xmlns:a16="http://schemas.microsoft.com/office/drawing/2014/main" id="{1D5F316D-E258-428B-9108-0FE193BBE5CB}"/>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8" name="组合 113">
                    <a:extLst>
                      <a:ext uri="{FF2B5EF4-FFF2-40B4-BE49-F238E27FC236}">
                        <a16:creationId xmlns="" xmlns:a16="http://schemas.microsoft.com/office/drawing/2014/main" id="{ECB08E1F-958C-44D9-AF6B-7E07973FB692}"/>
                      </a:ext>
                    </a:extLst>
                  </p:cNvPr>
                  <p:cNvGrpSpPr>
                    <a:grpSpLocks/>
                  </p:cNvGrpSpPr>
                  <p:nvPr/>
                </p:nvGrpSpPr>
                <p:grpSpPr bwMode="auto">
                  <a:xfrm>
                    <a:off x="7685138" y="-2293489"/>
                    <a:ext cx="2743200" cy="1482122"/>
                    <a:chOff x="4381500" y="2131027"/>
                    <a:chExt cx="2743200" cy="1482122"/>
                  </a:xfrm>
                </p:grpSpPr>
                <p:sp>
                  <p:nvSpPr>
                    <p:cNvPr id="392" name="任意多边形 58">
                      <a:extLst>
                        <a:ext uri="{FF2B5EF4-FFF2-40B4-BE49-F238E27FC236}">
                          <a16:creationId xmlns="" xmlns:a16="http://schemas.microsoft.com/office/drawing/2014/main" id="{2BAA5671-29D1-424D-B397-5DA354E9CFF9}"/>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3" name="任意多边形 59">
                      <a:extLst>
                        <a:ext uri="{FF2B5EF4-FFF2-40B4-BE49-F238E27FC236}">
                          <a16:creationId xmlns="" xmlns:a16="http://schemas.microsoft.com/office/drawing/2014/main" id="{9C2C554A-A819-45B4-927B-48E74823D7B3}"/>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9" name="组合 112">
                    <a:extLst>
                      <a:ext uri="{FF2B5EF4-FFF2-40B4-BE49-F238E27FC236}">
                        <a16:creationId xmlns="" xmlns:a16="http://schemas.microsoft.com/office/drawing/2014/main" id="{9975468F-E307-446D-A7AA-6E0F570793F8}"/>
                      </a:ext>
                    </a:extLst>
                  </p:cNvPr>
                  <p:cNvGrpSpPr>
                    <a:grpSpLocks/>
                  </p:cNvGrpSpPr>
                  <p:nvPr/>
                </p:nvGrpSpPr>
                <p:grpSpPr bwMode="auto">
                  <a:xfrm>
                    <a:off x="7642275" y="-801840"/>
                    <a:ext cx="2773363" cy="1440922"/>
                    <a:chOff x="4338637" y="3622676"/>
                    <a:chExt cx="2773363" cy="1440922"/>
                  </a:xfrm>
                </p:grpSpPr>
                <p:sp>
                  <p:nvSpPr>
                    <p:cNvPr id="390" name="任意多边形 56">
                      <a:extLst>
                        <a:ext uri="{FF2B5EF4-FFF2-40B4-BE49-F238E27FC236}">
                          <a16:creationId xmlns="" xmlns:a16="http://schemas.microsoft.com/office/drawing/2014/main" id="{1AD691DF-8B01-44C5-B194-8672F24377C2}"/>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1" name="任意多边形 57">
                      <a:extLst>
                        <a:ext uri="{FF2B5EF4-FFF2-40B4-BE49-F238E27FC236}">
                          <a16:creationId xmlns="" xmlns:a16="http://schemas.microsoft.com/office/drawing/2014/main" id="{F8E0CF40-6C7C-4EA2-AAB4-843AAD5BB5D3}"/>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45" name="组合 121">
                  <a:extLst>
                    <a:ext uri="{FF2B5EF4-FFF2-40B4-BE49-F238E27FC236}">
                      <a16:creationId xmlns="" xmlns:a16="http://schemas.microsoft.com/office/drawing/2014/main" id="{91385BFA-A3C6-4FD6-B63F-7CAABAE6A6B6}"/>
                    </a:ext>
                  </a:extLst>
                </p:cNvPr>
                <p:cNvGrpSpPr>
                  <a:grpSpLocks/>
                </p:cNvGrpSpPr>
                <p:nvPr/>
              </p:nvGrpSpPr>
              <p:grpSpPr bwMode="auto">
                <a:xfrm>
                  <a:off x="1167595" y="656269"/>
                  <a:ext cx="2724071" cy="2669454"/>
                  <a:chOff x="13371766" y="-2490898"/>
                  <a:chExt cx="5146323" cy="5043698"/>
                </a:xfrm>
              </p:grpSpPr>
              <p:grpSp>
                <p:nvGrpSpPr>
                  <p:cNvPr id="346" name="组合 84">
                    <a:extLst>
                      <a:ext uri="{FF2B5EF4-FFF2-40B4-BE49-F238E27FC236}">
                        <a16:creationId xmlns="" xmlns:a16="http://schemas.microsoft.com/office/drawing/2014/main" id="{4EB88BC3-C9B9-4A8F-977B-9E47A151BA4E}"/>
                      </a:ext>
                    </a:extLst>
                  </p:cNvPr>
                  <p:cNvGrpSpPr>
                    <a:grpSpLocks/>
                  </p:cNvGrpSpPr>
                  <p:nvPr/>
                </p:nvGrpSpPr>
                <p:grpSpPr bwMode="auto">
                  <a:xfrm>
                    <a:off x="14041858" y="-2490898"/>
                    <a:ext cx="4476231" cy="4896641"/>
                    <a:chOff x="-131440" y="1532255"/>
                    <a:chExt cx="2379817" cy="2603331"/>
                  </a:xfrm>
                </p:grpSpPr>
                <p:grpSp>
                  <p:nvGrpSpPr>
                    <p:cNvPr id="364" name="组合 69">
                      <a:extLst>
                        <a:ext uri="{FF2B5EF4-FFF2-40B4-BE49-F238E27FC236}">
                          <a16:creationId xmlns="" xmlns:a16="http://schemas.microsoft.com/office/drawing/2014/main" id="{8089F5F7-B092-4630-898F-38588F17501F}"/>
                        </a:ext>
                      </a:extLst>
                    </p:cNvPr>
                    <p:cNvGrpSpPr>
                      <a:grpSpLocks/>
                    </p:cNvGrpSpPr>
                    <p:nvPr/>
                  </p:nvGrpSpPr>
                  <p:grpSpPr bwMode="auto">
                    <a:xfrm>
                      <a:off x="1063163" y="2072415"/>
                      <a:ext cx="1179452" cy="1050341"/>
                      <a:chOff x="2682875" y="2154503"/>
                      <a:chExt cx="1179452" cy="1050341"/>
                    </a:xfrm>
                  </p:grpSpPr>
                  <p:sp>
                    <p:nvSpPr>
                      <p:cNvPr id="380" name="任意多边形 46">
                        <a:extLst>
                          <a:ext uri="{FF2B5EF4-FFF2-40B4-BE49-F238E27FC236}">
                            <a16:creationId xmlns="" xmlns:a16="http://schemas.microsoft.com/office/drawing/2014/main" id="{3D6C656D-9956-4D5A-A11D-8760B1B0B76A}"/>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1" name="任意多边形 47">
                        <a:extLst>
                          <a:ext uri="{FF2B5EF4-FFF2-40B4-BE49-F238E27FC236}">
                            <a16:creationId xmlns="" xmlns:a16="http://schemas.microsoft.com/office/drawing/2014/main" id="{27C2A1AB-D5D3-413B-90B6-19F713B66F93}"/>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5" name="组合 80">
                      <a:extLst>
                        <a:ext uri="{FF2B5EF4-FFF2-40B4-BE49-F238E27FC236}">
                          <a16:creationId xmlns="" xmlns:a16="http://schemas.microsoft.com/office/drawing/2014/main" id="{2BCF5199-C085-41C6-BF78-5A42C702E800}"/>
                        </a:ext>
                      </a:extLst>
                    </p:cNvPr>
                    <p:cNvGrpSpPr>
                      <a:grpSpLocks/>
                    </p:cNvGrpSpPr>
                    <p:nvPr/>
                  </p:nvGrpSpPr>
                  <p:grpSpPr bwMode="auto">
                    <a:xfrm>
                      <a:off x="1078707" y="2993336"/>
                      <a:ext cx="1169670" cy="723690"/>
                      <a:chOff x="2895600" y="3487261"/>
                      <a:chExt cx="1169670" cy="723690"/>
                    </a:xfrm>
                  </p:grpSpPr>
                  <p:sp>
                    <p:nvSpPr>
                      <p:cNvPr id="378" name="任意多边形 44">
                        <a:extLst>
                          <a:ext uri="{FF2B5EF4-FFF2-40B4-BE49-F238E27FC236}">
                            <a16:creationId xmlns="" xmlns:a16="http://schemas.microsoft.com/office/drawing/2014/main" id="{61BEE009-D76E-4098-AF24-F944BD73D886}"/>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9" name="任意多边形 45">
                        <a:extLst>
                          <a:ext uri="{FF2B5EF4-FFF2-40B4-BE49-F238E27FC236}">
                            <a16:creationId xmlns="" xmlns:a16="http://schemas.microsoft.com/office/drawing/2014/main" id="{E05691F2-49DF-4B0A-9D39-32C90C03556C}"/>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6" name="组合 82">
                      <a:extLst>
                        <a:ext uri="{FF2B5EF4-FFF2-40B4-BE49-F238E27FC236}">
                          <a16:creationId xmlns="" xmlns:a16="http://schemas.microsoft.com/office/drawing/2014/main" id="{541533E2-4606-4782-B4E9-429982222D23}"/>
                        </a:ext>
                      </a:extLst>
                    </p:cNvPr>
                    <p:cNvGrpSpPr>
                      <a:grpSpLocks/>
                    </p:cNvGrpSpPr>
                    <p:nvPr/>
                  </p:nvGrpSpPr>
                  <p:grpSpPr bwMode="auto">
                    <a:xfrm>
                      <a:off x="618349" y="3122458"/>
                      <a:ext cx="850535" cy="1013128"/>
                      <a:chOff x="4720449" y="4163858"/>
                      <a:chExt cx="850535" cy="1013128"/>
                    </a:xfrm>
                  </p:grpSpPr>
                  <p:sp>
                    <p:nvSpPr>
                      <p:cNvPr id="376" name="任意多边形 42" hidden="1">
                        <a:extLst>
                          <a:ext uri="{FF2B5EF4-FFF2-40B4-BE49-F238E27FC236}">
                            <a16:creationId xmlns="" xmlns:a16="http://schemas.microsoft.com/office/drawing/2014/main" id="{2FD85184-25D1-4F58-BA6B-FB71E6B28D1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7" name="任意多边形 43">
                        <a:extLst>
                          <a:ext uri="{FF2B5EF4-FFF2-40B4-BE49-F238E27FC236}">
                            <a16:creationId xmlns="" xmlns:a16="http://schemas.microsoft.com/office/drawing/2014/main" id="{AF444F2E-2C39-4963-AFCE-5A634D18206A}"/>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7" name="组合 76">
                      <a:extLst>
                        <a:ext uri="{FF2B5EF4-FFF2-40B4-BE49-F238E27FC236}">
                          <a16:creationId xmlns="" xmlns:a16="http://schemas.microsoft.com/office/drawing/2014/main" id="{AF148884-8E01-4A8C-B52D-7B4FC168942B}"/>
                        </a:ext>
                      </a:extLst>
                    </p:cNvPr>
                    <p:cNvGrpSpPr>
                      <a:grpSpLocks/>
                    </p:cNvGrpSpPr>
                    <p:nvPr/>
                  </p:nvGrpSpPr>
                  <p:grpSpPr bwMode="auto">
                    <a:xfrm>
                      <a:off x="-131440" y="2075280"/>
                      <a:ext cx="1172106" cy="1056965"/>
                      <a:chOff x="-1553840" y="2119273"/>
                      <a:chExt cx="1172106" cy="1056965"/>
                    </a:xfrm>
                  </p:grpSpPr>
                  <p:sp>
                    <p:nvSpPr>
                      <p:cNvPr id="374" name="Freeform 75_1" hidden="1">
                        <a:extLst>
                          <a:ext uri="{FF2B5EF4-FFF2-40B4-BE49-F238E27FC236}">
                            <a16:creationId xmlns="" xmlns:a16="http://schemas.microsoft.com/office/drawing/2014/main" id="{4B0B4EE2-DE39-4610-A0E9-BA8423018578}"/>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5" name="任意多边形 41">
                        <a:extLst>
                          <a:ext uri="{FF2B5EF4-FFF2-40B4-BE49-F238E27FC236}">
                            <a16:creationId xmlns="" xmlns:a16="http://schemas.microsoft.com/office/drawing/2014/main" id="{9A79AD1A-C232-4B2A-A4DD-2F2022F7C66C}"/>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8" name="组合 77">
                      <a:extLst>
                        <a:ext uri="{FF2B5EF4-FFF2-40B4-BE49-F238E27FC236}">
                          <a16:creationId xmlns="" xmlns:a16="http://schemas.microsoft.com/office/drawing/2014/main" id="{6C5B512E-66FA-4A40-99D3-AFA5B5CA83F7}"/>
                        </a:ext>
                      </a:extLst>
                    </p:cNvPr>
                    <p:cNvGrpSpPr>
                      <a:grpSpLocks/>
                    </p:cNvGrpSpPr>
                    <p:nvPr/>
                  </p:nvGrpSpPr>
                  <p:grpSpPr bwMode="auto">
                    <a:xfrm>
                      <a:off x="-117221" y="2989912"/>
                      <a:ext cx="1172257" cy="735498"/>
                      <a:chOff x="227370" y="4232048"/>
                      <a:chExt cx="1172257" cy="735498"/>
                    </a:xfrm>
                  </p:grpSpPr>
                  <p:sp>
                    <p:nvSpPr>
                      <p:cNvPr id="372" name="任意多边形 38">
                        <a:extLst>
                          <a:ext uri="{FF2B5EF4-FFF2-40B4-BE49-F238E27FC236}">
                            <a16:creationId xmlns="" xmlns:a16="http://schemas.microsoft.com/office/drawing/2014/main" id="{93140C63-E7DB-4D4A-886A-8445421B94F1}"/>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3" name="任意多边形 39">
                        <a:extLst>
                          <a:ext uri="{FF2B5EF4-FFF2-40B4-BE49-F238E27FC236}">
                            <a16:creationId xmlns="" xmlns:a16="http://schemas.microsoft.com/office/drawing/2014/main" id="{4683144C-CA8B-400E-B7DB-2DEE0C8671E7}"/>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9" name="组合 68">
                      <a:extLst>
                        <a:ext uri="{FF2B5EF4-FFF2-40B4-BE49-F238E27FC236}">
                          <a16:creationId xmlns="" xmlns:a16="http://schemas.microsoft.com/office/drawing/2014/main" id="{154EE05B-4AE3-46E3-9DA6-8BFD4B7094B8}"/>
                        </a:ext>
                      </a:extLst>
                    </p:cNvPr>
                    <p:cNvGrpSpPr>
                      <a:grpSpLocks/>
                    </p:cNvGrpSpPr>
                    <p:nvPr/>
                  </p:nvGrpSpPr>
                  <p:grpSpPr bwMode="auto">
                    <a:xfrm>
                      <a:off x="653667" y="1532255"/>
                      <a:ext cx="856733" cy="1585595"/>
                      <a:chOff x="2911092" y="1154430"/>
                      <a:chExt cx="856733" cy="1585595"/>
                    </a:xfrm>
                  </p:grpSpPr>
                  <p:sp>
                    <p:nvSpPr>
                      <p:cNvPr id="370" name="任意多边形 36">
                        <a:extLst>
                          <a:ext uri="{FF2B5EF4-FFF2-40B4-BE49-F238E27FC236}">
                            <a16:creationId xmlns="" xmlns:a16="http://schemas.microsoft.com/office/drawing/2014/main" id="{75E1BD61-92B6-4775-AB34-8B95B8EF231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1" name="任意多边形 37">
                        <a:extLst>
                          <a:ext uri="{FF2B5EF4-FFF2-40B4-BE49-F238E27FC236}">
                            <a16:creationId xmlns="" xmlns:a16="http://schemas.microsoft.com/office/drawing/2014/main" id="{1B69E1A4-44B6-4E45-B3E0-AB51D163FC52}"/>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47" name="组合 64">
                    <a:extLst>
                      <a:ext uri="{FF2B5EF4-FFF2-40B4-BE49-F238E27FC236}">
                        <a16:creationId xmlns="" xmlns:a16="http://schemas.microsoft.com/office/drawing/2014/main" id="{3CEDD356-46E3-473D-A29B-AEF0232D8F5D}"/>
                      </a:ext>
                    </a:extLst>
                  </p:cNvPr>
                  <p:cNvGrpSpPr>
                    <a:grpSpLocks/>
                  </p:cNvGrpSpPr>
                  <p:nvPr/>
                </p:nvGrpSpPr>
                <p:grpSpPr bwMode="auto">
                  <a:xfrm>
                    <a:off x="13371766" y="-568256"/>
                    <a:ext cx="3969643" cy="3121056"/>
                    <a:chOff x="-104553" y="2352286"/>
                    <a:chExt cx="3969643" cy="3121056"/>
                  </a:xfrm>
                </p:grpSpPr>
                <p:sp>
                  <p:nvSpPr>
                    <p:cNvPr id="362" name="椭圆 361">
                      <a:extLst>
                        <a:ext uri="{FF2B5EF4-FFF2-40B4-BE49-F238E27FC236}">
                          <a16:creationId xmlns="" xmlns:a16="http://schemas.microsoft.com/office/drawing/2014/main" id="{B409D474-B9EC-40E1-9513-19C0F646BCC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3" name="椭圆 362">
                      <a:extLst>
                        <a:ext uri="{FF2B5EF4-FFF2-40B4-BE49-F238E27FC236}">
                          <a16:creationId xmlns="" xmlns:a16="http://schemas.microsoft.com/office/drawing/2014/main" id="{146DBD99-0919-42AA-A091-9F690FAF00BC}"/>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48" name="组合 40">
                    <a:extLst>
                      <a:ext uri="{FF2B5EF4-FFF2-40B4-BE49-F238E27FC236}">
                        <a16:creationId xmlns="" xmlns:a16="http://schemas.microsoft.com/office/drawing/2014/main" id="{E11D6B5F-390C-4596-94C0-F65E0E901FDB}"/>
                      </a:ext>
                    </a:extLst>
                  </p:cNvPr>
                  <p:cNvGrpSpPr>
                    <a:grpSpLocks/>
                  </p:cNvGrpSpPr>
                  <p:nvPr/>
                </p:nvGrpSpPr>
                <p:grpSpPr bwMode="auto">
                  <a:xfrm>
                    <a:off x="15232572" y="-1047421"/>
                    <a:ext cx="2124490" cy="2153566"/>
                    <a:chOff x="3971510" y="869821"/>
                    <a:chExt cx="2124490" cy="2153566"/>
                  </a:xfrm>
                </p:grpSpPr>
                <p:grpSp>
                  <p:nvGrpSpPr>
                    <p:cNvPr id="349" name="组合 19">
                      <a:extLst>
                        <a:ext uri="{FF2B5EF4-FFF2-40B4-BE49-F238E27FC236}">
                          <a16:creationId xmlns="" xmlns:a16="http://schemas.microsoft.com/office/drawing/2014/main" id="{87F1F778-28BA-4D64-927C-547FA5E7F873}"/>
                        </a:ext>
                      </a:extLst>
                    </p:cNvPr>
                    <p:cNvGrpSpPr>
                      <a:grpSpLocks/>
                    </p:cNvGrpSpPr>
                    <p:nvPr/>
                  </p:nvGrpSpPr>
                  <p:grpSpPr bwMode="auto">
                    <a:xfrm>
                      <a:off x="5052827" y="904964"/>
                      <a:ext cx="1043173" cy="1547336"/>
                      <a:chOff x="8202642" y="1331438"/>
                      <a:chExt cx="1043173" cy="1547336"/>
                    </a:xfrm>
                  </p:grpSpPr>
                  <p:sp>
                    <p:nvSpPr>
                      <p:cNvPr id="360" name="任意多边形 26">
                        <a:extLst>
                          <a:ext uri="{FF2B5EF4-FFF2-40B4-BE49-F238E27FC236}">
                            <a16:creationId xmlns="" xmlns:a16="http://schemas.microsoft.com/office/drawing/2014/main" id="{020EDFFC-97C4-4055-8180-FA2EE9AC4996}"/>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1" name="任意多边形 27">
                        <a:extLst>
                          <a:ext uri="{FF2B5EF4-FFF2-40B4-BE49-F238E27FC236}">
                            <a16:creationId xmlns="" xmlns:a16="http://schemas.microsoft.com/office/drawing/2014/main" id="{C9D01222-EC81-430A-A0E3-012B2548399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0" name="组合 39">
                      <a:extLst>
                        <a:ext uri="{FF2B5EF4-FFF2-40B4-BE49-F238E27FC236}">
                          <a16:creationId xmlns="" xmlns:a16="http://schemas.microsoft.com/office/drawing/2014/main" id="{31B82184-DDFD-4B35-9F05-B16B4C3E5E98}"/>
                        </a:ext>
                      </a:extLst>
                    </p:cNvPr>
                    <p:cNvGrpSpPr>
                      <a:grpSpLocks/>
                    </p:cNvGrpSpPr>
                    <p:nvPr/>
                  </p:nvGrpSpPr>
                  <p:grpSpPr bwMode="auto">
                    <a:xfrm>
                      <a:off x="4018410" y="869821"/>
                      <a:ext cx="1074500" cy="1569143"/>
                      <a:chOff x="4018410" y="869821"/>
                      <a:chExt cx="1074500" cy="1569143"/>
                    </a:xfrm>
                  </p:grpSpPr>
                  <p:sp>
                    <p:nvSpPr>
                      <p:cNvPr id="358" name="任意多边形 24">
                        <a:extLst>
                          <a:ext uri="{FF2B5EF4-FFF2-40B4-BE49-F238E27FC236}">
                            <a16:creationId xmlns="" xmlns:a16="http://schemas.microsoft.com/office/drawing/2014/main" id="{E959F31E-759D-47A5-B79E-7F0C37F8313D}"/>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9" name="任意多边形 25">
                        <a:extLst>
                          <a:ext uri="{FF2B5EF4-FFF2-40B4-BE49-F238E27FC236}">
                            <a16:creationId xmlns="" xmlns:a16="http://schemas.microsoft.com/office/drawing/2014/main" id="{AC560CAD-21EC-410A-BCD9-8A18B638C702}"/>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1" name="组合 23">
                      <a:extLst>
                        <a:ext uri="{FF2B5EF4-FFF2-40B4-BE49-F238E27FC236}">
                          <a16:creationId xmlns="" xmlns:a16="http://schemas.microsoft.com/office/drawing/2014/main" id="{9972B171-107B-4A96-8DEE-A4C5CADE5B93}"/>
                        </a:ext>
                      </a:extLst>
                    </p:cNvPr>
                    <p:cNvGrpSpPr>
                      <a:grpSpLocks/>
                    </p:cNvGrpSpPr>
                    <p:nvPr/>
                  </p:nvGrpSpPr>
                  <p:grpSpPr bwMode="auto">
                    <a:xfrm>
                      <a:off x="5048035" y="2175212"/>
                      <a:ext cx="1018726" cy="829528"/>
                      <a:chOff x="7348022" y="2790825"/>
                      <a:chExt cx="1018726" cy="829528"/>
                    </a:xfrm>
                  </p:grpSpPr>
                  <p:sp>
                    <p:nvSpPr>
                      <p:cNvPr id="356" name="任意多边形 22" hidden="1">
                        <a:extLst>
                          <a:ext uri="{FF2B5EF4-FFF2-40B4-BE49-F238E27FC236}">
                            <a16:creationId xmlns="" xmlns:a16="http://schemas.microsoft.com/office/drawing/2014/main" id="{E0E24A2C-F46E-442D-A86A-9329BD904EF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7" name="任意多边形 23">
                        <a:extLst>
                          <a:ext uri="{FF2B5EF4-FFF2-40B4-BE49-F238E27FC236}">
                            <a16:creationId xmlns="" xmlns:a16="http://schemas.microsoft.com/office/drawing/2014/main" id="{6FBE8762-4348-4CF2-8E77-EAE116AA15E4}"/>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2" name="组合 33">
                      <a:extLst>
                        <a:ext uri="{FF2B5EF4-FFF2-40B4-BE49-F238E27FC236}">
                          <a16:creationId xmlns="" xmlns:a16="http://schemas.microsoft.com/office/drawing/2014/main" id="{71B305FA-F56E-4FC4-A9D0-B095050414AD}"/>
                        </a:ext>
                      </a:extLst>
                    </p:cNvPr>
                    <p:cNvGrpSpPr>
                      <a:grpSpLocks/>
                    </p:cNvGrpSpPr>
                    <p:nvPr/>
                  </p:nvGrpSpPr>
                  <p:grpSpPr bwMode="auto">
                    <a:xfrm>
                      <a:off x="3971510" y="2141238"/>
                      <a:ext cx="1066735" cy="882149"/>
                      <a:chOff x="8334175" y="1062762"/>
                      <a:chExt cx="1066735" cy="882149"/>
                    </a:xfrm>
                  </p:grpSpPr>
                  <p:sp>
                    <p:nvSpPr>
                      <p:cNvPr id="353" name="任意多边形 19">
                        <a:extLst>
                          <a:ext uri="{FF2B5EF4-FFF2-40B4-BE49-F238E27FC236}">
                            <a16:creationId xmlns="" xmlns:a16="http://schemas.microsoft.com/office/drawing/2014/main" id="{F52BA900-2D99-4233-AE0D-EC7CAC5FA442}"/>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4" name="任意多边形 20">
                        <a:extLst>
                          <a:ext uri="{FF2B5EF4-FFF2-40B4-BE49-F238E27FC236}">
                            <a16:creationId xmlns="" xmlns:a16="http://schemas.microsoft.com/office/drawing/2014/main" id="{914C3F37-ED0D-4DA6-B8B6-8A0AAB3DA07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5" name="任意多边形 21">
                        <a:extLst>
                          <a:ext uri="{FF2B5EF4-FFF2-40B4-BE49-F238E27FC236}">
                            <a16:creationId xmlns="" xmlns:a16="http://schemas.microsoft.com/office/drawing/2014/main" id="{BB4BB385-E384-41B8-84DA-ABDA3F94C5EC}"/>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39" name="矩形 338">
              <a:extLst>
                <a:ext uri="{FF2B5EF4-FFF2-40B4-BE49-F238E27FC236}">
                  <a16:creationId xmlns="" xmlns:a16="http://schemas.microsoft.com/office/drawing/2014/main" id="{8EE35761-E61A-4CE3-85DE-9A00C1436323}"/>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62" name="组合 561">
            <a:extLst>
              <a:ext uri="{FF2B5EF4-FFF2-40B4-BE49-F238E27FC236}">
                <a16:creationId xmlns="" xmlns:a16="http://schemas.microsoft.com/office/drawing/2014/main" id="{33565463-D991-41EB-A868-934ABFF2E875}"/>
              </a:ext>
            </a:extLst>
          </p:cNvPr>
          <p:cNvGrpSpPr/>
          <p:nvPr/>
        </p:nvGrpSpPr>
        <p:grpSpPr>
          <a:xfrm>
            <a:off x="5463292" y="2869091"/>
            <a:ext cx="1860713" cy="1860713"/>
            <a:chOff x="4005943" y="1714500"/>
            <a:chExt cx="4033157" cy="4033157"/>
          </a:xfrm>
        </p:grpSpPr>
        <p:grpSp>
          <p:nvGrpSpPr>
            <p:cNvPr id="563" name="组合 562">
              <a:extLst>
                <a:ext uri="{FF2B5EF4-FFF2-40B4-BE49-F238E27FC236}">
                  <a16:creationId xmlns="" xmlns:a16="http://schemas.microsoft.com/office/drawing/2014/main" id="{E3C6553A-4CC9-4380-9314-785073D70B96}"/>
                </a:ext>
              </a:extLst>
            </p:cNvPr>
            <p:cNvGrpSpPr>
              <a:grpSpLocks/>
            </p:cNvGrpSpPr>
            <p:nvPr/>
          </p:nvGrpSpPr>
          <p:grpSpPr bwMode="auto">
            <a:xfrm>
              <a:off x="4134074" y="2379793"/>
              <a:ext cx="3257326" cy="3254018"/>
              <a:chOff x="412646" y="656269"/>
              <a:chExt cx="3839484" cy="3834791"/>
            </a:xfrm>
          </p:grpSpPr>
          <p:sp>
            <p:nvSpPr>
              <p:cNvPr id="565" name="椭圆 564">
                <a:extLst>
                  <a:ext uri="{FF2B5EF4-FFF2-40B4-BE49-F238E27FC236}">
                    <a16:creationId xmlns="" xmlns:a16="http://schemas.microsoft.com/office/drawing/2014/main" id="{9E14D564-D0B9-4144-9463-0D2CB305489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566" name="组合 565">
                <a:extLst>
                  <a:ext uri="{FF2B5EF4-FFF2-40B4-BE49-F238E27FC236}">
                    <a16:creationId xmlns="" xmlns:a16="http://schemas.microsoft.com/office/drawing/2014/main" id="{ED50687D-8A2E-4296-8F01-3F62BE5C176E}"/>
                  </a:ext>
                </a:extLst>
              </p:cNvPr>
              <p:cNvGrpSpPr>
                <a:grpSpLocks/>
              </p:cNvGrpSpPr>
              <p:nvPr/>
            </p:nvGrpSpPr>
            <p:grpSpPr bwMode="auto">
              <a:xfrm>
                <a:off x="1167595" y="656269"/>
                <a:ext cx="3084535" cy="3065208"/>
                <a:chOff x="1167595" y="656269"/>
                <a:chExt cx="3084535" cy="3065208"/>
              </a:xfrm>
            </p:grpSpPr>
            <p:sp>
              <p:nvSpPr>
                <p:cNvPr id="567" name="椭圆 566">
                  <a:extLst>
                    <a:ext uri="{FF2B5EF4-FFF2-40B4-BE49-F238E27FC236}">
                      <a16:creationId xmlns="" xmlns:a16="http://schemas.microsoft.com/office/drawing/2014/main" id="{12FCA6A9-867B-482E-B42D-97748D22455A}"/>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568" name="组合 126">
                  <a:extLst>
                    <a:ext uri="{FF2B5EF4-FFF2-40B4-BE49-F238E27FC236}">
                      <a16:creationId xmlns="" xmlns:a16="http://schemas.microsoft.com/office/drawing/2014/main" id="{540265C6-5BDF-46D3-8B40-361AEF94699C}"/>
                    </a:ext>
                  </a:extLst>
                </p:cNvPr>
                <p:cNvGrpSpPr>
                  <a:grpSpLocks/>
                </p:cNvGrpSpPr>
                <p:nvPr/>
              </p:nvGrpSpPr>
              <p:grpSpPr bwMode="auto">
                <a:xfrm>
                  <a:off x="1471763" y="905821"/>
                  <a:ext cx="2545098" cy="2726591"/>
                  <a:chOff x="5692632" y="2125830"/>
                  <a:chExt cx="2582391" cy="2767159"/>
                </a:xfrm>
              </p:grpSpPr>
              <p:sp>
                <p:nvSpPr>
                  <p:cNvPr id="631" name="任意多边形 72">
                    <a:extLst>
                      <a:ext uri="{FF2B5EF4-FFF2-40B4-BE49-F238E27FC236}">
                        <a16:creationId xmlns="" xmlns:a16="http://schemas.microsoft.com/office/drawing/2014/main" id="{55E2909C-EAE4-4877-B9A9-338B2A9C82C2}"/>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2" name="任意多边形 73">
                    <a:extLst>
                      <a:ext uri="{FF2B5EF4-FFF2-40B4-BE49-F238E27FC236}">
                        <a16:creationId xmlns="" xmlns:a16="http://schemas.microsoft.com/office/drawing/2014/main" id="{B406422C-2797-474B-BB11-D12D42203D9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3" name="任意多边形 74">
                    <a:extLst>
                      <a:ext uri="{FF2B5EF4-FFF2-40B4-BE49-F238E27FC236}">
                        <a16:creationId xmlns="" xmlns:a16="http://schemas.microsoft.com/office/drawing/2014/main" id="{FC2EF8CB-41FB-47B5-B944-6A1A755A8AB1}"/>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4" name="任意多边形 75">
                    <a:extLst>
                      <a:ext uri="{FF2B5EF4-FFF2-40B4-BE49-F238E27FC236}">
                        <a16:creationId xmlns="" xmlns:a16="http://schemas.microsoft.com/office/drawing/2014/main" id="{B3C4745E-9545-483B-99B3-50ED066DA86A}"/>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5" name="任意多边形 76">
                    <a:extLst>
                      <a:ext uri="{FF2B5EF4-FFF2-40B4-BE49-F238E27FC236}">
                        <a16:creationId xmlns="" xmlns:a16="http://schemas.microsoft.com/office/drawing/2014/main" id="{A6763D9F-8830-494E-A3FD-68DF657B2347}"/>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6" name="任意多边形 77">
                    <a:extLst>
                      <a:ext uri="{FF2B5EF4-FFF2-40B4-BE49-F238E27FC236}">
                        <a16:creationId xmlns="" xmlns:a16="http://schemas.microsoft.com/office/drawing/2014/main" id="{388A49B0-9924-44A8-B25C-50C0F3CC9BAE}"/>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69" name="组合 122">
                  <a:extLst>
                    <a:ext uri="{FF2B5EF4-FFF2-40B4-BE49-F238E27FC236}">
                      <a16:creationId xmlns="" xmlns:a16="http://schemas.microsoft.com/office/drawing/2014/main" id="{FDCD9833-3AC6-42EA-BB5D-5DFEF6289BC5}"/>
                    </a:ext>
                  </a:extLst>
                </p:cNvPr>
                <p:cNvGrpSpPr>
                  <a:grpSpLocks/>
                </p:cNvGrpSpPr>
                <p:nvPr/>
              </p:nvGrpSpPr>
              <p:grpSpPr bwMode="auto">
                <a:xfrm>
                  <a:off x="1238175" y="792388"/>
                  <a:ext cx="3013955" cy="2929089"/>
                  <a:chOff x="7642275" y="-3564091"/>
                  <a:chExt cx="5694363" cy="5534842"/>
                </a:xfrm>
              </p:grpSpPr>
              <p:grpSp>
                <p:nvGrpSpPr>
                  <p:cNvPr id="607" name="组合 108">
                    <a:extLst>
                      <a:ext uri="{FF2B5EF4-FFF2-40B4-BE49-F238E27FC236}">
                        <a16:creationId xmlns="" xmlns:a16="http://schemas.microsoft.com/office/drawing/2014/main" id="{1D8257BD-6365-4FA2-BD63-2F22D1ECC4A1}"/>
                      </a:ext>
                    </a:extLst>
                  </p:cNvPr>
                  <p:cNvGrpSpPr>
                    <a:grpSpLocks/>
                  </p:cNvGrpSpPr>
                  <p:nvPr/>
                </p:nvGrpSpPr>
                <p:grpSpPr bwMode="auto">
                  <a:xfrm>
                    <a:off x="10568038" y="-2241539"/>
                    <a:ext cx="2768600" cy="1414311"/>
                    <a:chOff x="7264400" y="2182977"/>
                    <a:chExt cx="2768600" cy="1414311"/>
                  </a:xfrm>
                </p:grpSpPr>
                <p:sp>
                  <p:nvSpPr>
                    <p:cNvPr id="629" name="任意多边形 70">
                      <a:extLst>
                        <a:ext uri="{FF2B5EF4-FFF2-40B4-BE49-F238E27FC236}">
                          <a16:creationId xmlns="" xmlns:a16="http://schemas.microsoft.com/office/drawing/2014/main" id="{3ED91C0E-9CDC-49AD-979C-73EC87E5E6B5}"/>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30" name="任意多边形 71">
                      <a:extLst>
                        <a:ext uri="{FF2B5EF4-FFF2-40B4-BE49-F238E27FC236}">
                          <a16:creationId xmlns="" xmlns:a16="http://schemas.microsoft.com/office/drawing/2014/main" id="{A9C924BC-E346-4D30-B469-77802C296A1A}"/>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8" name="组合 109">
                    <a:extLst>
                      <a:ext uri="{FF2B5EF4-FFF2-40B4-BE49-F238E27FC236}">
                        <a16:creationId xmlns="" xmlns:a16="http://schemas.microsoft.com/office/drawing/2014/main" id="{A3FA828F-7059-429F-9FFD-8602B00B47A4}"/>
                      </a:ext>
                    </a:extLst>
                  </p:cNvPr>
                  <p:cNvGrpSpPr>
                    <a:grpSpLocks/>
                  </p:cNvGrpSpPr>
                  <p:nvPr/>
                </p:nvGrpSpPr>
                <p:grpSpPr bwMode="auto">
                  <a:xfrm>
                    <a:off x="10555338" y="-792316"/>
                    <a:ext cx="2717800" cy="1467621"/>
                    <a:chOff x="7251700" y="3632200"/>
                    <a:chExt cx="2717800" cy="1467621"/>
                  </a:xfrm>
                </p:grpSpPr>
                <p:sp>
                  <p:nvSpPr>
                    <p:cNvPr id="627" name="任意多边形 68">
                      <a:extLst>
                        <a:ext uri="{FF2B5EF4-FFF2-40B4-BE49-F238E27FC236}">
                          <a16:creationId xmlns="" xmlns:a16="http://schemas.microsoft.com/office/drawing/2014/main" id="{7D2CD3D2-D58B-401B-9BB2-5FAFD5880713}"/>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8" name="任意多边形 69">
                      <a:extLst>
                        <a:ext uri="{FF2B5EF4-FFF2-40B4-BE49-F238E27FC236}">
                          <a16:creationId xmlns="" xmlns:a16="http://schemas.microsoft.com/office/drawing/2014/main" id="{C4148357-7C81-4EB9-942A-DE780FEA177F}"/>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9" name="组合 110">
                    <a:extLst>
                      <a:ext uri="{FF2B5EF4-FFF2-40B4-BE49-F238E27FC236}">
                        <a16:creationId xmlns="" xmlns:a16="http://schemas.microsoft.com/office/drawing/2014/main" id="{01C18C85-9681-429D-91C9-18D13F25E6C8}"/>
                      </a:ext>
                    </a:extLst>
                  </p:cNvPr>
                  <p:cNvGrpSpPr>
                    <a:grpSpLocks/>
                  </p:cNvGrpSpPr>
                  <p:nvPr/>
                </p:nvGrpSpPr>
                <p:grpSpPr bwMode="auto">
                  <a:xfrm>
                    <a:off x="10471931" y="-792316"/>
                    <a:ext cx="1523446" cy="2743380"/>
                    <a:chOff x="7168293" y="3632200"/>
                    <a:chExt cx="1523446" cy="2743380"/>
                  </a:xfrm>
                </p:grpSpPr>
                <p:sp>
                  <p:nvSpPr>
                    <p:cNvPr id="625" name="任意多边形 66">
                      <a:extLst>
                        <a:ext uri="{FF2B5EF4-FFF2-40B4-BE49-F238E27FC236}">
                          <a16:creationId xmlns="" xmlns:a16="http://schemas.microsoft.com/office/drawing/2014/main" id="{428ED11F-5529-40AA-A249-AD85D755890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6" name="任意多边形 67">
                      <a:extLst>
                        <a:ext uri="{FF2B5EF4-FFF2-40B4-BE49-F238E27FC236}">
                          <a16:creationId xmlns="" xmlns:a16="http://schemas.microsoft.com/office/drawing/2014/main" id="{B33671ED-E76E-4CE1-BF6F-23AF13990FF0}"/>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0" name="组合 111">
                    <a:extLst>
                      <a:ext uri="{FF2B5EF4-FFF2-40B4-BE49-F238E27FC236}">
                        <a16:creationId xmlns="" xmlns:a16="http://schemas.microsoft.com/office/drawing/2014/main" id="{64F2D6FF-4551-499E-A41F-2A1939BF65C3}"/>
                      </a:ext>
                    </a:extLst>
                  </p:cNvPr>
                  <p:cNvGrpSpPr>
                    <a:grpSpLocks/>
                  </p:cNvGrpSpPr>
                  <p:nvPr/>
                </p:nvGrpSpPr>
                <p:grpSpPr bwMode="auto">
                  <a:xfrm>
                    <a:off x="8882232" y="-789141"/>
                    <a:ext cx="1567560" cy="2759892"/>
                    <a:chOff x="5578594" y="3635375"/>
                    <a:chExt cx="1567560" cy="2759892"/>
                  </a:xfrm>
                </p:grpSpPr>
                <p:sp>
                  <p:nvSpPr>
                    <p:cNvPr id="623" name="任意多边形 64">
                      <a:extLst>
                        <a:ext uri="{FF2B5EF4-FFF2-40B4-BE49-F238E27FC236}">
                          <a16:creationId xmlns="" xmlns:a16="http://schemas.microsoft.com/office/drawing/2014/main" id="{F399ED72-8A5A-47FB-A04D-FC32125982E6}"/>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4" name="任意多边形 65">
                      <a:extLst>
                        <a:ext uri="{FF2B5EF4-FFF2-40B4-BE49-F238E27FC236}">
                          <a16:creationId xmlns="" xmlns:a16="http://schemas.microsoft.com/office/drawing/2014/main" id="{BECF1FC9-A61C-4C24-A763-741874CC8E60}"/>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1" name="组合 99">
                    <a:extLst>
                      <a:ext uri="{FF2B5EF4-FFF2-40B4-BE49-F238E27FC236}">
                        <a16:creationId xmlns="" xmlns:a16="http://schemas.microsoft.com/office/drawing/2014/main" id="{D66AB237-674A-4C49-AAAA-9591E820DD70}"/>
                      </a:ext>
                    </a:extLst>
                  </p:cNvPr>
                  <p:cNvGrpSpPr>
                    <a:grpSpLocks/>
                  </p:cNvGrpSpPr>
                  <p:nvPr/>
                </p:nvGrpSpPr>
                <p:grpSpPr bwMode="auto">
                  <a:xfrm>
                    <a:off x="10504538" y="-3459330"/>
                    <a:ext cx="1556982" cy="2603514"/>
                    <a:chOff x="7200900" y="965186"/>
                    <a:chExt cx="1556982" cy="2603514"/>
                  </a:xfrm>
                </p:grpSpPr>
                <p:sp>
                  <p:nvSpPr>
                    <p:cNvPr id="621" name="任意多边形 62">
                      <a:extLst>
                        <a:ext uri="{FF2B5EF4-FFF2-40B4-BE49-F238E27FC236}">
                          <a16:creationId xmlns="" xmlns:a16="http://schemas.microsoft.com/office/drawing/2014/main" id="{8A3791DB-5711-46DF-B83F-709761463504}"/>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2" name="任意多边形 63">
                      <a:extLst>
                        <a:ext uri="{FF2B5EF4-FFF2-40B4-BE49-F238E27FC236}">
                          <a16:creationId xmlns="" xmlns:a16="http://schemas.microsoft.com/office/drawing/2014/main" id="{713DF79A-4963-4CAB-B6B3-A7A742556F7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2" name="组合 98">
                    <a:extLst>
                      <a:ext uri="{FF2B5EF4-FFF2-40B4-BE49-F238E27FC236}">
                        <a16:creationId xmlns="" xmlns:a16="http://schemas.microsoft.com/office/drawing/2014/main" id="{4DAA6848-711F-41CE-A6EB-8B66604B95F7}"/>
                      </a:ext>
                    </a:extLst>
                  </p:cNvPr>
                  <p:cNvGrpSpPr>
                    <a:grpSpLocks/>
                  </p:cNvGrpSpPr>
                  <p:nvPr/>
                </p:nvGrpSpPr>
                <p:grpSpPr bwMode="auto">
                  <a:xfrm>
                    <a:off x="9007760" y="-3564091"/>
                    <a:ext cx="1499035" cy="2673350"/>
                    <a:chOff x="5704122" y="860425"/>
                    <a:chExt cx="1499035" cy="2673350"/>
                  </a:xfrm>
                </p:grpSpPr>
                <p:sp>
                  <p:nvSpPr>
                    <p:cNvPr id="619" name="任意多边形 60">
                      <a:extLst>
                        <a:ext uri="{FF2B5EF4-FFF2-40B4-BE49-F238E27FC236}">
                          <a16:creationId xmlns="" xmlns:a16="http://schemas.microsoft.com/office/drawing/2014/main" id="{BB68A90E-C7F4-41EA-B0D2-9ABD2FB6DD35}"/>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0" name="任意多边形 61">
                      <a:extLst>
                        <a:ext uri="{FF2B5EF4-FFF2-40B4-BE49-F238E27FC236}">
                          <a16:creationId xmlns="" xmlns:a16="http://schemas.microsoft.com/office/drawing/2014/main" id="{D20AF5D8-D0BD-4CE4-BBE0-3F529BEF4564}"/>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3" name="组合 113">
                    <a:extLst>
                      <a:ext uri="{FF2B5EF4-FFF2-40B4-BE49-F238E27FC236}">
                        <a16:creationId xmlns="" xmlns:a16="http://schemas.microsoft.com/office/drawing/2014/main" id="{421C2403-9247-4FA6-8B37-AF498F2F13D9}"/>
                      </a:ext>
                    </a:extLst>
                  </p:cNvPr>
                  <p:cNvGrpSpPr>
                    <a:grpSpLocks/>
                  </p:cNvGrpSpPr>
                  <p:nvPr/>
                </p:nvGrpSpPr>
                <p:grpSpPr bwMode="auto">
                  <a:xfrm>
                    <a:off x="7685138" y="-2293489"/>
                    <a:ext cx="2743200" cy="1482122"/>
                    <a:chOff x="4381500" y="2131027"/>
                    <a:chExt cx="2743200" cy="1482122"/>
                  </a:xfrm>
                </p:grpSpPr>
                <p:sp>
                  <p:nvSpPr>
                    <p:cNvPr id="617" name="任意多边形 58">
                      <a:extLst>
                        <a:ext uri="{FF2B5EF4-FFF2-40B4-BE49-F238E27FC236}">
                          <a16:creationId xmlns="" xmlns:a16="http://schemas.microsoft.com/office/drawing/2014/main" id="{CF38129A-656C-4697-B6C0-2A6DB9B0BE25}"/>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8" name="任意多边形 59">
                      <a:extLst>
                        <a:ext uri="{FF2B5EF4-FFF2-40B4-BE49-F238E27FC236}">
                          <a16:creationId xmlns="" xmlns:a16="http://schemas.microsoft.com/office/drawing/2014/main" id="{10EB9C4D-16C8-4BBB-BA06-7AA11507A1EF}"/>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14" name="组合 112">
                    <a:extLst>
                      <a:ext uri="{FF2B5EF4-FFF2-40B4-BE49-F238E27FC236}">
                        <a16:creationId xmlns="" xmlns:a16="http://schemas.microsoft.com/office/drawing/2014/main" id="{D72739AC-4CB6-4088-82DC-369C66E92303}"/>
                      </a:ext>
                    </a:extLst>
                  </p:cNvPr>
                  <p:cNvGrpSpPr>
                    <a:grpSpLocks/>
                  </p:cNvGrpSpPr>
                  <p:nvPr/>
                </p:nvGrpSpPr>
                <p:grpSpPr bwMode="auto">
                  <a:xfrm>
                    <a:off x="7642275" y="-801840"/>
                    <a:ext cx="2773363" cy="1440922"/>
                    <a:chOff x="4338637" y="3622676"/>
                    <a:chExt cx="2773363" cy="1440922"/>
                  </a:xfrm>
                </p:grpSpPr>
                <p:sp>
                  <p:nvSpPr>
                    <p:cNvPr id="615" name="任意多边形 56">
                      <a:extLst>
                        <a:ext uri="{FF2B5EF4-FFF2-40B4-BE49-F238E27FC236}">
                          <a16:creationId xmlns="" xmlns:a16="http://schemas.microsoft.com/office/drawing/2014/main" id="{77207429-5770-4910-88E6-71CD7DD29F7C}"/>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6" name="任意多边形 57">
                      <a:extLst>
                        <a:ext uri="{FF2B5EF4-FFF2-40B4-BE49-F238E27FC236}">
                          <a16:creationId xmlns="" xmlns:a16="http://schemas.microsoft.com/office/drawing/2014/main" id="{439C8767-0976-4320-95CE-78A8D1BEFDDD}"/>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570" name="组合 121">
                  <a:extLst>
                    <a:ext uri="{FF2B5EF4-FFF2-40B4-BE49-F238E27FC236}">
                      <a16:creationId xmlns="" xmlns:a16="http://schemas.microsoft.com/office/drawing/2014/main" id="{0BA716B4-346B-400A-8AD7-B996158F9734}"/>
                    </a:ext>
                  </a:extLst>
                </p:cNvPr>
                <p:cNvGrpSpPr>
                  <a:grpSpLocks/>
                </p:cNvGrpSpPr>
                <p:nvPr/>
              </p:nvGrpSpPr>
              <p:grpSpPr bwMode="auto">
                <a:xfrm>
                  <a:off x="1167595" y="656269"/>
                  <a:ext cx="2724071" cy="2669454"/>
                  <a:chOff x="13371766" y="-2490898"/>
                  <a:chExt cx="5146323" cy="5043698"/>
                </a:xfrm>
              </p:grpSpPr>
              <p:grpSp>
                <p:nvGrpSpPr>
                  <p:cNvPr id="571" name="组合 84">
                    <a:extLst>
                      <a:ext uri="{FF2B5EF4-FFF2-40B4-BE49-F238E27FC236}">
                        <a16:creationId xmlns="" xmlns:a16="http://schemas.microsoft.com/office/drawing/2014/main" id="{47803296-9487-47BC-BA1E-66EF4BC56E4B}"/>
                      </a:ext>
                    </a:extLst>
                  </p:cNvPr>
                  <p:cNvGrpSpPr>
                    <a:grpSpLocks/>
                  </p:cNvGrpSpPr>
                  <p:nvPr/>
                </p:nvGrpSpPr>
                <p:grpSpPr bwMode="auto">
                  <a:xfrm>
                    <a:off x="14041858" y="-2490898"/>
                    <a:ext cx="4476231" cy="4896641"/>
                    <a:chOff x="-131440" y="1532255"/>
                    <a:chExt cx="2379817" cy="2603331"/>
                  </a:xfrm>
                </p:grpSpPr>
                <p:grpSp>
                  <p:nvGrpSpPr>
                    <p:cNvPr id="589" name="组合 69">
                      <a:extLst>
                        <a:ext uri="{FF2B5EF4-FFF2-40B4-BE49-F238E27FC236}">
                          <a16:creationId xmlns="" xmlns:a16="http://schemas.microsoft.com/office/drawing/2014/main" id="{17743C25-9B97-47B0-8B03-E972EB0D9972}"/>
                        </a:ext>
                      </a:extLst>
                    </p:cNvPr>
                    <p:cNvGrpSpPr>
                      <a:grpSpLocks/>
                    </p:cNvGrpSpPr>
                    <p:nvPr/>
                  </p:nvGrpSpPr>
                  <p:grpSpPr bwMode="auto">
                    <a:xfrm>
                      <a:off x="1063163" y="2072415"/>
                      <a:ext cx="1179452" cy="1050341"/>
                      <a:chOff x="2682875" y="2154503"/>
                      <a:chExt cx="1179452" cy="1050341"/>
                    </a:xfrm>
                  </p:grpSpPr>
                  <p:sp>
                    <p:nvSpPr>
                      <p:cNvPr id="605" name="任意多边形 46">
                        <a:extLst>
                          <a:ext uri="{FF2B5EF4-FFF2-40B4-BE49-F238E27FC236}">
                            <a16:creationId xmlns="" xmlns:a16="http://schemas.microsoft.com/office/drawing/2014/main" id="{1DDD56CE-3067-4FD5-9744-D290197F0019}"/>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6" name="任意多边形 47">
                        <a:extLst>
                          <a:ext uri="{FF2B5EF4-FFF2-40B4-BE49-F238E27FC236}">
                            <a16:creationId xmlns="" xmlns:a16="http://schemas.microsoft.com/office/drawing/2014/main" id="{1095037F-6400-48E2-8EA2-2F4A1DCAC26D}"/>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0" name="组合 80">
                      <a:extLst>
                        <a:ext uri="{FF2B5EF4-FFF2-40B4-BE49-F238E27FC236}">
                          <a16:creationId xmlns="" xmlns:a16="http://schemas.microsoft.com/office/drawing/2014/main" id="{6863104C-72BF-4C8E-B51D-ACCD99D9F2B6}"/>
                        </a:ext>
                      </a:extLst>
                    </p:cNvPr>
                    <p:cNvGrpSpPr>
                      <a:grpSpLocks/>
                    </p:cNvGrpSpPr>
                    <p:nvPr/>
                  </p:nvGrpSpPr>
                  <p:grpSpPr bwMode="auto">
                    <a:xfrm>
                      <a:off x="1078707" y="2993336"/>
                      <a:ext cx="1169670" cy="723690"/>
                      <a:chOff x="2895600" y="3487261"/>
                      <a:chExt cx="1169670" cy="723690"/>
                    </a:xfrm>
                  </p:grpSpPr>
                  <p:sp>
                    <p:nvSpPr>
                      <p:cNvPr id="603" name="任意多边形 44">
                        <a:extLst>
                          <a:ext uri="{FF2B5EF4-FFF2-40B4-BE49-F238E27FC236}">
                            <a16:creationId xmlns="" xmlns:a16="http://schemas.microsoft.com/office/drawing/2014/main" id="{9D1AD8DF-D2DB-4452-93F7-E43BE51A5C22}"/>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4" name="任意多边形 45">
                        <a:extLst>
                          <a:ext uri="{FF2B5EF4-FFF2-40B4-BE49-F238E27FC236}">
                            <a16:creationId xmlns="" xmlns:a16="http://schemas.microsoft.com/office/drawing/2014/main" id="{F4B1B7CB-2A64-4753-BD8F-E035339BA8E4}"/>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1" name="组合 82">
                      <a:extLst>
                        <a:ext uri="{FF2B5EF4-FFF2-40B4-BE49-F238E27FC236}">
                          <a16:creationId xmlns="" xmlns:a16="http://schemas.microsoft.com/office/drawing/2014/main" id="{B0877C24-4B29-4005-BF58-59E176C3B89A}"/>
                        </a:ext>
                      </a:extLst>
                    </p:cNvPr>
                    <p:cNvGrpSpPr>
                      <a:grpSpLocks/>
                    </p:cNvGrpSpPr>
                    <p:nvPr/>
                  </p:nvGrpSpPr>
                  <p:grpSpPr bwMode="auto">
                    <a:xfrm>
                      <a:off x="618349" y="3122458"/>
                      <a:ext cx="850535" cy="1013128"/>
                      <a:chOff x="4720449" y="4163858"/>
                      <a:chExt cx="850535" cy="1013128"/>
                    </a:xfrm>
                  </p:grpSpPr>
                  <p:sp>
                    <p:nvSpPr>
                      <p:cNvPr id="601" name="任意多边形 42" hidden="1">
                        <a:extLst>
                          <a:ext uri="{FF2B5EF4-FFF2-40B4-BE49-F238E27FC236}">
                            <a16:creationId xmlns="" xmlns:a16="http://schemas.microsoft.com/office/drawing/2014/main" id="{D316C3C9-DD12-4DC2-994A-15F654E12C5C}"/>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2" name="任意多边形 43">
                        <a:extLst>
                          <a:ext uri="{FF2B5EF4-FFF2-40B4-BE49-F238E27FC236}">
                            <a16:creationId xmlns="" xmlns:a16="http://schemas.microsoft.com/office/drawing/2014/main" id="{4C0E3B9F-7F89-4D4A-B272-42FBA4C05F6C}"/>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2" name="组合 76">
                      <a:extLst>
                        <a:ext uri="{FF2B5EF4-FFF2-40B4-BE49-F238E27FC236}">
                          <a16:creationId xmlns="" xmlns:a16="http://schemas.microsoft.com/office/drawing/2014/main" id="{7EEF087D-E73B-4C37-A9AC-4A12C5EF2B26}"/>
                        </a:ext>
                      </a:extLst>
                    </p:cNvPr>
                    <p:cNvGrpSpPr>
                      <a:grpSpLocks/>
                    </p:cNvGrpSpPr>
                    <p:nvPr/>
                  </p:nvGrpSpPr>
                  <p:grpSpPr bwMode="auto">
                    <a:xfrm>
                      <a:off x="-131440" y="2075280"/>
                      <a:ext cx="1172106" cy="1056965"/>
                      <a:chOff x="-1553840" y="2119273"/>
                      <a:chExt cx="1172106" cy="1056965"/>
                    </a:xfrm>
                  </p:grpSpPr>
                  <p:sp>
                    <p:nvSpPr>
                      <p:cNvPr id="599" name="Freeform 75_1" hidden="1">
                        <a:extLst>
                          <a:ext uri="{FF2B5EF4-FFF2-40B4-BE49-F238E27FC236}">
                            <a16:creationId xmlns="" xmlns:a16="http://schemas.microsoft.com/office/drawing/2014/main" id="{C93A2FA2-3275-4053-BA55-583F43DB82F7}"/>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0" name="任意多边形 41">
                        <a:extLst>
                          <a:ext uri="{FF2B5EF4-FFF2-40B4-BE49-F238E27FC236}">
                            <a16:creationId xmlns="" xmlns:a16="http://schemas.microsoft.com/office/drawing/2014/main" id="{8CB7462A-AC52-4A1E-8F75-760BBF077204}"/>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3" name="组合 77">
                      <a:extLst>
                        <a:ext uri="{FF2B5EF4-FFF2-40B4-BE49-F238E27FC236}">
                          <a16:creationId xmlns="" xmlns:a16="http://schemas.microsoft.com/office/drawing/2014/main" id="{2894D22B-D33B-464A-857A-260E51F74555}"/>
                        </a:ext>
                      </a:extLst>
                    </p:cNvPr>
                    <p:cNvGrpSpPr>
                      <a:grpSpLocks/>
                    </p:cNvGrpSpPr>
                    <p:nvPr/>
                  </p:nvGrpSpPr>
                  <p:grpSpPr bwMode="auto">
                    <a:xfrm>
                      <a:off x="-117221" y="2989912"/>
                      <a:ext cx="1172257" cy="735498"/>
                      <a:chOff x="227370" y="4232048"/>
                      <a:chExt cx="1172257" cy="735498"/>
                    </a:xfrm>
                  </p:grpSpPr>
                  <p:sp>
                    <p:nvSpPr>
                      <p:cNvPr id="597" name="任意多边形 38">
                        <a:extLst>
                          <a:ext uri="{FF2B5EF4-FFF2-40B4-BE49-F238E27FC236}">
                            <a16:creationId xmlns="" xmlns:a16="http://schemas.microsoft.com/office/drawing/2014/main" id="{0D5EA728-797A-492D-8DC0-6F27E0F3422F}"/>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8" name="任意多边形 39">
                        <a:extLst>
                          <a:ext uri="{FF2B5EF4-FFF2-40B4-BE49-F238E27FC236}">
                            <a16:creationId xmlns="" xmlns:a16="http://schemas.microsoft.com/office/drawing/2014/main" id="{66125F8C-0C81-4180-993A-AF11CDDA88CE}"/>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4" name="组合 68">
                      <a:extLst>
                        <a:ext uri="{FF2B5EF4-FFF2-40B4-BE49-F238E27FC236}">
                          <a16:creationId xmlns="" xmlns:a16="http://schemas.microsoft.com/office/drawing/2014/main" id="{3A45D52B-E56B-405E-98A1-C6CA6190E077}"/>
                        </a:ext>
                      </a:extLst>
                    </p:cNvPr>
                    <p:cNvGrpSpPr>
                      <a:grpSpLocks/>
                    </p:cNvGrpSpPr>
                    <p:nvPr/>
                  </p:nvGrpSpPr>
                  <p:grpSpPr bwMode="auto">
                    <a:xfrm>
                      <a:off x="653667" y="1532255"/>
                      <a:ext cx="856733" cy="1585595"/>
                      <a:chOff x="2911092" y="1154430"/>
                      <a:chExt cx="856733" cy="1585595"/>
                    </a:xfrm>
                  </p:grpSpPr>
                  <p:sp>
                    <p:nvSpPr>
                      <p:cNvPr id="595" name="任意多边形 36">
                        <a:extLst>
                          <a:ext uri="{FF2B5EF4-FFF2-40B4-BE49-F238E27FC236}">
                            <a16:creationId xmlns="" xmlns:a16="http://schemas.microsoft.com/office/drawing/2014/main" id="{9036183F-567A-4048-A148-86C7520BCE06}"/>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6" name="任意多边形 37">
                        <a:extLst>
                          <a:ext uri="{FF2B5EF4-FFF2-40B4-BE49-F238E27FC236}">
                            <a16:creationId xmlns="" xmlns:a16="http://schemas.microsoft.com/office/drawing/2014/main" id="{B8CFB229-333C-43FC-81DF-F291580BC24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572" name="组合 64">
                    <a:extLst>
                      <a:ext uri="{FF2B5EF4-FFF2-40B4-BE49-F238E27FC236}">
                        <a16:creationId xmlns="" xmlns:a16="http://schemas.microsoft.com/office/drawing/2014/main" id="{91B7E477-A3B8-42B2-B8CB-B995AFD9B1C5}"/>
                      </a:ext>
                    </a:extLst>
                  </p:cNvPr>
                  <p:cNvGrpSpPr>
                    <a:grpSpLocks/>
                  </p:cNvGrpSpPr>
                  <p:nvPr/>
                </p:nvGrpSpPr>
                <p:grpSpPr bwMode="auto">
                  <a:xfrm>
                    <a:off x="13371766" y="-568256"/>
                    <a:ext cx="3969643" cy="3121056"/>
                    <a:chOff x="-104553" y="2352286"/>
                    <a:chExt cx="3969643" cy="3121056"/>
                  </a:xfrm>
                </p:grpSpPr>
                <p:sp>
                  <p:nvSpPr>
                    <p:cNvPr id="587" name="椭圆 586">
                      <a:extLst>
                        <a:ext uri="{FF2B5EF4-FFF2-40B4-BE49-F238E27FC236}">
                          <a16:creationId xmlns="" xmlns:a16="http://schemas.microsoft.com/office/drawing/2014/main" id="{1D27C31F-74AB-4F22-A69A-ACC54D8A8F6D}"/>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8" name="椭圆 587">
                      <a:extLst>
                        <a:ext uri="{FF2B5EF4-FFF2-40B4-BE49-F238E27FC236}">
                          <a16:creationId xmlns="" xmlns:a16="http://schemas.microsoft.com/office/drawing/2014/main" id="{895AE6F7-4539-4F75-BFEE-75276775758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3" name="组合 40">
                    <a:extLst>
                      <a:ext uri="{FF2B5EF4-FFF2-40B4-BE49-F238E27FC236}">
                        <a16:creationId xmlns="" xmlns:a16="http://schemas.microsoft.com/office/drawing/2014/main" id="{2DEA9DA2-5AEB-462D-9FD0-7E4CD9B2E3BA}"/>
                      </a:ext>
                    </a:extLst>
                  </p:cNvPr>
                  <p:cNvGrpSpPr>
                    <a:grpSpLocks/>
                  </p:cNvGrpSpPr>
                  <p:nvPr/>
                </p:nvGrpSpPr>
                <p:grpSpPr bwMode="auto">
                  <a:xfrm>
                    <a:off x="15232572" y="-1047421"/>
                    <a:ext cx="2124490" cy="2153566"/>
                    <a:chOff x="3971510" y="869821"/>
                    <a:chExt cx="2124490" cy="2153566"/>
                  </a:xfrm>
                </p:grpSpPr>
                <p:grpSp>
                  <p:nvGrpSpPr>
                    <p:cNvPr id="574" name="组合 19">
                      <a:extLst>
                        <a:ext uri="{FF2B5EF4-FFF2-40B4-BE49-F238E27FC236}">
                          <a16:creationId xmlns="" xmlns:a16="http://schemas.microsoft.com/office/drawing/2014/main" id="{2FF24D5F-DB9D-4B02-B90D-8D5415D73942}"/>
                        </a:ext>
                      </a:extLst>
                    </p:cNvPr>
                    <p:cNvGrpSpPr>
                      <a:grpSpLocks/>
                    </p:cNvGrpSpPr>
                    <p:nvPr/>
                  </p:nvGrpSpPr>
                  <p:grpSpPr bwMode="auto">
                    <a:xfrm>
                      <a:off x="5052827" y="904964"/>
                      <a:ext cx="1043173" cy="1547336"/>
                      <a:chOff x="8202642" y="1331438"/>
                      <a:chExt cx="1043173" cy="1547336"/>
                    </a:xfrm>
                  </p:grpSpPr>
                  <p:sp>
                    <p:nvSpPr>
                      <p:cNvPr id="585" name="任意多边形 26">
                        <a:extLst>
                          <a:ext uri="{FF2B5EF4-FFF2-40B4-BE49-F238E27FC236}">
                            <a16:creationId xmlns="" xmlns:a16="http://schemas.microsoft.com/office/drawing/2014/main" id="{3236C63E-F0F0-4585-A959-ED56CC9BFE3E}"/>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6" name="任意多边形 27">
                        <a:extLst>
                          <a:ext uri="{FF2B5EF4-FFF2-40B4-BE49-F238E27FC236}">
                            <a16:creationId xmlns="" xmlns:a16="http://schemas.microsoft.com/office/drawing/2014/main" id="{D6C062FC-061A-4096-96A4-C76B82BA16F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5" name="组合 39">
                      <a:extLst>
                        <a:ext uri="{FF2B5EF4-FFF2-40B4-BE49-F238E27FC236}">
                          <a16:creationId xmlns="" xmlns:a16="http://schemas.microsoft.com/office/drawing/2014/main" id="{184D9292-597A-4C7C-8A4B-85D3466E6777}"/>
                        </a:ext>
                      </a:extLst>
                    </p:cNvPr>
                    <p:cNvGrpSpPr>
                      <a:grpSpLocks/>
                    </p:cNvGrpSpPr>
                    <p:nvPr/>
                  </p:nvGrpSpPr>
                  <p:grpSpPr bwMode="auto">
                    <a:xfrm>
                      <a:off x="4018410" y="869821"/>
                      <a:ext cx="1074500" cy="1569143"/>
                      <a:chOff x="4018410" y="869821"/>
                      <a:chExt cx="1074500" cy="1569143"/>
                    </a:xfrm>
                  </p:grpSpPr>
                  <p:sp>
                    <p:nvSpPr>
                      <p:cNvPr id="583" name="任意多边形 24">
                        <a:extLst>
                          <a:ext uri="{FF2B5EF4-FFF2-40B4-BE49-F238E27FC236}">
                            <a16:creationId xmlns="" xmlns:a16="http://schemas.microsoft.com/office/drawing/2014/main" id="{1A8955E8-ADAD-442D-93F5-3A77827F7EBF}"/>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4" name="任意多边形 25">
                        <a:extLst>
                          <a:ext uri="{FF2B5EF4-FFF2-40B4-BE49-F238E27FC236}">
                            <a16:creationId xmlns="" xmlns:a16="http://schemas.microsoft.com/office/drawing/2014/main" id="{3255F67C-684B-4812-AB5D-829027C85FB4}"/>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6" name="组合 23">
                      <a:extLst>
                        <a:ext uri="{FF2B5EF4-FFF2-40B4-BE49-F238E27FC236}">
                          <a16:creationId xmlns="" xmlns:a16="http://schemas.microsoft.com/office/drawing/2014/main" id="{51566C08-AB02-402D-B14A-505743BAAC92}"/>
                        </a:ext>
                      </a:extLst>
                    </p:cNvPr>
                    <p:cNvGrpSpPr>
                      <a:grpSpLocks/>
                    </p:cNvGrpSpPr>
                    <p:nvPr/>
                  </p:nvGrpSpPr>
                  <p:grpSpPr bwMode="auto">
                    <a:xfrm>
                      <a:off x="5048035" y="2175212"/>
                      <a:ext cx="1018726" cy="829528"/>
                      <a:chOff x="7348022" y="2790825"/>
                      <a:chExt cx="1018726" cy="829528"/>
                    </a:xfrm>
                  </p:grpSpPr>
                  <p:sp>
                    <p:nvSpPr>
                      <p:cNvPr id="581" name="任意多边形 22" hidden="1">
                        <a:extLst>
                          <a:ext uri="{FF2B5EF4-FFF2-40B4-BE49-F238E27FC236}">
                            <a16:creationId xmlns="" xmlns:a16="http://schemas.microsoft.com/office/drawing/2014/main" id="{0238E2DF-2797-4059-B918-8F16A789E7A8}"/>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2" name="任意多边形 23">
                        <a:extLst>
                          <a:ext uri="{FF2B5EF4-FFF2-40B4-BE49-F238E27FC236}">
                            <a16:creationId xmlns="" xmlns:a16="http://schemas.microsoft.com/office/drawing/2014/main" id="{978B7761-9932-4F40-BC78-0675DED4530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7" name="组合 33">
                      <a:extLst>
                        <a:ext uri="{FF2B5EF4-FFF2-40B4-BE49-F238E27FC236}">
                          <a16:creationId xmlns="" xmlns:a16="http://schemas.microsoft.com/office/drawing/2014/main" id="{505CA6A0-1FAB-4165-AF79-F98485CE29C6}"/>
                        </a:ext>
                      </a:extLst>
                    </p:cNvPr>
                    <p:cNvGrpSpPr>
                      <a:grpSpLocks/>
                    </p:cNvGrpSpPr>
                    <p:nvPr/>
                  </p:nvGrpSpPr>
                  <p:grpSpPr bwMode="auto">
                    <a:xfrm>
                      <a:off x="3971510" y="2141238"/>
                      <a:ext cx="1066735" cy="882149"/>
                      <a:chOff x="8334175" y="1062762"/>
                      <a:chExt cx="1066735" cy="882149"/>
                    </a:xfrm>
                  </p:grpSpPr>
                  <p:sp>
                    <p:nvSpPr>
                      <p:cNvPr id="578" name="任意多边形 19">
                        <a:extLst>
                          <a:ext uri="{FF2B5EF4-FFF2-40B4-BE49-F238E27FC236}">
                            <a16:creationId xmlns="" xmlns:a16="http://schemas.microsoft.com/office/drawing/2014/main" id="{7DD6D7D1-8D0C-4870-97B9-EA0C98FD4143}"/>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9" name="任意多边形 20">
                        <a:extLst>
                          <a:ext uri="{FF2B5EF4-FFF2-40B4-BE49-F238E27FC236}">
                            <a16:creationId xmlns="" xmlns:a16="http://schemas.microsoft.com/office/drawing/2014/main" id="{07D89640-2942-4930-9D19-1E8B532473B9}"/>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0" name="任意多边形 21">
                        <a:extLst>
                          <a:ext uri="{FF2B5EF4-FFF2-40B4-BE49-F238E27FC236}">
                            <a16:creationId xmlns="" xmlns:a16="http://schemas.microsoft.com/office/drawing/2014/main" id="{87D4E8D3-386F-4AF6-AB6F-5ED62537C6A6}"/>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564" name="矩形 563">
              <a:extLst>
                <a:ext uri="{FF2B5EF4-FFF2-40B4-BE49-F238E27FC236}">
                  <a16:creationId xmlns="" xmlns:a16="http://schemas.microsoft.com/office/drawing/2014/main" id="{201F2DCD-7AE9-491A-A5F9-3506C69D7EFA}"/>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37" name="组合 636">
            <a:extLst>
              <a:ext uri="{FF2B5EF4-FFF2-40B4-BE49-F238E27FC236}">
                <a16:creationId xmlns="" xmlns:a16="http://schemas.microsoft.com/office/drawing/2014/main" id="{FD55ED3A-2088-4D0C-808A-C466151CC261}"/>
              </a:ext>
            </a:extLst>
          </p:cNvPr>
          <p:cNvGrpSpPr/>
          <p:nvPr/>
        </p:nvGrpSpPr>
        <p:grpSpPr>
          <a:xfrm>
            <a:off x="4389357" y="994876"/>
            <a:ext cx="1860713" cy="1860713"/>
            <a:chOff x="4005943" y="1714500"/>
            <a:chExt cx="4033157" cy="4033157"/>
          </a:xfrm>
        </p:grpSpPr>
        <p:grpSp>
          <p:nvGrpSpPr>
            <p:cNvPr id="638" name="组合 637">
              <a:extLst>
                <a:ext uri="{FF2B5EF4-FFF2-40B4-BE49-F238E27FC236}">
                  <a16:creationId xmlns="" xmlns:a16="http://schemas.microsoft.com/office/drawing/2014/main" id="{CB96AF03-80EF-4DB1-9F85-9A249E1F982D}"/>
                </a:ext>
              </a:extLst>
            </p:cNvPr>
            <p:cNvGrpSpPr>
              <a:grpSpLocks/>
            </p:cNvGrpSpPr>
            <p:nvPr/>
          </p:nvGrpSpPr>
          <p:grpSpPr bwMode="auto">
            <a:xfrm>
              <a:off x="4134074" y="2379793"/>
              <a:ext cx="3257326" cy="3254018"/>
              <a:chOff x="412646" y="656269"/>
              <a:chExt cx="3839484" cy="3834791"/>
            </a:xfrm>
          </p:grpSpPr>
          <p:sp>
            <p:nvSpPr>
              <p:cNvPr id="640" name="椭圆 639">
                <a:extLst>
                  <a:ext uri="{FF2B5EF4-FFF2-40B4-BE49-F238E27FC236}">
                    <a16:creationId xmlns="" xmlns:a16="http://schemas.microsoft.com/office/drawing/2014/main" id="{B5F20C25-E273-4F91-A4BF-F720531D5691}"/>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41" name="组合 640">
                <a:extLst>
                  <a:ext uri="{FF2B5EF4-FFF2-40B4-BE49-F238E27FC236}">
                    <a16:creationId xmlns="" xmlns:a16="http://schemas.microsoft.com/office/drawing/2014/main" id="{8A855238-0849-4494-927C-38A125B95671}"/>
                  </a:ext>
                </a:extLst>
              </p:cNvPr>
              <p:cNvGrpSpPr>
                <a:grpSpLocks/>
              </p:cNvGrpSpPr>
              <p:nvPr/>
            </p:nvGrpSpPr>
            <p:grpSpPr bwMode="auto">
              <a:xfrm>
                <a:off x="1167595" y="656269"/>
                <a:ext cx="3084535" cy="3065208"/>
                <a:chOff x="1167595" y="656269"/>
                <a:chExt cx="3084535" cy="3065208"/>
              </a:xfrm>
            </p:grpSpPr>
            <p:sp>
              <p:nvSpPr>
                <p:cNvPr id="642" name="椭圆 641">
                  <a:extLst>
                    <a:ext uri="{FF2B5EF4-FFF2-40B4-BE49-F238E27FC236}">
                      <a16:creationId xmlns="" xmlns:a16="http://schemas.microsoft.com/office/drawing/2014/main" id="{C088DD20-D16A-4BD8-918F-B311A3997C72}"/>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43" name="组合 126">
                  <a:extLst>
                    <a:ext uri="{FF2B5EF4-FFF2-40B4-BE49-F238E27FC236}">
                      <a16:creationId xmlns="" xmlns:a16="http://schemas.microsoft.com/office/drawing/2014/main" id="{9D56A6F6-B136-43FF-BAEE-A3CE406CF4E9}"/>
                    </a:ext>
                  </a:extLst>
                </p:cNvPr>
                <p:cNvGrpSpPr>
                  <a:grpSpLocks/>
                </p:cNvGrpSpPr>
                <p:nvPr/>
              </p:nvGrpSpPr>
              <p:grpSpPr bwMode="auto">
                <a:xfrm>
                  <a:off x="1471763" y="905821"/>
                  <a:ext cx="2545098" cy="2726591"/>
                  <a:chOff x="5692632" y="2125830"/>
                  <a:chExt cx="2582391" cy="2767159"/>
                </a:xfrm>
              </p:grpSpPr>
              <p:sp>
                <p:nvSpPr>
                  <p:cNvPr id="706" name="任意多边形 72">
                    <a:extLst>
                      <a:ext uri="{FF2B5EF4-FFF2-40B4-BE49-F238E27FC236}">
                        <a16:creationId xmlns="" xmlns:a16="http://schemas.microsoft.com/office/drawing/2014/main" id="{94128165-78BE-457A-B4E2-7647852FF4E3}"/>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7" name="任意多边形 73">
                    <a:extLst>
                      <a:ext uri="{FF2B5EF4-FFF2-40B4-BE49-F238E27FC236}">
                        <a16:creationId xmlns="" xmlns:a16="http://schemas.microsoft.com/office/drawing/2014/main" id="{A66710D4-8020-451C-92D6-789B374BD742}"/>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8" name="任意多边形 74">
                    <a:extLst>
                      <a:ext uri="{FF2B5EF4-FFF2-40B4-BE49-F238E27FC236}">
                        <a16:creationId xmlns="" xmlns:a16="http://schemas.microsoft.com/office/drawing/2014/main" id="{79B0C260-CB93-42B1-AB4D-399AFA53F70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9" name="任意多边形 75">
                    <a:extLst>
                      <a:ext uri="{FF2B5EF4-FFF2-40B4-BE49-F238E27FC236}">
                        <a16:creationId xmlns="" xmlns:a16="http://schemas.microsoft.com/office/drawing/2014/main" id="{C704E955-98BE-434D-8814-82859A81B72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0" name="任意多边形 76">
                    <a:extLst>
                      <a:ext uri="{FF2B5EF4-FFF2-40B4-BE49-F238E27FC236}">
                        <a16:creationId xmlns="" xmlns:a16="http://schemas.microsoft.com/office/drawing/2014/main" id="{15BA14E4-C6F4-49D4-B51F-9FE1CF4095FE}"/>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1" name="任意多边形 77">
                    <a:extLst>
                      <a:ext uri="{FF2B5EF4-FFF2-40B4-BE49-F238E27FC236}">
                        <a16:creationId xmlns="" xmlns:a16="http://schemas.microsoft.com/office/drawing/2014/main" id="{D32C8824-CFA1-491E-8982-98609CA6294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4" name="组合 122">
                  <a:extLst>
                    <a:ext uri="{FF2B5EF4-FFF2-40B4-BE49-F238E27FC236}">
                      <a16:creationId xmlns="" xmlns:a16="http://schemas.microsoft.com/office/drawing/2014/main" id="{36E73CC4-CDC7-4C86-850A-90446D25A4A9}"/>
                    </a:ext>
                  </a:extLst>
                </p:cNvPr>
                <p:cNvGrpSpPr>
                  <a:grpSpLocks/>
                </p:cNvGrpSpPr>
                <p:nvPr/>
              </p:nvGrpSpPr>
              <p:grpSpPr bwMode="auto">
                <a:xfrm>
                  <a:off x="1238175" y="792388"/>
                  <a:ext cx="3013955" cy="2929089"/>
                  <a:chOff x="7642275" y="-3564091"/>
                  <a:chExt cx="5694363" cy="5534842"/>
                </a:xfrm>
              </p:grpSpPr>
              <p:grpSp>
                <p:nvGrpSpPr>
                  <p:cNvPr id="682" name="组合 108">
                    <a:extLst>
                      <a:ext uri="{FF2B5EF4-FFF2-40B4-BE49-F238E27FC236}">
                        <a16:creationId xmlns="" xmlns:a16="http://schemas.microsoft.com/office/drawing/2014/main" id="{3A1BCF17-EE55-476D-AAD7-350D9E99E0E5}"/>
                      </a:ext>
                    </a:extLst>
                  </p:cNvPr>
                  <p:cNvGrpSpPr>
                    <a:grpSpLocks/>
                  </p:cNvGrpSpPr>
                  <p:nvPr/>
                </p:nvGrpSpPr>
                <p:grpSpPr bwMode="auto">
                  <a:xfrm>
                    <a:off x="10568038" y="-2241539"/>
                    <a:ext cx="2768600" cy="1414311"/>
                    <a:chOff x="7264400" y="2182977"/>
                    <a:chExt cx="2768600" cy="1414311"/>
                  </a:xfrm>
                </p:grpSpPr>
                <p:sp>
                  <p:nvSpPr>
                    <p:cNvPr id="704" name="任意多边形 70">
                      <a:extLst>
                        <a:ext uri="{FF2B5EF4-FFF2-40B4-BE49-F238E27FC236}">
                          <a16:creationId xmlns="" xmlns:a16="http://schemas.microsoft.com/office/drawing/2014/main" id="{71D46853-E28C-4B68-B14E-E7E84612FF0A}"/>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5" name="任意多边形 71">
                      <a:extLst>
                        <a:ext uri="{FF2B5EF4-FFF2-40B4-BE49-F238E27FC236}">
                          <a16:creationId xmlns="" xmlns:a16="http://schemas.microsoft.com/office/drawing/2014/main" id="{273CB633-11B7-4937-ABE2-D1456B08629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3" name="组合 109">
                    <a:extLst>
                      <a:ext uri="{FF2B5EF4-FFF2-40B4-BE49-F238E27FC236}">
                        <a16:creationId xmlns="" xmlns:a16="http://schemas.microsoft.com/office/drawing/2014/main" id="{B97133EC-AA27-4855-88C5-815BC6700CA6}"/>
                      </a:ext>
                    </a:extLst>
                  </p:cNvPr>
                  <p:cNvGrpSpPr>
                    <a:grpSpLocks/>
                  </p:cNvGrpSpPr>
                  <p:nvPr/>
                </p:nvGrpSpPr>
                <p:grpSpPr bwMode="auto">
                  <a:xfrm>
                    <a:off x="10555338" y="-792316"/>
                    <a:ext cx="2717800" cy="1467621"/>
                    <a:chOff x="7251700" y="3632200"/>
                    <a:chExt cx="2717800" cy="1467621"/>
                  </a:xfrm>
                </p:grpSpPr>
                <p:sp>
                  <p:nvSpPr>
                    <p:cNvPr id="702" name="任意多边形 68">
                      <a:extLst>
                        <a:ext uri="{FF2B5EF4-FFF2-40B4-BE49-F238E27FC236}">
                          <a16:creationId xmlns="" xmlns:a16="http://schemas.microsoft.com/office/drawing/2014/main" id="{C5372994-D54B-4A81-ACC3-5D713CF4C658}"/>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3" name="任意多边形 69">
                      <a:extLst>
                        <a:ext uri="{FF2B5EF4-FFF2-40B4-BE49-F238E27FC236}">
                          <a16:creationId xmlns="" xmlns:a16="http://schemas.microsoft.com/office/drawing/2014/main" id="{EB766B9A-12A7-49BA-AA45-35740D66547E}"/>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4" name="组合 110">
                    <a:extLst>
                      <a:ext uri="{FF2B5EF4-FFF2-40B4-BE49-F238E27FC236}">
                        <a16:creationId xmlns="" xmlns:a16="http://schemas.microsoft.com/office/drawing/2014/main" id="{3CDC7F52-141C-42C3-8D08-5C5CAE7A1EAF}"/>
                      </a:ext>
                    </a:extLst>
                  </p:cNvPr>
                  <p:cNvGrpSpPr>
                    <a:grpSpLocks/>
                  </p:cNvGrpSpPr>
                  <p:nvPr/>
                </p:nvGrpSpPr>
                <p:grpSpPr bwMode="auto">
                  <a:xfrm>
                    <a:off x="10471931" y="-792316"/>
                    <a:ext cx="1523446" cy="2743380"/>
                    <a:chOff x="7168293" y="3632200"/>
                    <a:chExt cx="1523446" cy="2743380"/>
                  </a:xfrm>
                </p:grpSpPr>
                <p:sp>
                  <p:nvSpPr>
                    <p:cNvPr id="700" name="任意多边形 66">
                      <a:extLst>
                        <a:ext uri="{FF2B5EF4-FFF2-40B4-BE49-F238E27FC236}">
                          <a16:creationId xmlns="" xmlns:a16="http://schemas.microsoft.com/office/drawing/2014/main" id="{A8506FF3-05FE-4F46-AFD9-BEDE6A9A779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1" name="任意多边形 67">
                      <a:extLst>
                        <a:ext uri="{FF2B5EF4-FFF2-40B4-BE49-F238E27FC236}">
                          <a16:creationId xmlns="" xmlns:a16="http://schemas.microsoft.com/office/drawing/2014/main" id="{DED1190F-84D6-48C7-89DC-7A797A23A3CB}"/>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5" name="组合 111">
                    <a:extLst>
                      <a:ext uri="{FF2B5EF4-FFF2-40B4-BE49-F238E27FC236}">
                        <a16:creationId xmlns="" xmlns:a16="http://schemas.microsoft.com/office/drawing/2014/main" id="{8C0BD307-DDB3-4F7D-8505-78ADBD7D0ADE}"/>
                      </a:ext>
                    </a:extLst>
                  </p:cNvPr>
                  <p:cNvGrpSpPr>
                    <a:grpSpLocks/>
                  </p:cNvGrpSpPr>
                  <p:nvPr/>
                </p:nvGrpSpPr>
                <p:grpSpPr bwMode="auto">
                  <a:xfrm>
                    <a:off x="8882232" y="-789141"/>
                    <a:ext cx="1567560" cy="2759892"/>
                    <a:chOff x="5578594" y="3635375"/>
                    <a:chExt cx="1567560" cy="2759892"/>
                  </a:xfrm>
                </p:grpSpPr>
                <p:sp>
                  <p:nvSpPr>
                    <p:cNvPr id="698" name="任意多边形 64">
                      <a:extLst>
                        <a:ext uri="{FF2B5EF4-FFF2-40B4-BE49-F238E27FC236}">
                          <a16:creationId xmlns="" xmlns:a16="http://schemas.microsoft.com/office/drawing/2014/main" id="{F2EF9CBC-2B19-4C00-B8B2-DA4FA7E507B0}"/>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9" name="任意多边形 65">
                      <a:extLst>
                        <a:ext uri="{FF2B5EF4-FFF2-40B4-BE49-F238E27FC236}">
                          <a16:creationId xmlns="" xmlns:a16="http://schemas.microsoft.com/office/drawing/2014/main" id="{DC8A992F-38EE-41EC-A720-44E08EE29F91}"/>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6" name="组合 99">
                    <a:extLst>
                      <a:ext uri="{FF2B5EF4-FFF2-40B4-BE49-F238E27FC236}">
                        <a16:creationId xmlns="" xmlns:a16="http://schemas.microsoft.com/office/drawing/2014/main" id="{265A8B5F-C079-49C1-ADBB-1E0FFFC52C83}"/>
                      </a:ext>
                    </a:extLst>
                  </p:cNvPr>
                  <p:cNvGrpSpPr>
                    <a:grpSpLocks/>
                  </p:cNvGrpSpPr>
                  <p:nvPr/>
                </p:nvGrpSpPr>
                <p:grpSpPr bwMode="auto">
                  <a:xfrm>
                    <a:off x="10504538" y="-3459330"/>
                    <a:ext cx="1556982" cy="2603514"/>
                    <a:chOff x="7200900" y="965186"/>
                    <a:chExt cx="1556982" cy="2603514"/>
                  </a:xfrm>
                </p:grpSpPr>
                <p:sp>
                  <p:nvSpPr>
                    <p:cNvPr id="696" name="任意多边形 62">
                      <a:extLst>
                        <a:ext uri="{FF2B5EF4-FFF2-40B4-BE49-F238E27FC236}">
                          <a16:creationId xmlns="" xmlns:a16="http://schemas.microsoft.com/office/drawing/2014/main" id="{6960E3C8-899B-4525-BF37-51DA635C7353}"/>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7" name="任意多边形 63">
                      <a:extLst>
                        <a:ext uri="{FF2B5EF4-FFF2-40B4-BE49-F238E27FC236}">
                          <a16:creationId xmlns="" xmlns:a16="http://schemas.microsoft.com/office/drawing/2014/main" id="{C1E2B51D-E765-4935-802F-2110A151489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7" name="组合 98">
                    <a:extLst>
                      <a:ext uri="{FF2B5EF4-FFF2-40B4-BE49-F238E27FC236}">
                        <a16:creationId xmlns="" xmlns:a16="http://schemas.microsoft.com/office/drawing/2014/main" id="{295421F3-E21E-4A98-907C-5C28F82690F1}"/>
                      </a:ext>
                    </a:extLst>
                  </p:cNvPr>
                  <p:cNvGrpSpPr>
                    <a:grpSpLocks/>
                  </p:cNvGrpSpPr>
                  <p:nvPr/>
                </p:nvGrpSpPr>
                <p:grpSpPr bwMode="auto">
                  <a:xfrm>
                    <a:off x="9007760" y="-3564091"/>
                    <a:ext cx="1499035" cy="2673350"/>
                    <a:chOff x="5704122" y="860425"/>
                    <a:chExt cx="1499035" cy="2673350"/>
                  </a:xfrm>
                </p:grpSpPr>
                <p:sp>
                  <p:nvSpPr>
                    <p:cNvPr id="694" name="任意多边形 60">
                      <a:extLst>
                        <a:ext uri="{FF2B5EF4-FFF2-40B4-BE49-F238E27FC236}">
                          <a16:creationId xmlns="" xmlns:a16="http://schemas.microsoft.com/office/drawing/2014/main" id="{A5302E8C-3C79-4F0B-811F-0A4323E0447F}"/>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5" name="任意多边形 61">
                      <a:extLst>
                        <a:ext uri="{FF2B5EF4-FFF2-40B4-BE49-F238E27FC236}">
                          <a16:creationId xmlns="" xmlns:a16="http://schemas.microsoft.com/office/drawing/2014/main" id="{655BFF10-407E-4D58-ADB7-932626756057}"/>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8" name="组合 113">
                    <a:extLst>
                      <a:ext uri="{FF2B5EF4-FFF2-40B4-BE49-F238E27FC236}">
                        <a16:creationId xmlns="" xmlns:a16="http://schemas.microsoft.com/office/drawing/2014/main" id="{8C9646D3-8585-44B9-B9EE-FC4F77D18119}"/>
                      </a:ext>
                    </a:extLst>
                  </p:cNvPr>
                  <p:cNvGrpSpPr>
                    <a:grpSpLocks/>
                  </p:cNvGrpSpPr>
                  <p:nvPr/>
                </p:nvGrpSpPr>
                <p:grpSpPr bwMode="auto">
                  <a:xfrm>
                    <a:off x="7685138" y="-2293489"/>
                    <a:ext cx="2743200" cy="1482122"/>
                    <a:chOff x="4381500" y="2131027"/>
                    <a:chExt cx="2743200" cy="1482122"/>
                  </a:xfrm>
                </p:grpSpPr>
                <p:sp>
                  <p:nvSpPr>
                    <p:cNvPr id="692" name="任意多边形 58">
                      <a:extLst>
                        <a:ext uri="{FF2B5EF4-FFF2-40B4-BE49-F238E27FC236}">
                          <a16:creationId xmlns="" xmlns:a16="http://schemas.microsoft.com/office/drawing/2014/main" id="{092DE646-E8C8-4FA7-9E05-9EA77CE84B46}"/>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3" name="任意多边形 59">
                      <a:extLst>
                        <a:ext uri="{FF2B5EF4-FFF2-40B4-BE49-F238E27FC236}">
                          <a16:creationId xmlns="" xmlns:a16="http://schemas.microsoft.com/office/drawing/2014/main" id="{A60E7577-96E7-4CC1-A0B1-7832CABA9CD2}"/>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89" name="组合 112">
                    <a:extLst>
                      <a:ext uri="{FF2B5EF4-FFF2-40B4-BE49-F238E27FC236}">
                        <a16:creationId xmlns="" xmlns:a16="http://schemas.microsoft.com/office/drawing/2014/main" id="{DB7C44F4-752E-408B-A869-4E63D155F8B2}"/>
                      </a:ext>
                    </a:extLst>
                  </p:cNvPr>
                  <p:cNvGrpSpPr>
                    <a:grpSpLocks/>
                  </p:cNvGrpSpPr>
                  <p:nvPr/>
                </p:nvGrpSpPr>
                <p:grpSpPr bwMode="auto">
                  <a:xfrm>
                    <a:off x="7642275" y="-801840"/>
                    <a:ext cx="2773363" cy="1440922"/>
                    <a:chOff x="4338637" y="3622676"/>
                    <a:chExt cx="2773363" cy="1440922"/>
                  </a:xfrm>
                </p:grpSpPr>
                <p:sp>
                  <p:nvSpPr>
                    <p:cNvPr id="690" name="任意多边形 56">
                      <a:extLst>
                        <a:ext uri="{FF2B5EF4-FFF2-40B4-BE49-F238E27FC236}">
                          <a16:creationId xmlns="" xmlns:a16="http://schemas.microsoft.com/office/drawing/2014/main" id="{F393DCE3-C4DE-4F55-B331-71AADEE4FAA0}"/>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1" name="任意多边形 57">
                      <a:extLst>
                        <a:ext uri="{FF2B5EF4-FFF2-40B4-BE49-F238E27FC236}">
                          <a16:creationId xmlns="" xmlns:a16="http://schemas.microsoft.com/office/drawing/2014/main" id="{F0C72068-799D-42DE-8AA7-AB7E6CD7950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45" name="组合 121">
                  <a:extLst>
                    <a:ext uri="{FF2B5EF4-FFF2-40B4-BE49-F238E27FC236}">
                      <a16:creationId xmlns="" xmlns:a16="http://schemas.microsoft.com/office/drawing/2014/main" id="{63965953-B47E-4C03-978D-FABFACD75B0A}"/>
                    </a:ext>
                  </a:extLst>
                </p:cNvPr>
                <p:cNvGrpSpPr>
                  <a:grpSpLocks/>
                </p:cNvGrpSpPr>
                <p:nvPr/>
              </p:nvGrpSpPr>
              <p:grpSpPr bwMode="auto">
                <a:xfrm>
                  <a:off x="1167595" y="656269"/>
                  <a:ext cx="2724071" cy="2669454"/>
                  <a:chOff x="13371766" y="-2490898"/>
                  <a:chExt cx="5146323" cy="5043698"/>
                </a:xfrm>
              </p:grpSpPr>
              <p:grpSp>
                <p:nvGrpSpPr>
                  <p:cNvPr id="646" name="组合 84">
                    <a:extLst>
                      <a:ext uri="{FF2B5EF4-FFF2-40B4-BE49-F238E27FC236}">
                        <a16:creationId xmlns="" xmlns:a16="http://schemas.microsoft.com/office/drawing/2014/main" id="{A53410A5-6740-427D-88EC-87141FADB847}"/>
                      </a:ext>
                    </a:extLst>
                  </p:cNvPr>
                  <p:cNvGrpSpPr>
                    <a:grpSpLocks/>
                  </p:cNvGrpSpPr>
                  <p:nvPr/>
                </p:nvGrpSpPr>
                <p:grpSpPr bwMode="auto">
                  <a:xfrm>
                    <a:off x="14041858" y="-2490898"/>
                    <a:ext cx="4476231" cy="4896641"/>
                    <a:chOff x="-131440" y="1532255"/>
                    <a:chExt cx="2379817" cy="2603331"/>
                  </a:xfrm>
                </p:grpSpPr>
                <p:grpSp>
                  <p:nvGrpSpPr>
                    <p:cNvPr id="664" name="组合 69">
                      <a:extLst>
                        <a:ext uri="{FF2B5EF4-FFF2-40B4-BE49-F238E27FC236}">
                          <a16:creationId xmlns="" xmlns:a16="http://schemas.microsoft.com/office/drawing/2014/main" id="{D4067218-F246-4192-98D8-76B07B579086}"/>
                        </a:ext>
                      </a:extLst>
                    </p:cNvPr>
                    <p:cNvGrpSpPr>
                      <a:grpSpLocks/>
                    </p:cNvGrpSpPr>
                    <p:nvPr/>
                  </p:nvGrpSpPr>
                  <p:grpSpPr bwMode="auto">
                    <a:xfrm>
                      <a:off x="1063163" y="2072415"/>
                      <a:ext cx="1179452" cy="1050341"/>
                      <a:chOff x="2682875" y="2154503"/>
                      <a:chExt cx="1179452" cy="1050341"/>
                    </a:xfrm>
                  </p:grpSpPr>
                  <p:sp>
                    <p:nvSpPr>
                      <p:cNvPr id="680" name="任意多边形 46">
                        <a:extLst>
                          <a:ext uri="{FF2B5EF4-FFF2-40B4-BE49-F238E27FC236}">
                            <a16:creationId xmlns="" xmlns:a16="http://schemas.microsoft.com/office/drawing/2014/main" id="{E5C52CE2-D026-44F1-9933-B854B30442BE}"/>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1" name="任意多边形 47">
                        <a:extLst>
                          <a:ext uri="{FF2B5EF4-FFF2-40B4-BE49-F238E27FC236}">
                            <a16:creationId xmlns="" xmlns:a16="http://schemas.microsoft.com/office/drawing/2014/main" id="{E383A098-FBFF-4CC8-AD30-04345C7EF9BA}"/>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dirty="0"/>
                      </a:p>
                    </p:txBody>
                  </p:sp>
                </p:grpSp>
                <p:grpSp>
                  <p:nvGrpSpPr>
                    <p:cNvPr id="665" name="组合 80">
                      <a:extLst>
                        <a:ext uri="{FF2B5EF4-FFF2-40B4-BE49-F238E27FC236}">
                          <a16:creationId xmlns="" xmlns:a16="http://schemas.microsoft.com/office/drawing/2014/main" id="{085E00E3-B75A-4CBE-B42E-4070F322DB1E}"/>
                        </a:ext>
                      </a:extLst>
                    </p:cNvPr>
                    <p:cNvGrpSpPr>
                      <a:grpSpLocks/>
                    </p:cNvGrpSpPr>
                    <p:nvPr/>
                  </p:nvGrpSpPr>
                  <p:grpSpPr bwMode="auto">
                    <a:xfrm>
                      <a:off x="1078707" y="2993336"/>
                      <a:ext cx="1169670" cy="723690"/>
                      <a:chOff x="2895600" y="3487261"/>
                      <a:chExt cx="1169670" cy="723690"/>
                    </a:xfrm>
                  </p:grpSpPr>
                  <p:sp>
                    <p:nvSpPr>
                      <p:cNvPr id="678" name="任意多边形 44">
                        <a:extLst>
                          <a:ext uri="{FF2B5EF4-FFF2-40B4-BE49-F238E27FC236}">
                            <a16:creationId xmlns="" xmlns:a16="http://schemas.microsoft.com/office/drawing/2014/main" id="{196A9D4F-245E-44CE-9EBC-E533E6718825}"/>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9" name="任意多边形 45">
                        <a:extLst>
                          <a:ext uri="{FF2B5EF4-FFF2-40B4-BE49-F238E27FC236}">
                            <a16:creationId xmlns="" xmlns:a16="http://schemas.microsoft.com/office/drawing/2014/main" id="{37B4F509-6369-4D17-ABB3-22AF41FB2E31}"/>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66" name="组合 82">
                      <a:extLst>
                        <a:ext uri="{FF2B5EF4-FFF2-40B4-BE49-F238E27FC236}">
                          <a16:creationId xmlns="" xmlns:a16="http://schemas.microsoft.com/office/drawing/2014/main" id="{789AA98D-C8F0-4B3F-84E8-5995ACE67218}"/>
                        </a:ext>
                      </a:extLst>
                    </p:cNvPr>
                    <p:cNvGrpSpPr>
                      <a:grpSpLocks/>
                    </p:cNvGrpSpPr>
                    <p:nvPr/>
                  </p:nvGrpSpPr>
                  <p:grpSpPr bwMode="auto">
                    <a:xfrm>
                      <a:off x="618349" y="3122458"/>
                      <a:ext cx="850535" cy="1013128"/>
                      <a:chOff x="4720449" y="4163858"/>
                      <a:chExt cx="850535" cy="1013128"/>
                    </a:xfrm>
                  </p:grpSpPr>
                  <p:sp>
                    <p:nvSpPr>
                      <p:cNvPr id="676" name="任意多边形 42" hidden="1">
                        <a:extLst>
                          <a:ext uri="{FF2B5EF4-FFF2-40B4-BE49-F238E27FC236}">
                            <a16:creationId xmlns="" xmlns:a16="http://schemas.microsoft.com/office/drawing/2014/main" id="{17C568F1-3474-485C-88A6-08BE770DC1D1}"/>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7" name="任意多边形 43">
                        <a:extLst>
                          <a:ext uri="{FF2B5EF4-FFF2-40B4-BE49-F238E27FC236}">
                            <a16:creationId xmlns="" xmlns:a16="http://schemas.microsoft.com/office/drawing/2014/main" id="{664E509E-8980-424F-BDF9-F49C0109A37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67" name="组合 76">
                      <a:extLst>
                        <a:ext uri="{FF2B5EF4-FFF2-40B4-BE49-F238E27FC236}">
                          <a16:creationId xmlns="" xmlns:a16="http://schemas.microsoft.com/office/drawing/2014/main" id="{E92398D6-A5E1-4FB2-B484-FC7D79C333EE}"/>
                        </a:ext>
                      </a:extLst>
                    </p:cNvPr>
                    <p:cNvGrpSpPr>
                      <a:grpSpLocks/>
                    </p:cNvGrpSpPr>
                    <p:nvPr/>
                  </p:nvGrpSpPr>
                  <p:grpSpPr bwMode="auto">
                    <a:xfrm>
                      <a:off x="-131440" y="2075280"/>
                      <a:ext cx="1172106" cy="1056965"/>
                      <a:chOff x="-1553840" y="2119273"/>
                      <a:chExt cx="1172106" cy="1056965"/>
                    </a:xfrm>
                  </p:grpSpPr>
                  <p:sp>
                    <p:nvSpPr>
                      <p:cNvPr id="674" name="Freeform 75_1" hidden="1">
                        <a:extLst>
                          <a:ext uri="{FF2B5EF4-FFF2-40B4-BE49-F238E27FC236}">
                            <a16:creationId xmlns="" xmlns:a16="http://schemas.microsoft.com/office/drawing/2014/main" id="{FD39574D-FD70-44C5-86B5-31150ED85E4D}"/>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5" name="任意多边形 41">
                        <a:extLst>
                          <a:ext uri="{FF2B5EF4-FFF2-40B4-BE49-F238E27FC236}">
                            <a16:creationId xmlns="" xmlns:a16="http://schemas.microsoft.com/office/drawing/2014/main" id="{01C28806-AE7E-41CD-A9E6-1D8223E2F23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68" name="组合 77">
                      <a:extLst>
                        <a:ext uri="{FF2B5EF4-FFF2-40B4-BE49-F238E27FC236}">
                          <a16:creationId xmlns="" xmlns:a16="http://schemas.microsoft.com/office/drawing/2014/main" id="{1DF69A23-2A48-47C2-9950-C3D066057B5F}"/>
                        </a:ext>
                      </a:extLst>
                    </p:cNvPr>
                    <p:cNvGrpSpPr>
                      <a:grpSpLocks/>
                    </p:cNvGrpSpPr>
                    <p:nvPr/>
                  </p:nvGrpSpPr>
                  <p:grpSpPr bwMode="auto">
                    <a:xfrm>
                      <a:off x="-117221" y="2989912"/>
                      <a:ext cx="1172257" cy="735498"/>
                      <a:chOff x="227370" y="4232048"/>
                      <a:chExt cx="1172257" cy="735498"/>
                    </a:xfrm>
                  </p:grpSpPr>
                  <p:sp>
                    <p:nvSpPr>
                      <p:cNvPr id="672" name="任意多边形 38">
                        <a:extLst>
                          <a:ext uri="{FF2B5EF4-FFF2-40B4-BE49-F238E27FC236}">
                            <a16:creationId xmlns="" xmlns:a16="http://schemas.microsoft.com/office/drawing/2014/main" id="{A3998FEF-1B03-4666-ACE2-A67100DEDB32}"/>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3" name="任意多边形 39">
                        <a:extLst>
                          <a:ext uri="{FF2B5EF4-FFF2-40B4-BE49-F238E27FC236}">
                            <a16:creationId xmlns="" xmlns:a16="http://schemas.microsoft.com/office/drawing/2014/main" id="{13D29D3F-118D-4215-8E08-9A5AB51FA4A3}"/>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69" name="组合 68">
                      <a:extLst>
                        <a:ext uri="{FF2B5EF4-FFF2-40B4-BE49-F238E27FC236}">
                          <a16:creationId xmlns="" xmlns:a16="http://schemas.microsoft.com/office/drawing/2014/main" id="{E28B2AA7-6CDF-4D23-A1C2-35A2083B9220}"/>
                        </a:ext>
                      </a:extLst>
                    </p:cNvPr>
                    <p:cNvGrpSpPr>
                      <a:grpSpLocks/>
                    </p:cNvGrpSpPr>
                    <p:nvPr/>
                  </p:nvGrpSpPr>
                  <p:grpSpPr bwMode="auto">
                    <a:xfrm>
                      <a:off x="653667" y="1532255"/>
                      <a:ext cx="856733" cy="1585595"/>
                      <a:chOff x="2911092" y="1154430"/>
                      <a:chExt cx="856733" cy="1585595"/>
                    </a:xfrm>
                  </p:grpSpPr>
                  <p:sp>
                    <p:nvSpPr>
                      <p:cNvPr id="670" name="任意多边形 36">
                        <a:extLst>
                          <a:ext uri="{FF2B5EF4-FFF2-40B4-BE49-F238E27FC236}">
                            <a16:creationId xmlns="" xmlns:a16="http://schemas.microsoft.com/office/drawing/2014/main" id="{BC8C9C21-13B0-4D11-95DB-003F8612FD7C}"/>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1" name="任意多边形 37">
                        <a:extLst>
                          <a:ext uri="{FF2B5EF4-FFF2-40B4-BE49-F238E27FC236}">
                            <a16:creationId xmlns="" xmlns:a16="http://schemas.microsoft.com/office/drawing/2014/main" id="{9D37745E-896B-4CFC-9BC0-142DF6F4BB33}"/>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47" name="组合 64">
                    <a:extLst>
                      <a:ext uri="{FF2B5EF4-FFF2-40B4-BE49-F238E27FC236}">
                        <a16:creationId xmlns="" xmlns:a16="http://schemas.microsoft.com/office/drawing/2014/main" id="{37654C23-86BE-46DE-BBFA-FBCB4546E054}"/>
                      </a:ext>
                    </a:extLst>
                  </p:cNvPr>
                  <p:cNvGrpSpPr>
                    <a:grpSpLocks/>
                  </p:cNvGrpSpPr>
                  <p:nvPr/>
                </p:nvGrpSpPr>
                <p:grpSpPr bwMode="auto">
                  <a:xfrm>
                    <a:off x="13371766" y="-568256"/>
                    <a:ext cx="3969643" cy="3121056"/>
                    <a:chOff x="-104553" y="2352286"/>
                    <a:chExt cx="3969643" cy="3121056"/>
                  </a:xfrm>
                </p:grpSpPr>
                <p:sp>
                  <p:nvSpPr>
                    <p:cNvPr id="662" name="椭圆 661">
                      <a:extLst>
                        <a:ext uri="{FF2B5EF4-FFF2-40B4-BE49-F238E27FC236}">
                          <a16:creationId xmlns="" xmlns:a16="http://schemas.microsoft.com/office/drawing/2014/main" id="{E1150E1A-D3CF-4633-93A2-F37834527F9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3" name="椭圆 662">
                      <a:extLst>
                        <a:ext uri="{FF2B5EF4-FFF2-40B4-BE49-F238E27FC236}">
                          <a16:creationId xmlns="" xmlns:a16="http://schemas.microsoft.com/office/drawing/2014/main" id="{AD9CF6E5-0811-47A2-8850-CE08AF2A1B43}"/>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48" name="组合 40">
                    <a:extLst>
                      <a:ext uri="{FF2B5EF4-FFF2-40B4-BE49-F238E27FC236}">
                        <a16:creationId xmlns="" xmlns:a16="http://schemas.microsoft.com/office/drawing/2014/main" id="{1E2CB854-9D10-41E7-A8CD-F93842F05621}"/>
                      </a:ext>
                    </a:extLst>
                  </p:cNvPr>
                  <p:cNvGrpSpPr>
                    <a:grpSpLocks/>
                  </p:cNvGrpSpPr>
                  <p:nvPr/>
                </p:nvGrpSpPr>
                <p:grpSpPr bwMode="auto">
                  <a:xfrm>
                    <a:off x="15232572" y="-1047421"/>
                    <a:ext cx="2124490" cy="2153566"/>
                    <a:chOff x="3971510" y="869821"/>
                    <a:chExt cx="2124490" cy="2153566"/>
                  </a:xfrm>
                </p:grpSpPr>
                <p:grpSp>
                  <p:nvGrpSpPr>
                    <p:cNvPr id="649" name="组合 19">
                      <a:extLst>
                        <a:ext uri="{FF2B5EF4-FFF2-40B4-BE49-F238E27FC236}">
                          <a16:creationId xmlns="" xmlns:a16="http://schemas.microsoft.com/office/drawing/2014/main" id="{04F77839-FC01-4760-A35F-C858C1D3F878}"/>
                        </a:ext>
                      </a:extLst>
                    </p:cNvPr>
                    <p:cNvGrpSpPr>
                      <a:grpSpLocks/>
                    </p:cNvGrpSpPr>
                    <p:nvPr/>
                  </p:nvGrpSpPr>
                  <p:grpSpPr bwMode="auto">
                    <a:xfrm>
                      <a:off x="5052827" y="904964"/>
                      <a:ext cx="1043173" cy="1547336"/>
                      <a:chOff x="8202642" y="1331438"/>
                      <a:chExt cx="1043173" cy="1547336"/>
                    </a:xfrm>
                  </p:grpSpPr>
                  <p:sp>
                    <p:nvSpPr>
                      <p:cNvPr id="660" name="任意多边形 26">
                        <a:extLst>
                          <a:ext uri="{FF2B5EF4-FFF2-40B4-BE49-F238E27FC236}">
                            <a16:creationId xmlns="" xmlns:a16="http://schemas.microsoft.com/office/drawing/2014/main" id="{E9BCA556-0DF9-46A4-884E-2A829E999C37}"/>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1" name="任意多边形 27">
                        <a:extLst>
                          <a:ext uri="{FF2B5EF4-FFF2-40B4-BE49-F238E27FC236}">
                            <a16:creationId xmlns="" xmlns:a16="http://schemas.microsoft.com/office/drawing/2014/main" id="{888B9235-27A9-47FC-BEA6-CF8C181D6A1A}"/>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0" name="组合 39">
                      <a:extLst>
                        <a:ext uri="{FF2B5EF4-FFF2-40B4-BE49-F238E27FC236}">
                          <a16:creationId xmlns="" xmlns:a16="http://schemas.microsoft.com/office/drawing/2014/main" id="{1249235C-E242-475C-B12E-CC56DF518B91}"/>
                        </a:ext>
                      </a:extLst>
                    </p:cNvPr>
                    <p:cNvGrpSpPr>
                      <a:grpSpLocks/>
                    </p:cNvGrpSpPr>
                    <p:nvPr/>
                  </p:nvGrpSpPr>
                  <p:grpSpPr bwMode="auto">
                    <a:xfrm>
                      <a:off x="4018410" y="869821"/>
                      <a:ext cx="1074500" cy="1569143"/>
                      <a:chOff x="4018410" y="869821"/>
                      <a:chExt cx="1074500" cy="1569143"/>
                    </a:xfrm>
                  </p:grpSpPr>
                  <p:sp>
                    <p:nvSpPr>
                      <p:cNvPr id="658" name="任意多边形 24">
                        <a:extLst>
                          <a:ext uri="{FF2B5EF4-FFF2-40B4-BE49-F238E27FC236}">
                            <a16:creationId xmlns="" xmlns:a16="http://schemas.microsoft.com/office/drawing/2014/main" id="{B0785D8D-2443-4340-9D24-B9CBB0F0E281}"/>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9" name="任意多边形 25">
                        <a:extLst>
                          <a:ext uri="{FF2B5EF4-FFF2-40B4-BE49-F238E27FC236}">
                            <a16:creationId xmlns="" xmlns:a16="http://schemas.microsoft.com/office/drawing/2014/main" id="{C86F0904-58DA-44CB-A151-42EE8ADFD16F}"/>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1" name="组合 23">
                      <a:extLst>
                        <a:ext uri="{FF2B5EF4-FFF2-40B4-BE49-F238E27FC236}">
                          <a16:creationId xmlns="" xmlns:a16="http://schemas.microsoft.com/office/drawing/2014/main" id="{3ECAA476-7231-431C-B09E-0E601FF33006}"/>
                        </a:ext>
                      </a:extLst>
                    </p:cNvPr>
                    <p:cNvGrpSpPr>
                      <a:grpSpLocks/>
                    </p:cNvGrpSpPr>
                    <p:nvPr/>
                  </p:nvGrpSpPr>
                  <p:grpSpPr bwMode="auto">
                    <a:xfrm>
                      <a:off x="5048035" y="2175212"/>
                      <a:ext cx="1018726" cy="829528"/>
                      <a:chOff x="7348022" y="2790825"/>
                      <a:chExt cx="1018726" cy="829528"/>
                    </a:xfrm>
                  </p:grpSpPr>
                  <p:sp>
                    <p:nvSpPr>
                      <p:cNvPr id="656" name="任意多边形 22" hidden="1">
                        <a:extLst>
                          <a:ext uri="{FF2B5EF4-FFF2-40B4-BE49-F238E27FC236}">
                            <a16:creationId xmlns="" xmlns:a16="http://schemas.microsoft.com/office/drawing/2014/main" id="{4E941620-26AD-483C-8A99-1EC37F17616F}"/>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7" name="任意多边形 23">
                        <a:extLst>
                          <a:ext uri="{FF2B5EF4-FFF2-40B4-BE49-F238E27FC236}">
                            <a16:creationId xmlns="" xmlns:a16="http://schemas.microsoft.com/office/drawing/2014/main" id="{51B51D51-B19A-4BFF-8B65-2D5DA36AA26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2" name="组合 33">
                      <a:extLst>
                        <a:ext uri="{FF2B5EF4-FFF2-40B4-BE49-F238E27FC236}">
                          <a16:creationId xmlns="" xmlns:a16="http://schemas.microsoft.com/office/drawing/2014/main" id="{9AE37999-64C3-45D8-AF20-8B1174BE0F43}"/>
                        </a:ext>
                      </a:extLst>
                    </p:cNvPr>
                    <p:cNvGrpSpPr>
                      <a:grpSpLocks/>
                    </p:cNvGrpSpPr>
                    <p:nvPr/>
                  </p:nvGrpSpPr>
                  <p:grpSpPr bwMode="auto">
                    <a:xfrm>
                      <a:off x="3971510" y="2141238"/>
                      <a:ext cx="1066735" cy="882149"/>
                      <a:chOff x="8334175" y="1062762"/>
                      <a:chExt cx="1066735" cy="882149"/>
                    </a:xfrm>
                  </p:grpSpPr>
                  <p:sp>
                    <p:nvSpPr>
                      <p:cNvPr id="653" name="任意多边形 19">
                        <a:extLst>
                          <a:ext uri="{FF2B5EF4-FFF2-40B4-BE49-F238E27FC236}">
                            <a16:creationId xmlns="" xmlns:a16="http://schemas.microsoft.com/office/drawing/2014/main" id="{1C1CBD54-130C-44D5-8F78-EFE17779342B}"/>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4" name="任意多边形 20">
                        <a:extLst>
                          <a:ext uri="{FF2B5EF4-FFF2-40B4-BE49-F238E27FC236}">
                            <a16:creationId xmlns="" xmlns:a16="http://schemas.microsoft.com/office/drawing/2014/main" id="{4F0D54D6-2EA7-433C-AB89-B24AA6A33691}"/>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5" name="任意多边形 21">
                        <a:extLst>
                          <a:ext uri="{FF2B5EF4-FFF2-40B4-BE49-F238E27FC236}">
                            <a16:creationId xmlns="" xmlns:a16="http://schemas.microsoft.com/office/drawing/2014/main" id="{6014F71E-8AF3-4DE3-95D4-5D3D74BA208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639" name="矩形 638">
              <a:extLst>
                <a:ext uri="{FF2B5EF4-FFF2-40B4-BE49-F238E27FC236}">
                  <a16:creationId xmlns="" xmlns:a16="http://schemas.microsoft.com/office/drawing/2014/main" id="{C0C328F9-5B9C-4394-BE66-EAE002377F6C}"/>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Tree>
    <p:extLst>
      <p:ext uri="{BB962C8B-B14F-4D97-AF65-F5344CB8AC3E}">
        <p14:creationId xmlns:p14="http://schemas.microsoft.com/office/powerpoint/2010/main" val="525070640"/>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29"/>
                                        </p:tgtEl>
                                        <p:attrNameLst>
                                          <p:attrName>style.visibility</p:attrName>
                                        </p:attrNameLst>
                                      </p:cBhvr>
                                      <p:to>
                                        <p:strVal val="visible"/>
                                      </p:to>
                                    </p:set>
                                    <p:animEffect transition="in" filter="wipe(down)">
                                      <p:cBhvr>
                                        <p:cTn id="7" dur="1000"/>
                                        <p:tgtEl>
                                          <p:spTgt spid="329"/>
                                        </p:tgtEl>
                                      </p:cBhvr>
                                    </p:animEffect>
                                  </p:childTnLst>
                                </p:cTn>
                              </p:par>
                            </p:childTnLst>
                          </p:cTn>
                        </p:par>
                        <p:par>
                          <p:cTn id="8" fill="hold">
                            <p:stCondLst>
                              <p:cond delay="1000"/>
                            </p:stCondLst>
                            <p:childTnLst>
                              <p:par>
                                <p:cTn id="9" presetID="2" presetClass="entr" presetSubtype="2" fill="hold" nodeType="afterEffect">
                                  <p:stCondLst>
                                    <p:cond delay="0"/>
                                  </p:stCondLst>
                                  <p:childTnLst>
                                    <p:set>
                                      <p:cBhvr>
                                        <p:cTn id="10" dur="1" fill="hold">
                                          <p:stCondLst>
                                            <p:cond delay="0"/>
                                          </p:stCondLst>
                                        </p:cTn>
                                        <p:tgtEl>
                                          <p:spTgt spid="336"/>
                                        </p:tgtEl>
                                        <p:attrNameLst>
                                          <p:attrName>style.visibility</p:attrName>
                                        </p:attrNameLst>
                                      </p:cBhvr>
                                      <p:to>
                                        <p:strVal val="visible"/>
                                      </p:to>
                                    </p:set>
                                    <p:anim calcmode="lin" valueType="num">
                                      <p:cBhvr additive="base">
                                        <p:cTn id="11" dur="1000" fill="hold"/>
                                        <p:tgtEl>
                                          <p:spTgt spid="336"/>
                                        </p:tgtEl>
                                        <p:attrNameLst>
                                          <p:attrName>ppt_x</p:attrName>
                                        </p:attrNameLst>
                                      </p:cBhvr>
                                      <p:tavLst>
                                        <p:tav tm="0">
                                          <p:val>
                                            <p:strVal val="1+#ppt_w/2"/>
                                          </p:val>
                                        </p:tav>
                                        <p:tav tm="100000">
                                          <p:val>
                                            <p:strVal val="#ppt_x"/>
                                          </p:val>
                                        </p:tav>
                                      </p:tavLst>
                                    </p:anim>
                                    <p:anim calcmode="lin" valueType="num">
                                      <p:cBhvr additive="base">
                                        <p:cTn id="12" dur="1000" fill="hold"/>
                                        <p:tgtEl>
                                          <p:spTgt spid="336"/>
                                        </p:tgtEl>
                                        <p:attrNameLst>
                                          <p:attrName>ppt_y</p:attrName>
                                        </p:attrNameLst>
                                      </p:cBhvr>
                                      <p:tavLst>
                                        <p:tav tm="0">
                                          <p:val>
                                            <p:strVal val="#ppt_y"/>
                                          </p:val>
                                        </p:tav>
                                        <p:tav tm="100000">
                                          <p:val>
                                            <p:strVal val="#ppt_y"/>
                                          </p:val>
                                        </p:tav>
                                      </p:tavLst>
                                    </p:anim>
                                  </p:childTnLst>
                                </p:cTn>
                              </p:par>
                            </p:childTnLst>
                          </p:cTn>
                        </p:par>
                        <p:par>
                          <p:cTn id="13" fill="hold">
                            <p:stCondLst>
                              <p:cond delay="2000"/>
                            </p:stCondLst>
                            <p:childTnLst>
                              <p:par>
                                <p:cTn id="14" presetID="14" presetClass="entr" presetSubtype="10" fill="hold" nodeType="afterEffect">
                                  <p:stCondLst>
                                    <p:cond delay="0"/>
                                  </p:stCondLst>
                                  <p:childTnLst>
                                    <p:set>
                                      <p:cBhvr>
                                        <p:cTn id="15" dur="1" fill="hold">
                                          <p:stCondLst>
                                            <p:cond delay="0"/>
                                          </p:stCondLst>
                                        </p:cTn>
                                        <p:tgtEl>
                                          <p:spTgt spid="181"/>
                                        </p:tgtEl>
                                        <p:attrNameLst>
                                          <p:attrName>style.visibility</p:attrName>
                                        </p:attrNameLst>
                                      </p:cBhvr>
                                      <p:to>
                                        <p:strVal val="visible"/>
                                      </p:to>
                                    </p:set>
                                    <p:animEffect transition="in" filter="randombar(horizontal)">
                                      <p:cBhvr>
                                        <p:cTn id="16" dur="500"/>
                                        <p:tgtEl>
                                          <p:spTgt spid="181"/>
                                        </p:tgtEl>
                                      </p:cBhvr>
                                    </p:animEffect>
                                  </p:childTnLst>
                                </p:cTn>
                              </p:par>
                            </p:childTnLst>
                          </p:cTn>
                        </p:par>
                        <p:par>
                          <p:cTn id="17" fill="hold">
                            <p:stCondLst>
                              <p:cond delay="2500"/>
                            </p:stCondLst>
                            <p:childTnLst>
                              <p:par>
                                <p:cTn id="18" presetID="22" presetClass="entr" presetSubtype="8" fill="hold" grpId="0" nodeType="afterEffect">
                                  <p:stCondLst>
                                    <p:cond delay="0"/>
                                  </p:stCondLst>
                                  <p:childTnLst>
                                    <p:set>
                                      <p:cBhvr>
                                        <p:cTn id="19" dur="1" fill="hold">
                                          <p:stCondLst>
                                            <p:cond delay="0"/>
                                          </p:stCondLst>
                                        </p:cTn>
                                        <p:tgtEl>
                                          <p:spTgt spid="330"/>
                                        </p:tgtEl>
                                        <p:attrNameLst>
                                          <p:attrName>style.visibility</p:attrName>
                                        </p:attrNameLst>
                                      </p:cBhvr>
                                      <p:to>
                                        <p:strVal val="visible"/>
                                      </p:to>
                                    </p:set>
                                    <p:animEffect transition="in" filter="wipe(left)">
                                      <p:cBhvr>
                                        <p:cTn id="20" dur="500"/>
                                        <p:tgtEl>
                                          <p:spTgt spid="330"/>
                                        </p:tgtEl>
                                      </p:cBhvr>
                                    </p:animEffect>
                                  </p:childTnLst>
                                </p:cTn>
                              </p:par>
                            </p:childTnLst>
                          </p:cTn>
                        </p:par>
                        <p:par>
                          <p:cTn id="21" fill="hold">
                            <p:stCondLst>
                              <p:cond delay="3000"/>
                            </p:stCondLst>
                            <p:childTnLst>
                              <p:par>
                                <p:cTn id="22" presetID="22" presetClass="entr" presetSubtype="8" fill="hold" grpId="0" nodeType="afterEffect">
                                  <p:stCondLst>
                                    <p:cond delay="0"/>
                                  </p:stCondLst>
                                  <p:childTnLst>
                                    <p:set>
                                      <p:cBhvr>
                                        <p:cTn id="23" dur="1" fill="hold">
                                          <p:stCondLst>
                                            <p:cond delay="0"/>
                                          </p:stCondLst>
                                        </p:cTn>
                                        <p:tgtEl>
                                          <p:spTgt spid="331"/>
                                        </p:tgtEl>
                                        <p:attrNameLst>
                                          <p:attrName>style.visibility</p:attrName>
                                        </p:attrNameLst>
                                      </p:cBhvr>
                                      <p:to>
                                        <p:strVal val="visible"/>
                                      </p:to>
                                    </p:set>
                                    <p:animEffect transition="in" filter="wipe(left)">
                                      <p:cBhvr>
                                        <p:cTn id="24" dur="1000"/>
                                        <p:tgtEl>
                                          <p:spTgt spid="331"/>
                                        </p:tgtEl>
                                      </p:cBhvr>
                                    </p:animEffect>
                                  </p:childTnLst>
                                </p:cTn>
                              </p:par>
                            </p:childTnLst>
                          </p:cTn>
                        </p:par>
                        <p:par>
                          <p:cTn id="25" fill="hold">
                            <p:stCondLst>
                              <p:cond delay="4000"/>
                            </p:stCondLst>
                            <p:childTnLst>
                              <p:par>
                                <p:cTn id="26" presetID="22" presetClass="entr" presetSubtype="8" fill="hold" grpId="0" nodeType="afterEffect">
                                  <p:stCondLst>
                                    <p:cond delay="0"/>
                                  </p:stCondLst>
                                  <p:childTnLst>
                                    <p:set>
                                      <p:cBhvr>
                                        <p:cTn id="27" dur="1" fill="hold">
                                          <p:stCondLst>
                                            <p:cond delay="0"/>
                                          </p:stCondLst>
                                        </p:cTn>
                                        <p:tgtEl>
                                          <p:spTgt spid="332"/>
                                        </p:tgtEl>
                                        <p:attrNameLst>
                                          <p:attrName>style.visibility</p:attrName>
                                        </p:attrNameLst>
                                      </p:cBhvr>
                                      <p:to>
                                        <p:strVal val="visible"/>
                                      </p:to>
                                    </p:set>
                                    <p:animEffect transition="in" filter="wipe(left)">
                                      <p:cBhvr>
                                        <p:cTn id="28" dur="500"/>
                                        <p:tgtEl>
                                          <p:spTgt spid="332"/>
                                        </p:tgtEl>
                                      </p:cBhvr>
                                    </p:animEffect>
                                  </p:childTnLst>
                                </p:cTn>
                              </p:par>
                            </p:childTnLst>
                          </p:cTn>
                        </p:par>
                        <p:par>
                          <p:cTn id="29" fill="hold">
                            <p:stCondLst>
                              <p:cond delay="4500"/>
                            </p:stCondLst>
                            <p:childTnLst>
                              <p:par>
                                <p:cTn id="30" presetID="22" presetClass="entr" presetSubtype="8" fill="hold" grpId="0" nodeType="afterEffect">
                                  <p:stCondLst>
                                    <p:cond delay="0"/>
                                  </p:stCondLst>
                                  <p:childTnLst>
                                    <p:set>
                                      <p:cBhvr>
                                        <p:cTn id="31" dur="1" fill="hold">
                                          <p:stCondLst>
                                            <p:cond delay="0"/>
                                          </p:stCondLst>
                                        </p:cTn>
                                        <p:tgtEl>
                                          <p:spTgt spid="333"/>
                                        </p:tgtEl>
                                        <p:attrNameLst>
                                          <p:attrName>style.visibility</p:attrName>
                                        </p:attrNameLst>
                                      </p:cBhvr>
                                      <p:to>
                                        <p:strVal val="visible"/>
                                      </p:to>
                                    </p:set>
                                    <p:animEffect transition="in" filter="wipe(left)">
                                      <p:cBhvr>
                                        <p:cTn id="32" dur="1000"/>
                                        <p:tgtEl>
                                          <p:spTgt spid="333"/>
                                        </p:tgtEl>
                                      </p:cBhvr>
                                    </p:animEffect>
                                  </p:childTnLst>
                                </p:cTn>
                              </p:par>
                            </p:childTnLst>
                          </p:cTn>
                        </p:par>
                        <p:par>
                          <p:cTn id="33" fill="hold">
                            <p:stCondLst>
                              <p:cond delay="5500"/>
                            </p:stCondLst>
                            <p:childTnLst>
                              <p:par>
                                <p:cTn id="34" presetID="22" presetClass="entr" presetSubtype="8" fill="hold" grpId="0" nodeType="afterEffect">
                                  <p:stCondLst>
                                    <p:cond delay="0"/>
                                  </p:stCondLst>
                                  <p:childTnLst>
                                    <p:set>
                                      <p:cBhvr>
                                        <p:cTn id="35" dur="1" fill="hold">
                                          <p:stCondLst>
                                            <p:cond delay="0"/>
                                          </p:stCondLst>
                                        </p:cTn>
                                        <p:tgtEl>
                                          <p:spTgt spid="334"/>
                                        </p:tgtEl>
                                        <p:attrNameLst>
                                          <p:attrName>style.visibility</p:attrName>
                                        </p:attrNameLst>
                                      </p:cBhvr>
                                      <p:to>
                                        <p:strVal val="visible"/>
                                      </p:to>
                                    </p:set>
                                    <p:animEffect transition="in" filter="wipe(left)">
                                      <p:cBhvr>
                                        <p:cTn id="36" dur="500"/>
                                        <p:tgtEl>
                                          <p:spTgt spid="334"/>
                                        </p:tgtEl>
                                      </p:cBhvr>
                                    </p:animEffect>
                                  </p:childTnLst>
                                </p:cTn>
                              </p:par>
                            </p:childTnLst>
                          </p:cTn>
                        </p:par>
                        <p:par>
                          <p:cTn id="37" fill="hold">
                            <p:stCondLst>
                              <p:cond delay="6000"/>
                            </p:stCondLst>
                            <p:childTnLst>
                              <p:par>
                                <p:cTn id="38" presetID="22" presetClass="entr" presetSubtype="8" fill="hold" grpId="0" nodeType="afterEffect">
                                  <p:stCondLst>
                                    <p:cond delay="0"/>
                                  </p:stCondLst>
                                  <p:childTnLst>
                                    <p:set>
                                      <p:cBhvr>
                                        <p:cTn id="39" dur="1" fill="hold">
                                          <p:stCondLst>
                                            <p:cond delay="0"/>
                                          </p:stCondLst>
                                        </p:cTn>
                                        <p:tgtEl>
                                          <p:spTgt spid="335"/>
                                        </p:tgtEl>
                                        <p:attrNameLst>
                                          <p:attrName>style.visibility</p:attrName>
                                        </p:attrNameLst>
                                      </p:cBhvr>
                                      <p:to>
                                        <p:strVal val="visible"/>
                                      </p:to>
                                    </p:set>
                                    <p:animEffect transition="in" filter="wipe(left)">
                                      <p:cBhvr>
                                        <p:cTn id="40" dur="1000"/>
                                        <p:tgtEl>
                                          <p:spTgt spid="3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 grpId="0" animBg="1"/>
      <p:bldP spid="330" grpId="0"/>
      <p:bldP spid="331" grpId="0"/>
      <p:bldP spid="332" grpId="0"/>
      <p:bldP spid="333" grpId="0"/>
      <p:bldP spid="334" grpId="0"/>
      <p:bldP spid="33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矩形 75">
            <a:extLst>
              <a:ext uri="{FF2B5EF4-FFF2-40B4-BE49-F238E27FC236}">
                <a16:creationId xmlns="" xmlns:a16="http://schemas.microsoft.com/office/drawing/2014/main" id="{137503A8-4F32-405C-9698-1645040CCB67}"/>
              </a:ext>
            </a:extLst>
          </p:cNvPr>
          <p:cNvSpPr/>
          <p:nvPr/>
        </p:nvSpPr>
        <p:spPr>
          <a:xfrm>
            <a:off x="-81981" y="0"/>
            <a:ext cx="12273981" cy="6858000"/>
          </a:xfrm>
          <a:prstGeom prst="rect">
            <a:avLst/>
          </a:prstGeom>
          <a:blipFill dpi="0" rotWithShape="1">
            <a:blip r:embed="rId3">
              <a:alphaModFix amt="28000"/>
              <a:extLst>
                <a:ext uri="{28A0092B-C50C-407E-A947-70E740481C1C}">
                  <a14:useLocalDpi xmlns:a14="http://schemas.microsoft.com/office/drawing/2010/main" val="0"/>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pic>
        <p:nvPicPr>
          <p:cNvPr id="311" name="图片 310">
            <a:extLst>
              <a:ext uri="{FF2B5EF4-FFF2-40B4-BE49-F238E27FC236}">
                <a16:creationId xmlns="" xmlns:a16="http://schemas.microsoft.com/office/drawing/2014/main" id="{A39D52FE-D394-4084-B040-73CCE153BF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51583" y="0"/>
            <a:ext cx="8211328" cy="6144780"/>
          </a:xfrm>
          <a:prstGeom prst="rect">
            <a:avLst/>
          </a:prstGeom>
        </p:spPr>
      </p:pic>
      <p:grpSp>
        <p:nvGrpSpPr>
          <p:cNvPr id="314" name="组合 313">
            <a:extLst>
              <a:ext uri="{FF2B5EF4-FFF2-40B4-BE49-F238E27FC236}">
                <a16:creationId xmlns="" xmlns:a16="http://schemas.microsoft.com/office/drawing/2014/main" id="{5E676552-6555-45C6-9FD0-765A74A77CF1}"/>
              </a:ext>
            </a:extLst>
          </p:cNvPr>
          <p:cNvGrpSpPr/>
          <p:nvPr/>
        </p:nvGrpSpPr>
        <p:grpSpPr>
          <a:xfrm>
            <a:off x="8190277" y="1607118"/>
            <a:ext cx="2794794" cy="2794794"/>
            <a:chOff x="4005943" y="1714500"/>
            <a:chExt cx="4033157" cy="4033157"/>
          </a:xfrm>
        </p:grpSpPr>
        <p:grpSp>
          <p:nvGrpSpPr>
            <p:cNvPr id="315" name="组合 314">
              <a:extLst>
                <a:ext uri="{FF2B5EF4-FFF2-40B4-BE49-F238E27FC236}">
                  <a16:creationId xmlns="" xmlns:a16="http://schemas.microsoft.com/office/drawing/2014/main" id="{B2E7992A-C035-4683-AA0F-5BEB0D3125AA}"/>
                </a:ext>
              </a:extLst>
            </p:cNvPr>
            <p:cNvGrpSpPr>
              <a:grpSpLocks/>
            </p:cNvGrpSpPr>
            <p:nvPr/>
          </p:nvGrpSpPr>
          <p:grpSpPr bwMode="auto">
            <a:xfrm>
              <a:off x="4134074" y="2379793"/>
              <a:ext cx="3257326" cy="3254018"/>
              <a:chOff x="412646" y="656269"/>
              <a:chExt cx="3839484" cy="3834791"/>
            </a:xfrm>
          </p:grpSpPr>
          <p:sp>
            <p:nvSpPr>
              <p:cNvPr id="317" name="椭圆 316">
                <a:extLst>
                  <a:ext uri="{FF2B5EF4-FFF2-40B4-BE49-F238E27FC236}">
                    <a16:creationId xmlns="" xmlns:a16="http://schemas.microsoft.com/office/drawing/2014/main" id="{4EB7FA22-DCD5-4F8D-B9F6-F0C85ED1E01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18" name="组合 317">
                <a:extLst>
                  <a:ext uri="{FF2B5EF4-FFF2-40B4-BE49-F238E27FC236}">
                    <a16:creationId xmlns="" xmlns:a16="http://schemas.microsoft.com/office/drawing/2014/main" id="{297A274E-8B1C-4F0B-B7D4-F22B0720F14F}"/>
                  </a:ext>
                </a:extLst>
              </p:cNvPr>
              <p:cNvGrpSpPr>
                <a:grpSpLocks/>
              </p:cNvGrpSpPr>
              <p:nvPr/>
            </p:nvGrpSpPr>
            <p:grpSpPr bwMode="auto">
              <a:xfrm>
                <a:off x="1167595" y="656269"/>
                <a:ext cx="3084535" cy="3065208"/>
                <a:chOff x="1167595" y="656269"/>
                <a:chExt cx="3084535" cy="3065208"/>
              </a:xfrm>
            </p:grpSpPr>
            <p:sp>
              <p:nvSpPr>
                <p:cNvPr id="319" name="椭圆 318">
                  <a:extLst>
                    <a:ext uri="{FF2B5EF4-FFF2-40B4-BE49-F238E27FC236}">
                      <a16:creationId xmlns="" xmlns:a16="http://schemas.microsoft.com/office/drawing/2014/main" id="{7ACEEE69-19EB-4E9C-8766-306698BA42D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20" name="组合 126">
                  <a:extLst>
                    <a:ext uri="{FF2B5EF4-FFF2-40B4-BE49-F238E27FC236}">
                      <a16:creationId xmlns="" xmlns:a16="http://schemas.microsoft.com/office/drawing/2014/main" id="{B933A960-2C22-4A9D-A51D-D2D57132DAD1}"/>
                    </a:ext>
                  </a:extLst>
                </p:cNvPr>
                <p:cNvGrpSpPr>
                  <a:grpSpLocks/>
                </p:cNvGrpSpPr>
                <p:nvPr/>
              </p:nvGrpSpPr>
              <p:grpSpPr bwMode="auto">
                <a:xfrm>
                  <a:off x="1471763" y="905821"/>
                  <a:ext cx="2545098" cy="2726591"/>
                  <a:chOff x="5692632" y="2125830"/>
                  <a:chExt cx="2582391" cy="2767159"/>
                </a:xfrm>
              </p:grpSpPr>
              <p:sp>
                <p:nvSpPr>
                  <p:cNvPr id="617" name="任意多边形 72">
                    <a:extLst>
                      <a:ext uri="{FF2B5EF4-FFF2-40B4-BE49-F238E27FC236}">
                        <a16:creationId xmlns="" xmlns:a16="http://schemas.microsoft.com/office/drawing/2014/main" id="{53115342-E667-45CD-931A-EE1B1FFF498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8" name="任意多边形 73">
                    <a:extLst>
                      <a:ext uri="{FF2B5EF4-FFF2-40B4-BE49-F238E27FC236}">
                        <a16:creationId xmlns="" xmlns:a16="http://schemas.microsoft.com/office/drawing/2014/main" id="{F7D7D688-617F-4CD9-8E56-82B2D82414FA}"/>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9" name="任意多边形 74">
                    <a:extLst>
                      <a:ext uri="{FF2B5EF4-FFF2-40B4-BE49-F238E27FC236}">
                        <a16:creationId xmlns="" xmlns:a16="http://schemas.microsoft.com/office/drawing/2014/main" id="{46D5C93D-0EE3-451F-9F18-EAEB653B312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0" name="任意多边形 75">
                    <a:extLst>
                      <a:ext uri="{FF2B5EF4-FFF2-40B4-BE49-F238E27FC236}">
                        <a16:creationId xmlns="" xmlns:a16="http://schemas.microsoft.com/office/drawing/2014/main" id="{F1047440-60C0-4FF8-9237-A2F3518DD42F}"/>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1" name="任意多边形 76">
                    <a:extLst>
                      <a:ext uri="{FF2B5EF4-FFF2-40B4-BE49-F238E27FC236}">
                        <a16:creationId xmlns="" xmlns:a16="http://schemas.microsoft.com/office/drawing/2014/main" id="{3F5A9585-CD5E-4CA1-9B65-2B33EFDABA81}"/>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2" name="任意多边形 77">
                    <a:extLst>
                      <a:ext uri="{FF2B5EF4-FFF2-40B4-BE49-F238E27FC236}">
                        <a16:creationId xmlns="" xmlns:a16="http://schemas.microsoft.com/office/drawing/2014/main" id="{A40DE5F4-6558-4BCD-992E-426D9AFF1FB2}"/>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1" name="组合 122">
                  <a:extLst>
                    <a:ext uri="{FF2B5EF4-FFF2-40B4-BE49-F238E27FC236}">
                      <a16:creationId xmlns="" xmlns:a16="http://schemas.microsoft.com/office/drawing/2014/main" id="{55DBF23A-5A82-4304-9649-1376ABF43756}"/>
                    </a:ext>
                  </a:extLst>
                </p:cNvPr>
                <p:cNvGrpSpPr>
                  <a:grpSpLocks/>
                </p:cNvGrpSpPr>
                <p:nvPr/>
              </p:nvGrpSpPr>
              <p:grpSpPr bwMode="auto">
                <a:xfrm>
                  <a:off x="1238175" y="792388"/>
                  <a:ext cx="3013955" cy="2929089"/>
                  <a:chOff x="7642275" y="-3564091"/>
                  <a:chExt cx="5694363" cy="5534842"/>
                </a:xfrm>
              </p:grpSpPr>
              <p:grpSp>
                <p:nvGrpSpPr>
                  <p:cNvPr id="593" name="组合 108">
                    <a:extLst>
                      <a:ext uri="{FF2B5EF4-FFF2-40B4-BE49-F238E27FC236}">
                        <a16:creationId xmlns="" xmlns:a16="http://schemas.microsoft.com/office/drawing/2014/main" id="{588E49F4-253E-48A6-95F3-582B98A7E4A2}"/>
                      </a:ext>
                    </a:extLst>
                  </p:cNvPr>
                  <p:cNvGrpSpPr>
                    <a:grpSpLocks/>
                  </p:cNvGrpSpPr>
                  <p:nvPr/>
                </p:nvGrpSpPr>
                <p:grpSpPr bwMode="auto">
                  <a:xfrm>
                    <a:off x="10568038" y="-2241539"/>
                    <a:ext cx="2768600" cy="1414311"/>
                    <a:chOff x="7264400" y="2182977"/>
                    <a:chExt cx="2768600" cy="1414311"/>
                  </a:xfrm>
                </p:grpSpPr>
                <p:sp>
                  <p:nvSpPr>
                    <p:cNvPr id="615" name="任意多边形 70">
                      <a:extLst>
                        <a:ext uri="{FF2B5EF4-FFF2-40B4-BE49-F238E27FC236}">
                          <a16:creationId xmlns="" xmlns:a16="http://schemas.microsoft.com/office/drawing/2014/main" id="{BEC5EBE7-2FC0-4AB5-AB5B-758A513C6C8C}"/>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6" name="任意多边形 71">
                      <a:extLst>
                        <a:ext uri="{FF2B5EF4-FFF2-40B4-BE49-F238E27FC236}">
                          <a16:creationId xmlns="" xmlns:a16="http://schemas.microsoft.com/office/drawing/2014/main" id="{7C0B7773-21DC-4D0F-A3E5-AC238E95210B}"/>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4" name="组合 109">
                    <a:extLst>
                      <a:ext uri="{FF2B5EF4-FFF2-40B4-BE49-F238E27FC236}">
                        <a16:creationId xmlns="" xmlns:a16="http://schemas.microsoft.com/office/drawing/2014/main" id="{FDE102D4-52CF-497A-AFC4-EEAA5E717CBE}"/>
                      </a:ext>
                    </a:extLst>
                  </p:cNvPr>
                  <p:cNvGrpSpPr>
                    <a:grpSpLocks/>
                  </p:cNvGrpSpPr>
                  <p:nvPr/>
                </p:nvGrpSpPr>
                <p:grpSpPr bwMode="auto">
                  <a:xfrm>
                    <a:off x="10555338" y="-792316"/>
                    <a:ext cx="2717800" cy="1467621"/>
                    <a:chOff x="7251700" y="3632200"/>
                    <a:chExt cx="2717800" cy="1467621"/>
                  </a:xfrm>
                </p:grpSpPr>
                <p:sp>
                  <p:nvSpPr>
                    <p:cNvPr id="613" name="任意多边形 68">
                      <a:extLst>
                        <a:ext uri="{FF2B5EF4-FFF2-40B4-BE49-F238E27FC236}">
                          <a16:creationId xmlns="" xmlns:a16="http://schemas.microsoft.com/office/drawing/2014/main" id="{E819A77F-3FDF-41D5-98F3-ABBBE6FAC772}"/>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4" name="任意多边形 69">
                      <a:extLst>
                        <a:ext uri="{FF2B5EF4-FFF2-40B4-BE49-F238E27FC236}">
                          <a16:creationId xmlns="" xmlns:a16="http://schemas.microsoft.com/office/drawing/2014/main" id="{6AA175BC-500A-490B-BF46-9F7CF8484E61}"/>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5" name="组合 110">
                    <a:extLst>
                      <a:ext uri="{FF2B5EF4-FFF2-40B4-BE49-F238E27FC236}">
                        <a16:creationId xmlns="" xmlns:a16="http://schemas.microsoft.com/office/drawing/2014/main" id="{DA97952E-5745-488F-9633-B2D8DEA16A35}"/>
                      </a:ext>
                    </a:extLst>
                  </p:cNvPr>
                  <p:cNvGrpSpPr>
                    <a:grpSpLocks/>
                  </p:cNvGrpSpPr>
                  <p:nvPr/>
                </p:nvGrpSpPr>
                <p:grpSpPr bwMode="auto">
                  <a:xfrm>
                    <a:off x="10471931" y="-792316"/>
                    <a:ext cx="1523446" cy="2743380"/>
                    <a:chOff x="7168293" y="3632200"/>
                    <a:chExt cx="1523446" cy="2743380"/>
                  </a:xfrm>
                </p:grpSpPr>
                <p:sp>
                  <p:nvSpPr>
                    <p:cNvPr id="611" name="任意多边形 66">
                      <a:extLst>
                        <a:ext uri="{FF2B5EF4-FFF2-40B4-BE49-F238E27FC236}">
                          <a16:creationId xmlns="" xmlns:a16="http://schemas.microsoft.com/office/drawing/2014/main" id="{8C921F6D-DE7F-40FC-AC3E-0C38EBD6BEE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2" name="任意多边形 67">
                      <a:extLst>
                        <a:ext uri="{FF2B5EF4-FFF2-40B4-BE49-F238E27FC236}">
                          <a16:creationId xmlns="" xmlns:a16="http://schemas.microsoft.com/office/drawing/2014/main" id="{BD57A6E9-D71C-4CE3-9E36-0F6EBD53D52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6" name="组合 111">
                    <a:extLst>
                      <a:ext uri="{FF2B5EF4-FFF2-40B4-BE49-F238E27FC236}">
                        <a16:creationId xmlns="" xmlns:a16="http://schemas.microsoft.com/office/drawing/2014/main" id="{CBEA848A-E877-4444-BC06-2C43BEF50338}"/>
                      </a:ext>
                    </a:extLst>
                  </p:cNvPr>
                  <p:cNvGrpSpPr>
                    <a:grpSpLocks/>
                  </p:cNvGrpSpPr>
                  <p:nvPr/>
                </p:nvGrpSpPr>
                <p:grpSpPr bwMode="auto">
                  <a:xfrm>
                    <a:off x="8882232" y="-789141"/>
                    <a:ext cx="1567560" cy="2759892"/>
                    <a:chOff x="5578594" y="3635375"/>
                    <a:chExt cx="1567560" cy="2759892"/>
                  </a:xfrm>
                </p:grpSpPr>
                <p:sp>
                  <p:nvSpPr>
                    <p:cNvPr id="609" name="任意多边形 64">
                      <a:extLst>
                        <a:ext uri="{FF2B5EF4-FFF2-40B4-BE49-F238E27FC236}">
                          <a16:creationId xmlns="" xmlns:a16="http://schemas.microsoft.com/office/drawing/2014/main" id="{FFF95891-D642-4440-87C0-795A645BE325}"/>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10" name="任意多边形 65">
                      <a:extLst>
                        <a:ext uri="{FF2B5EF4-FFF2-40B4-BE49-F238E27FC236}">
                          <a16:creationId xmlns="" xmlns:a16="http://schemas.microsoft.com/office/drawing/2014/main" id="{B12B087D-BF2F-4A1B-A115-1C048687F179}"/>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7" name="组合 99">
                    <a:extLst>
                      <a:ext uri="{FF2B5EF4-FFF2-40B4-BE49-F238E27FC236}">
                        <a16:creationId xmlns="" xmlns:a16="http://schemas.microsoft.com/office/drawing/2014/main" id="{F25835DD-929C-41A3-8A44-0A930EBCE80A}"/>
                      </a:ext>
                    </a:extLst>
                  </p:cNvPr>
                  <p:cNvGrpSpPr>
                    <a:grpSpLocks/>
                  </p:cNvGrpSpPr>
                  <p:nvPr/>
                </p:nvGrpSpPr>
                <p:grpSpPr bwMode="auto">
                  <a:xfrm>
                    <a:off x="10504538" y="-3459330"/>
                    <a:ext cx="1556982" cy="2603514"/>
                    <a:chOff x="7200900" y="965186"/>
                    <a:chExt cx="1556982" cy="2603514"/>
                  </a:xfrm>
                </p:grpSpPr>
                <p:sp>
                  <p:nvSpPr>
                    <p:cNvPr id="607" name="任意多边形 62">
                      <a:extLst>
                        <a:ext uri="{FF2B5EF4-FFF2-40B4-BE49-F238E27FC236}">
                          <a16:creationId xmlns="" xmlns:a16="http://schemas.microsoft.com/office/drawing/2014/main" id="{46515D7F-78E3-4754-91C3-4EA67E85422D}"/>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8" name="任意多边形 63">
                      <a:extLst>
                        <a:ext uri="{FF2B5EF4-FFF2-40B4-BE49-F238E27FC236}">
                          <a16:creationId xmlns="" xmlns:a16="http://schemas.microsoft.com/office/drawing/2014/main" id="{0A9B6DE4-0AA5-4F1D-9317-DBC43701E291}"/>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8" name="组合 98">
                    <a:extLst>
                      <a:ext uri="{FF2B5EF4-FFF2-40B4-BE49-F238E27FC236}">
                        <a16:creationId xmlns="" xmlns:a16="http://schemas.microsoft.com/office/drawing/2014/main" id="{ACD68ABE-DB1E-4DD4-B855-968D3FA85126}"/>
                      </a:ext>
                    </a:extLst>
                  </p:cNvPr>
                  <p:cNvGrpSpPr>
                    <a:grpSpLocks/>
                  </p:cNvGrpSpPr>
                  <p:nvPr/>
                </p:nvGrpSpPr>
                <p:grpSpPr bwMode="auto">
                  <a:xfrm>
                    <a:off x="9007760" y="-3564091"/>
                    <a:ext cx="1499035" cy="2673350"/>
                    <a:chOff x="5704122" y="860425"/>
                    <a:chExt cx="1499035" cy="2673350"/>
                  </a:xfrm>
                </p:grpSpPr>
                <p:sp>
                  <p:nvSpPr>
                    <p:cNvPr id="605" name="任意多边形 60">
                      <a:extLst>
                        <a:ext uri="{FF2B5EF4-FFF2-40B4-BE49-F238E27FC236}">
                          <a16:creationId xmlns="" xmlns:a16="http://schemas.microsoft.com/office/drawing/2014/main" id="{AF04C6FB-051E-47D1-9F27-D4654D6573FE}"/>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6" name="任意多边形 61">
                      <a:extLst>
                        <a:ext uri="{FF2B5EF4-FFF2-40B4-BE49-F238E27FC236}">
                          <a16:creationId xmlns="" xmlns:a16="http://schemas.microsoft.com/office/drawing/2014/main" id="{99C42D9D-3535-4F84-8C6D-BA3DD23CB468}"/>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99" name="组合 113">
                    <a:extLst>
                      <a:ext uri="{FF2B5EF4-FFF2-40B4-BE49-F238E27FC236}">
                        <a16:creationId xmlns="" xmlns:a16="http://schemas.microsoft.com/office/drawing/2014/main" id="{69029CFA-C1F0-476F-BAF9-5C3C02DDAFBB}"/>
                      </a:ext>
                    </a:extLst>
                  </p:cNvPr>
                  <p:cNvGrpSpPr>
                    <a:grpSpLocks/>
                  </p:cNvGrpSpPr>
                  <p:nvPr/>
                </p:nvGrpSpPr>
                <p:grpSpPr bwMode="auto">
                  <a:xfrm>
                    <a:off x="7685138" y="-2293489"/>
                    <a:ext cx="2743200" cy="1482122"/>
                    <a:chOff x="4381500" y="2131027"/>
                    <a:chExt cx="2743200" cy="1482122"/>
                  </a:xfrm>
                </p:grpSpPr>
                <p:sp>
                  <p:nvSpPr>
                    <p:cNvPr id="603" name="任意多边形 58">
                      <a:extLst>
                        <a:ext uri="{FF2B5EF4-FFF2-40B4-BE49-F238E27FC236}">
                          <a16:creationId xmlns="" xmlns:a16="http://schemas.microsoft.com/office/drawing/2014/main" id="{8BCC63B0-5B86-40F0-9272-50C8FA83C801}"/>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4" name="任意多边形 59">
                      <a:extLst>
                        <a:ext uri="{FF2B5EF4-FFF2-40B4-BE49-F238E27FC236}">
                          <a16:creationId xmlns="" xmlns:a16="http://schemas.microsoft.com/office/drawing/2014/main" id="{696FAE3C-8AE0-46E8-8E7E-DDCF1312C040}"/>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0" name="组合 112">
                    <a:extLst>
                      <a:ext uri="{FF2B5EF4-FFF2-40B4-BE49-F238E27FC236}">
                        <a16:creationId xmlns="" xmlns:a16="http://schemas.microsoft.com/office/drawing/2014/main" id="{B2D116C7-7971-439B-85F7-C4FFC3F9C118}"/>
                      </a:ext>
                    </a:extLst>
                  </p:cNvPr>
                  <p:cNvGrpSpPr>
                    <a:grpSpLocks/>
                  </p:cNvGrpSpPr>
                  <p:nvPr/>
                </p:nvGrpSpPr>
                <p:grpSpPr bwMode="auto">
                  <a:xfrm>
                    <a:off x="7642275" y="-801840"/>
                    <a:ext cx="2773363" cy="1440922"/>
                    <a:chOff x="4338637" y="3622676"/>
                    <a:chExt cx="2773363" cy="1440922"/>
                  </a:xfrm>
                </p:grpSpPr>
                <p:sp>
                  <p:nvSpPr>
                    <p:cNvPr id="601" name="任意多边形 56">
                      <a:extLst>
                        <a:ext uri="{FF2B5EF4-FFF2-40B4-BE49-F238E27FC236}">
                          <a16:creationId xmlns="" xmlns:a16="http://schemas.microsoft.com/office/drawing/2014/main" id="{CD35F281-AF60-4092-A6DA-EBFDE9A1B153}"/>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2" name="任意多边形 57">
                      <a:extLst>
                        <a:ext uri="{FF2B5EF4-FFF2-40B4-BE49-F238E27FC236}">
                          <a16:creationId xmlns="" xmlns:a16="http://schemas.microsoft.com/office/drawing/2014/main" id="{77005DBF-3BFD-4525-BF9F-88F1E3962F5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22" name="组合 121">
                  <a:extLst>
                    <a:ext uri="{FF2B5EF4-FFF2-40B4-BE49-F238E27FC236}">
                      <a16:creationId xmlns="" xmlns:a16="http://schemas.microsoft.com/office/drawing/2014/main" id="{AEE62ED7-1D44-4A7A-B01F-F7FD624CC52C}"/>
                    </a:ext>
                  </a:extLst>
                </p:cNvPr>
                <p:cNvGrpSpPr>
                  <a:grpSpLocks/>
                </p:cNvGrpSpPr>
                <p:nvPr/>
              </p:nvGrpSpPr>
              <p:grpSpPr bwMode="auto">
                <a:xfrm>
                  <a:off x="1167595" y="656269"/>
                  <a:ext cx="2724071" cy="2669454"/>
                  <a:chOff x="13371766" y="-2490898"/>
                  <a:chExt cx="5146323" cy="5043698"/>
                </a:xfrm>
              </p:grpSpPr>
              <p:grpSp>
                <p:nvGrpSpPr>
                  <p:cNvPr id="323" name="组合 84">
                    <a:extLst>
                      <a:ext uri="{FF2B5EF4-FFF2-40B4-BE49-F238E27FC236}">
                        <a16:creationId xmlns="" xmlns:a16="http://schemas.microsoft.com/office/drawing/2014/main" id="{C2A2FE66-2A07-4FB4-8D23-E84BE005BD14}"/>
                      </a:ext>
                    </a:extLst>
                  </p:cNvPr>
                  <p:cNvGrpSpPr>
                    <a:grpSpLocks/>
                  </p:cNvGrpSpPr>
                  <p:nvPr/>
                </p:nvGrpSpPr>
                <p:grpSpPr bwMode="auto">
                  <a:xfrm>
                    <a:off x="14041858" y="-2490898"/>
                    <a:ext cx="4476231" cy="4896641"/>
                    <a:chOff x="-131440" y="1532255"/>
                    <a:chExt cx="2379817" cy="2603331"/>
                  </a:xfrm>
                </p:grpSpPr>
                <p:grpSp>
                  <p:nvGrpSpPr>
                    <p:cNvPr id="575" name="组合 69">
                      <a:extLst>
                        <a:ext uri="{FF2B5EF4-FFF2-40B4-BE49-F238E27FC236}">
                          <a16:creationId xmlns="" xmlns:a16="http://schemas.microsoft.com/office/drawing/2014/main" id="{6E213D76-E063-49FF-9473-94A36BB01D3F}"/>
                        </a:ext>
                      </a:extLst>
                    </p:cNvPr>
                    <p:cNvGrpSpPr>
                      <a:grpSpLocks/>
                    </p:cNvGrpSpPr>
                    <p:nvPr/>
                  </p:nvGrpSpPr>
                  <p:grpSpPr bwMode="auto">
                    <a:xfrm>
                      <a:off x="1063163" y="2072415"/>
                      <a:ext cx="1179452" cy="1050341"/>
                      <a:chOff x="2682875" y="2154503"/>
                      <a:chExt cx="1179452" cy="1050341"/>
                    </a:xfrm>
                  </p:grpSpPr>
                  <p:sp>
                    <p:nvSpPr>
                      <p:cNvPr id="591" name="任意多边形 46">
                        <a:extLst>
                          <a:ext uri="{FF2B5EF4-FFF2-40B4-BE49-F238E27FC236}">
                            <a16:creationId xmlns="" xmlns:a16="http://schemas.microsoft.com/office/drawing/2014/main" id="{C7E3ED0E-0253-436C-BD91-CB303D5112EF}"/>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2" name="任意多边形 47">
                        <a:extLst>
                          <a:ext uri="{FF2B5EF4-FFF2-40B4-BE49-F238E27FC236}">
                            <a16:creationId xmlns="" xmlns:a16="http://schemas.microsoft.com/office/drawing/2014/main" id="{6BBF0C51-D7FF-42CF-ACD4-73561BD16A75}"/>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6" name="组合 80">
                      <a:extLst>
                        <a:ext uri="{FF2B5EF4-FFF2-40B4-BE49-F238E27FC236}">
                          <a16:creationId xmlns="" xmlns:a16="http://schemas.microsoft.com/office/drawing/2014/main" id="{9AA54062-B5AA-42A2-8BCA-66CC490C41FE}"/>
                        </a:ext>
                      </a:extLst>
                    </p:cNvPr>
                    <p:cNvGrpSpPr>
                      <a:grpSpLocks/>
                    </p:cNvGrpSpPr>
                    <p:nvPr/>
                  </p:nvGrpSpPr>
                  <p:grpSpPr bwMode="auto">
                    <a:xfrm>
                      <a:off x="1078707" y="2993336"/>
                      <a:ext cx="1169670" cy="723690"/>
                      <a:chOff x="2895600" y="3487261"/>
                      <a:chExt cx="1169670" cy="723690"/>
                    </a:xfrm>
                  </p:grpSpPr>
                  <p:sp>
                    <p:nvSpPr>
                      <p:cNvPr id="589" name="任意多边形 44">
                        <a:extLst>
                          <a:ext uri="{FF2B5EF4-FFF2-40B4-BE49-F238E27FC236}">
                            <a16:creationId xmlns="" xmlns:a16="http://schemas.microsoft.com/office/drawing/2014/main" id="{9697D309-4EF1-4D4E-A1E0-E5569C8D26E7}"/>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0" name="任意多边形 45">
                        <a:extLst>
                          <a:ext uri="{FF2B5EF4-FFF2-40B4-BE49-F238E27FC236}">
                            <a16:creationId xmlns="" xmlns:a16="http://schemas.microsoft.com/office/drawing/2014/main" id="{AE5B70BE-6142-466B-A845-EA9515DECF19}"/>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7" name="组合 82">
                      <a:extLst>
                        <a:ext uri="{FF2B5EF4-FFF2-40B4-BE49-F238E27FC236}">
                          <a16:creationId xmlns="" xmlns:a16="http://schemas.microsoft.com/office/drawing/2014/main" id="{244EC59B-0362-4162-86B6-C627483054A1}"/>
                        </a:ext>
                      </a:extLst>
                    </p:cNvPr>
                    <p:cNvGrpSpPr>
                      <a:grpSpLocks/>
                    </p:cNvGrpSpPr>
                    <p:nvPr/>
                  </p:nvGrpSpPr>
                  <p:grpSpPr bwMode="auto">
                    <a:xfrm>
                      <a:off x="618349" y="3122458"/>
                      <a:ext cx="850535" cy="1013128"/>
                      <a:chOff x="4720449" y="4163858"/>
                      <a:chExt cx="850535" cy="1013128"/>
                    </a:xfrm>
                  </p:grpSpPr>
                  <p:sp>
                    <p:nvSpPr>
                      <p:cNvPr id="587" name="任意多边形 42" hidden="1">
                        <a:extLst>
                          <a:ext uri="{FF2B5EF4-FFF2-40B4-BE49-F238E27FC236}">
                            <a16:creationId xmlns="" xmlns:a16="http://schemas.microsoft.com/office/drawing/2014/main" id="{14C8E773-1BF6-41B4-8E6E-8BCCCBEBF40B}"/>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8" name="任意多边形 43">
                        <a:extLst>
                          <a:ext uri="{FF2B5EF4-FFF2-40B4-BE49-F238E27FC236}">
                            <a16:creationId xmlns="" xmlns:a16="http://schemas.microsoft.com/office/drawing/2014/main" id="{1F405BB2-56E4-473D-9D02-F61461A7A728}"/>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8" name="组合 76">
                      <a:extLst>
                        <a:ext uri="{FF2B5EF4-FFF2-40B4-BE49-F238E27FC236}">
                          <a16:creationId xmlns="" xmlns:a16="http://schemas.microsoft.com/office/drawing/2014/main" id="{3CB75C82-78E7-48BA-8956-03AADF37BDC7}"/>
                        </a:ext>
                      </a:extLst>
                    </p:cNvPr>
                    <p:cNvGrpSpPr>
                      <a:grpSpLocks/>
                    </p:cNvGrpSpPr>
                    <p:nvPr/>
                  </p:nvGrpSpPr>
                  <p:grpSpPr bwMode="auto">
                    <a:xfrm>
                      <a:off x="-131440" y="2075280"/>
                      <a:ext cx="1172106" cy="1056965"/>
                      <a:chOff x="-1553840" y="2119273"/>
                      <a:chExt cx="1172106" cy="1056965"/>
                    </a:xfrm>
                  </p:grpSpPr>
                  <p:sp>
                    <p:nvSpPr>
                      <p:cNvPr id="585" name="Freeform 75_1" hidden="1">
                        <a:extLst>
                          <a:ext uri="{FF2B5EF4-FFF2-40B4-BE49-F238E27FC236}">
                            <a16:creationId xmlns="" xmlns:a16="http://schemas.microsoft.com/office/drawing/2014/main" id="{0D24DE60-DE2A-4584-BBBD-E420A7B63B7F}"/>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6" name="任意多边形 41">
                        <a:extLst>
                          <a:ext uri="{FF2B5EF4-FFF2-40B4-BE49-F238E27FC236}">
                            <a16:creationId xmlns="" xmlns:a16="http://schemas.microsoft.com/office/drawing/2014/main" id="{3C5B7C07-1210-4AD2-855A-35892DD9A9F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9" name="组合 77">
                      <a:extLst>
                        <a:ext uri="{FF2B5EF4-FFF2-40B4-BE49-F238E27FC236}">
                          <a16:creationId xmlns="" xmlns:a16="http://schemas.microsoft.com/office/drawing/2014/main" id="{B80ACA75-93B1-4C2B-AD7F-264F1AA02735}"/>
                        </a:ext>
                      </a:extLst>
                    </p:cNvPr>
                    <p:cNvGrpSpPr>
                      <a:grpSpLocks/>
                    </p:cNvGrpSpPr>
                    <p:nvPr/>
                  </p:nvGrpSpPr>
                  <p:grpSpPr bwMode="auto">
                    <a:xfrm>
                      <a:off x="-117221" y="2989912"/>
                      <a:ext cx="1172257" cy="735498"/>
                      <a:chOff x="227370" y="4232048"/>
                      <a:chExt cx="1172257" cy="735498"/>
                    </a:xfrm>
                  </p:grpSpPr>
                  <p:sp>
                    <p:nvSpPr>
                      <p:cNvPr id="583" name="任意多边形 38">
                        <a:extLst>
                          <a:ext uri="{FF2B5EF4-FFF2-40B4-BE49-F238E27FC236}">
                            <a16:creationId xmlns="" xmlns:a16="http://schemas.microsoft.com/office/drawing/2014/main" id="{7BFEA83D-AB49-4B1D-BCC8-42FAD3D7CE2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4" name="任意多边形 39">
                        <a:extLst>
                          <a:ext uri="{FF2B5EF4-FFF2-40B4-BE49-F238E27FC236}">
                            <a16:creationId xmlns="" xmlns:a16="http://schemas.microsoft.com/office/drawing/2014/main" id="{E1D5635E-BF51-43E3-A4A1-C43E7AE5772D}"/>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80" name="组合 68">
                      <a:extLst>
                        <a:ext uri="{FF2B5EF4-FFF2-40B4-BE49-F238E27FC236}">
                          <a16:creationId xmlns="" xmlns:a16="http://schemas.microsoft.com/office/drawing/2014/main" id="{D894325F-A34C-4FBF-9344-6846187A0862}"/>
                        </a:ext>
                      </a:extLst>
                    </p:cNvPr>
                    <p:cNvGrpSpPr>
                      <a:grpSpLocks/>
                    </p:cNvGrpSpPr>
                    <p:nvPr/>
                  </p:nvGrpSpPr>
                  <p:grpSpPr bwMode="auto">
                    <a:xfrm>
                      <a:off x="653667" y="1532255"/>
                      <a:ext cx="856733" cy="1585595"/>
                      <a:chOff x="2911092" y="1154430"/>
                      <a:chExt cx="856733" cy="1585595"/>
                    </a:xfrm>
                  </p:grpSpPr>
                  <p:sp>
                    <p:nvSpPr>
                      <p:cNvPr id="581" name="任意多边形 36">
                        <a:extLst>
                          <a:ext uri="{FF2B5EF4-FFF2-40B4-BE49-F238E27FC236}">
                            <a16:creationId xmlns="" xmlns:a16="http://schemas.microsoft.com/office/drawing/2014/main" id="{7F2BB9E7-C638-41DC-8745-91998B379E6A}"/>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2" name="任意多边形 37">
                        <a:extLst>
                          <a:ext uri="{FF2B5EF4-FFF2-40B4-BE49-F238E27FC236}">
                            <a16:creationId xmlns="" xmlns:a16="http://schemas.microsoft.com/office/drawing/2014/main" id="{833A2CB9-3DB1-4B4B-9001-7C2CCE79C45E}"/>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24" name="组合 64">
                    <a:extLst>
                      <a:ext uri="{FF2B5EF4-FFF2-40B4-BE49-F238E27FC236}">
                        <a16:creationId xmlns="" xmlns:a16="http://schemas.microsoft.com/office/drawing/2014/main" id="{BB1C0AA2-C7EE-43A2-B495-93FEC8D53FE3}"/>
                      </a:ext>
                    </a:extLst>
                  </p:cNvPr>
                  <p:cNvGrpSpPr>
                    <a:grpSpLocks/>
                  </p:cNvGrpSpPr>
                  <p:nvPr/>
                </p:nvGrpSpPr>
                <p:grpSpPr bwMode="auto">
                  <a:xfrm>
                    <a:off x="13371766" y="-568256"/>
                    <a:ext cx="3969643" cy="3121056"/>
                    <a:chOff x="-104553" y="2352286"/>
                    <a:chExt cx="3969643" cy="3121056"/>
                  </a:xfrm>
                </p:grpSpPr>
                <p:sp>
                  <p:nvSpPr>
                    <p:cNvPr id="573" name="椭圆 572">
                      <a:extLst>
                        <a:ext uri="{FF2B5EF4-FFF2-40B4-BE49-F238E27FC236}">
                          <a16:creationId xmlns="" xmlns:a16="http://schemas.microsoft.com/office/drawing/2014/main" id="{0F2D9281-6F84-4218-AEB0-A8B2EA58854D}"/>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4" name="椭圆 573">
                      <a:extLst>
                        <a:ext uri="{FF2B5EF4-FFF2-40B4-BE49-F238E27FC236}">
                          <a16:creationId xmlns="" xmlns:a16="http://schemas.microsoft.com/office/drawing/2014/main" id="{3C70D625-ABDD-46ED-A20D-D8D480B32BF4}"/>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5" name="组合 40">
                    <a:extLst>
                      <a:ext uri="{FF2B5EF4-FFF2-40B4-BE49-F238E27FC236}">
                        <a16:creationId xmlns="" xmlns:a16="http://schemas.microsoft.com/office/drawing/2014/main" id="{AABE77FC-5BDF-4EA2-9F1F-98FE71742DBE}"/>
                      </a:ext>
                    </a:extLst>
                  </p:cNvPr>
                  <p:cNvGrpSpPr>
                    <a:grpSpLocks/>
                  </p:cNvGrpSpPr>
                  <p:nvPr/>
                </p:nvGrpSpPr>
                <p:grpSpPr bwMode="auto">
                  <a:xfrm>
                    <a:off x="15232572" y="-1047421"/>
                    <a:ext cx="2124490" cy="2153566"/>
                    <a:chOff x="3971510" y="869821"/>
                    <a:chExt cx="2124490" cy="2153566"/>
                  </a:xfrm>
                </p:grpSpPr>
                <p:grpSp>
                  <p:nvGrpSpPr>
                    <p:cNvPr id="326" name="组合 19">
                      <a:extLst>
                        <a:ext uri="{FF2B5EF4-FFF2-40B4-BE49-F238E27FC236}">
                          <a16:creationId xmlns="" xmlns:a16="http://schemas.microsoft.com/office/drawing/2014/main" id="{86057636-536D-43F9-A5AA-06ABF365445E}"/>
                        </a:ext>
                      </a:extLst>
                    </p:cNvPr>
                    <p:cNvGrpSpPr>
                      <a:grpSpLocks/>
                    </p:cNvGrpSpPr>
                    <p:nvPr/>
                  </p:nvGrpSpPr>
                  <p:grpSpPr bwMode="auto">
                    <a:xfrm>
                      <a:off x="5052827" y="904964"/>
                      <a:ext cx="1043173" cy="1547336"/>
                      <a:chOff x="8202642" y="1331438"/>
                      <a:chExt cx="1043173" cy="1547336"/>
                    </a:xfrm>
                  </p:grpSpPr>
                  <p:sp>
                    <p:nvSpPr>
                      <p:cNvPr id="571" name="任意多边形 26">
                        <a:extLst>
                          <a:ext uri="{FF2B5EF4-FFF2-40B4-BE49-F238E27FC236}">
                            <a16:creationId xmlns="" xmlns:a16="http://schemas.microsoft.com/office/drawing/2014/main" id="{04D54AB1-4EBF-49CD-AB3D-E03582E7C722}"/>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72" name="任意多边形 27">
                        <a:extLst>
                          <a:ext uri="{FF2B5EF4-FFF2-40B4-BE49-F238E27FC236}">
                            <a16:creationId xmlns="" xmlns:a16="http://schemas.microsoft.com/office/drawing/2014/main" id="{7C07876F-1AA3-4CFF-9B25-C67D4734F8D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7" name="组合 39">
                      <a:extLst>
                        <a:ext uri="{FF2B5EF4-FFF2-40B4-BE49-F238E27FC236}">
                          <a16:creationId xmlns="" xmlns:a16="http://schemas.microsoft.com/office/drawing/2014/main" id="{B2A8D94F-E7F9-40FE-B2BD-03A7D664DF45}"/>
                        </a:ext>
                      </a:extLst>
                    </p:cNvPr>
                    <p:cNvGrpSpPr>
                      <a:grpSpLocks/>
                    </p:cNvGrpSpPr>
                    <p:nvPr/>
                  </p:nvGrpSpPr>
                  <p:grpSpPr bwMode="auto">
                    <a:xfrm>
                      <a:off x="4018410" y="869821"/>
                      <a:ext cx="1074500" cy="1569143"/>
                      <a:chOff x="4018410" y="869821"/>
                      <a:chExt cx="1074500" cy="1569143"/>
                    </a:xfrm>
                  </p:grpSpPr>
                  <p:sp>
                    <p:nvSpPr>
                      <p:cNvPr id="335" name="任意多边形 24">
                        <a:extLst>
                          <a:ext uri="{FF2B5EF4-FFF2-40B4-BE49-F238E27FC236}">
                            <a16:creationId xmlns="" xmlns:a16="http://schemas.microsoft.com/office/drawing/2014/main" id="{B1C37FD0-7D8B-42A7-A285-949D34469169}"/>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4" name="任意多边形 25">
                        <a:extLst>
                          <a:ext uri="{FF2B5EF4-FFF2-40B4-BE49-F238E27FC236}">
                            <a16:creationId xmlns="" xmlns:a16="http://schemas.microsoft.com/office/drawing/2014/main" id="{81CB1C90-6005-4B13-8BA5-46BB1A70A1A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8" name="组合 23">
                      <a:extLst>
                        <a:ext uri="{FF2B5EF4-FFF2-40B4-BE49-F238E27FC236}">
                          <a16:creationId xmlns="" xmlns:a16="http://schemas.microsoft.com/office/drawing/2014/main" id="{266DCC7B-E670-44C1-B50F-F66925329AB5}"/>
                        </a:ext>
                      </a:extLst>
                    </p:cNvPr>
                    <p:cNvGrpSpPr>
                      <a:grpSpLocks/>
                    </p:cNvGrpSpPr>
                    <p:nvPr/>
                  </p:nvGrpSpPr>
                  <p:grpSpPr bwMode="auto">
                    <a:xfrm>
                      <a:off x="5048035" y="2175212"/>
                      <a:ext cx="1018726" cy="829528"/>
                      <a:chOff x="7348022" y="2790825"/>
                      <a:chExt cx="1018726" cy="829528"/>
                    </a:xfrm>
                  </p:grpSpPr>
                  <p:sp>
                    <p:nvSpPr>
                      <p:cNvPr id="333" name="任意多边形 22" hidden="1">
                        <a:extLst>
                          <a:ext uri="{FF2B5EF4-FFF2-40B4-BE49-F238E27FC236}">
                            <a16:creationId xmlns="" xmlns:a16="http://schemas.microsoft.com/office/drawing/2014/main" id="{9D93F4BD-F3A6-4B4D-BDC8-3702A4ECBCE5}"/>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4" name="任意多边形 23">
                        <a:extLst>
                          <a:ext uri="{FF2B5EF4-FFF2-40B4-BE49-F238E27FC236}">
                            <a16:creationId xmlns="" xmlns:a16="http://schemas.microsoft.com/office/drawing/2014/main" id="{7C342C3A-A817-4227-91D6-1C30D689B979}"/>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9" name="组合 33">
                      <a:extLst>
                        <a:ext uri="{FF2B5EF4-FFF2-40B4-BE49-F238E27FC236}">
                          <a16:creationId xmlns="" xmlns:a16="http://schemas.microsoft.com/office/drawing/2014/main" id="{9D3BA4A0-E2E6-4439-BC85-ADBFD2347861}"/>
                        </a:ext>
                      </a:extLst>
                    </p:cNvPr>
                    <p:cNvGrpSpPr>
                      <a:grpSpLocks/>
                    </p:cNvGrpSpPr>
                    <p:nvPr/>
                  </p:nvGrpSpPr>
                  <p:grpSpPr bwMode="auto">
                    <a:xfrm>
                      <a:off x="3971510" y="2141238"/>
                      <a:ext cx="1066735" cy="882149"/>
                      <a:chOff x="8334175" y="1062762"/>
                      <a:chExt cx="1066735" cy="882149"/>
                    </a:xfrm>
                  </p:grpSpPr>
                  <p:sp>
                    <p:nvSpPr>
                      <p:cNvPr id="330" name="任意多边形 19">
                        <a:extLst>
                          <a:ext uri="{FF2B5EF4-FFF2-40B4-BE49-F238E27FC236}">
                            <a16:creationId xmlns="" xmlns:a16="http://schemas.microsoft.com/office/drawing/2014/main" id="{1FDABC55-1AC6-49B7-B409-06D8ECF5739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1" name="任意多边形 20">
                        <a:extLst>
                          <a:ext uri="{FF2B5EF4-FFF2-40B4-BE49-F238E27FC236}">
                            <a16:creationId xmlns="" xmlns:a16="http://schemas.microsoft.com/office/drawing/2014/main" id="{C328B553-1927-40EC-BD68-32055B13E41C}"/>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32" name="任意多边形 21">
                        <a:extLst>
                          <a:ext uri="{FF2B5EF4-FFF2-40B4-BE49-F238E27FC236}">
                            <a16:creationId xmlns="" xmlns:a16="http://schemas.microsoft.com/office/drawing/2014/main" id="{74F45B52-FAFB-49C2-901B-764CCA51EAB4}"/>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16" name="矩形 315">
              <a:extLst>
                <a:ext uri="{FF2B5EF4-FFF2-40B4-BE49-F238E27FC236}">
                  <a16:creationId xmlns="" xmlns:a16="http://schemas.microsoft.com/office/drawing/2014/main" id="{4E76E154-9FFA-4372-881F-03A3DE2D98A7}"/>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23" name="组合 622">
            <a:extLst>
              <a:ext uri="{FF2B5EF4-FFF2-40B4-BE49-F238E27FC236}">
                <a16:creationId xmlns="" xmlns:a16="http://schemas.microsoft.com/office/drawing/2014/main" id="{57328875-DA73-49D1-A0D5-F1AA272DD2D0}"/>
              </a:ext>
            </a:extLst>
          </p:cNvPr>
          <p:cNvGrpSpPr/>
          <p:nvPr/>
        </p:nvGrpSpPr>
        <p:grpSpPr>
          <a:xfrm>
            <a:off x="900172" y="3187578"/>
            <a:ext cx="2847475" cy="2847475"/>
            <a:chOff x="4005943" y="1714500"/>
            <a:chExt cx="4033157" cy="4033157"/>
          </a:xfrm>
        </p:grpSpPr>
        <p:grpSp>
          <p:nvGrpSpPr>
            <p:cNvPr id="624" name="组合 623">
              <a:extLst>
                <a:ext uri="{FF2B5EF4-FFF2-40B4-BE49-F238E27FC236}">
                  <a16:creationId xmlns="" xmlns:a16="http://schemas.microsoft.com/office/drawing/2014/main" id="{4FA183B0-100F-4D58-9692-B2268CA21BB6}"/>
                </a:ext>
              </a:extLst>
            </p:cNvPr>
            <p:cNvGrpSpPr>
              <a:grpSpLocks/>
            </p:cNvGrpSpPr>
            <p:nvPr/>
          </p:nvGrpSpPr>
          <p:grpSpPr bwMode="auto">
            <a:xfrm>
              <a:off x="4134074" y="2379793"/>
              <a:ext cx="3257326" cy="3254018"/>
              <a:chOff x="412646" y="656269"/>
              <a:chExt cx="3839484" cy="3834791"/>
            </a:xfrm>
          </p:grpSpPr>
          <p:sp>
            <p:nvSpPr>
              <p:cNvPr id="626" name="椭圆 625">
                <a:extLst>
                  <a:ext uri="{FF2B5EF4-FFF2-40B4-BE49-F238E27FC236}">
                    <a16:creationId xmlns="" xmlns:a16="http://schemas.microsoft.com/office/drawing/2014/main" id="{9B2BBBF4-45DB-4640-8006-5FA85933FD1F}"/>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27" name="组合 626">
                <a:extLst>
                  <a:ext uri="{FF2B5EF4-FFF2-40B4-BE49-F238E27FC236}">
                    <a16:creationId xmlns="" xmlns:a16="http://schemas.microsoft.com/office/drawing/2014/main" id="{FEE3DE6E-68E1-45A3-860E-519E417196B0}"/>
                  </a:ext>
                </a:extLst>
              </p:cNvPr>
              <p:cNvGrpSpPr>
                <a:grpSpLocks/>
              </p:cNvGrpSpPr>
              <p:nvPr/>
            </p:nvGrpSpPr>
            <p:grpSpPr bwMode="auto">
              <a:xfrm>
                <a:off x="1167595" y="656269"/>
                <a:ext cx="3084535" cy="3065208"/>
                <a:chOff x="1167595" y="656269"/>
                <a:chExt cx="3084535" cy="3065208"/>
              </a:xfrm>
            </p:grpSpPr>
            <p:sp>
              <p:nvSpPr>
                <p:cNvPr id="628" name="椭圆 627">
                  <a:extLst>
                    <a:ext uri="{FF2B5EF4-FFF2-40B4-BE49-F238E27FC236}">
                      <a16:creationId xmlns="" xmlns:a16="http://schemas.microsoft.com/office/drawing/2014/main" id="{54A5DACD-7B6E-471B-9536-2CD03D83461D}"/>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29" name="组合 126">
                  <a:extLst>
                    <a:ext uri="{FF2B5EF4-FFF2-40B4-BE49-F238E27FC236}">
                      <a16:creationId xmlns="" xmlns:a16="http://schemas.microsoft.com/office/drawing/2014/main" id="{2A76DB1B-05B6-4D0E-9166-6AAB35BA4ED6}"/>
                    </a:ext>
                  </a:extLst>
                </p:cNvPr>
                <p:cNvGrpSpPr>
                  <a:grpSpLocks/>
                </p:cNvGrpSpPr>
                <p:nvPr/>
              </p:nvGrpSpPr>
              <p:grpSpPr bwMode="auto">
                <a:xfrm>
                  <a:off x="1471763" y="905821"/>
                  <a:ext cx="2545098" cy="2726591"/>
                  <a:chOff x="5692632" y="2125830"/>
                  <a:chExt cx="2582391" cy="2767159"/>
                </a:xfrm>
              </p:grpSpPr>
              <p:sp>
                <p:nvSpPr>
                  <p:cNvPr id="692" name="任意多边形 72">
                    <a:extLst>
                      <a:ext uri="{FF2B5EF4-FFF2-40B4-BE49-F238E27FC236}">
                        <a16:creationId xmlns="" xmlns:a16="http://schemas.microsoft.com/office/drawing/2014/main" id="{EB936680-DAF9-46C2-8C66-BD0B307B7E26}"/>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3" name="任意多边形 73">
                    <a:extLst>
                      <a:ext uri="{FF2B5EF4-FFF2-40B4-BE49-F238E27FC236}">
                        <a16:creationId xmlns="" xmlns:a16="http://schemas.microsoft.com/office/drawing/2014/main" id="{1119E77C-DBBF-4C89-B982-135FA160D86F}"/>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4" name="任意多边形 74">
                    <a:extLst>
                      <a:ext uri="{FF2B5EF4-FFF2-40B4-BE49-F238E27FC236}">
                        <a16:creationId xmlns="" xmlns:a16="http://schemas.microsoft.com/office/drawing/2014/main" id="{B5CECC20-9493-48AC-8A0E-1A108828D6E4}"/>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5" name="任意多边形 75">
                    <a:extLst>
                      <a:ext uri="{FF2B5EF4-FFF2-40B4-BE49-F238E27FC236}">
                        <a16:creationId xmlns="" xmlns:a16="http://schemas.microsoft.com/office/drawing/2014/main" id="{7EB7319D-EA1B-462E-82DC-6C9BCA182682}"/>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6" name="任意多边形 76">
                    <a:extLst>
                      <a:ext uri="{FF2B5EF4-FFF2-40B4-BE49-F238E27FC236}">
                        <a16:creationId xmlns="" xmlns:a16="http://schemas.microsoft.com/office/drawing/2014/main" id="{D92CAE44-67D9-4084-B2B8-6FD28CEB01F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7" name="任意多边形 77">
                    <a:extLst>
                      <a:ext uri="{FF2B5EF4-FFF2-40B4-BE49-F238E27FC236}">
                        <a16:creationId xmlns="" xmlns:a16="http://schemas.microsoft.com/office/drawing/2014/main" id="{F32CE17E-7D05-4A87-91E2-CF8671B58976}"/>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0" name="组合 122">
                  <a:extLst>
                    <a:ext uri="{FF2B5EF4-FFF2-40B4-BE49-F238E27FC236}">
                      <a16:creationId xmlns="" xmlns:a16="http://schemas.microsoft.com/office/drawing/2014/main" id="{4BDCB483-FD5F-43DD-8E20-2435B8F37D9A}"/>
                    </a:ext>
                  </a:extLst>
                </p:cNvPr>
                <p:cNvGrpSpPr>
                  <a:grpSpLocks/>
                </p:cNvGrpSpPr>
                <p:nvPr/>
              </p:nvGrpSpPr>
              <p:grpSpPr bwMode="auto">
                <a:xfrm>
                  <a:off x="1238175" y="792388"/>
                  <a:ext cx="3013955" cy="2929089"/>
                  <a:chOff x="7642275" y="-3564091"/>
                  <a:chExt cx="5694363" cy="5534842"/>
                </a:xfrm>
              </p:grpSpPr>
              <p:grpSp>
                <p:nvGrpSpPr>
                  <p:cNvPr id="668" name="组合 108">
                    <a:extLst>
                      <a:ext uri="{FF2B5EF4-FFF2-40B4-BE49-F238E27FC236}">
                        <a16:creationId xmlns="" xmlns:a16="http://schemas.microsoft.com/office/drawing/2014/main" id="{AE690885-0BD9-4D24-9474-A564264E5E5E}"/>
                      </a:ext>
                    </a:extLst>
                  </p:cNvPr>
                  <p:cNvGrpSpPr>
                    <a:grpSpLocks/>
                  </p:cNvGrpSpPr>
                  <p:nvPr/>
                </p:nvGrpSpPr>
                <p:grpSpPr bwMode="auto">
                  <a:xfrm>
                    <a:off x="10568038" y="-2241539"/>
                    <a:ext cx="2768600" cy="1414311"/>
                    <a:chOff x="7264400" y="2182977"/>
                    <a:chExt cx="2768600" cy="1414311"/>
                  </a:xfrm>
                </p:grpSpPr>
                <p:sp>
                  <p:nvSpPr>
                    <p:cNvPr id="690" name="任意多边形 70">
                      <a:extLst>
                        <a:ext uri="{FF2B5EF4-FFF2-40B4-BE49-F238E27FC236}">
                          <a16:creationId xmlns="" xmlns:a16="http://schemas.microsoft.com/office/drawing/2014/main" id="{EB6DE57D-99C3-49FA-84DA-ACF6FAFDCCC1}"/>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91" name="任意多边形 71">
                      <a:extLst>
                        <a:ext uri="{FF2B5EF4-FFF2-40B4-BE49-F238E27FC236}">
                          <a16:creationId xmlns="" xmlns:a16="http://schemas.microsoft.com/office/drawing/2014/main" id="{21309ADF-D984-4FAD-9846-C064690BEC8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69" name="组合 109">
                    <a:extLst>
                      <a:ext uri="{FF2B5EF4-FFF2-40B4-BE49-F238E27FC236}">
                        <a16:creationId xmlns="" xmlns:a16="http://schemas.microsoft.com/office/drawing/2014/main" id="{9081C03C-66F1-47F4-81CC-FCDDCAAFD29B}"/>
                      </a:ext>
                    </a:extLst>
                  </p:cNvPr>
                  <p:cNvGrpSpPr>
                    <a:grpSpLocks/>
                  </p:cNvGrpSpPr>
                  <p:nvPr/>
                </p:nvGrpSpPr>
                <p:grpSpPr bwMode="auto">
                  <a:xfrm>
                    <a:off x="10555338" y="-792316"/>
                    <a:ext cx="2717800" cy="1467621"/>
                    <a:chOff x="7251700" y="3632200"/>
                    <a:chExt cx="2717800" cy="1467621"/>
                  </a:xfrm>
                </p:grpSpPr>
                <p:sp>
                  <p:nvSpPr>
                    <p:cNvPr id="688" name="任意多边形 68">
                      <a:extLst>
                        <a:ext uri="{FF2B5EF4-FFF2-40B4-BE49-F238E27FC236}">
                          <a16:creationId xmlns="" xmlns:a16="http://schemas.microsoft.com/office/drawing/2014/main" id="{6061B604-F8DE-4B9C-B0DA-A116AF5A11E0}"/>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9" name="任意多边形 69">
                      <a:extLst>
                        <a:ext uri="{FF2B5EF4-FFF2-40B4-BE49-F238E27FC236}">
                          <a16:creationId xmlns="" xmlns:a16="http://schemas.microsoft.com/office/drawing/2014/main" id="{74A6CB4A-1DC3-4843-8754-6AE6CA071F0D}"/>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0" name="组合 110">
                    <a:extLst>
                      <a:ext uri="{FF2B5EF4-FFF2-40B4-BE49-F238E27FC236}">
                        <a16:creationId xmlns="" xmlns:a16="http://schemas.microsoft.com/office/drawing/2014/main" id="{61F569AC-9BF4-4D92-AFC0-1D35CC155BEC}"/>
                      </a:ext>
                    </a:extLst>
                  </p:cNvPr>
                  <p:cNvGrpSpPr>
                    <a:grpSpLocks/>
                  </p:cNvGrpSpPr>
                  <p:nvPr/>
                </p:nvGrpSpPr>
                <p:grpSpPr bwMode="auto">
                  <a:xfrm>
                    <a:off x="10471931" y="-792316"/>
                    <a:ext cx="1523446" cy="2743380"/>
                    <a:chOff x="7168293" y="3632200"/>
                    <a:chExt cx="1523446" cy="2743380"/>
                  </a:xfrm>
                </p:grpSpPr>
                <p:sp>
                  <p:nvSpPr>
                    <p:cNvPr id="686" name="任意多边形 66">
                      <a:extLst>
                        <a:ext uri="{FF2B5EF4-FFF2-40B4-BE49-F238E27FC236}">
                          <a16:creationId xmlns="" xmlns:a16="http://schemas.microsoft.com/office/drawing/2014/main" id="{9453C284-24B9-4AA1-816F-23BD02B416EE}"/>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7" name="任意多边形 67">
                      <a:extLst>
                        <a:ext uri="{FF2B5EF4-FFF2-40B4-BE49-F238E27FC236}">
                          <a16:creationId xmlns="" xmlns:a16="http://schemas.microsoft.com/office/drawing/2014/main" id="{AF002774-311D-46B9-B0F9-64D1B2B0D9FF}"/>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1" name="组合 111">
                    <a:extLst>
                      <a:ext uri="{FF2B5EF4-FFF2-40B4-BE49-F238E27FC236}">
                        <a16:creationId xmlns="" xmlns:a16="http://schemas.microsoft.com/office/drawing/2014/main" id="{A8133960-83F9-4B5D-9F0F-03C10DAF9E5D}"/>
                      </a:ext>
                    </a:extLst>
                  </p:cNvPr>
                  <p:cNvGrpSpPr>
                    <a:grpSpLocks/>
                  </p:cNvGrpSpPr>
                  <p:nvPr/>
                </p:nvGrpSpPr>
                <p:grpSpPr bwMode="auto">
                  <a:xfrm>
                    <a:off x="8882232" y="-789141"/>
                    <a:ext cx="1567560" cy="2759892"/>
                    <a:chOff x="5578594" y="3635375"/>
                    <a:chExt cx="1567560" cy="2759892"/>
                  </a:xfrm>
                </p:grpSpPr>
                <p:sp>
                  <p:nvSpPr>
                    <p:cNvPr id="684" name="任意多边形 64">
                      <a:extLst>
                        <a:ext uri="{FF2B5EF4-FFF2-40B4-BE49-F238E27FC236}">
                          <a16:creationId xmlns="" xmlns:a16="http://schemas.microsoft.com/office/drawing/2014/main" id="{024A9104-57A9-4FA1-A2DA-7641946EF8AA}"/>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5" name="任意多边形 65">
                      <a:extLst>
                        <a:ext uri="{FF2B5EF4-FFF2-40B4-BE49-F238E27FC236}">
                          <a16:creationId xmlns="" xmlns:a16="http://schemas.microsoft.com/office/drawing/2014/main" id="{2F1FC2B2-D859-4553-8482-4874B6B0837F}"/>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2" name="组合 99">
                    <a:extLst>
                      <a:ext uri="{FF2B5EF4-FFF2-40B4-BE49-F238E27FC236}">
                        <a16:creationId xmlns="" xmlns:a16="http://schemas.microsoft.com/office/drawing/2014/main" id="{553F11A3-36DD-4341-8804-F0D0FABEEFAA}"/>
                      </a:ext>
                    </a:extLst>
                  </p:cNvPr>
                  <p:cNvGrpSpPr>
                    <a:grpSpLocks/>
                  </p:cNvGrpSpPr>
                  <p:nvPr/>
                </p:nvGrpSpPr>
                <p:grpSpPr bwMode="auto">
                  <a:xfrm>
                    <a:off x="10504538" y="-3459330"/>
                    <a:ext cx="1556982" cy="2603514"/>
                    <a:chOff x="7200900" y="965186"/>
                    <a:chExt cx="1556982" cy="2603514"/>
                  </a:xfrm>
                </p:grpSpPr>
                <p:sp>
                  <p:nvSpPr>
                    <p:cNvPr id="682" name="任意多边形 62">
                      <a:extLst>
                        <a:ext uri="{FF2B5EF4-FFF2-40B4-BE49-F238E27FC236}">
                          <a16:creationId xmlns="" xmlns:a16="http://schemas.microsoft.com/office/drawing/2014/main" id="{E4F4CE5D-B5BC-469F-A6AE-A84D2AB7E2E2}"/>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3" name="任意多边形 63">
                      <a:extLst>
                        <a:ext uri="{FF2B5EF4-FFF2-40B4-BE49-F238E27FC236}">
                          <a16:creationId xmlns="" xmlns:a16="http://schemas.microsoft.com/office/drawing/2014/main" id="{54429730-7AB0-443C-93AB-935665D8EBDB}"/>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3" name="组合 98">
                    <a:extLst>
                      <a:ext uri="{FF2B5EF4-FFF2-40B4-BE49-F238E27FC236}">
                        <a16:creationId xmlns="" xmlns:a16="http://schemas.microsoft.com/office/drawing/2014/main" id="{AD50CCE5-F5F6-4874-ADC6-F5ACAE576E04}"/>
                      </a:ext>
                    </a:extLst>
                  </p:cNvPr>
                  <p:cNvGrpSpPr>
                    <a:grpSpLocks/>
                  </p:cNvGrpSpPr>
                  <p:nvPr/>
                </p:nvGrpSpPr>
                <p:grpSpPr bwMode="auto">
                  <a:xfrm>
                    <a:off x="9007760" y="-3564091"/>
                    <a:ext cx="1499035" cy="2673350"/>
                    <a:chOff x="5704122" y="860425"/>
                    <a:chExt cx="1499035" cy="2673350"/>
                  </a:xfrm>
                </p:grpSpPr>
                <p:sp>
                  <p:nvSpPr>
                    <p:cNvPr id="680" name="任意多边形 60">
                      <a:extLst>
                        <a:ext uri="{FF2B5EF4-FFF2-40B4-BE49-F238E27FC236}">
                          <a16:creationId xmlns="" xmlns:a16="http://schemas.microsoft.com/office/drawing/2014/main" id="{94255AE5-E1F3-4CFA-ACA3-70BC5554CA4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1" name="任意多边形 61">
                      <a:extLst>
                        <a:ext uri="{FF2B5EF4-FFF2-40B4-BE49-F238E27FC236}">
                          <a16:creationId xmlns="" xmlns:a16="http://schemas.microsoft.com/office/drawing/2014/main" id="{B3C30F86-1F1F-4F2A-B697-0162F4581168}"/>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4" name="组合 113">
                    <a:extLst>
                      <a:ext uri="{FF2B5EF4-FFF2-40B4-BE49-F238E27FC236}">
                        <a16:creationId xmlns="" xmlns:a16="http://schemas.microsoft.com/office/drawing/2014/main" id="{5A49231F-344E-485B-86FC-BAC5BDB9B3C2}"/>
                      </a:ext>
                    </a:extLst>
                  </p:cNvPr>
                  <p:cNvGrpSpPr>
                    <a:grpSpLocks/>
                  </p:cNvGrpSpPr>
                  <p:nvPr/>
                </p:nvGrpSpPr>
                <p:grpSpPr bwMode="auto">
                  <a:xfrm>
                    <a:off x="7685138" y="-2293489"/>
                    <a:ext cx="2743200" cy="1482122"/>
                    <a:chOff x="4381500" y="2131027"/>
                    <a:chExt cx="2743200" cy="1482122"/>
                  </a:xfrm>
                </p:grpSpPr>
                <p:sp>
                  <p:nvSpPr>
                    <p:cNvPr id="678" name="任意多边形 58">
                      <a:extLst>
                        <a:ext uri="{FF2B5EF4-FFF2-40B4-BE49-F238E27FC236}">
                          <a16:creationId xmlns="" xmlns:a16="http://schemas.microsoft.com/office/drawing/2014/main" id="{ADC925C1-CB67-4BD1-AF70-07E04FB71DA9}"/>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9" name="任意多边形 59">
                      <a:extLst>
                        <a:ext uri="{FF2B5EF4-FFF2-40B4-BE49-F238E27FC236}">
                          <a16:creationId xmlns="" xmlns:a16="http://schemas.microsoft.com/office/drawing/2014/main" id="{F8284F6F-D1BC-4AAA-9E3C-F3D8AFD78D28}"/>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75" name="组合 112">
                    <a:extLst>
                      <a:ext uri="{FF2B5EF4-FFF2-40B4-BE49-F238E27FC236}">
                        <a16:creationId xmlns="" xmlns:a16="http://schemas.microsoft.com/office/drawing/2014/main" id="{36388242-5154-4E00-8604-A4D0A6404CCB}"/>
                      </a:ext>
                    </a:extLst>
                  </p:cNvPr>
                  <p:cNvGrpSpPr>
                    <a:grpSpLocks/>
                  </p:cNvGrpSpPr>
                  <p:nvPr/>
                </p:nvGrpSpPr>
                <p:grpSpPr bwMode="auto">
                  <a:xfrm>
                    <a:off x="7642275" y="-801840"/>
                    <a:ext cx="2773363" cy="1440922"/>
                    <a:chOff x="4338637" y="3622676"/>
                    <a:chExt cx="2773363" cy="1440922"/>
                  </a:xfrm>
                </p:grpSpPr>
                <p:sp>
                  <p:nvSpPr>
                    <p:cNvPr id="676" name="任意多边形 56">
                      <a:extLst>
                        <a:ext uri="{FF2B5EF4-FFF2-40B4-BE49-F238E27FC236}">
                          <a16:creationId xmlns="" xmlns:a16="http://schemas.microsoft.com/office/drawing/2014/main" id="{29E583F6-825C-4774-99B6-897727DCEFC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77" name="任意多边形 57">
                      <a:extLst>
                        <a:ext uri="{FF2B5EF4-FFF2-40B4-BE49-F238E27FC236}">
                          <a16:creationId xmlns="" xmlns:a16="http://schemas.microsoft.com/office/drawing/2014/main" id="{5468CFAB-37B9-4A97-8F86-5A3DC5B07CC0}"/>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31" name="组合 121">
                  <a:extLst>
                    <a:ext uri="{FF2B5EF4-FFF2-40B4-BE49-F238E27FC236}">
                      <a16:creationId xmlns="" xmlns:a16="http://schemas.microsoft.com/office/drawing/2014/main" id="{2594C6C9-6790-4B8D-8C0D-35A168304C3C}"/>
                    </a:ext>
                  </a:extLst>
                </p:cNvPr>
                <p:cNvGrpSpPr>
                  <a:grpSpLocks/>
                </p:cNvGrpSpPr>
                <p:nvPr/>
              </p:nvGrpSpPr>
              <p:grpSpPr bwMode="auto">
                <a:xfrm>
                  <a:off x="1167595" y="656269"/>
                  <a:ext cx="2724071" cy="2669454"/>
                  <a:chOff x="13371766" y="-2490898"/>
                  <a:chExt cx="5146323" cy="5043698"/>
                </a:xfrm>
              </p:grpSpPr>
              <p:grpSp>
                <p:nvGrpSpPr>
                  <p:cNvPr id="632" name="组合 84">
                    <a:extLst>
                      <a:ext uri="{FF2B5EF4-FFF2-40B4-BE49-F238E27FC236}">
                        <a16:creationId xmlns="" xmlns:a16="http://schemas.microsoft.com/office/drawing/2014/main" id="{10CDB78A-1D89-4AA8-AD2A-111DB4A8F53E}"/>
                      </a:ext>
                    </a:extLst>
                  </p:cNvPr>
                  <p:cNvGrpSpPr>
                    <a:grpSpLocks/>
                  </p:cNvGrpSpPr>
                  <p:nvPr/>
                </p:nvGrpSpPr>
                <p:grpSpPr bwMode="auto">
                  <a:xfrm>
                    <a:off x="14041858" y="-2490898"/>
                    <a:ext cx="4476231" cy="4896641"/>
                    <a:chOff x="-131440" y="1532255"/>
                    <a:chExt cx="2379817" cy="2603331"/>
                  </a:xfrm>
                </p:grpSpPr>
                <p:grpSp>
                  <p:nvGrpSpPr>
                    <p:cNvPr id="650" name="组合 69">
                      <a:extLst>
                        <a:ext uri="{FF2B5EF4-FFF2-40B4-BE49-F238E27FC236}">
                          <a16:creationId xmlns="" xmlns:a16="http://schemas.microsoft.com/office/drawing/2014/main" id="{62692F08-1DF4-4A77-9F51-6B3560ABE3EE}"/>
                        </a:ext>
                      </a:extLst>
                    </p:cNvPr>
                    <p:cNvGrpSpPr>
                      <a:grpSpLocks/>
                    </p:cNvGrpSpPr>
                    <p:nvPr/>
                  </p:nvGrpSpPr>
                  <p:grpSpPr bwMode="auto">
                    <a:xfrm>
                      <a:off x="1063163" y="2072415"/>
                      <a:ext cx="1179452" cy="1050341"/>
                      <a:chOff x="2682875" y="2154503"/>
                      <a:chExt cx="1179452" cy="1050341"/>
                    </a:xfrm>
                  </p:grpSpPr>
                  <p:sp>
                    <p:nvSpPr>
                      <p:cNvPr id="666" name="任意多边形 46">
                        <a:extLst>
                          <a:ext uri="{FF2B5EF4-FFF2-40B4-BE49-F238E27FC236}">
                            <a16:creationId xmlns="" xmlns:a16="http://schemas.microsoft.com/office/drawing/2014/main" id="{791FD158-2EE8-44BE-B291-85E74DDF7597}"/>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7" name="任意多边形 47">
                        <a:extLst>
                          <a:ext uri="{FF2B5EF4-FFF2-40B4-BE49-F238E27FC236}">
                            <a16:creationId xmlns="" xmlns:a16="http://schemas.microsoft.com/office/drawing/2014/main" id="{6591B17A-28D9-4D2D-9634-92639F35A5E8}"/>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1" name="组合 80">
                      <a:extLst>
                        <a:ext uri="{FF2B5EF4-FFF2-40B4-BE49-F238E27FC236}">
                          <a16:creationId xmlns="" xmlns:a16="http://schemas.microsoft.com/office/drawing/2014/main" id="{7C889C35-58FC-4DDA-9998-44604143C66E}"/>
                        </a:ext>
                      </a:extLst>
                    </p:cNvPr>
                    <p:cNvGrpSpPr>
                      <a:grpSpLocks/>
                    </p:cNvGrpSpPr>
                    <p:nvPr/>
                  </p:nvGrpSpPr>
                  <p:grpSpPr bwMode="auto">
                    <a:xfrm>
                      <a:off x="1078707" y="2993336"/>
                      <a:ext cx="1169670" cy="723690"/>
                      <a:chOff x="2895600" y="3487261"/>
                      <a:chExt cx="1169670" cy="723690"/>
                    </a:xfrm>
                  </p:grpSpPr>
                  <p:sp>
                    <p:nvSpPr>
                      <p:cNvPr id="664" name="任意多边形 44">
                        <a:extLst>
                          <a:ext uri="{FF2B5EF4-FFF2-40B4-BE49-F238E27FC236}">
                            <a16:creationId xmlns="" xmlns:a16="http://schemas.microsoft.com/office/drawing/2014/main" id="{63D2E4F7-FABB-433B-978A-D52FBC470ADD}"/>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5" name="任意多边形 45">
                        <a:extLst>
                          <a:ext uri="{FF2B5EF4-FFF2-40B4-BE49-F238E27FC236}">
                            <a16:creationId xmlns="" xmlns:a16="http://schemas.microsoft.com/office/drawing/2014/main" id="{8581961C-248E-49DA-8414-0B61E80AF3B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2" name="组合 82">
                      <a:extLst>
                        <a:ext uri="{FF2B5EF4-FFF2-40B4-BE49-F238E27FC236}">
                          <a16:creationId xmlns="" xmlns:a16="http://schemas.microsoft.com/office/drawing/2014/main" id="{05213244-53F3-4993-BCA7-53B60005462D}"/>
                        </a:ext>
                      </a:extLst>
                    </p:cNvPr>
                    <p:cNvGrpSpPr>
                      <a:grpSpLocks/>
                    </p:cNvGrpSpPr>
                    <p:nvPr/>
                  </p:nvGrpSpPr>
                  <p:grpSpPr bwMode="auto">
                    <a:xfrm>
                      <a:off x="618349" y="3122458"/>
                      <a:ext cx="850535" cy="1013128"/>
                      <a:chOff x="4720449" y="4163858"/>
                      <a:chExt cx="850535" cy="1013128"/>
                    </a:xfrm>
                  </p:grpSpPr>
                  <p:sp>
                    <p:nvSpPr>
                      <p:cNvPr id="662" name="任意多边形 42" hidden="1">
                        <a:extLst>
                          <a:ext uri="{FF2B5EF4-FFF2-40B4-BE49-F238E27FC236}">
                            <a16:creationId xmlns="" xmlns:a16="http://schemas.microsoft.com/office/drawing/2014/main" id="{3537E906-460A-44AA-973F-A66B96D317B5}"/>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3" name="任意多边形 43">
                        <a:extLst>
                          <a:ext uri="{FF2B5EF4-FFF2-40B4-BE49-F238E27FC236}">
                            <a16:creationId xmlns="" xmlns:a16="http://schemas.microsoft.com/office/drawing/2014/main" id="{EF67151B-C489-4125-9FB1-50F076F6199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3" name="组合 76">
                      <a:extLst>
                        <a:ext uri="{FF2B5EF4-FFF2-40B4-BE49-F238E27FC236}">
                          <a16:creationId xmlns="" xmlns:a16="http://schemas.microsoft.com/office/drawing/2014/main" id="{4BE56B10-7B23-42C0-B846-2FD69B9B8CE7}"/>
                        </a:ext>
                      </a:extLst>
                    </p:cNvPr>
                    <p:cNvGrpSpPr>
                      <a:grpSpLocks/>
                    </p:cNvGrpSpPr>
                    <p:nvPr/>
                  </p:nvGrpSpPr>
                  <p:grpSpPr bwMode="auto">
                    <a:xfrm>
                      <a:off x="-131440" y="2075280"/>
                      <a:ext cx="1172106" cy="1056965"/>
                      <a:chOff x="-1553840" y="2119273"/>
                      <a:chExt cx="1172106" cy="1056965"/>
                    </a:xfrm>
                  </p:grpSpPr>
                  <p:sp>
                    <p:nvSpPr>
                      <p:cNvPr id="660" name="Freeform 75_1" hidden="1">
                        <a:extLst>
                          <a:ext uri="{FF2B5EF4-FFF2-40B4-BE49-F238E27FC236}">
                            <a16:creationId xmlns="" xmlns:a16="http://schemas.microsoft.com/office/drawing/2014/main" id="{ECAABCB3-C1B4-46C6-942A-A7C8995AD3C6}"/>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1" name="任意多边形 41">
                        <a:extLst>
                          <a:ext uri="{FF2B5EF4-FFF2-40B4-BE49-F238E27FC236}">
                            <a16:creationId xmlns="" xmlns:a16="http://schemas.microsoft.com/office/drawing/2014/main" id="{A1A8DBF5-9BD9-4DBD-A6EB-E5178FA207A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4" name="组合 77">
                      <a:extLst>
                        <a:ext uri="{FF2B5EF4-FFF2-40B4-BE49-F238E27FC236}">
                          <a16:creationId xmlns="" xmlns:a16="http://schemas.microsoft.com/office/drawing/2014/main" id="{D6027DDD-C33E-4E69-965D-9B2869C8B86B}"/>
                        </a:ext>
                      </a:extLst>
                    </p:cNvPr>
                    <p:cNvGrpSpPr>
                      <a:grpSpLocks/>
                    </p:cNvGrpSpPr>
                    <p:nvPr/>
                  </p:nvGrpSpPr>
                  <p:grpSpPr bwMode="auto">
                    <a:xfrm>
                      <a:off x="-117221" y="2989912"/>
                      <a:ext cx="1172257" cy="735498"/>
                      <a:chOff x="227370" y="4232048"/>
                      <a:chExt cx="1172257" cy="735498"/>
                    </a:xfrm>
                  </p:grpSpPr>
                  <p:sp>
                    <p:nvSpPr>
                      <p:cNvPr id="658" name="任意多边形 38">
                        <a:extLst>
                          <a:ext uri="{FF2B5EF4-FFF2-40B4-BE49-F238E27FC236}">
                            <a16:creationId xmlns="" xmlns:a16="http://schemas.microsoft.com/office/drawing/2014/main" id="{58D28B14-3E4C-494D-8A3B-69EB56B7E7AA}"/>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9" name="任意多边形 39">
                        <a:extLst>
                          <a:ext uri="{FF2B5EF4-FFF2-40B4-BE49-F238E27FC236}">
                            <a16:creationId xmlns="" xmlns:a16="http://schemas.microsoft.com/office/drawing/2014/main" id="{3B92B955-B9B5-4AD4-A59D-6643F9C66981}"/>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55" name="组合 68">
                      <a:extLst>
                        <a:ext uri="{FF2B5EF4-FFF2-40B4-BE49-F238E27FC236}">
                          <a16:creationId xmlns="" xmlns:a16="http://schemas.microsoft.com/office/drawing/2014/main" id="{B2D8E338-DD22-45AD-B75D-36245A28022D}"/>
                        </a:ext>
                      </a:extLst>
                    </p:cNvPr>
                    <p:cNvGrpSpPr>
                      <a:grpSpLocks/>
                    </p:cNvGrpSpPr>
                    <p:nvPr/>
                  </p:nvGrpSpPr>
                  <p:grpSpPr bwMode="auto">
                    <a:xfrm>
                      <a:off x="653667" y="1532255"/>
                      <a:ext cx="856733" cy="1585595"/>
                      <a:chOff x="2911092" y="1154430"/>
                      <a:chExt cx="856733" cy="1585595"/>
                    </a:xfrm>
                  </p:grpSpPr>
                  <p:sp>
                    <p:nvSpPr>
                      <p:cNvPr id="656" name="任意多边形 36">
                        <a:extLst>
                          <a:ext uri="{FF2B5EF4-FFF2-40B4-BE49-F238E27FC236}">
                            <a16:creationId xmlns="" xmlns:a16="http://schemas.microsoft.com/office/drawing/2014/main" id="{289E1422-7DFD-432C-B7F9-2203A642C3D7}"/>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7" name="任意多边形 37">
                        <a:extLst>
                          <a:ext uri="{FF2B5EF4-FFF2-40B4-BE49-F238E27FC236}">
                            <a16:creationId xmlns="" xmlns:a16="http://schemas.microsoft.com/office/drawing/2014/main" id="{4F78D0ED-9205-4B43-B867-28B2C9C428F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633" name="组合 64">
                    <a:extLst>
                      <a:ext uri="{FF2B5EF4-FFF2-40B4-BE49-F238E27FC236}">
                        <a16:creationId xmlns="" xmlns:a16="http://schemas.microsoft.com/office/drawing/2014/main" id="{BF1BCA3D-4DBF-47BA-BB17-1BE2917026FD}"/>
                      </a:ext>
                    </a:extLst>
                  </p:cNvPr>
                  <p:cNvGrpSpPr>
                    <a:grpSpLocks/>
                  </p:cNvGrpSpPr>
                  <p:nvPr/>
                </p:nvGrpSpPr>
                <p:grpSpPr bwMode="auto">
                  <a:xfrm>
                    <a:off x="13371766" y="-568256"/>
                    <a:ext cx="3969643" cy="3121056"/>
                    <a:chOff x="-104553" y="2352286"/>
                    <a:chExt cx="3969643" cy="3121056"/>
                  </a:xfrm>
                </p:grpSpPr>
                <p:sp>
                  <p:nvSpPr>
                    <p:cNvPr id="648" name="椭圆 647">
                      <a:extLst>
                        <a:ext uri="{FF2B5EF4-FFF2-40B4-BE49-F238E27FC236}">
                          <a16:creationId xmlns="" xmlns:a16="http://schemas.microsoft.com/office/drawing/2014/main" id="{1A3D278A-5314-48E1-A431-EA4E2FC614C0}"/>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9" name="椭圆 648">
                      <a:extLst>
                        <a:ext uri="{FF2B5EF4-FFF2-40B4-BE49-F238E27FC236}">
                          <a16:creationId xmlns="" xmlns:a16="http://schemas.microsoft.com/office/drawing/2014/main" id="{F71D6DBA-76F3-45C4-82FB-EAD5D99F05F0}"/>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4" name="组合 40">
                    <a:extLst>
                      <a:ext uri="{FF2B5EF4-FFF2-40B4-BE49-F238E27FC236}">
                        <a16:creationId xmlns="" xmlns:a16="http://schemas.microsoft.com/office/drawing/2014/main" id="{0F557540-DBE8-46FA-99EE-2011C3420487}"/>
                      </a:ext>
                    </a:extLst>
                  </p:cNvPr>
                  <p:cNvGrpSpPr>
                    <a:grpSpLocks/>
                  </p:cNvGrpSpPr>
                  <p:nvPr/>
                </p:nvGrpSpPr>
                <p:grpSpPr bwMode="auto">
                  <a:xfrm>
                    <a:off x="15232572" y="-1047421"/>
                    <a:ext cx="2124490" cy="2153566"/>
                    <a:chOff x="3971510" y="869821"/>
                    <a:chExt cx="2124490" cy="2153566"/>
                  </a:xfrm>
                </p:grpSpPr>
                <p:grpSp>
                  <p:nvGrpSpPr>
                    <p:cNvPr id="635" name="组合 19">
                      <a:extLst>
                        <a:ext uri="{FF2B5EF4-FFF2-40B4-BE49-F238E27FC236}">
                          <a16:creationId xmlns="" xmlns:a16="http://schemas.microsoft.com/office/drawing/2014/main" id="{E8C3B67D-B45C-4956-B4AF-230541EB7A8C}"/>
                        </a:ext>
                      </a:extLst>
                    </p:cNvPr>
                    <p:cNvGrpSpPr>
                      <a:grpSpLocks/>
                    </p:cNvGrpSpPr>
                    <p:nvPr/>
                  </p:nvGrpSpPr>
                  <p:grpSpPr bwMode="auto">
                    <a:xfrm>
                      <a:off x="5052827" y="904964"/>
                      <a:ext cx="1043173" cy="1547336"/>
                      <a:chOff x="8202642" y="1331438"/>
                      <a:chExt cx="1043173" cy="1547336"/>
                    </a:xfrm>
                  </p:grpSpPr>
                  <p:sp>
                    <p:nvSpPr>
                      <p:cNvPr id="646" name="任意多边形 26">
                        <a:extLst>
                          <a:ext uri="{FF2B5EF4-FFF2-40B4-BE49-F238E27FC236}">
                            <a16:creationId xmlns="" xmlns:a16="http://schemas.microsoft.com/office/drawing/2014/main" id="{768645E0-E509-4805-AA14-4A9E89EE1569}"/>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7" name="任意多边形 27">
                        <a:extLst>
                          <a:ext uri="{FF2B5EF4-FFF2-40B4-BE49-F238E27FC236}">
                            <a16:creationId xmlns="" xmlns:a16="http://schemas.microsoft.com/office/drawing/2014/main" id="{DC8EBC2A-393B-48A9-870A-8A0A3CDD61C9}"/>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6" name="组合 39">
                      <a:extLst>
                        <a:ext uri="{FF2B5EF4-FFF2-40B4-BE49-F238E27FC236}">
                          <a16:creationId xmlns="" xmlns:a16="http://schemas.microsoft.com/office/drawing/2014/main" id="{7AFE11BE-FD99-49BF-9DFA-AA83304F9252}"/>
                        </a:ext>
                      </a:extLst>
                    </p:cNvPr>
                    <p:cNvGrpSpPr>
                      <a:grpSpLocks/>
                    </p:cNvGrpSpPr>
                    <p:nvPr/>
                  </p:nvGrpSpPr>
                  <p:grpSpPr bwMode="auto">
                    <a:xfrm>
                      <a:off x="4018410" y="869821"/>
                      <a:ext cx="1074500" cy="1569143"/>
                      <a:chOff x="4018410" y="869821"/>
                      <a:chExt cx="1074500" cy="1569143"/>
                    </a:xfrm>
                  </p:grpSpPr>
                  <p:sp>
                    <p:nvSpPr>
                      <p:cNvPr id="644" name="任意多边形 24">
                        <a:extLst>
                          <a:ext uri="{FF2B5EF4-FFF2-40B4-BE49-F238E27FC236}">
                            <a16:creationId xmlns="" xmlns:a16="http://schemas.microsoft.com/office/drawing/2014/main" id="{C2AC8FB6-CA9B-4238-89D0-F623FAB560EA}"/>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5" name="任意多边形 25">
                        <a:extLst>
                          <a:ext uri="{FF2B5EF4-FFF2-40B4-BE49-F238E27FC236}">
                            <a16:creationId xmlns="" xmlns:a16="http://schemas.microsoft.com/office/drawing/2014/main" id="{5051D0E4-B9E3-4D5F-98D8-C90162293E3C}"/>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7" name="组合 23">
                      <a:extLst>
                        <a:ext uri="{FF2B5EF4-FFF2-40B4-BE49-F238E27FC236}">
                          <a16:creationId xmlns="" xmlns:a16="http://schemas.microsoft.com/office/drawing/2014/main" id="{D3A90DE1-9A20-4BE9-9677-37EE53A7A85D}"/>
                        </a:ext>
                      </a:extLst>
                    </p:cNvPr>
                    <p:cNvGrpSpPr>
                      <a:grpSpLocks/>
                    </p:cNvGrpSpPr>
                    <p:nvPr/>
                  </p:nvGrpSpPr>
                  <p:grpSpPr bwMode="auto">
                    <a:xfrm>
                      <a:off x="5048035" y="2175212"/>
                      <a:ext cx="1018726" cy="829528"/>
                      <a:chOff x="7348022" y="2790825"/>
                      <a:chExt cx="1018726" cy="829528"/>
                    </a:xfrm>
                  </p:grpSpPr>
                  <p:sp>
                    <p:nvSpPr>
                      <p:cNvPr id="642" name="任意多边形 22" hidden="1">
                        <a:extLst>
                          <a:ext uri="{FF2B5EF4-FFF2-40B4-BE49-F238E27FC236}">
                            <a16:creationId xmlns="" xmlns:a16="http://schemas.microsoft.com/office/drawing/2014/main" id="{C9B8F1F6-6420-4CE6-8C61-FA248787C3D6}"/>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3" name="任意多边形 23">
                        <a:extLst>
                          <a:ext uri="{FF2B5EF4-FFF2-40B4-BE49-F238E27FC236}">
                            <a16:creationId xmlns="" xmlns:a16="http://schemas.microsoft.com/office/drawing/2014/main" id="{3E7A3E93-6E7D-4465-A71E-709A6E6E9181}"/>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8" name="组合 33">
                      <a:extLst>
                        <a:ext uri="{FF2B5EF4-FFF2-40B4-BE49-F238E27FC236}">
                          <a16:creationId xmlns="" xmlns:a16="http://schemas.microsoft.com/office/drawing/2014/main" id="{95D07EC9-972A-449D-B937-AD6AE08AE075}"/>
                        </a:ext>
                      </a:extLst>
                    </p:cNvPr>
                    <p:cNvGrpSpPr>
                      <a:grpSpLocks/>
                    </p:cNvGrpSpPr>
                    <p:nvPr/>
                  </p:nvGrpSpPr>
                  <p:grpSpPr bwMode="auto">
                    <a:xfrm>
                      <a:off x="3971510" y="2141238"/>
                      <a:ext cx="1066735" cy="882149"/>
                      <a:chOff x="8334175" y="1062762"/>
                      <a:chExt cx="1066735" cy="882149"/>
                    </a:xfrm>
                  </p:grpSpPr>
                  <p:sp>
                    <p:nvSpPr>
                      <p:cNvPr id="639" name="任意多边形 19">
                        <a:extLst>
                          <a:ext uri="{FF2B5EF4-FFF2-40B4-BE49-F238E27FC236}">
                            <a16:creationId xmlns="" xmlns:a16="http://schemas.microsoft.com/office/drawing/2014/main" id="{428AECF5-978D-4F47-9066-781F0A9B3A7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0" name="任意多边形 20">
                        <a:extLst>
                          <a:ext uri="{FF2B5EF4-FFF2-40B4-BE49-F238E27FC236}">
                            <a16:creationId xmlns="" xmlns:a16="http://schemas.microsoft.com/office/drawing/2014/main" id="{371C7652-00C1-4F2F-8E1E-86A2017F551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1" name="任意多边形 21">
                        <a:extLst>
                          <a:ext uri="{FF2B5EF4-FFF2-40B4-BE49-F238E27FC236}">
                            <a16:creationId xmlns="" xmlns:a16="http://schemas.microsoft.com/office/drawing/2014/main" id="{2E9E600A-7CB9-43DC-816A-41B6084E970A}"/>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625" name="矩形 624">
              <a:extLst>
                <a:ext uri="{FF2B5EF4-FFF2-40B4-BE49-F238E27FC236}">
                  <a16:creationId xmlns="" xmlns:a16="http://schemas.microsoft.com/office/drawing/2014/main" id="{6A776BBF-F16E-4D95-9160-3948E2999B6D}"/>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698" name="文本框 8">
            <a:extLst>
              <a:ext uri="{FF2B5EF4-FFF2-40B4-BE49-F238E27FC236}">
                <a16:creationId xmlns="" xmlns:a16="http://schemas.microsoft.com/office/drawing/2014/main" id="{5293E4C4-8D1C-4CDC-A7A3-B0DFC3B0C372}"/>
              </a:ext>
            </a:extLst>
          </p:cNvPr>
          <p:cNvSpPr txBox="1"/>
          <p:nvPr/>
        </p:nvSpPr>
        <p:spPr>
          <a:xfrm>
            <a:off x="1547830" y="2159887"/>
            <a:ext cx="2038584" cy="338633"/>
          </a:xfrm>
          <a:prstGeom prst="rect">
            <a:avLst/>
          </a:prstGeom>
          <a:noFill/>
        </p:spPr>
        <p:txBody>
          <a:bodyPr wrap="square" rtlCol="0">
            <a:spAutoFit/>
          </a:bodyPr>
          <a:lstStyle/>
          <a:p>
            <a:pPr algn="ctr" fontAlgn="auto">
              <a:spcBef>
                <a:spcPts val="0"/>
              </a:spcBef>
              <a:spcAft>
                <a:spcPts val="0"/>
              </a:spcAft>
            </a:pPr>
            <a:r>
              <a:rPr lang="zh-CN" altLang="en-US" sz="1600" b="1" dirty="0">
                <a:solidFill>
                  <a:srgbClr val="639392"/>
                </a:solidFill>
                <a:latin typeface="微软雅黑" panose="020B0503020204020204" pitchFamily="34" charset="-122"/>
                <a:ea typeface="微软雅黑" panose="020B0503020204020204" pitchFamily="34" charset="-122"/>
                <a:cs typeface="Lato Regular"/>
              </a:rPr>
              <a:t>计划一</a:t>
            </a:r>
          </a:p>
        </p:txBody>
      </p:sp>
      <p:sp>
        <p:nvSpPr>
          <p:cNvPr id="699" name="矩形 698">
            <a:extLst>
              <a:ext uri="{FF2B5EF4-FFF2-40B4-BE49-F238E27FC236}">
                <a16:creationId xmlns="" xmlns:a16="http://schemas.microsoft.com/office/drawing/2014/main" id="{5FA9073D-A421-4F04-88B7-07E919403CA2}"/>
              </a:ext>
            </a:extLst>
          </p:cNvPr>
          <p:cNvSpPr/>
          <p:nvPr/>
        </p:nvSpPr>
        <p:spPr>
          <a:xfrm>
            <a:off x="1450401" y="2720425"/>
            <a:ext cx="2233442" cy="630685"/>
          </a:xfrm>
          <a:prstGeom prst="rect">
            <a:avLst/>
          </a:prstGeom>
        </p:spPr>
        <p:txBody>
          <a:bodyPr wrap="square">
            <a:spAutoFit/>
          </a:bodyPr>
          <a:lstStyle/>
          <a:p>
            <a:pPr algn="ctr" fontAlgn="auto">
              <a:lnSpc>
                <a:spcPct val="120000"/>
              </a:lnSpc>
              <a:spcBef>
                <a:spcPts val="0"/>
              </a:spcBef>
              <a:spcAft>
                <a:spcPts val="0"/>
              </a:spcAft>
            </a:pPr>
            <a:r>
              <a:rPr lang="zh-CN" altLang="en-US" sz="1000" dirty="0">
                <a:solidFill>
                  <a:srgbClr val="639392"/>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grpSp>
        <p:nvGrpSpPr>
          <p:cNvPr id="700" name="ewr">
            <a:extLst>
              <a:ext uri="{FF2B5EF4-FFF2-40B4-BE49-F238E27FC236}">
                <a16:creationId xmlns="" xmlns:a16="http://schemas.microsoft.com/office/drawing/2014/main" id="{F76D74F0-46B6-47E1-A2F8-63DEC6A6E3EA}"/>
              </a:ext>
            </a:extLst>
          </p:cNvPr>
          <p:cNvGrpSpPr>
            <a:grpSpLocks/>
          </p:cNvGrpSpPr>
          <p:nvPr/>
        </p:nvGrpSpPr>
        <p:grpSpPr bwMode="auto">
          <a:xfrm>
            <a:off x="1313791" y="2471746"/>
            <a:ext cx="2506663" cy="211334"/>
            <a:chOff x="0" y="0"/>
            <a:chExt cx="2444" cy="206"/>
          </a:xfrm>
          <a:solidFill>
            <a:srgbClr val="639392"/>
          </a:solidFill>
        </p:grpSpPr>
        <p:sp>
          <p:nvSpPr>
            <p:cNvPr id="701" name="e23">
              <a:extLst>
                <a:ext uri="{FF2B5EF4-FFF2-40B4-BE49-F238E27FC236}">
                  <a16:creationId xmlns="" xmlns:a16="http://schemas.microsoft.com/office/drawing/2014/main" id="{ED9D586F-282A-4DFE-9F50-4F5D2BBA6106}"/>
                </a:ext>
              </a:extLst>
            </p:cNvPr>
            <p:cNvSpPr>
              <a:spLocks/>
            </p:cNvSpPr>
            <p:nvPr/>
          </p:nvSpPr>
          <p:spPr bwMode="auto">
            <a:xfrm>
              <a:off x="0" y="0"/>
              <a:ext cx="169" cy="204"/>
            </a:xfrm>
            <a:custGeom>
              <a:avLst/>
              <a:gdLst>
                <a:gd name="T0" fmla="*/ 0 w 71"/>
                <a:gd name="T1" fmla="*/ 106 h 83"/>
                <a:gd name="T2" fmla="*/ 69 w 71"/>
                <a:gd name="T3" fmla="*/ 88 h 83"/>
                <a:gd name="T4" fmla="*/ 90 w 71"/>
                <a:gd name="T5" fmla="*/ 96 h 83"/>
                <a:gd name="T6" fmla="*/ 81 w 71"/>
                <a:gd name="T7" fmla="*/ 42 h 83"/>
                <a:gd name="T8" fmla="*/ 150 w 71"/>
                <a:gd name="T9" fmla="*/ 20 h 83"/>
                <a:gd name="T10" fmla="*/ 157 w 71"/>
                <a:gd name="T11" fmla="*/ 64 h 83"/>
                <a:gd name="T12" fmla="*/ 150 w 71"/>
                <a:gd name="T13" fmla="*/ 76 h 83"/>
                <a:gd name="T14" fmla="*/ 126 w 71"/>
                <a:gd name="T15" fmla="*/ 79 h 83"/>
                <a:gd name="T16" fmla="*/ 121 w 71"/>
                <a:gd name="T17" fmla="*/ 57 h 83"/>
                <a:gd name="T18" fmla="*/ 145 w 71"/>
                <a:gd name="T19" fmla="*/ 52 h 83"/>
                <a:gd name="T20" fmla="*/ 152 w 71"/>
                <a:gd name="T21" fmla="*/ 57 h 83"/>
                <a:gd name="T22" fmla="*/ 133 w 71"/>
                <a:gd name="T23" fmla="*/ 20 h 83"/>
                <a:gd name="T24" fmla="*/ 86 w 71"/>
                <a:gd name="T25" fmla="*/ 52 h 83"/>
                <a:gd name="T26" fmla="*/ 117 w 71"/>
                <a:gd name="T27" fmla="*/ 101 h 83"/>
                <a:gd name="T28" fmla="*/ 131 w 71"/>
                <a:gd name="T29" fmla="*/ 103 h 83"/>
                <a:gd name="T30" fmla="*/ 131 w 71"/>
                <a:gd name="T31" fmla="*/ 108 h 83"/>
                <a:gd name="T32" fmla="*/ 114 w 71"/>
                <a:gd name="T33" fmla="*/ 113 h 83"/>
                <a:gd name="T34" fmla="*/ 86 w 71"/>
                <a:gd name="T35" fmla="*/ 160 h 83"/>
                <a:gd name="T36" fmla="*/ 126 w 71"/>
                <a:gd name="T37" fmla="*/ 197 h 83"/>
                <a:gd name="T38" fmla="*/ 152 w 71"/>
                <a:gd name="T39" fmla="*/ 157 h 83"/>
                <a:gd name="T40" fmla="*/ 145 w 71"/>
                <a:gd name="T41" fmla="*/ 162 h 83"/>
                <a:gd name="T42" fmla="*/ 121 w 71"/>
                <a:gd name="T43" fmla="*/ 157 h 83"/>
                <a:gd name="T44" fmla="*/ 126 w 71"/>
                <a:gd name="T45" fmla="*/ 135 h 83"/>
                <a:gd name="T46" fmla="*/ 150 w 71"/>
                <a:gd name="T47" fmla="*/ 138 h 83"/>
                <a:gd name="T48" fmla="*/ 159 w 71"/>
                <a:gd name="T49" fmla="*/ 182 h 83"/>
                <a:gd name="T50" fmla="*/ 121 w 71"/>
                <a:gd name="T51" fmla="*/ 204 h 83"/>
                <a:gd name="T52" fmla="*/ 83 w 71"/>
                <a:gd name="T53" fmla="*/ 177 h 83"/>
                <a:gd name="T54" fmla="*/ 93 w 71"/>
                <a:gd name="T55" fmla="*/ 118 h 83"/>
                <a:gd name="T56" fmla="*/ 67 w 71"/>
                <a:gd name="T57" fmla="*/ 128 h 83"/>
                <a:gd name="T58" fmla="*/ 10 w 71"/>
                <a:gd name="T59" fmla="*/ 116 h 83"/>
                <a:gd name="T60" fmla="*/ 0 w 71"/>
                <a:gd name="T61" fmla="*/ 108 h 83"/>
                <a:gd name="T62" fmla="*/ 0 w 71"/>
                <a:gd name="T63" fmla="*/ 106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83">
                  <a:moveTo>
                    <a:pt x="0" y="43"/>
                  </a:moveTo>
                  <a:cubicBezTo>
                    <a:pt x="9" y="37"/>
                    <a:pt x="18" y="32"/>
                    <a:pt x="29" y="36"/>
                  </a:cubicBezTo>
                  <a:cubicBezTo>
                    <a:pt x="32" y="36"/>
                    <a:pt x="35" y="38"/>
                    <a:pt x="38" y="39"/>
                  </a:cubicBezTo>
                  <a:cubicBezTo>
                    <a:pt x="33" y="32"/>
                    <a:pt x="31" y="25"/>
                    <a:pt x="34" y="17"/>
                  </a:cubicBezTo>
                  <a:cubicBezTo>
                    <a:pt x="38" y="5"/>
                    <a:pt x="53" y="0"/>
                    <a:pt x="63" y="8"/>
                  </a:cubicBezTo>
                  <a:cubicBezTo>
                    <a:pt x="69" y="13"/>
                    <a:pt x="70" y="20"/>
                    <a:pt x="66" y="26"/>
                  </a:cubicBezTo>
                  <a:cubicBezTo>
                    <a:pt x="65" y="28"/>
                    <a:pt x="64" y="29"/>
                    <a:pt x="63" y="31"/>
                  </a:cubicBezTo>
                  <a:cubicBezTo>
                    <a:pt x="60" y="34"/>
                    <a:pt x="56" y="35"/>
                    <a:pt x="53" y="32"/>
                  </a:cubicBezTo>
                  <a:cubicBezTo>
                    <a:pt x="50" y="30"/>
                    <a:pt x="49" y="26"/>
                    <a:pt x="51" y="23"/>
                  </a:cubicBezTo>
                  <a:cubicBezTo>
                    <a:pt x="53" y="20"/>
                    <a:pt x="57" y="19"/>
                    <a:pt x="61" y="21"/>
                  </a:cubicBezTo>
                  <a:cubicBezTo>
                    <a:pt x="62" y="21"/>
                    <a:pt x="63" y="22"/>
                    <a:pt x="64" y="23"/>
                  </a:cubicBezTo>
                  <a:cubicBezTo>
                    <a:pt x="67" y="16"/>
                    <a:pt x="63" y="10"/>
                    <a:pt x="56" y="8"/>
                  </a:cubicBezTo>
                  <a:cubicBezTo>
                    <a:pt x="47" y="5"/>
                    <a:pt x="38" y="11"/>
                    <a:pt x="36" y="21"/>
                  </a:cubicBezTo>
                  <a:cubicBezTo>
                    <a:pt x="34" y="31"/>
                    <a:pt x="39" y="40"/>
                    <a:pt x="49" y="41"/>
                  </a:cubicBezTo>
                  <a:cubicBezTo>
                    <a:pt x="51" y="42"/>
                    <a:pt x="53" y="42"/>
                    <a:pt x="55" y="42"/>
                  </a:cubicBezTo>
                  <a:cubicBezTo>
                    <a:pt x="55" y="43"/>
                    <a:pt x="55" y="43"/>
                    <a:pt x="55" y="44"/>
                  </a:cubicBezTo>
                  <a:cubicBezTo>
                    <a:pt x="53" y="45"/>
                    <a:pt x="50" y="45"/>
                    <a:pt x="48" y="46"/>
                  </a:cubicBezTo>
                  <a:cubicBezTo>
                    <a:pt x="39" y="48"/>
                    <a:pt x="34" y="55"/>
                    <a:pt x="36" y="65"/>
                  </a:cubicBezTo>
                  <a:cubicBezTo>
                    <a:pt x="37" y="74"/>
                    <a:pt x="44" y="80"/>
                    <a:pt x="53" y="80"/>
                  </a:cubicBezTo>
                  <a:cubicBezTo>
                    <a:pt x="62" y="79"/>
                    <a:pt x="68" y="70"/>
                    <a:pt x="64" y="64"/>
                  </a:cubicBezTo>
                  <a:cubicBezTo>
                    <a:pt x="63" y="65"/>
                    <a:pt x="62" y="66"/>
                    <a:pt x="61" y="66"/>
                  </a:cubicBezTo>
                  <a:cubicBezTo>
                    <a:pt x="58" y="68"/>
                    <a:pt x="53" y="67"/>
                    <a:pt x="51" y="64"/>
                  </a:cubicBezTo>
                  <a:cubicBezTo>
                    <a:pt x="49" y="61"/>
                    <a:pt x="50" y="57"/>
                    <a:pt x="53" y="55"/>
                  </a:cubicBezTo>
                  <a:cubicBezTo>
                    <a:pt x="55" y="53"/>
                    <a:pt x="60" y="53"/>
                    <a:pt x="63" y="56"/>
                  </a:cubicBezTo>
                  <a:cubicBezTo>
                    <a:pt x="67" y="61"/>
                    <a:pt x="71" y="66"/>
                    <a:pt x="67" y="74"/>
                  </a:cubicBezTo>
                  <a:cubicBezTo>
                    <a:pt x="64" y="80"/>
                    <a:pt x="58" y="83"/>
                    <a:pt x="51" y="83"/>
                  </a:cubicBezTo>
                  <a:cubicBezTo>
                    <a:pt x="43" y="83"/>
                    <a:pt x="38" y="79"/>
                    <a:pt x="35" y="72"/>
                  </a:cubicBezTo>
                  <a:cubicBezTo>
                    <a:pt x="31" y="63"/>
                    <a:pt x="32" y="55"/>
                    <a:pt x="39" y="48"/>
                  </a:cubicBezTo>
                  <a:cubicBezTo>
                    <a:pt x="35" y="49"/>
                    <a:pt x="32" y="51"/>
                    <a:pt x="28" y="52"/>
                  </a:cubicBezTo>
                  <a:cubicBezTo>
                    <a:pt x="19" y="54"/>
                    <a:pt x="11" y="51"/>
                    <a:pt x="4" y="47"/>
                  </a:cubicBezTo>
                  <a:cubicBezTo>
                    <a:pt x="3" y="46"/>
                    <a:pt x="1" y="45"/>
                    <a:pt x="0" y="44"/>
                  </a:cubicBezTo>
                  <a:cubicBezTo>
                    <a:pt x="0" y="44"/>
                    <a:pt x="0" y="44"/>
                    <a:pt x="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702" name="erwer">
              <a:extLst>
                <a:ext uri="{FF2B5EF4-FFF2-40B4-BE49-F238E27FC236}">
                  <a16:creationId xmlns="" xmlns:a16="http://schemas.microsoft.com/office/drawing/2014/main" id="{94328204-127D-4A95-8E68-F9878EBEA7A4}"/>
                </a:ext>
              </a:extLst>
            </p:cNvPr>
            <p:cNvSpPr>
              <a:spLocks/>
            </p:cNvSpPr>
            <p:nvPr/>
          </p:nvSpPr>
          <p:spPr bwMode="auto">
            <a:xfrm>
              <a:off x="145" y="91"/>
              <a:ext cx="2155" cy="32"/>
            </a:xfrm>
            <a:custGeom>
              <a:avLst/>
              <a:gdLst>
                <a:gd name="T0" fmla="*/ 59 w 910"/>
                <a:gd name="T1" fmla="*/ 0 h 13"/>
                <a:gd name="T2" fmla="*/ 270 w 910"/>
                <a:gd name="T3" fmla="*/ 10 h 13"/>
                <a:gd name="T4" fmla="*/ 348 w 910"/>
                <a:gd name="T5" fmla="*/ 12 h 13"/>
                <a:gd name="T6" fmla="*/ 1762 w 910"/>
                <a:gd name="T7" fmla="*/ 12 h 13"/>
                <a:gd name="T8" fmla="*/ 2041 w 910"/>
                <a:gd name="T9" fmla="*/ 2 h 13"/>
                <a:gd name="T10" fmla="*/ 2136 w 910"/>
                <a:gd name="T11" fmla="*/ 0 h 13"/>
                <a:gd name="T12" fmla="*/ 2155 w 910"/>
                <a:gd name="T13" fmla="*/ 17 h 13"/>
                <a:gd name="T14" fmla="*/ 2136 w 910"/>
                <a:gd name="T15" fmla="*/ 32 h 13"/>
                <a:gd name="T16" fmla="*/ 1923 w 910"/>
                <a:gd name="T17" fmla="*/ 25 h 13"/>
                <a:gd name="T18" fmla="*/ 1655 w 910"/>
                <a:gd name="T19" fmla="*/ 20 h 13"/>
                <a:gd name="T20" fmla="*/ 791 w 910"/>
                <a:gd name="T21" fmla="*/ 20 h 13"/>
                <a:gd name="T22" fmla="*/ 118 w 910"/>
                <a:gd name="T23" fmla="*/ 30 h 13"/>
                <a:gd name="T24" fmla="*/ 21 w 910"/>
                <a:gd name="T25" fmla="*/ 32 h 13"/>
                <a:gd name="T26" fmla="*/ 2 w 910"/>
                <a:gd name="T27" fmla="*/ 15 h 13"/>
                <a:gd name="T28" fmla="*/ 19 w 910"/>
                <a:gd name="T29" fmla="*/ 0 h 13"/>
                <a:gd name="T30" fmla="*/ 59 w 910"/>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10" h="13">
                  <a:moveTo>
                    <a:pt x="25" y="0"/>
                  </a:moveTo>
                  <a:cubicBezTo>
                    <a:pt x="55" y="1"/>
                    <a:pt x="84" y="3"/>
                    <a:pt x="114" y="4"/>
                  </a:cubicBezTo>
                  <a:cubicBezTo>
                    <a:pt x="125" y="4"/>
                    <a:pt x="136" y="5"/>
                    <a:pt x="147" y="5"/>
                  </a:cubicBezTo>
                  <a:cubicBezTo>
                    <a:pt x="346" y="5"/>
                    <a:pt x="545" y="5"/>
                    <a:pt x="744" y="5"/>
                  </a:cubicBezTo>
                  <a:cubicBezTo>
                    <a:pt x="783" y="5"/>
                    <a:pt x="822" y="2"/>
                    <a:pt x="862" y="1"/>
                  </a:cubicBezTo>
                  <a:cubicBezTo>
                    <a:pt x="875" y="0"/>
                    <a:pt x="889" y="0"/>
                    <a:pt x="902" y="0"/>
                  </a:cubicBezTo>
                  <a:cubicBezTo>
                    <a:pt x="907" y="0"/>
                    <a:pt x="910" y="2"/>
                    <a:pt x="910" y="7"/>
                  </a:cubicBezTo>
                  <a:cubicBezTo>
                    <a:pt x="910" y="11"/>
                    <a:pt x="907" y="13"/>
                    <a:pt x="902" y="13"/>
                  </a:cubicBezTo>
                  <a:cubicBezTo>
                    <a:pt x="872" y="12"/>
                    <a:pt x="842" y="11"/>
                    <a:pt x="812" y="10"/>
                  </a:cubicBezTo>
                  <a:cubicBezTo>
                    <a:pt x="775" y="9"/>
                    <a:pt x="737" y="8"/>
                    <a:pt x="699" y="8"/>
                  </a:cubicBezTo>
                  <a:cubicBezTo>
                    <a:pt x="578" y="8"/>
                    <a:pt x="456" y="8"/>
                    <a:pt x="334" y="8"/>
                  </a:cubicBezTo>
                  <a:cubicBezTo>
                    <a:pt x="240" y="9"/>
                    <a:pt x="145" y="6"/>
                    <a:pt x="50" y="12"/>
                  </a:cubicBezTo>
                  <a:cubicBezTo>
                    <a:pt x="36" y="13"/>
                    <a:pt x="23" y="13"/>
                    <a:pt x="9" y="13"/>
                  </a:cubicBezTo>
                  <a:cubicBezTo>
                    <a:pt x="4" y="13"/>
                    <a:pt x="0" y="10"/>
                    <a:pt x="1" y="6"/>
                  </a:cubicBezTo>
                  <a:cubicBezTo>
                    <a:pt x="1" y="2"/>
                    <a:pt x="3" y="0"/>
                    <a:pt x="8" y="0"/>
                  </a:cubicBezTo>
                  <a:cubicBezTo>
                    <a:pt x="14" y="0"/>
                    <a:pt x="20"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703" name="e1">
              <a:extLst>
                <a:ext uri="{FF2B5EF4-FFF2-40B4-BE49-F238E27FC236}">
                  <a16:creationId xmlns="" xmlns:a16="http://schemas.microsoft.com/office/drawing/2014/main" id="{BF0CAAAA-C9AB-44EE-BABC-4E4C1EA2D705}"/>
                </a:ext>
              </a:extLst>
            </p:cNvPr>
            <p:cNvSpPr>
              <a:spLocks/>
            </p:cNvSpPr>
            <p:nvPr/>
          </p:nvSpPr>
          <p:spPr bwMode="auto">
            <a:xfrm>
              <a:off x="2276" y="7"/>
              <a:ext cx="168" cy="199"/>
            </a:xfrm>
            <a:custGeom>
              <a:avLst/>
              <a:gdLst>
                <a:gd name="T0" fmla="*/ 40 w 71"/>
                <a:gd name="T1" fmla="*/ 98 h 81"/>
                <a:gd name="T2" fmla="*/ 54 w 71"/>
                <a:gd name="T3" fmla="*/ 93 h 81"/>
                <a:gd name="T4" fmla="*/ 83 w 71"/>
                <a:gd name="T5" fmla="*/ 39 h 81"/>
                <a:gd name="T6" fmla="*/ 35 w 71"/>
                <a:gd name="T7" fmla="*/ 12 h 81"/>
                <a:gd name="T8" fmla="*/ 19 w 71"/>
                <a:gd name="T9" fmla="*/ 49 h 81"/>
                <a:gd name="T10" fmla="*/ 24 w 71"/>
                <a:gd name="T11" fmla="*/ 44 h 81"/>
                <a:gd name="T12" fmla="*/ 47 w 71"/>
                <a:gd name="T13" fmla="*/ 49 h 81"/>
                <a:gd name="T14" fmla="*/ 45 w 71"/>
                <a:gd name="T15" fmla="*/ 71 h 81"/>
                <a:gd name="T16" fmla="*/ 21 w 71"/>
                <a:gd name="T17" fmla="*/ 69 h 81"/>
                <a:gd name="T18" fmla="*/ 12 w 71"/>
                <a:gd name="T19" fmla="*/ 22 h 81"/>
                <a:gd name="T20" fmla="*/ 54 w 71"/>
                <a:gd name="T21" fmla="*/ 2 h 81"/>
                <a:gd name="T22" fmla="*/ 90 w 71"/>
                <a:gd name="T23" fmla="*/ 39 h 81"/>
                <a:gd name="T24" fmla="*/ 80 w 71"/>
                <a:gd name="T25" fmla="*/ 88 h 81"/>
                <a:gd name="T26" fmla="*/ 168 w 71"/>
                <a:gd name="T27" fmla="*/ 98 h 81"/>
                <a:gd name="T28" fmla="*/ 78 w 71"/>
                <a:gd name="T29" fmla="*/ 111 h 81"/>
                <a:gd name="T30" fmla="*/ 90 w 71"/>
                <a:gd name="T31" fmla="*/ 157 h 81"/>
                <a:gd name="T32" fmla="*/ 64 w 71"/>
                <a:gd name="T33" fmla="*/ 194 h 81"/>
                <a:gd name="T34" fmla="*/ 19 w 71"/>
                <a:gd name="T35" fmla="*/ 187 h 81"/>
                <a:gd name="T36" fmla="*/ 12 w 71"/>
                <a:gd name="T37" fmla="*/ 142 h 81"/>
                <a:gd name="T38" fmla="*/ 19 w 71"/>
                <a:gd name="T39" fmla="*/ 133 h 81"/>
                <a:gd name="T40" fmla="*/ 43 w 71"/>
                <a:gd name="T41" fmla="*/ 128 h 81"/>
                <a:gd name="T42" fmla="*/ 47 w 71"/>
                <a:gd name="T43" fmla="*/ 152 h 81"/>
                <a:gd name="T44" fmla="*/ 21 w 71"/>
                <a:gd name="T45" fmla="*/ 152 h 81"/>
                <a:gd name="T46" fmla="*/ 19 w 71"/>
                <a:gd name="T47" fmla="*/ 147 h 81"/>
                <a:gd name="T48" fmla="*/ 31 w 71"/>
                <a:gd name="T49" fmla="*/ 187 h 81"/>
                <a:gd name="T50" fmla="*/ 85 w 71"/>
                <a:gd name="T51" fmla="*/ 155 h 81"/>
                <a:gd name="T52" fmla="*/ 50 w 71"/>
                <a:gd name="T53" fmla="*/ 103 h 81"/>
                <a:gd name="T54" fmla="*/ 40 w 71"/>
                <a:gd name="T55" fmla="*/ 101 h 81"/>
                <a:gd name="T56" fmla="*/ 40 w 71"/>
                <a:gd name="T57" fmla="*/ 98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1" h="81">
                  <a:moveTo>
                    <a:pt x="17" y="40"/>
                  </a:moveTo>
                  <a:cubicBezTo>
                    <a:pt x="19" y="39"/>
                    <a:pt x="21" y="39"/>
                    <a:pt x="23" y="38"/>
                  </a:cubicBezTo>
                  <a:cubicBezTo>
                    <a:pt x="35" y="36"/>
                    <a:pt x="37" y="26"/>
                    <a:pt x="35" y="16"/>
                  </a:cubicBezTo>
                  <a:cubicBezTo>
                    <a:pt x="34" y="7"/>
                    <a:pt x="23" y="2"/>
                    <a:pt x="15" y="5"/>
                  </a:cubicBezTo>
                  <a:cubicBezTo>
                    <a:pt x="8" y="7"/>
                    <a:pt x="5" y="14"/>
                    <a:pt x="8" y="20"/>
                  </a:cubicBezTo>
                  <a:cubicBezTo>
                    <a:pt x="9" y="19"/>
                    <a:pt x="9" y="18"/>
                    <a:pt x="10" y="18"/>
                  </a:cubicBezTo>
                  <a:cubicBezTo>
                    <a:pt x="14" y="16"/>
                    <a:pt x="18" y="17"/>
                    <a:pt x="20" y="20"/>
                  </a:cubicBezTo>
                  <a:cubicBezTo>
                    <a:pt x="22" y="23"/>
                    <a:pt x="21" y="27"/>
                    <a:pt x="19" y="29"/>
                  </a:cubicBezTo>
                  <a:cubicBezTo>
                    <a:pt x="16" y="32"/>
                    <a:pt x="11" y="31"/>
                    <a:pt x="9" y="28"/>
                  </a:cubicBezTo>
                  <a:cubicBezTo>
                    <a:pt x="5" y="22"/>
                    <a:pt x="0" y="17"/>
                    <a:pt x="5" y="9"/>
                  </a:cubicBezTo>
                  <a:cubicBezTo>
                    <a:pt x="8" y="4"/>
                    <a:pt x="16" y="0"/>
                    <a:pt x="23" y="1"/>
                  </a:cubicBezTo>
                  <a:cubicBezTo>
                    <a:pt x="31" y="3"/>
                    <a:pt x="37" y="9"/>
                    <a:pt x="38" y="16"/>
                  </a:cubicBezTo>
                  <a:cubicBezTo>
                    <a:pt x="40" y="23"/>
                    <a:pt x="39" y="26"/>
                    <a:pt x="34" y="36"/>
                  </a:cubicBezTo>
                  <a:cubicBezTo>
                    <a:pt x="47" y="28"/>
                    <a:pt x="59" y="31"/>
                    <a:pt x="71" y="40"/>
                  </a:cubicBezTo>
                  <a:cubicBezTo>
                    <a:pt x="63" y="49"/>
                    <a:pt x="51" y="51"/>
                    <a:pt x="33" y="45"/>
                  </a:cubicBezTo>
                  <a:cubicBezTo>
                    <a:pt x="38" y="51"/>
                    <a:pt x="40" y="57"/>
                    <a:pt x="38" y="64"/>
                  </a:cubicBezTo>
                  <a:cubicBezTo>
                    <a:pt x="37" y="71"/>
                    <a:pt x="33" y="76"/>
                    <a:pt x="27" y="79"/>
                  </a:cubicBezTo>
                  <a:cubicBezTo>
                    <a:pt x="20" y="81"/>
                    <a:pt x="14" y="80"/>
                    <a:pt x="8" y="76"/>
                  </a:cubicBezTo>
                  <a:cubicBezTo>
                    <a:pt x="2" y="71"/>
                    <a:pt x="1" y="64"/>
                    <a:pt x="5" y="58"/>
                  </a:cubicBezTo>
                  <a:cubicBezTo>
                    <a:pt x="6" y="57"/>
                    <a:pt x="7" y="55"/>
                    <a:pt x="8" y="54"/>
                  </a:cubicBezTo>
                  <a:cubicBezTo>
                    <a:pt x="11" y="50"/>
                    <a:pt x="15" y="49"/>
                    <a:pt x="18" y="52"/>
                  </a:cubicBezTo>
                  <a:cubicBezTo>
                    <a:pt x="22" y="54"/>
                    <a:pt x="22" y="59"/>
                    <a:pt x="20" y="62"/>
                  </a:cubicBezTo>
                  <a:cubicBezTo>
                    <a:pt x="17" y="65"/>
                    <a:pt x="13" y="65"/>
                    <a:pt x="9" y="62"/>
                  </a:cubicBezTo>
                  <a:cubicBezTo>
                    <a:pt x="9" y="62"/>
                    <a:pt x="9" y="61"/>
                    <a:pt x="8" y="60"/>
                  </a:cubicBezTo>
                  <a:cubicBezTo>
                    <a:pt x="5" y="67"/>
                    <a:pt x="7" y="73"/>
                    <a:pt x="13" y="76"/>
                  </a:cubicBezTo>
                  <a:cubicBezTo>
                    <a:pt x="23" y="80"/>
                    <a:pt x="34" y="73"/>
                    <a:pt x="36" y="63"/>
                  </a:cubicBezTo>
                  <a:cubicBezTo>
                    <a:pt x="37" y="51"/>
                    <a:pt x="32" y="44"/>
                    <a:pt x="21" y="42"/>
                  </a:cubicBezTo>
                  <a:cubicBezTo>
                    <a:pt x="19" y="42"/>
                    <a:pt x="18" y="42"/>
                    <a:pt x="17" y="41"/>
                  </a:cubicBezTo>
                  <a:cubicBezTo>
                    <a:pt x="17" y="41"/>
                    <a:pt x="17" y="40"/>
                    <a:pt x="1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grpSp>
      <p:sp>
        <p:nvSpPr>
          <p:cNvPr id="704" name="文本框 8">
            <a:extLst>
              <a:ext uri="{FF2B5EF4-FFF2-40B4-BE49-F238E27FC236}">
                <a16:creationId xmlns="" xmlns:a16="http://schemas.microsoft.com/office/drawing/2014/main" id="{5A4A7260-6465-4F12-8B77-2C4A644C0F0C}"/>
              </a:ext>
            </a:extLst>
          </p:cNvPr>
          <p:cNvSpPr txBox="1"/>
          <p:nvPr/>
        </p:nvSpPr>
        <p:spPr>
          <a:xfrm>
            <a:off x="8605375" y="4308064"/>
            <a:ext cx="2038584" cy="338633"/>
          </a:xfrm>
          <a:prstGeom prst="rect">
            <a:avLst/>
          </a:prstGeom>
          <a:noFill/>
        </p:spPr>
        <p:txBody>
          <a:bodyPr wrap="square" rtlCol="0">
            <a:spAutoFit/>
          </a:bodyPr>
          <a:lstStyle/>
          <a:p>
            <a:pPr algn="ctr" fontAlgn="auto">
              <a:spcBef>
                <a:spcPts val="0"/>
              </a:spcBef>
              <a:spcAft>
                <a:spcPts val="0"/>
              </a:spcAft>
            </a:pPr>
            <a:r>
              <a:rPr lang="zh-CN" altLang="en-US" sz="1600" b="1" dirty="0">
                <a:solidFill>
                  <a:srgbClr val="639392"/>
                </a:solidFill>
                <a:latin typeface="微软雅黑" panose="020B0503020204020204" pitchFamily="34" charset="-122"/>
                <a:ea typeface="微软雅黑" panose="020B0503020204020204" pitchFamily="34" charset="-122"/>
                <a:cs typeface="Lato Regular"/>
              </a:rPr>
              <a:t>计划二</a:t>
            </a:r>
          </a:p>
        </p:txBody>
      </p:sp>
      <p:sp>
        <p:nvSpPr>
          <p:cNvPr id="705" name="矩形 704">
            <a:extLst>
              <a:ext uri="{FF2B5EF4-FFF2-40B4-BE49-F238E27FC236}">
                <a16:creationId xmlns="" xmlns:a16="http://schemas.microsoft.com/office/drawing/2014/main" id="{4887D335-2A8A-440A-A41E-C18628CFD0EE}"/>
              </a:ext>
            </a:extLst>
          </p:cNvPr>
          <p:cNvSpPr/>
          <p:nvPr/>
        </p:nvSpPr>
        <p:spPr>
          <a:xfrm>
            <a:off x="8507946" y="4868602"/>
            <a:ext cx="2233442" cy="630685"/>
          </a:xfrm>
          <a:prstGeom prst="rect">
            <a:avLst/>
          </a:prstGeom>
        </p:spPr>
        <p:txBody>
          <a:bodyPr wrap="square">
            <a:spAutoFit/>
          </a:bodyPr>
          <a:lstStyle/>
          <a:p>
            <a:pPr algn="ctr" fontAlgn="auto">
              <a:lnSpc>
                <a:spcPct val="120000"/>
              </a:lnSpc>
              <a:spcBef>
                <a:spcPts val="0"/>
              </a:spcBef>
              <a:spcAft>
                <a:spcPts val="0"/>
              </a:spcAft>
            </a:pPr>
            <a:r>
              <a:rPr lang="zh-CN" altLang="en-US" sz="1000" dirty="0">
                <a:solidFill>
                  <a:srgbClr val="639392"/>
                </a:solidFill>
                <a:latin typeface="微软雅黑" panose="020B0503020204020204" pitchFamily="34" charset="-122"/>
                <a:ea typeface="微软雅黑" panose="020B0503020204020204" pitchFamily="34" charset="-122"/>
              </a:rPr>
              <a:t>这里输入简单的文字概述里输入简单文字概述输入简单的文字概述里输入输入里这里输入简单的文字概述</a:t>
            </a:r>
          </a:p>
        </p:txBody>
      </p:sp>
      <p:grpSp>
        <p:nvGrpSpPr>
          <p:cNvPr id="706" name="ewr">
            <a:extLst>
              <a:ext uri="{FF2B5EF4-FFF2-40B4-BE49-F238E27FC236}">
                <a16:creationId xmlns="" xmlns:a16="http://schemas.microsoft.com/office/drawing/2014/main" id="{D44F74B9-6667-40BE-B740-72FBC47D1843}"/>
              </a:ext>
            </a:extLst>
          </p:cNvPr>
          <p:cNvGrpSpPr>
            <a:grpSpLocks/>
          </p:cNvGrpSpPr>
          <p:nvPr/>
        </p:nvGrpSpPr>
        <p:grpSpPr bwMode="auto">
          <a:xfrm>
            <a:off x="8371336" y="4619923"/>
            <a:ext cx="2506663" cy="211334"/>
            <a:chOff x="0" y="0"/>
            <a:chExt cx="2444" cy="206"/>
          </a:xfrm>
          <a:solidFill>
            <a:srgbClr val="639392"/>
          </a:solidFill>
        </p:grpSpPr>
        <p:sp>
          <p:nvSpPr>
            <p:cNvPr id="707" name="e23">
              <a:extLst>
                <a:ext uri="{FF2B5EF4-FFF2-40B4-BE49-F238E27FC236}">
                  <a16:creationId xmlns="" xmlns:a16="http://schemas.microsoft.com/office/drawing/2014/main" id="{B1DF654A-586F-40C0-B99B-8F1581AF9DA1}"/>
                </a:ext>
              </a:extLst>
            </p:cNvPr>
            <p:cNvSpPr>
              <a:spLocks/>
            </p:cNvSpPr>
            <p:nvPr/>
          </p:nvSpPr>
          <p:spPr bwMode="auto">
            <a:xfrm>
              <a:off x="0" y="0"/>
              <a:ext cx="169" cy="204"/>
            </a:xfrm>
            <a:custGeom>
              <a:avLst/>
              <a:gdLst>
                <a:gd name="T0" fmla="*/ 0 w 71"/>
                <a:gd name="T1" fmla="*/ 106 h 83"/>
                <a:gd name="T2" fmla="*/ 69 w 71"/>
                <a:gd name="T3" fmla="*/ 88 h 83"/>
                <a:gd name="T4" fmla="*/ 90 w 71"/>
                <a:gd name="T5" fmla="*/ 96 h 83"/>
                <a:gd name="T6" fmla="*/ 81 w 71"/>
                <a:gd name="T7" fmla="*/ 42 h 83"/>
                <a:gd name="T8" fmla="*/ 150 w 71"/>
                <a:gd name="T9" fmla="*/ 20 h 83"/>
                <a:gd name="T10" fmla="*/ 157 w 71"/>
                <a:gd name="T11" fmla="*/ 64 h 83"/>
                <a:gd name="T12" fmla="*/ 150 w 71"/>
                <a:gd name="T13" fmla="*/ 76 h 83"/>
                <a:gd name="T14" fmla="*/ 126 w 71"/>
                <a:gd name="T15" fmla="*/ 79 h 83"/>
                <a:gd name="T16" fmla="*/ 121 w 71"/>
                <a:gd name="T17" fmla="*/ 57 h 83"/>
                <a:gd name="T18" fmla="*/ 145 w 71"/>
                <a:gd name="T19" fmla="*/ 52 h 83"/>
                <a:gd name="T20" fmla="*/ 152 w 71"/>
                <a:gd name="T21" fmla="*/ 57 h 83"/>
                <a:gd name="T22" fmla="*/ 133 w 71"/>
                <a:gd name="T23" fmla="*/ 20 h 83"/>
                <a:gd name="T24" fmla="*/ 86 w 71"/>
                <a:gd name="T25" fmla="*/ 52 h 83"/>
                <a:gd name="T26" fmla="*/ 117 w 71"/>
                <a:gd name="T27" fmla="*/ 101 h 83"/>
                <a:gd name="T28" fmla="*/ 131 w 71"/>
                <a:gd name="T29" fmla="*/ 103 h 83"/>
                <a:gd name="T30" fmla="*/ 131 w 71"/>
                <a:gd name="T31" fmla="*/ 108 h 83"/>
                <a:gd name="T32" fmla="*/ 114 w 71"/>
                <a:gd name="T33" fmla="*/ 113 h 83"/>
                <a:gd name="T34" fmla="*/ 86 w 71"/>
                <a:gd name="T35" fmla="*/ 160 h 83"/>
                <a:gd name="T36" fmla="*/ 126 w 71"/>
                <a:gd name="T37" fmla="*/ 197 h 83"/>
                <a:gd name="T38" fmla="*/ 152 w 71"/>
                <a:gd name="T39" fmla="*/ 157 h 83"/>
                <a:gd name="T40" fmla="*/ 145 w 71"/>
                <a:gd name="T41" fmla="*/ 162 h 83"/>
                <a:gd name="T42" fmla="*/ 121 w 71"/>
                <a:gd name="T43" fmla="*/ 157 h 83"/>
                <a:gd name="T44" fmla="*/ 126 w 71"/>
                <a:gd name="T45" fmla="*/ 135 h 83"/>
                <a:gd name="T46" fmla="*/ 150 w 71"/>
                <a:gd name="T47" fmla="*/ 138 h 83"/>
                <a:gd name="T48" fmla="*/ 159 w 71"/>
                <a:gd name="T49" fmla="*/ 182 h 83"/>
                <a:gd name="T50" fmla="*/ 121 w 71"/>
                <a:gd name="T51" fmla="*/ 204 h 83"/>
                <a:gd name="T52" fmla="*/ 83 w 71"/>
                <a:gd name="T53" fmla="*/ 177 h 83"/>
                <a:gd name="T54" fmla="*/ 93 w 71"/>
                <a:gd name="T55" fmla="*/ 118 h 83"/>
                <a:gd name="T56" fmla="*/ 67 w 71"/>
                <a:gd name="T57" fmla="*/ 128 h 83"/>
                <a:gd name="T58" fmla="*/ 10 w 71"/>
                <a:gd name="T59" fmla="*/ 116 h 83"/>
                <a:gd name="T60" fmla="*/ 0 w 71"/>
                <a:gd name="T61" fmla="*/ 108 h 83"/>
                <a:gd name="T62" fmla="*/ 0 w 71"/>
                <a:gd name="T63" fmla="*/ 106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83">
                  <a:moveTo>
                    <a:pt x="0" y="43"/>
                  </a:moveTo>
                  <a:cubicBezTo>
                    <a:pt x="9" y="37"/>
                    <a:pt x="18" y="32"/>
                    <a:pt x="29" y="36"/>
                  </a:cubicBezTo>
                  <a:cubicBezTo>
                    <a:pt x="32" y="36"/>
                    <a:pt x="35" y="38"/>
                    <a:pt x="38" y="39"/>
                  </a:cubicBezTo>
                  <a:cubicBezTo>
                    <a:pt x="33" y="32"/>
                    <a:pt x="31" y="25"/>
                    <a:pt x="34" y="17"/>
                  </a:cubicBezTo>
                  <a:cubicBezTo>
                    <a:pt x="38" y="5"/>
                    <a:pt x="53" y="0"/>
                    <a:pt x="63" y="8"/>
                  </a:cubicBezTo>
                  <a:cubicBezTo>
                    <a:pt x="69" y="13"/>
                    <a:pt x="70" y="20"/>
                    <a:pt x="66" y="26"/>
                  </a:cubicBezTo>
                  <a:cubicBezTo>
                    <a:pt x="65" y="28"/>
                    <a:pt x="64" y="29"/>
                    <a:pt x="63" y="31"/>
                  </a:cubicBezTo>
                  <a:cubicBezTo>
                    <a:pt x="60" y="34"/>
                    <a:pt x="56" y="35"/>
                    <a:pt x="53" y="32"/>
                  </a:cubicBezTo>
                  <a:cubicBezTo>
                    <a:pt x="50" y="30"/>
                    <a:pt x="49" y="26"/>
                    <a:pt x="51" y="23"/>
                  </a:cubicBezTo>
                  <a:cubicBezTo>
                    <a:pt x="53" y="20"/>
                    <a:pt x="57" y="19"/>
                    <a:pt x="61" y="21"/>
                  </a:cubicBezTo>
                  <a:cubicBezTo>
                    <a:pt x="62" y="21"/>
                    <a:pt x="63" y="22"/>
                    <a:pt x="64" y="23"/>
                  </a:cubicBezTo>
                  <a:cubicBezTo>
                    <a:pt x="67" y="16"/>
                    <a:pt x="63" y="10"/>
                    <a:pt x="56" y="8"/>
                  </a:cubicBezTo>
                  <a:cubicBezTo>
                    <a:pt x="47" y="5"/>
                    <a:pt x="38" y="11"/>
                    <a:pt x="36" y="21"/>
                  </a:cubicBezTo>
                  <a:cubicBezTo>
                    <a:pt x="34" y="31"/>
                    <a:pt x="39" y="40"/>
                    <a:pt x="49" y="41"/>
                  </a:cubicBezTo>
                  <a:cubicBezTo>
                    <a:pt x="51" y="42"/>
                    <a:pt x="53" y="42"/>
                    <a:pt x="55" y="42"/>
                  </a:cubicBezTo>
                  <a:cubicBezTo>
                    <a:pt x="55" y="43"/>
                    <a:pt x="55" y="43"/>
                    <a:pt x="55" y="44"/>
                  </a:cubicBezTo>
                  <a:cubicBezTo>
                    <a:pt x="53" y="45"/>
                    <a:pt x="50" y="45"/>
                    <a:pt x="48" y="46"/>
                  </a:cubicBezTo>
                  <a:cubicBezTo>
                    <a:pt x="39" y="48"/>
                    <a:pt x="34" y="55"/>
                    <a:pt x="36" y="65"/>
                  </a:cubicBezTo>
                  <a:cubicBezTo>
                    <a:pt x="37" y="74"/>
                    <a:pt x="44" y="80"/>
                    <a:pt x="53" y="80"/>
                  </a:cubicBezTo>
                  <a:cubicBezTo>
                    <a:pt x="62" y="79"/>
                    <a:pt x="68" y="70"/>
                    <a:pt x="64" y="64"/>
                  </a:cubicBezTo>
                  <a:cubicBezTo>
                    <a:pt x="63" y="65"/>
                    <a:pt x="62" y="66"/>
                    <a:pt x="61" y="66"/>
                  </a:cubicBezTo>
                  <a:cubicBezTo>
                    <a:pt x="58" y="68"/>
                    <a:pt x="53" y="67"/>
                    <a:pt x="51" y="64"/>
                  </a:cubicBezTo>
                  <a:cubicBezTo>
                    <a:pt x="49" y="61"/>
                    <a:pt x="50" y="57"/>
                    <a:pt x="53" y="55"/>
                  </a:cubicBezTo>
                  <a:cubicBezTo>
                    <a:pt x="55" y="53"/>
                    <a:pt x="60" y="53"/>
                    <a:pt x="63" y="56"/>
                  </a:cubicBezTo>
                  <a:cubicBezTo>
                    <a:pt x="67" y="61"/>
                    <a:pt x="71" y="66"/>
                    <a:pt x="67" y="74"/>
                  </a:cubicBezTo>
                  <a:cubicBezTo>
                    <a:pt x="64" y="80"/>
                    <a:pt x="58" y="83"/>
                    <a:pt x="51" y="83"/>
                  </a:cubicBezTo>
                  <a:cubicBezTo>
                    <a:pt x="43" y="83"/>
                    <a:pt x="38" y="79"/>
                    <a:pt x="35" y="72"/>
                  </a:cubicBezTo>
                  <a:cubicBezTo>
                    <a:pt x="31" y="63"/>
                    <a:pt x="32" y="55"/>
                    <a:pt x="39" y="48"/>
                  </a:cubicBezTo>
                  <a:cubicBezTo>
                    <a:pt x="35" y="49"/>
                    <a:pt x="32" y="51"/>
                    <a:pt x="28" y="52"/>
                  </a:cubicBezTo>
                  <a:cubicBezTo>
                    <a:pt x="19" y="54"/>
                    <a:pt x="11" y="51"/>
                    <a:pt x="4" y="47"/>
                  </a:cubicBezTo>
                  <a:cubicBezTo>
                    <a:pt x="3" y="46"/>
                    <a:pt x="1" y="45"/>
                    <a:pt x="0" y="44"/>
                  </a:cubicBezTo>
                  <a:cubicBezTo>
                    <a:pt x="0" y="44"/>
                    <a:pt x="0" y="44"/>
                    <a:pt x="0"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708" name="erwer">
              <a:extLst>
                <a:ext uri="{FF2B5EF4-FFF2-40B4-BE49-F238E27FC236}">
                  <a16:creationId xmlns="" xmlns:a16="http://schemas.microsoft.com/office/drawing/2014/main" id="{DB70E768-F55B-47C7-B98A-A79867BEBDC9}"/>
                </a:ext>
              </a:extLst>
            </p:cNvPr>
            <p:cNvSpPr>
              <a:spLocks/>
            </p:cNvSpPr>
            <p:nvPr/>
          </p:nvSpPr>
          <p:spPr bwMode="auto">
            <a:xfrm>
              <a:off x="145" y="91"/>
              <a:ext cx="2155" cy="32"/>
            </a:xfrm>
            <a:custGeom>
              <a:avLst/>
              <a:gdLst>
                <a:gd name="T0" fmla="*/ 59 w 910"/>
                <a:gd name="T1" fmla="*/ 0 h 13"/>
                <a:gd name="T2" fmla="*/ 270 w 910"/>
                <a:gd name="T3" fmla="*/ 10 h 13"/>
                <a:gd name="T4" fmla="*/ 348 w 910"/>
                <a:gd name="T5" fmla="*/ 12 h 13"/>
                <a:gd name="T6" fmla="*/ 1762 w 910"/>
                <a:gd name="T7" fmla="*/ 12 h 13"/>
                <a:gd name="T8" fmla="*/ 2041 w 910"/>
                <a:gd name="T9" fmla="*/ 2 h 13"/>
                <a:gd name="T10" fmla="*/ 2136 w 910"/>
                <a:gd name="T11" fmla="*/ 0 h 13"/>
                <a:gd name="T12" fmla="*/ 2155 w 910"/>
                <a:gd name="T13" fmla="*/ 17 h 13"/>
                <a:gd name="T14" fmla="*/ 2136 w 910"/>
                <a:gd name="T15" fmla="*/ 32 h 13"/>
                <a:gd name="T16" fmla="*/ 1923 w 910"/>
                <a:gd name="T17" fmla="*/ 25 h 13"/>
                <a:gd name="T18" fmla="*/ 1655 w 910"/>
                <a:gd name="T19" fmla="*/ 20 h 13"/>
                <a:gd name="T20" fmla="*/ 791 w 910"/>
                <a:gd name="T21" fmla="*/ 20 h 13"/>
                <a:gd name="T22" fmla="*/ 118 w 910"/>
                <a:gd name="T23" fmla="*/ 30 h 13"/>
                <a:gd name="T24" fmla="*/ 21 w 910"/>
                <a:gd name="T25" fmla="*/ 32 h 13"/>
                <a:gd name="T26" fmla="*/ 2 w 910"/>
                <a:gd name="T27" fmla="*/ 15 h 13"/>
                <a:gd name="T28" fmla="*/ 19 w 910"/>
                <a:gd name="T29" fmla="*/ 0 h 13"/>
                <a:gd name="T30" fmla="*/ 59 w 910"/>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10" h="13">
                  <a:moveTo>
                    <a:pt x="25" y="0"/>
                  </a:moveTo>
                  <a:cubicBezTo>
                    <a:pt x="55" y="1"/>
                    <a:pt x="84" y="3"/>
                    <a:pt x="114" y="4"/>
                  </a:cubicBezTo>
                  <a:cubicBezTo>
                    <a:pt x="125" y="4"/>
                    <a:pt x="136" y="5"/>
                    <a:pt x="147" y="5"/>
                  </a:cubicBezTo>
                  <a:cubicBezTo>
                    <a:pt x="346" y="5"/>
                    <a:pt x="545" y="5"/>
                    <a:pt x="744" y="5"/>
                  </a:cubicBezTo>
                  <a:cubicBezTo>
                    <a:pt x="783" y="5"/>
                    <a:pt x="822" y="2"/>
                    <a:pt x="862" y="1"/>
                  </a:cubicBezTo>
                  <a:cubicBezTo>
                    <a:pt x="875" y="0"/>
                    <a:pt x="889" y="0"/>
                    <a:pt x="902" y="0"/>
                  </a:cubicBezTo>
                  <a:cubicBezTo>
                    <a:pt x="907" y="0"/>
                    <a:pt x="910" y="2"/>
                    <a:pt x="910" y="7"/>
                  </a:cubicBezTo>
                  <a:cubicBezTo>
                    <a:pt x="910" y="11"/>
                    <a:pt x="907" y="13"/>
                    <a:pt x="902" y="13"/>
                  </a:cubicBezTo>
                  <a:cubicBezTo>
                    <a:pt x="872" y="12"/>
                    <a:pt x="842" y="11"/>
                    <a:pt x="812" y="10"/>
                  </a:cubicBezTo>
                  <a:cubicBezTo>
                    <a:pt x="775" y="9"/>
                    <a:pt x="737" y="8"/>
                    <a:pt x="699" y="8"/>
                  </a:cubicBezTo>
                  <a:cubicBezTo>
                    <a:pt x="578" y="8"/>
                    <a:pt x="456" y="8"/>
                    <a:pt x="334" y="8"/>
                  </a:cubicBezTo>
                  <a:cubicBezTo>
                    <a:pt x="240" y="9"/>
                    <a:pt x="145" y="6"/>
                    <a:pt x="50" y="12"/>
                  </a:cubicBezTo>
                  <a:cubicBezTo>
                    <a:pt x="36" y="13"/>
                    <a:pt x="23" y="13"/>
                    <a:pt x="9" y="13"/>
                  </a:cubicBezTo>
                  <a:cubicBezTo>
                    <a:pt x="4" y="13"/>
                    <a:pt x="0" y="10"/>
                    <a:pt x="1" y="6"/>
                  </a:cubicBezTo>
                  <a:cubicBezTo>
                    <a:pt x="1" y="2"/>
                    <a:pt x="3" y="0"/>
                    <a:pt x="8" y="0"/>
                  </a:cubicBezTo>
                  <a:cubicBezTo>
                    <a:pt x="14" y="0"/>
                    <a:pt x="20" y="0"/>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sp>
          <p:nvSpPr>
            <p:cNvPr id="709" name="e1">
              <a:extLst>
                <a:ext uri="{FF2B5EF4-FFF2-40B4-BE49-F238E27FC236}">
                  <a16:creationId xmlns="" xmlns:a16="http://schemas.microsoft.com/office/drawing/2014/main" id="{CF7CBD6B-84ED-4F34-822F-5E27C403A69A}"/>
                </a:ext>
              </a:extLst>
            </p:cNvPr>
            <p:cNvSpPr>
              <a:spLocks/>
            </p:cNvSpPr>
            <p:nvPr/>
          </p:nvSpPr>
          <p:spPr bwMode="auto">
            <a:xfrm>
              <a:off x="2276" y="7"/>
              <a:ext cx="168" cy="199"/>
            </a:xfrm>
            <a:custGeom>
              <a:avLst/>
              <a:gdLst>
                <a:gd name="T0" fmla="*/ 40 w 71"/>
                <a:gd name="T1" fmla="*/ 98 h 81"/>
                <a:gd name="T2" fmla="*/ 54 w 71"/>
                <a:gd name="T3" fmla="*/ 93 h 81"/>
                <a:gd name="T4" fmla="*/ 83 w 71"/>
                <a:gd name="T5" fmla="*/ 39 h 81"/>
                <a:gd name="T6" fmla="*/ 35 w 71"/>
                <a:gd name="T7" fmla="*/ 12 h 81"/>
                <a:gd name="T8" fmla="*/ 19 w 71"/>
                <a:gd name="T9" fmla="*/ 49 h 81"/>
                <a:gd name="T10" fmla="*/ 24 w 71"/>
                <a:gd name="T11" fmla="*/ 44 h 81"/>
                <a:gd name="T12" fmla="*/ 47 w 71"/>
                <a:gd name="T13" fmla="*/ 49 h 81"/>
                <a:gd name="T14" fmla="*/ 45 w 71"/>
                <a:gd name="T15" fmla="*/ 71 h 81"/>
                <a:gd name="T16" fmla="*/ 21 w 71"/>
                <a:gd name="T17" fmla="*/ 69 h 81"/>
                <a:gd name="T18" fmla="*/ 12 w 71"/>
                <a:gd name="T19" fmla="*/ 22 h 81"/>
                <a:gd name="T20" fmla="*/ 54 w 71"/>
                <a:gd name="T21" fmla="*/ 2 h 81"/>
                <a:gd name="T22" fmla="*/ 90 w 71"/>
                <a:gd name="T23" fmla="*/ 39 h 81"/>
                <a:gd name="T24" fmla="*/ 80 w 71"/>
                <a:gd name="T25" fmla="*/ 88 h 81"/>
                <a:gd name="T26" fmla="*/ 168 w 71"/>
                <a:gd name="T27" fmla="*/ 98 h 81"/>
                <a:gd name="T28" fmla="*/ 78 w 71"/>
                <a:gd name="T29" fmla="*/ 111 h 81"/>
                <a:gd name="T30" fmla="*/ 90 w 71"/>
                <a:gd name="T31" fmla="*/ 157 h 81"/>
                <a:gd name="T32" fmla="*/ 64 w 71"/>
                <a:gd name="T33" fmla="*/ 194 h 81"/>
                <a:gd name="T34" fmla="*/ 19 w 71"/>
                <a:gd name="T35" fmla="*/ 187 h 81"/>
                <a:gd name="T36" fmla="*/ 12 w 71"/>
                <a:gd name="T37" fmla="*/ 142 h 81"/>
                <a:gd name="T38" fmla="*/ 19 w 71"/>
                <a:gd name="T39" fmla="*/ 133 h 81"/>
                <a:gd name="T40" fmla="*/ 43 w 71"/>
                <a:gd name="T41" fmla="*/ 128 h 81"/>
                <a:gd name="T42" fmla="*/ 47 w 71"/>
                <a:gd name="T43" fmla="*/ 152 h 81"/>
                <a:gd name="T44" fmla="*/ 21 w 71"/>
                <a:gd name="T45" fmla="*/ 152 h 81"/>
                <a:gd name="T46" fmla="*/ 19 w 71"/>
                <a:gd name="T47" fmla="*/ 147 h 81"/>
                <a:gd name="T48" fmla="*/ 31 w 71"/>
                <a:gd name="T49" fmla="*/ 187 h 81"/>
                <a:gd name="T50" fmla="*/ 85 w 71"/>
                <a:gd name="T51" fmla="*/ 155 h 81"/>
                <a:gd name="T52" fmla="*/ 50 w 71"/>
                <a:gd name="T53" fmla="*/ 103 h 81"/>
                <a:gd name="T54" fmla="*/ 40 w 71"/>
                <a:gd name="T55" fmla="*/ 101 h 81"/>
                <a:gd name="T56" fmla="*/ 40 w 71"/>
                <a:gd name="T57" fmla="*/ 98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1" h="81">
                  <a:moveTo>
                    <a:pt x="17" y="40"/>
                  </a:moveTo>
                  <a:cubicBezTo>
                    <a:pt x="19" y="39"/>
                    <a:pt x="21" y="39"/>
                    <a:pt x="23" y="38"/>
                  </a:cubicBezTo>
                  <a:cubicBezTo>
                    <a:pt x="35" y="36"/>
                    <a:pt x="37" y="26"/>
                    <a:pt x="35" y="16"/>
                  </a:cubicBezTo>
                  <a:cubicBezTo>
                    <a:pt x="34" y="7"/>
                    <a:pt x="23" y="2"/>
                    <a:pt x="15" y="5"/>
                  </a:cubicBezTo>
                  <a:cubicBezTo>
                    <a:pt x="8" y="7"/>
                    <a:pt x="5" y="14"/>
                    <a:pt x="8" y="20"/>
                  </a:cubicBezTo>
                  <a:cubicBezTo>
                    <a:pt x="9" y="19"/>
                    <a:pt x="9" y="18"/>
                    <a:pt x="10" y="18"/>
                  </a:cubicBezTo>
                  <a:cubicBezTo>
                    <a:pt x="14" y="16"/>
                    <a:pt x="18" y="17"/>
                    <a:pt x="20" y="20"/>
                  </a:cubicBezTo>
                  <a:cubicBezTo>
                    <a:pt x="22" y="23"/>
                    <a:pt x="21" y="27"/>
                    <a:pt x="19" y="29"/>
                  </a:cubicBezTo>
                  <a:cubicBezTo>
                    <a:pt x="16" y="32"/>
                    <a:pt x="11" y="31"/>
                    <a:pt x="9" y="28"/>
                  </a:cubicBezTo>
                  <a:cubicBezTo>
                    <a:pt x="5" y="22"/>
                    <a:pt x="0" y="17"/>
                    <a:pt x="5" y="9"/>
                  </a:cubicBezTo>
                  <a:cubicBezTo>
                    <a:pt x="8" y="4"/>
                    <a:pt x="16" y="0"/>
                    <a:pt x="23" y="1"/>
                  </a:cubicBezTo>
                  <a:cubicBezTo>
                    <a:pt x="31" y="3"/>
                    <a:pt x="37" y="9"/>
                    <a:pt x="38" y="16"/>
                  </a:cubicBezTo>
                  <a:cubicBezTo>
                    <a:pt x="40" y="23"/>
                    <a:pt x="39" y="26"/>
                    <a:pt x="34" y="36"/>
                  </a:cubicBezTo>
                  <a:cubicBezTo>
                    <a:pt x="47" y="28"/>
                    <a:pt x="59" y="31"/>
                    <a:pt x="71" y="40"/>
                  </a:cubicBezTo>
                  <a:cubicBezTo>
                    <a:pt x="63" y="49"/>
                    <a:pt x="51" y="51"/>
                    <a:pt x="33" y="45"/>
                  </a:cubicBezTo>
                  <a:cubicBezTo>
                    <a:pt x="38" y="51"/>
                    <a:pt x="40" y="57"/>
                    <a:pt x="38" y="64"/>
                  </a:cubicBezTo>
                  <a:cubicBezTo>
                    <a:pt x="37" y="71"/>
                    <a:pt x="33" y="76"/>
                    <a:pt x="27" y="79"/>
                  </a:cubicBezTo>
                  <a:cubicBezTo>
                    <a:pt x="20" y="81"/>
                    <a:pt x="14" y="80"/>
                    <a:pt x="8" y="76"/>
                  </a:cubicBezTo>
                  <a:cubicBezTo>
                    <a:pt x="2" y="71"/>
                    <a:pt x="1" y="64"/>
                    <a:pt x="5" y="58"/>
                  </a:cubicBezTo>
                  <a:cubicBezTo>
                    <a:pt x="6" y="57"/>
                    <a:pt x="7" y="55"/>
                    <a:pt x="8" y="54"/>
                  </a:cubicBezTo>
                  <a:cubicBezTo>
                    <a:pt x="11" y="50"/>
                    <a:pt x="15" y="49"/>
                    <a:pt x="18" y="52"/>
                  </a:cubicBezTo>
                  <a:cubicBezTo>
                    <a:pt x="22" y="54"/>
                    <a:pt x="22" y="59"/>
                    <a:pt x="20" y="62"/>
                  </a:cubicBezTo>
                  <a:cubicBezTo>
                    <a:pt x="17" y="65"/>
                    <a:pt x="13" y="65"/>
                    <a:pt x="9" y="62"/>
                  </a:cubicBezTo>
                  <a:cubicBezTo>
                    <a:pt x="9" y="62"/>
                    <a:pt x="9" y="61"/>
                    <a:pt x="8" y="60"/>
                  </a:cubicBezTo>
                  <a:cubicBezTo>
                    <a:pt x="5" y="67"/>
                    <a:pt x="7" y="73"/>
                    <a:pt x="13" y="76"/>
                  </a:cubicBezTo>
                  <a:cubicBezTo>
                    <a:pt x="23" y="80"/>
                    <a:pt x="34" y="73"/>
                    <a:pt x="36" y="63"/>
                  </a:cubicBezTo>
                  <a:cubicBezTo>
                    <a:pt x="37" y="51"/>
                    <a:pt x="32" y="44"/>
                    <a:pt x="21" y="42"/>
                  </a:cubicBezTo>
                  <a:cubicBezTo>
                    <a:pt x="19" y="42"/>
                    <a:pt x="18" y="42"/>
                    <a:pt x="17" y="41"/>
                  </a:cubicBezTo>
                  <a:cubicBezTo>
                    <a:pt x="17" y="41"/>
                    <a:pt x="17" y="40"/>
                    <a:pt x="17"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sz="1200">
                <a:solidFill>
                  <a:schemeClr val="bg1">
                    <a:lumMod val="50000"/>
                  </a:schemeClr>
                </a:solidFill>
                <a:latin typeface="微软雅黑" panose="020B0503020204020204" pitchFamily="34" charset="-122"/>
                <a:ea typeface="微软雅黑" panose="020B0503020204020204" pitchFamily="34" charset="-122"/>
              </a:endParaRPr>
            </a:p>
          </p:txBody>
        </p:sp>
      </p:grpSp>
      <p:pic>
        <p:nvPicPr>
          <p:cNvPr id="710" name="图片 709">
            <a:extLst>
              <a:ext uri="{FF2B5EF4-FFF2-40B4-BE49-F238E27FC236}">
                <a16:creationId xmlns="" xmlns:a16="http://schemas.microsoft.com/office/drawing/2014/main" id="{12C97515-C0F8-4387-B8C4-DFF4057A512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221879" flipV="1">
            <a:off x="6688547" y="4167271"/>
            <a:ext cx="1442171" cy="1402659"/>
          </a:xfrm>
          <a:prstGeom prst="rect">
            <a:avLst/>
          </a:prstGeom>
        </p:spPr>
      </p:pic>
      <p:pic>
        <p:nvPicPr>
          <p:cNvPr id="712" name="图片 711">
            <a:extLst>
              <a:ext uri="{FF2B5EF4-FFF2-40B4-BE49-F238E27FC236}">
                <a16:creationId xmlns="" xmlns:a16="http://schemas.microsoft.com/office/drawing/2014/main" id="{F0268953-9966-45BD-992E-BDE3F8F9F2C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spTree>
    <p:extLst>
      <p:ext uri="{BB962C8B-B14F-4D97-AF65-F5344CB8AC3E}">
        <p14:creationId xmlns:p14="http://schemas.microsoft.com/office/powerpoint/2010/main" val="1240969470"/>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11"/>
                                        </p:tgtEl>
                                        <p:attrNameLst>
                                          <p:attrName>style.visibility</p:attrName>
                                        </p:attrNameLst>
                                      </p:cBhvr>
                                      <p:to>
                                        <p:strVal val="visible"/>
                                      </p:to>
                                    </p:set>
                                    <p:animEffect transition="in" filter="wipe(down)">
                                      <p:cBhvr>
                                        <p:cTn id="7" dur="1000"/>
                                        <p:tgtEl>
                                          <p:spTgt spid="311"/>
                                        </p:tgtEl>
                                      </p:cBhvr>
                                    </p:animEffect>
                                  </p:childTnLst>
                                </p:cTn>
                              </p:par>
                            </p:childTnLst>
                          </p:cTn>
                        </p:par>
                        <p:par>
                          <p:cTn id="8" fill="hold">
                            <p:stCondLst>
                              <p:cond delay="1000"/>
                            </p:stCondLst>
                            <p:childTnLst>
                              <p:par>
                                <p:cTn id="9" presetID="14" presetClass="entr" presetSubtype="10" fill="hold" grpId="0" nodeType="afterEffect">
                                  <p:stCondLst>
                                    <p:cond delay="0"/>
                                  </p:stCondLst>
                                  <p:childTnLst>
                                    <p:set>
                                      <p:cBhvr>
                                        <p:cTn id="10" dur="1" fill="hold">
                                          <p:stCondLst>
                                            <p:cond delay="0"/>
                                          </p:stCondLst>
                                        </p:cTn>
                                        <p:tgtEl>
                                          <p:spTgt spid="698"/>
                                        </p:tgtEl>
                                        <p:attrNameLst>
                                          <p:attrName>style.visibility</p:attrName>
                                        </p:attrNameLst>
                                      </p:cBhvr>
                                      <p:to>
                                        <p:strVal val="visible"/>
                                      </p:to>
                                    </p:set>
                                    <p:animEffect transition="in" filter="randombar(horizontal)">
                                      <p:cBhvr>
                                        <p:cTn id="11" dur="500"/>
                                        <p:tgtEl>
                                          <p:spTgt spid="698"/>
                                        </p:tgtEl>
                                      </p:cBhvr>
                                    </p:animEffect>
                                  </p:childTnLst>
                                </p:cTn>
                              </p:par>
                            </p:childTnLst>
                          </p:cTn>
                        </p:par>
                        <p:par>
                          <p:cTn id="12" fill="hold">
                            <p:stCondLst>
                              <p:cond delay="1500"/>
                            </p:stCondLst>
                            <p:childTnLst>
                              <p:par>
                                <p:cTn id="13" presetID="55" presetClass="entr" presetSubtype="0" fill="hold" grpId="0" nodeType="afterEffect">
                                  <p:stCondLst>
                                    <p:cond delay="0"/>
                                  </p:stCondLst>
                                  <p:childTnLst>
                                    <p:set>
                                      <p:cBhvr>
                                        <p:cTn id="14" dur="1" fill="hold">
                                          <p:stCondLst>
                                            <p:cond delay="0"/>
                                          </p:stCondLst>
                                        </p:cTn>
                                        <p:tgtEl>
                                          <p:spTgt spid="699"/>
                                        </p:tgtEl>
                                        <p:attrNameLst>
                                          <p:attrName>style.visibility</p:attrName>
                                        </p:attrNameLst>
                                      </p:cBhvr>
                                      <p:to>
                                        <p:strVal val="visible"/>
                                      </p:to>
                                    </p:set>
                                    <p:anim calcmode="lin" valueType="num">
                                      <p:cBhvr>
                                        <p:cTn id="15" dur="1000" fill="hold"/>
                                        <p:tgtEl>
                                          <p:spTgt spid="699"/>
                                        </p:tgtEl>
                                        <p:attrNameLst>
                                          <p:attrName>ppt_w</p:attrName>
                                        </p:attrNameLst>
                                      </p:cBhvr>
                                      <p:tavLst>
                                        <p:tav tm="0">
                                          <p:val>
                                            <p:strVal val="#ppt_w*0.70"/>
                                          </p:val>
                                        </p:tav>
                                        <p:tav tm="100000">
                                          <p:val>
                                            <p:strVal val="#ppt_w"/>
                                          </p:val>
                                        </p:tav>
                                      </p:tavLst>
                                    </p:anim>
                                    <p:anim calcmode="lin" valueType="num">
                                      <p:cBhvr>
                                        <p:cTn id="16" dur="1000" fill="hold"/>
                                        <p:tgtEl>
                                          <p:spTgt spid="699"/>
                                        </p:tgtEl>
                                        <p:attrNameLst>
                                          <p:attrName>ppt_h</p:attrName>
                                        </p:attrNameLst>
                                      </p:cBhvr>
                                      <p:tavLst>
                                        <p:tav tm="0">
                                          <p:val>
                                            <p:strVal val="#ppt_h"/>
                                          </p:val>
                                        </p:tav>
                                        <p:tav tm="100000">
                                          <p:val>
                                            <p:strVal val="#ppt_h"/>
                                          </p:val>
                                        </p:tav>
                                      </p:tavLst>
                                    </p:anim>
                                    <p:animEffect transition="in" filter="fade">
                                      <p:cBhvr>
                                        <p:cTn id="17" dur="1000"/>
                                        <p:tgtEl>
                                          <p:spTgt spid="699"/>
                                        </p:tgtEl>
                                      </p:cBhvr>
                                    </p:animEffect>
                                  </p:childTnLst>
                                </p:cTn>
                              </p:par>
                            </p:childTnLst>
                          </p:cTn>
                        </p:par>
                        <p:par>
                          <p:cTn id="18" fill="hold">
                            <p:stCondLst>
                              <p:cond delay="2500"/>
                            </p:stCondLst>
                            <p:childTnLst>
                              <p:par>
                                <p:cTn id="19" presetID="22" presetClass="entr" presetSubtype="8" fill="hold" nodeType="afterEffect">
                                  <p:stCondLst>
                                    <p:cond delay="0"/>
                                  </p:stCondLst>
                                  <p:childTnLst>
                                    <p:set>
                                      <p:cBhvr>
                                        <p:cTn id="20" dur="1" fill="hold">
                                          <p:stCondLst>
                                            <p:cond delay="0"/>
                                          </p:stCondLst>
                                        </p:cTn>
                                        <p:tgtEl>
                                          <p:spTgt spid="700"/>
                                        </p:tgtEl>
                                        <p:attrNameLst>
                                          <p:attrName>style.visibility</p:attrName>
                                        </p:attrNameLst>
                                      </p:cBhvr>
                                      <p:to>
                                        <p:strVal val="visible"/>
                                      </p:to>
                                    </p:set>
                                    <p:animEffect transition="in" filter="wipe(left)">
                                      <p:cBhvr>
                                        <p:cTn id="21" dur="500"/>
                                        <p:tgtEl>
                                          <p:spTgt spid="700"/>
                                        </p:tgtEl>
                                      </p:cBhvr>
                                    </p:animEffect>
                                  </p:childTnLst>
                                </p:cTn>
                              </p:par>
                            </p:childTnLst>
                          </p:cTn>
                        </p:par>
                        <p:par>
                          <p:cTn id="22" fill="hold">
                            <p:stCondLst>
                              <p:cond delay="3000"/>
                            </p:stCondLst>
                            <p:childTnLst>
                              <p:par>
                                <p:cTn id="23" presetID="14" presetClass="entr" presetSubtype="10" fill="hold" grpId="0" nodeType="afterEffect">
                                  <p:stCondLst>
                                    <p:cond delay="0"/>
                                  </p:stCondLst>
                                  <p:childTnLst>
                                    <p:set>
                                      <p:cBhvr>
                                        <p:cTn id="24" dur="1" fill="hold">
                                          <p:stCondLst>
                                            <p:cond delay="0"/>
                                          </p:stCondLst>
                                        </p:cTn>
                                        <p:tgtEl>
                                          <p:spTgt spid="704"/>
                                        </p:tgtEl>
                                        <p:attrNameLst>
                                          <p:attrName>style.visibility</p:attrName>
                                        </p:attrNameLst>
                                      </p:cBhvr>
                                      <p:to>
                                        <p:strVal val="visible"/>
                                      </p:to>
                                    </p:set>
                                    <p:animEffect transition="in" filter="randombar(horizontal)">
                                      <p:cBhvr>
                                        <p:cTn id="25" dur="500"/>
                                        <p:tgtEl>
                                          <p:spTgt spid="704"/>
                                        </p:tgtEl>
                                      </p:cBhvr>
                                    </p:animEffect>
                                  </p:childTnLst>
                                </p:cTn>
                              </p:par>
                            </p:childTnLst>
                          </p:cTn>
                        </p:par>
                        <p:par>
                          <p:cTn id="26" fill="hold">
                            <p:stCondLst>
                              <p:cond delay="3500"/>
                            </p:stCondLst>
                            <p:childTnLst>
                              <p:par>
                                <p:cTn id="27" presetID="22" presetClass="entr" presetSubtype="8" fill="hold" nodeType="afterEffect">
                                  <p:stCondLst>
                                    <p:cond delay="0"/>
                                  </p:stCondLst>
                                  <p:childTnLst>
                                    <p:set>
                                      <p:cBhvr>
                                        <p:cTn id="28" dur="1" fill="hold">
                                          <p:stCondLst>
                                            <p:cond delay="0"/>
                                          </p:stCondLst>
                                        </p:cTn>
                                        <p:tgtEl>
                                          <p:spTgt spid="706"/>
                                        </p:tgtEl>
                                        <p:attrNameLst>
                                          <p:attrName>style.visibility</p:attrName>
                                        </p:attrNameLst>
                                      </p:cBhvr>
                                      <p:to>
                                        <p:strVal val="visible"/>
                                      </p:to>
                                    </p:set>
                                    <p:animEffect transition="in" filter="wipe(left)">
                                      <p:cBhvr>
                                        <p:cTn id="29" dur="500"/>
                                        <p:tgtEl>
                                          <p:spTgt spid="706"/>
                                        </p:tgtEl>
                                      </p:cBhvr>
                                    </p:animEffect>
                                  </p:childTnLst>
                                </p:cTn>
                              </p:par>
                            </p:childTnLst>
                          </p:cTn>
                        </p:par>
                        <p:par>
                          <p:cTn id="30" fill="hold">
                            <p:stCondLst>
                              <p:cond delay="4000"/>
                            </p:stCondLst>
                            <p:childTnLst>
                              <p:par>
                                <p:cTn id="31" presetID="55" presetClass="entr" presetSubtype="0" fill="hold" grpId="0" nodeType="afterEffect">
                                  <p:stCondLst>
                                    <p:cond delay="0"/>
                                  </p:stCondLst>
                                  <p:childTnLst>
                                    <p:set>
                                      <p:cBhvr>
                                        <p:cTn id="32" dur="1" fill="hold">
                                          <p:stCondLst>
                                            <p:cond delay="0"/>
                                          </p:stCondLst>
                                        </p:cTn>
                                        <p:tgtEl>
                                          <p:spTgt spid="705"/>
                                        </p:tgtEl>
                                        <p:attrNameLst>
                                          <p:attrName>style.visibility</p:attrName>
                                        </p:attrNameLst>
                                      </p:cBhvr>
                                      <p:to>
                                        <p:strVal val="visible"/>
                                      </p:to>
                                    </p:set>
                                    <p:anim calcmode="lin" valueType="num">
                                      <p:cBhvr>
                                        <p:cTn id="33" dur="1000" fill="hold"/>
                                        <p:tgtEl>
                                          <p:spTgt spid="705"/>
                                        </p:tgtEl>
                                        <p:attrNameLst>
                                          <p:attrName>ppt_w</p:attrName>
                                        </p:attrNameLst>
                                      </p:cBhvr>
                                      <p:tavLst>
                                        <p:tav tm="0">
                                          <p:val>
                                            <p:strVal val="#ppt_w*0.70"/>
                                          </p:val>
                                        </p:tav>
                                        <p:tav tm="100000">
                                          <p:val>
                                            <p:strVal val="#ppt_w"/>
                                          </p:val>
                                        </p:tav>
                                      </p:tavLst>
                                    </p:anim>
                                    <p:anim calcmode="lin" valueType="num">
                                      <p:cBhvr>
                                        <p:cTn id="34" dur="1000" fill="hold"/>
                                        <p:tgtEl>
                                          <p:spTgt spid="705"/>
                                        </p:tgtEl>
                                        <p:attrNameLst>
                                          <p:attrName>ppt_h</p:attrName>
                                        </p:attrNameLst>
                                      </p:cBhvr>
                                      <p:tavLst>
                                        <p:tav tm="0">
                                          <p:val>
                                            <p:strVal val="#ppt_h"/>
                                          </p:val>
                                        </p:tav>
                                        <p:tav tm="100000">
                                          <p:val>
                                            <p:strVal val="#ppt_h"/>
                                          </p:val>
                                        </p:tav>
                                      </p:tavLst>
                                    </p:anim>
                                    <p:animEffect transition="in" filter="fade">
                                      <p:cBhvr>
                                        <p:cTn id="35" dur="1000"/>
                                        <p:tgtEl>
                                          <p:spTgt spid="705"/>
                                        </p:tgtEl>
                                      </p:cBhvr>
                                    </p:animEffect>
                                  </p:childTnLst>
                                </p:cTn>
                              </p:par>
                            </p:childTnLst>
                          </p:cTn>
                        </p:par>
                        <p:par>
                          <p:cTn id="36" fill="hold">
                            <p:stCondLst>
                              <p:cond delay="5000"/>
                            </p:stCondLst>
                            <p:childTnLst>
                              <p:par>
                                <p:cTn id="37" presetID="14" presetClass="entr" presetSubtype="10" fill="hold" nodeType="afterEffect">
                                  <p:stCondLst>
                                    <p:cond delay="0"/>
                                  </p:stCondLst>
                                  <p:childTnLst>
                                    <p:set>
                                      <p:cBhvr>
                                        <p:cTn id="38" dur="1" fill="hold">
                                          <p:stCondLst>
                                            <p:cond delay="0"/>
                                          </p:stCondLst>
                                        </p:cTn>
                                        <p:tgtEl>
                                          <p:spTgt spid="712"/>
                                        </p:tgtEl>
                                        <p:attrNameLst>
                                          <p:attrName>style.visibility</p:attrName>
                                        </p:attrNameLst>
                                      </p:cBhvr>
                                      <p:to>
                                        <p:strVal val="visible"/>
                                      </p:to>
                                    </p:set>
                                    <p:animEffect transition="in" filter="randombar(horizontal)">
                                      <p:cBhvr>
                                        <p:cTn id="39" dur="500"/>
                                        <p:tgtEl>
                                          <p:spTgt spid="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8" grpId="0"/>
      <p:bldP spid="699" grpId="0"/>
      <p:bldP spid="704" grpId="0"/>
      <p:bldP spid="70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4" name="组合 403">
            <a:extLst>
              <a:ext uri="{FF2B5EF4-FFF2-40B4-BE49-F238E27FC236}">
                <a16:creationId xmlns="" xmlns:a16="http://schemas.microsoft.com/office/drawing/2014/main" id="{D6853BE6-2F59-492F-B64C-228FDDEC6F83}"/>
              </a:ext>
            </a:extLst>
          </p:cNvPr>
          <p:cNvGrpSpPr/>
          <p:nvPr/>
        </p:nvGrpSpPr>
        <p:grpSpPr>
          <a:xfrm>
            <a:off x="3639225" y="1628463"/>
            <a:ext cx="4834485" cy="4834485"/>
            <a:chOff x="4005943" y="1714500"/>
            <a:chExt cx="4033157" cy="4033157"/>
          </a:xfrm>
        </p:grpSpPr>
        <p:grpSp>
          <p:nvGrpSpPr>
            <p:cNvPr id="405" name="组合 404">
              <a:extLst>
                <a:ext uri="{FF2B5EF4-FFF2-40B4-BE49-F238E27FC236}">
                  <a16:creationId xmlns="" xmlns:a16="http://schemas.microsoft.com/office/drawing/2014/main" id="{16D99086-5910-4BC6-AA70-57A79D1D3652}"/>
                </a:ext>
              </a:extLst>
            </p:cNvPr>
            <p:cNvGrpSpPr>
              <a:grpSpLocks/>
            </p:cNvGrpSpPr>
            <p:nvPr/>
          </p:nvGrpSpPr>
          <p:grpSpPr bwMode="auto">
            <a:xfrm>
              <a:off x="4134074" y="2379793"/>
              <a:ext cx="3257326" cy="3254018"/>
              <a:chOff x="412646" y="656269"/>
              <a:chExt cx="3839484" cy="3834791"/>
            </a:xfrm>
          </p:grpSpPr>
          <p:sp>
            <p:nvSpPr>
              <p:cNvPr id="407" name="椭圆 406">
                <a:extLst>
                  <a:ext uri="{FF2B5EF4-FFF2-40B4-BE49-F238E27FC236}">
                    <a16:creationId xmlns="" xmlns:a16="http://schemas.microsoft.com/office/drawing/2014/main" id="{D7AE05F1-5B40-4B72-86B6-89CA4473BD3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08" name="组合 407">
                <a:extLst>
                  <a:ext uri="{FF2B5EF4-FFF2-40B4-BE49-F238E27FC236}">
                    <a16:creationId xmlns="" xmlns:a16="http://schemas.microsoft.com/office/drawing/2014/main" id="{2CCF99A9-0899-4820-B5B7-825469FF9463}"/>
                  </a:ext>
                </a:extLst>
              </p:cNvPr>
              <p:cNvGrpSpPr>
                <a:grpSpLocks/>
              </p:cNvGrpSpPr>
              <p:nvPr/>
            </p:nvGrpSpPr>
            <p:grpSpPr bwMode="auto">
              <a:xfrm>
                <a:off x="1167595" y="656269"/>
                <a:ext cx="3084535" cy="3065208"/>
                <a:chOff x="1167595" y="656269"/>
                <a:chExt cx="3084535" cy="3065208"/>
              </a:xfrm>
            </p:grpSpPr>
            <p:sp>
              <p:nvSpPr>
                <p:cNvPr id="409" name="椭圆 408">
                  <a:extLst>
                    <a:ext uri="{FF2B5EF4-FFF2-40B4-BE49-F238E27FC236}">
                      <a16:creationId xmlns="" xmlns:a16="http://schemas.microsoft.com/office/drawing/2014/main" id="{64A64452-6E64-4E84-A2F9-440A1872F29B}"/>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10" name="组合 126">
                  <a:extLst>
                    <a:ext uri="{FF2B5EF4-FFF2-40B4-BE49-F238E27FC236}">
                      <a16:creationId xmlns="" xmlns:a16="http://schemas.microsoft.com/office/drawing/2014/main" id="{BC823DF9-D2A7-4B4F-B30C-728EE1F2A664}"/>
                    </a:ext>
                  </a:extLst>
                </p:cNvPr>
                <p:cNvGrpSpPr>
                  <a:grpSpLocks/>
                </p:cNvGrpSpPr>
                <p:nvPr/>
              </p:nvGrpSpPr>
              <p:grpSpPr bwMode="auto">
                <a:xfrm>
                  <a:off x="1471763" y="905821"/>
                  <a:ext cx="2545098" cy="2726591"/>
                  <a:chOff x="5692632" y="2125830"/>
                  <a:chExt cx="2582391" cy="2767159"/>
                </a:xfrm>
              </p:grpSpPr>
              <p:sp>
                <p:nvSpPr>
                  <p:cNvPr id="473" name="任意多边形 72">
                    <a:extLst>
                      <a:ext uri="{FF2B5EF4-FFF2-40B4-BE49-F238E27FC236}">
                        <a16:creationId xmlns="" xmlns:a16="http://schemas.microsoft.com/office/drawing/2014/main" id="{2CEC58FB-5429-415C-8BCF-952FD55CD150}"/>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4" name="任意多边形 73">
                    <a:extLst>
                      <a:ext uri="{FF2B5EF4-FFF2-40B4-BE49-F238E27FC236}">
                        <a16:creationId xmlns="" xmlns:a16="http://schemas.microsoft.com/office/drawing/2014/main" id="{D93AFCD5-BC09-4A8C-AB9D-BEA23FBF7989}"/>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5" name="任意多边形 74">
                    <a:extLst>
                      <a:ext uri="{FF2B5EF4-FFF2-40B4-BE49-F238E27FC236}">
                        <a16:creationId xmlns="" xmlns:a16="http://schemas.microsoft.com/office/drawing/2014/main" id="{AA7BF457-75DF-41B4-AE97-4CE306809D0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6" name="任意多边形 75">
                    <a:extLst>
                      <a:ext uri="{FF2B5EF4-FFF2-40B4-BE49-F238E27FC236}">
                        <a16:creationId xmlns="" xmlns:a16="http://schemas.microsoft.com/office/drawing/2014/main" id="{33430771-35EA-4941-BA8C-2CC162ED7A73}"/>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7" name="任意多边形 76">
                    <a:extLst>
                      <a:ext uri="{FF2B5EF4-FFF2-40B4-BE49-F238E27FC236}">
                        <a16:creationId xmlns="" xmlns:a16="http://schemas.microsoft.com/office/drawing/2014/main" id="{049B857F-A7F4-44FE-92E8-E68884D48E6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8" name="任意多边形 77">
                    <a:extLst>
                      <a:ext uri="{FF2B5EF4-FFF2-40B4-BE49-F238E27FC236}">
                        <a16:creationId xmlns="" xmlns:a16="http://schemas.microsoft.com/office/drawing/2014/main" id="{C97AF63C-A6CC-4084-B8E7-C1DDA6FCDB9A}"/>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1" name="组合 122">
                  <a:extLst>
                    <a:ext uri="{FF2B5EF4-FFF2-40B4-BE49-F238E27FC236}">
                      <a16:creationId xmlns="" xmlns:a16="http://schemas.microsoft.com/office/drawing/2014/main" id="{520C84B4-1770-4249-953F-EC6CF6D73A48}"/>
                    </a:ext>
                  </a:extLst>
                </p:cNvPr>
                <p:cNvGrpSpPr>
                  <a:grpSpLocks/>
                </p:cNvGrpSpPr>
                <p:nvPr/>
              </p:nvGrpSpPr>
              <p:grpSpPr bwMode="auto">
                <a:xfrm>
                  <a:off x="1238175" y="792388"/>
                  <a:ext cx="3013955" cy="2929089"/>
                  <a:chOff x="7642275" y="-3564091"/>
                  <a:chExt cx="5694363" cy="5534842"/>
                </a:xfrm>
              </p:grpSpPr>
              <p:grpSp>
                <p:nvGrpSpPr>
                  <p:cNvPr id="449" name="组合 108">
                    <a:extLst>
                      <a:ext uri="{FF2B5EF4-FFF2-40B4-BE49-F238E27FC236}">
                        <a16:creationId xmlns="" xmlns:a16="http://schemas.microsoft.com/office/drawing/2014/main" id="{A00E535A-E5EA-4ADE-B816-CD04B5A80957}"/>
                      </a:ext>
                    </a:extLst>
                  </p:cNvPr>
                  <p:cNvGrpSpPr>
                    <a:grpSpLocks/>
                  </p:cNvGrpSpPr>
                  <p:nvPr/>
                </p:nvGrpSpPr>
                <p:grpSpPr bwMode="auto">
                  <a:xfrm>
                    <a:off x="10568038" y="-2241539"/>
                    <a:ext cx="2768600" cy="1414311"/>
                    <a:chOff x="7264400" y="2182977"/>
                    <a:chExt cx="2768600" cy="1414311"/>
                  </a:xfrm>
                </p:grpSpPr>
                <p:sp>
                  <p:nvSpPr>
                    <p:cNvPr id="471" name="任意多边形 70">
                      <a:extLst>
                        <a:ext uri="{FF2B5EF4-FFF2-40B4-BE49-F238E27FC236}">
                          <a16:creationId xmlns="" xmlns:a16="http://schemas.microsoft.com/office/drawing/2014/main" id="{83EB4DAE-5692-474A-A8D0-E9377F2E209C}"/>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2" name="任意多边形 71">
                      <a:extLst>
                        <a:ext uri="{FF2B5EF4-FFF2-40B4-BE49-F238E27FC236}">
                          <a16:creationId xmlns="" xmlns:a16="http://schemas.microsoft.com/office/drawing/2014/main" id="{9B4020CE-5E1C-4222-BB7E-E8EFCB21A0CC}"/>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0" name="组合 109">
                    <a:extLst>
                      <a:ext uri="{FF2B5EF4-FFF2-40B4-BE49-F238E27FC236}">
                        <a16:creationId xmlns="" xmlns:a16="http://schemas.microsoft.com/office/drawing/2014/main" id="{2CAD50DE-CB81-4104-85F0-597F75E0E407}"/>
                      </a:ext>
                    </a:extLst>
                  </p:cNvPr>
                  <p:cNvGrpSpPr>
                    <a:grpSpLocks/>
                  </p:cNvGrpSpPr>
                  <p:nvPr/>
                </p:nvGrpSpPr>
                <p:grpSpPr bwMode="auto">
                  <a:xfrm>
                    <a:off x="10555338" y="-792316"/>
                    <a:ext cx="2717800" cy="1467621"/>
                    <a:chOff x="7251700" y="3632200"/>
                    <a:chExt cx="2717800" cy="1467621"/>
                  </a:xfrm>
                </p:grpSpPr>
                <p:sp>
                  <p:nvSpPr>
                    <p:cNvPr id="469" name="任意多边形 68">
                      <a:extLst>
                        <a:ext uri="{FF2B5EF4-FFF2-40B4-BE49-F238E27FC236}">
                          <a16:creationId xmlns="" xmlns:a16="http://schemas.microsoft.com/office/drawing/2014/main" id="{DDD6EDA7-23F2-4D6B-BE08-A9538223993C}"/>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0" name="任意多边形 69">
                      <a:extLst>
                        <a:ext uri="{FF2B5EF4-FFF2-40B4-BE49-F238E27FC236}">
                          <a16:creationId xmlns="" xmlns:a16="http://schemas.microsoft.com/office/drawing/2014/main" id="{E98D2257-31B2-45EF-9385-673EA8EA0B2D}"/>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1" name="组合 110">
                    <a:extLst>
                      <a:ext uri="{FF2B5EF4-FFF2-40B4-BE49-F238E27FC236}">
                        <a16:creationId xmlns="" xmlns:a16="http://schemas.microsoft.com/office/drawing/2014/main" id="{AFF15E24-EFC9-48F3-A03E-49F6F1EED51A}"/>
                      </a:ext>
                    </a:extLst>
                  </p:cNvPr>
                  <p:cNvGrpSpPr>
                    <a:grpSpLocks/>
                  </p:cNvGrpSpPr>
                  <p:nvPr/>
                </p:nvGrpSpPr>
                <p:grpSpPr bwMode="auto">
                  <a:xfrm>
                    <a:off x="10471931" y="-792316"/>
                    <a:ext cx="1523446" cy="2743380"/>
                    <a:chOff x="7168293" y="3632200"/>
                    <a:chExt cx="1523446" cy="2743380"/>
                  </a:xfrm>
                </p:grpSpPr>
                <p:sp>
                  <p:nvSpPr>
                    <p:cNvPr id="467" name="任意多边形 66">
                      <a:extLst>
                        <a:ext uri="{FF2B5EF4-FFF2-40B4-BE49-F238E27FC236}">
                          <a16:creationId xmlns="" xmlns:a16="http://schemas.microsoft.com/office/drawing/2014/main" id="{624D0A86-845A-4EBD-8F0D-301B64A7ACF6}"/>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8" name="任意多边形 67">
                      <a:extLst>
                        <a:ext uri="{FF2B5EF4-FFF2-40B4-BE49-F238E27FC236}">
                          <a16:creationId xmlns="" xmlns:a16="http://schemas.microsoft.com/office/drawing/2014/main" id="{AD4A5EE2-4AC4-483B-906E-1E3F55911E9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2" name="组合 111">
                    <a:extLst>
                      <a:ext uri="{FF2B5EF4-FFF2-40B4-BE49-F238E27FC236}">
                        <a16:creationId xmlns="" xmlns:a16="http://schemas.microsoft.com/office/drawing/2014/main" id="{5A7D4A7A-353A-4E51-8DF2-FD45091D41C4}"/>
                      </a:ext>
                    </a:extLst>
                  </p:cNvPr>
                  <p:cNvGrpSpPr>
                    <a:grpSpLocks/>
                  </p:cNvGrpSpPr>
                  <p:nvPr/>
                </p:nvGrpSpPr>
                <p:grpSpPr bwMode="auto">
                  <a:xfrm>
                    <a:off x="8882232" y="-789141"/>
                    <a:ext cx="1567560" cy="2759892"/>
                    <a:chOff x="5578594" y="3635375"/>
                    <a:chExt cx="1567560" cy="2759892"/>
                  </a:xfrm>
                </p:grpSpPr>
                <p:sp>
                  <p:nvSpPr>
                    <p:cNvPr id="465" name="任意多边形 64">
                      <a:extLst>
                        <a:ext uri="{FF2B5EF4-FFF2-40B4-BE49-F238E27FC236}">
                          <a16:creationId xmlns="" xmlns:a16="http://schemas.microsoft.com/office/drawing/2014/main" id="{B63734CB-A12D-4E9C-AE4C-15E50AE1B28C}"/>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6" name="任意多边形 65">
                      <a:extLst>
                        <a:ext uri="{FF2B5EF4-FFF2-40B4-BE49-F238E27FC236}">
                          <a16:creationId xmlns="" xmlns:a16="http://schemas.microsoft.com/office/drawing/2014/main" id="{420AF3AB-2E4A-4376-88D0-75D9E3B1C2DC}"/>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3" name="组合 99">
                    <a:extLst>
                      <a:ext uri="{FF2B5EF4-FFF2-40B4-BE49-F238E27FC236}">
                        <a16:creationId xmlns="" xmlns:a16="http://schemas.microsoft.com/office/drawing/2014/main" id="{810B55B8-103F-42FE-9A05-3ADEBC09FC3C}"/>
                      </a:ext>
                    </a:extLst>
                  </p:cNvPr>
                  <p:cNvGrpSpPr>
                    <a:grpSpLocks/>
                  </p:cNvGrpSpPr>
                  <p:nvPr/>
                </p:nvGrpSpPr>
                <p:grpSpPr bwMode="auto">
                  <a:xfrm>
                    <a:off x="10504538" y="-3459330"/>
                    <a:ext cx="1556982" cy="2603514"/>
                    <a:chOff x="7200900" y="965186"/>
                    <a:chExt cx="1556982" cy="2603514"/>
                  </a:xfrm>
                </p:grpSpPr>
                <p:sp>
                  <p:nvSpPr>
                    <p:cNvPr id="463" name="任意多边形 62">
                      <a:extLst>
                        <a:ext uri="{FF2B5EF4-FFF2-40B4-BE49-F238E27FC236}">
                          <a16:creationId xmlns="" xmlns:a16="http://schemas.microsoft.com/office/drawing/2014/main" id="{C9BBB78B-AD45-4770-9C23-41F8D917F2A3}"/>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4" name="任意多边形 63">
                      <a:extLst>
                        <a:ext uri="{FF2B5EF4-FFF2-40B4-BE49-F238E27FC236}">
                          <a16:creationId xmlns="" xmlns:a16="http://schemas.microsoft.com/office/drawing/2014/main" id="{1BC59877-DBB1-49E3-B6E4-76D7DA323AC6}"/>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4" name="组合 98">
                    <a:extLst>
                      <a:ext uri="{FF2B5EF4-FFF2-40B4-BE49-F238E27FC236}">
                        <a16:creationId xmlns="" xmlns:a16="http://schemas.microsoft.com/office/drawing/2014/main" id="{4B1B1894-478C-4B9E-B87E-DC0DEDD30B43}"/>
                      </a:ext>
                    </a:extLst>
                  </p:cNvPr>
                  <p:cNvGrpSpPr>
                    <a:grpSpLocks/>
                  </p:cNvGrpSpPr>
                  <p:nvPr/>
                </p:nvGrpSpPr>
                <p:grpSpPr bwMode="auto">
                  <a:xfrm>
                    <a:off x="9007760" y="-3564091"/>
                    <a:ext cx="1499035" cy="2673350"/>
                    <a:chOff x="5704122" y="860425"/>
                    <a:chExt cx="1499035" cy="2673350"/>
                  </a:xfrm>
                </p:grpSpPr>
                <p:sp>
                  <p:nvSpPr>
                    <p:cNvPr id="461" name="任意多边形 60">
                      <a:extLst>
                        <a:ext uri="{FF2B5EF4-FFF2-40B4-BE49-F238E27FC236}">
                          <a16:creationId xmlns="" xmlns:a16="http://schemas.microsoft.com/office/drawing/2014/main" id="{53EB3110-ACBD-4F48-B818-6E4C0E88A625}"/>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2" name="任意多边形 61">
                      <a:extLst>
                        <a:ext uri="{FF2B5EF4-FFF2-40B4-BE49-F238E27FC236}">
                          <a16:creationId xmlns="" xmlns:a16="http://schemas.microsoft.com/office/drawing/2014/main" id="{DC536DF0-C0D1-4641-870F-76AE2878B0FC}"/>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5" name="组合 113">
                    <a:extLst>
                      <a:ext uri="{FF2B5EF4-FFF2-40B4-BE49-F238E27FC236}">
                        <a16:creationId xmlns="" xmlns:a16="http://schemas.microsoft.com/office/drawing/2014/main" id="{7E54E50E-E564-4E82-958D-F258FD9AFFC9}"/>
                      </a:ext>
                    </a:extLst>
                  </p:cNvPr>
                  <p:cNvGrpSpPr>
                    <a:grpSpLocks/>
                  </p:cNvGrpSpPr>
                  <p:nvPr/>
                </p:nvGrpSpPr>
                <p:grpSpPr bwMode="auto">
                  <a:xfrm>
                    <a:off x="7685138" y="-2293489"/>
                    <a:ext cx="2743200" cy="1482122"/>
                    <a:chOff x="4381500" y="2131027"/>
                    <a:chExt cx="2743200" cy="1482122"/>
                  </a:xfrm>
                </p:grpSpPr>
                <p:sp>
                  <p:nvSpPr>
                    <p:cNvPr id="459" name="任意多边形 58">
                      <a:extLst>
                        <a:ext uri="{FF2B5EF4-FFF2-40B4-BE49-F238E27FC236}">
                          <a16:creationId xmlns="" xmlns:a16="http://schemas.microsoft.com/office/drawing/2014/main" id="{D91A58F3-A606-4A02-9DFF-3D8EA724EAF8}"/>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0" name="任意多边形 59">
                      <a:extLst>
                        <a:ext uri="{FF2B5EF4-FFF2-40B4-BE49-F238E27FC236}">
                          <a16:creationId xmlns="" xmlns:a16="http://schemas.microsoft.com/office/drawing/2014/main" id="{801DF74A-B6C6-47BD-B128-F69854AB664C}"/>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6" name="组合 112">
                    <a:extLst>
                      <a:ext uri="{FF2B5EF4-FFF2-40B4-BE49-F238E27FC236}">
                        <a16:creationId xmlns="" xmlns:a16="http://schemas.microsoft.com/office/drawing/2014/main" id="{F9B63905-3C60-4933-A7AA-BA654C0283B4}"/>
                      </a:ext>
                    </a:extLst>
                  </p:cNvPr>
                  <p:cNvGrpSpPr>
                    <a:grpSpLocks/>
                  </p:cNvGrpSpPr>
                  <p:nvPr/>
                </p:nvGrpSpPr>
                <p:grpSpPr bwMode="auto">
                  <a:xfrm>
                    <a:off x="7642275" y="-801840"/>
                    <a:ext cx="2773363" cy="1440922"/>
                    <a:chOff x="4338637" y="3622676"/>
                    <a:chExt cx="2773363" cy="1440922"/>
                  </a:xfrm>
                </p:grpSpPr>
                <p:sp>
                  <p:nvSpPr>
                    <p:cNvPr id="457" name="任意多边形 56">
                      <a:extLst>
                        <a:ext uri="{FF2B5EF4-FFF2-40B4-BE49-F238E27FC236}">
                          <a16:creationId xmlns="" xmlns:a16="http://schemas.microsoft.com/office/drawing/2014/main" id="{F82A42DD-BE7D-4BA5-902F-8885ED4D463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8" name="任意多边形 57">
                      <a:extLst>
                        <a:ext uri="{FF2B5EF4-FFF2-40B4-BE49-F238E27FC236}">
                          <a16:creationId xmlns="" xmlns:a16="http://schemas.microsoft.com/office/drawing/2014/main" id="{351D36F8-5C72-4C33-ACF8-0DC54D7BFC52}"/>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12" name="组合 121">
                  <a:extLst>
                    <a:ext uri="{FF2B5EF4-FFF2-40B4-BE49-F238E27FC236}">
                      <a16:creationId xmlns="" xmlns:a16="http://schemas.microsoft.com/office/drawing/2014/main" id="{9119AF8D-1691-40A6-8A0D-3DC58174DB1D}"/>
                    </a:ext>
                  </a:extLst>
                </p:cNvPr>
                <p:cNvGrpSpPr>
                  <a:grpSpLocks/>
                </p:cNvGrpSpPr>
                <p:nvPr/>
              </p:nvGrpSpPr>
              <p:grpSpPr bwMode="auto">
                <a:xfrm>
                  <a:off x="1167595" y="656269"/>
                  <a:ext cx="2724071" cy="2669454"/>
                  <a:chOff x="13371766" y="-2490898"/>
                  <a:chExt cx="5146323" cy="5043698"/>
                </a:xfrm>
              </p:grpSpPr>
              <p:grpSp>
                <p:nvGrpSpPr>
                  <p:cNvPr id="413" name="组合 84">
                    <a:extLst>
                      <a:ext uri="{FF2B5EF4-FFF2-40B4-BE49-F238E27FC236}">
                        <a16:creationId xmlns="" xmlns:a16="http://schemas.microsoft.com/office/drawing/2014/main" id="{5873369C-DB8B-437C-9CCE-40CF010CA747}"/>
                      </a:ext>
                    </a:extLst>
                  </p:cNvPr>
                  <p:cNvGrpSpPr>
                    <a:grpSpLocks/>
                  </p:cNvGrpSpPr>
                  <p:nvPr/>
                </p:nvGrpSpPr>
                <p:grpSpPr bwMode="auto">
                  <a:xfrm>
                    <a:off x="14041858" y="-2490898"/>
                    <a:ext cx="4476231" cy="4896641"/>
                    <a:chOff x="-131440" y="1532255"/>
                    <a:chExt cx="2379817" cy="2603331"/>
                  </a:xfrm>
                </p:grpSpPr>
                <p:grpSp>
                  <p:nvGrpSpPr>
                    <p:cNvPr id="431" name="组合 69">
                      <a:extLst>
                        <a:ext uri="{FF2B5EF4-FFF2-40B4-BE49-F238E27FC236}">
                          <a16:creationId xmlns="" xmlns:a16="http://schemas.microsoft.com/office/drawing/2014/main" id="{E1252903-AA83-4212-B4B5-3080D06C734B}"/>
                        </a:ext>
                      </a:extLst>
                    </p:cNvPr>
                    <p:cNvGrpSpPr>
                      <a:grpSpLocks/>
                    </p:cNvGrpSpPr>
                    <p:nvPr/>
                  </p:nvGrpSpPr>
                  <p:grpSpPr bwMode="auto">
                    <a:xfrm>
                      <a:off x="1063163" y="2072415"/>
                      <a:ext cx="1179452" cy="1050341"/>
                      <a:chOff x="2682875" y="2154503"/>
                      <a:chExt cx="1179452" cy="1050341"/>
                    </a:xfrm>
                  </p:grpSpPr>
                  <p:sp>
                    <p:nvSpPr>
                      <p:cNvPr id="447" name="任意多边形 46">
                        <a:extLst>
                          <a:ext uri="{FF2B5EF4-FFF2-40B4-BE49-F238E27FC236}">
                            <a16:creationId xmlns="" xmlns:a16="http://schemas.microsoft.com/office/drawing/2014/main" id="{F5CAF607-8BBF-4F60-9479-77D291576687}"/>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8" name="任意多边形 47">
                        <a:extLst>
                          <a:ext uri="{FF2B5EF4-FFF2-40B4-BE49-F238E27FC236}">
                            <a16:creationId xmlns="" xmlns:a16="http://schemas.microsoft.com/office/drawing/2014/main" id="{75D55B69-F6AB-4A88-B61F-D7A130A55F80}"/>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2" name="组合 80">
                      <a:extLst>
                        <a:ext uri="{FF2B5EF4-FFF2-40B4-BE49-F238E27FC236}">
                          <a16:creationId xmlns="" xmlns:a16="http://schemas.microsoft.com/office/drawing/2014/main" id="{8DF11C1E-FCC4-44D9-BE47-EAB473B76F1F}"/>
                        </a:ext>
                      </a:extLst>
                    </p:cNvPr>
                    <p:cNvGrpSpPr>
                      <a:grpSpLocks/>
                    </p:cNvGrpSpPr>
                    <p:nvPr/>
                  </p:nvGrpSpPr>
                  <p:grpSpPr bwMode="auto">
                    <a:xfrm>
                      <a:off x="1078707" y="2993336"/>
                      <a:ext cx="1169670" cy="723690"/>
                      <a:chOff x="2895600" y="3487261"/>
                      <a:chExt cx="1169670" cy="723690"/>
                    </a:xfrm>
                  </p:grpSpPr>
                  <p:sp>
                    <p:nvSpPr>
                      <p:cNvPr id="445" name="任意多边形 44">
                        <a:extLst>
                          <a:ext uri="{FF2B5EF4-FFF2-40B4-BE49-F238E27FC236}">
                            <a16:creationId xmlns="" xmlns:a16="http://schemas.microsoft.com/office/drawing/2014/main" id="{8212269B-A89F-4DA9-825B-705A55FF6A1C}"/>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6" name="任意多边形 45">
                        <a:extLst>
                          <a:ext uri="{FF2B5EF4-FFF2-40B4-BE49-F238E27FC236}">
                            <a16:creationId xmlns="" xmlns:a16="http://schemas.microsoft.com/office/drawing/2014/main" id="{C5ACBDB3-88A8-4FC6-8019-F2D854727D0F}"/>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3" name="组合 82">
                      <a:extLst>
                        <a:ext uri="{FF2B5EF4-FFF2-40B4-BE49-F238E27FC236}">
                          <a16:creationId xmlns="" xmlns:a16="http://schemas.microsoft.com/office/drawing/2014/main" id="{8FE459A9-73DE-4B5E-81D2-AE4FB2445E93}"/>
                        </a:ext>
                      </a:extLst>
                    </p:cNvPr>
                    <p:cNvGrpSpPr>
                      <a:grpSpLocks/>
                    </p:cNvGrpSpPr>
                    <p:nvPr/>
                  </p:nvGrpSpPr>
                  <p:grpSpPr bwMode="auto">
                    <a:xfrm>
                      <a:off x="618349" y="3122458"/>
                      <a:ext cx="850535" cy="1013128"/>
                      <a:chOff x="4720449" y="4163858"/>
                      <a:chExt cx="850535" cy="1013128"/>
                    </a:xfrm>
                  </p:grpSpPr>
                  <p:sp>
                    <p:nvSpPr>
                      <p:cNvPr id="443" name="任意多边形 42" hidden="1">
                        <a:extLst>
                          <a:ext uri="{FF2B5EF4-FFF2-40B4-BE49-F238E27FC236}">
                            <a16:creationId xmlns="" xmlns:a16="http://schemas.microsoft.com/office/drawing/2014/main" id="{04F88ABD-0E3F-438C-AB68-9E43CF68A72B}"/>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4" name="任意多边形 43">
                        <a:extLst>
                          <a:ext uri="{FF2B5EF4-FFF2-40B4-BE49-F238E27FC236}">
                            <a16:creationId xmlns="" xmlns:a16="http://schemas.microsoft.com/office/drawing/2014/main" id="{273163F2-E420-4823-9630-70C006C22316}"/>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4" name="组合 76">
                      <a:extLst>
                        <a:ext uri="{FF2B5EF4-FFF2-40B4-BE49-F238E27FC236}">
                          <a16:creationId xmlns="" xmlns:a16="http://schemas.microsoft.com/office/drawing/2014/main" id="{A8A95105-358F-48AB-AC0B-C2A60730DE00}"/>
                        </a:ext>
                      </a:extLst>
                    </p:cNvPr>
                    <p:cNvGrpSpPr>
                      <a:grpSpLocks/>
                    </p:cNvGrpSpPr>
                    <p:nvPr/>
                  </p:nvGrpSpPr>
                  <p:grpSpPr bwMode="auto">
                    <a:xfrm>
                      <a:off x="-131440" y="2075280"/>
                      <a:ext cx="1172106" cy="1056965"/>
                      <a:chOff x="-1553840" y="2119273"/>
                      <a:chExt cx="1172106" cy="1056965"/>
                    </a:xfrm>
                  </p:grpSpPr>
                  <p:sp>
                    <p:nvSpPr>
                      <p:cNvPr id="441" name="Freeform 75_1" hidden="1">
                        <a:extLst>
                          <a:ext uri="{FF2B5EF4-FFF2-40B4-BE49-F238E27FC236}">
                            <a16:creationId xmlns="" xmlns:a16="http://schemas.microsoft.com/office/drawing/2014/main" id="{726A3AC8-69D7-43E9-9B37-4FD891E741E9}"/>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2" name="任意多边形 41">
                        <a:extLst>
                          <a:ext uri="{FF2B5EF4-FFF2-40B4-BE49-F238E27FC236}">
                            <a16:creationId xmlns="" xmlns:a16="http://schemas.microsoft.com/office/drawing/2014/main" id="{166E4B58-6B4A-4E7C-88C5-210F5EFB9BC5}"/>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5" name="组合 77">
                      <a:extLst>
                        <a:ext uri="{FF2B5EF4-FFF2-40B4-BE49-F238E27FC236}">
                          <a16:creationId xmlns="" xmlns:a16="http://schemas.microsoft.com/office/drawing/2014/main" id="{2E2E7B74-859E-407C-A00D-477DC1044275}"/>
                        </a:ext>
                      </a:extLst>
                    </p:cNvPr>
                    <p:cNvGrpSpPr>
                      <a:grpSpLocks/>
                    </p:cNvGrpSpPr>
                    <p:nvPr/>
                  </p:nvGrpSpPr>
                  <p:grpSpPr bwMode="auto">
                    <a:xfrm>
                      <a:off x="-117221" y="2989912"/>
                      <a:ext cx="1172257" cy="735498"/>
                      <a:chOff x="227370" y="4232048"/>
                      <a:chExt cx="1172257" cy="735498"/>
                    </a:xfrm>
                  </p:grpSpPr>
                  <p:sp>
                    <p:nvSpPr>
                      <p:cNvPr id="439" name="任意多边形 38">
                        <a:extLst>
                          <a:ext uri="{FF2B5EF4-FFF2-40B4-BE49-F238E27FC236}">
                            <a16:creationId xmlns="" xmlns:a16="http://schemas.microsoft.com/office/drawing/2014/main" id="{EAB1AD37-A5EE-4789-B348-50084810F3BE}"/>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0" name="任意多边形 39">
                        <a:extLst>
                          <a:ext uri="{FF2B5EF4-FFF2-40B4-BE49-F238E27FC236}">
                            <a16:creationId xmlns="" xmlns:a16="http://schemas.microsoft.com/office/drawing/2014/main" id="{716BAFA9-5421-4D25-9445-5FA94005E6CD}"/>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6" name="组合 68">
                      <a:extLst>
                        <a:ext uri="{FF2B5EF4-FFF2-40B4-BE49-F238E27FC236}">
                          <a16:creationId xmlns="" xmlns:a16="http://schemas.microsoft.com/office/drawing/2014/main" id="{61758ADF-85A7-485A-930A-CA4C91A14802}"/>
                        </a:ext>
                      </a:extLst>
                    </p:cNvPr>
                    <p:cNvGrpSpPr>
                      <a:grpSpLocks/>
                    </p:cNvGrpSpPr>
                    <p:nvPr/>
                  </p:nvGrpSpPr>
                  <p:grpSpPr bwMode="auto">
                    <a:xfrm>
                      <a:off x="653667" y="1532255"/>
                      <a:ext cx="856733" cy="1585595"/>
                      <a:chOff x="2911092" y="1154430"/>
                      <a:chExt cx="856733" cy="1585595"/>
                    </a:xfrm>
                  </p:grpSpPr>
                  <p:sp>
                    <p:nvSpPr>
                      <p:cNvPr id="437" name="任意多边形 36">
                        <a:extLst>
                          <a:ext uri="{FF2B5EF4-FFF2-40B4-BE49-F238E27FC236}">
                            <a16:creationId xmlns="" xmlns:a16="http://schemas.microsoft.com/office/drawing/2014/main" id="{FC0E0E11-187F-4275-92AE-AB33C37A21D1}"/>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8" name="任意多边形 37">
                        <a:extLst>
                          <a:ext uri="{FF2B5EF4-FFF2-40B4-BE49-F238E27FC236}">
                            <a16:creationId xmlns="" xmlns:a16="http://schemas.microsoft.com/office/drawing/2014/main" id="{3FF2875F-8B9E-4D76-9492-387D1557DC0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14" name="组合 64">
                    <a:extLst>
                      <a:ext uri="{FF2B5EF4-FFF2-40B4-BE49-F238E27FC236}">
                        <a16:creationId xmlns="" xmlns:a16="http://schemas.microsoft.com/office/drawing/2014/main" id="{AC3A1299-2D87-4A7F-A18C-37D32207451F}"/>
                      </a:ext>
                    </a:extLst>
                  </p:cNvPr>
                  <p:cNvGrpSpPr>
                    <a:grpSpLocks/>
                  </p:cNvGrpSpPr>
                  <p:nvPr/>
                </p:nvGrpSpPr>
                <p:grpSpPr bwMode="auto">
                  <a:xfrm>
                    <a:off x="13371766" y="-568256"/>
                    <a:ext cx="3969643" cy="3121056"/>
                    <a:chOff x="-104553" y="2352286"/>
                    <a:chExt cx="3969643" cy="3121056"/>
                  </a:xfrm>
                </p:grpSpPr>
                <p:sp>
                  <p:nvSpPr>
                    <p:cNvPr id="429" name="椭圆 428">
                      <a:extLst>
                        <a:ext uri="{FF2B5EF4-FFF2-40B4-BE49-F238E27FC236}">
                          <a16:creationId xmlns="" xmlns:a16="http://schemas.microsoft.com/office/drawing/2014/main" id="{73559BBA-025C-4FCF-8A8D-CCEFD23E44B8}"/>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0" name="椭圆 429">
                      <a:extLst>
                        <a:ext uri="{FF2B5EF4-FFF2-40B4-BE49-F238E27FC236}">
                          <a16:creationId xmlns="" xmlns:a16="http://schemas.microsoft.com/office/drawing/2014/main" id="{6C42A570-A420-469F-9BFF-E2C95B32D89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5" name="组合 40">
                    <a:extLst>
                      <a:ext uri="{FF2B5EF4-FFF2-40B4-BE49-F238E27FC236}">
                        <a16:creationId xmlns="" xmlns:a16="http://schemas.microsoft.com/office/drawing/2014/main" id="{D400B087-0671-4122-BA2E-B5236E233F4D}"/>
                      </a:ext>
                    </a:extLst>
                  </p:cNvPr>
                  <p:cNvGrpSpPr>
                    <a:grpSpLocks/>
                  </p:cNvGrpSpPr>
                  <p:nvPr/>
                </p:nvGrpSpPr>
                <p:grpSpPr bwMode="auto">
                  <a:xfrm>
                    <a:off x="15232572" y="-1047421"/>
                    <a:ext cx="2124490" cy="2153566"/>
                    <a:chOff x="3971510" y="869821"/>
                    <a:chExt cx="2124490" cy="2153566"/>
                  </a:xfrm>
                </p:grpSpPr>
                <p:grpSp>
                  <p:nvGrpSpPr>
                    <p:cNvPr id="416" name="组合 19">
                      <a:extLst>
                        <a:ext uri="{FF2B5EF4-FFF2-40B4-BE49-F238E27FC236}">
                          <a16:creationId xmlns="" xmlns:a16="http://schemas.microsoft.com/office/drawing/2014/main" id="{46A66FD8-EB0F-491A-9DAA-D39AB3DC9110}"/>
                        </a:ext>
                      </a:extLst>
                    </p:cNvPr>
                    <p:cNvGrpSpPr>
                      <a:grpSpLocks/>
                    </p:cNvGrpSpPr>
                    <p:nvPr/>
                  </p:nvGrpSpPr>
                  <p:grpSpPr bwMode="auto">
                    <a:xfrm>
                      <a:off x="5052827" y="904964"/>
                      <a:ext cx="1043173" cy="1547336"/>
                      <a:chOff x="8202642" y="1331438"/>
                      <a:chExt cx="1043173" cy="1547336"/>
                    </a:xfrm>
                  </p:grpSpPr>
                  <p:sp>
                    <p:nvSpPr>
                      <p:cNvPr id="427" name="任意多边形 26">
                        <a:extLst>
                          <a:ext uri="{FF2B5EF4-FFF2-40B4-BE49-F238E27FC236}">
                            <a16:creationId xmlns="" xmlns:a16="http://schemas.microsoft.com/office/drawing/2014/main" id="{6F53066F-83B3-4CE5-BF20-22A583343876}"/>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8" name="任意多边形 27">
                        <a:extLst>
                          <a:ext uri="{FF2B5EF4-FFF2-40B4-BE49-F238E27FC236}">
                            <a16:creationId xmlns="" xmlns:a16="http://schemas.microsoft.com/office/drawing/2014/main" id="{52C30282-D6B3-40B7-9AA3-605C30D01A77}"/>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7" name="组合 39">
                      <a:extLst>
                        <a:ext uri="{FF2B5EF4-FFF2-40B4-BE49-F238E27FC236}">
                          <a16:creationId xmlns="" xmlns:a16="http://schemas.microsoft.com/office/drawing/2014/main" id="{E6AABE2E-B3F0-4706-B697-0A8B731810F6}"/>
                        </a:ext>
                      </a:extLst>
                    </p:cNvPr>
                    <p:cNvGrpSpPr>
                      <a:grpSpLocks/>
                    </p:cNvGrpSpPr>
                    <p:nvPr/>
                  </p:nvGrpSpPr>
                  <p:grpSpPr bwMode="auto">
                    <a:xfrm>
                      <a:off x="4018410" y="869821"/>
                      <a:ext cx="1074500" cy="1569143"/>
                      <a:chOff x="4018410" y="869821"/>
                      <a:chExt cx="1074500" cy="1569143"/>
                    </a:xfrm>
                  </p:grpSpPr>
                  <p:sp>
                    <p:nvSpPr>
                      <p:cNvPr id="425" name="任意多边形 24">
                        <a:extLst>
                          <a:ext uri="{FF2B5EF4-FFF2-40B4-BE49-F238E27FC236}">
                            <a16:creationId xmlns="" xmlns:a16="http://schemas.microsoft.com/office/drawing/2014/main" id="{63596CC1-75CC-4020-B32E-AB68E2E82E5F}"/>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6" name="任意多边形 25">
                        <a:extLst>
                          <a:ext uri="{FF2B5EF4-FFF2-40B4-BE49-F238E27FC236}">
                            <a16:creationId xmlns="" xmlns:a16="http://schemas.microsoft.com/office/drawing/2014/main" id="{A56CB4EF-97F5-4933-AD35-229A7E2AD05F}"/>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8" name="组合 23">
                      <a:extLst>
                        <a:ext uri="{FF2B5EF4-FFF2-40B4-BE49-F238E27FC236}">
                          <a16:creationId xmlns="" xmlns:a16="http://schemas.microsoft.com/office/drawing/2014/main" id="{7A49EDCD-250D-46CA-A776-CFC909A3DE38}"/>
                        </a:ext>
                      </a:extLst>
                    </p:cNvPr>
                    <p:cNvGrpSpPr>
                      <a:grpSpLocks/>
                    </p:cNvGrpSpPr>
                    <p:nvPr/>
                  </p:nvGrpSpPr>
                  <p:grpSpPr bwMode="auto">
                    <a:xfrm>
                      <a:off x="5048035" y="2175212"/>
                      <a:ext cx="1018726" cy="829528"/>
                      <a:chOff x="7348022" y="2790825"/>
                      <a:chExt cx="1018726" cy="829528"/>
                    </a:xfrm>
                  </p:grpSpPr>
                  <p:sp>
                    <p:nvSpPr>
                      <p:cNvPr id="423" name="任意多边形 22" hidden="1">
                        <a:extLst>
                          <a:ext uri="{FF2B5EF4-FFF2-40B4-BE49-F238E27FC236}">
                            <a16:creationId xmlns="" xmlns:a16="http://schemas.microsoft.com/office/drawing/2014/main" id="{17E8526B-FCB8-4819-AAB6-2B79110CEBD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4" name="任意多边形 23">
                        <a:extLst>
                          <a:ext uri="{FF2B5EF4-FFF2-40B4-BE49-F238E27FC236}">
                            <a16:creationId xmlns="" xmlns:a16="http://schemas.microsoft.com/office/drawing/2014/main" id="{F9BB333F-5654-429C-9507-5054D1BFD04E}"/>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19" name="组合 33">
                      <a:extLst>
                        <a:ext uri="{FF2B5EF4-FFF2-40B4-BE49-F238E27FC236}">
                          <a16:creationId xmlns="" xmlns:a16="http://schemas.microsoft.com/office/drawing/2014/main" id="{4FD1E666-4B80-4C79-950C-3B0EFBAC81E6}"/>
                        </a:ext>
                      </a:extLst>
                    </p:cNvPr>
                    <p:cNvGrpSpPr>
                      <a:grpSpLocks/>
                    </p:cNvGrpSpPr>
                    <p:nvPr/>
                  </p:nvGrpSpPr>
                  <p:grpSpPr bwMode="auto">
                    <a:xfrm>
                      <a:off x="3971510" y="2141238"/>
                      <a:ext cx="1066735" cy="882149"/>
                      <a:chOff x="8334175" y="1062762"/>
                      <a:chExt cx="1066735" cy="882149"/>
                    </a:xfrm>
                  </p:grpSpPr>
                  <p:sp>
                    <p:nvSpPr>
                      <p:cNvPr id="420" name="任意多边形 19">
                        <a:extLst>
                          <a:ext uri="{FF2B5EF4-FFF2-40B4-BE49-F238E27FC236}">
                            <a16:creationId xmlns="" xmlns:a16="http://schemas.microsoft.com/office/drawing/2014/main" id="{89777A88-D5C6-45AC-81AD-18223615FEE9}"/>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1" name="任意多边形 20">
                        <a:extLst>
                          <a:ext uri="{FF2B5EF4-FFF2-40B4-BE49-F238E27FC236}">
                            <a16:creationId xmlns="" xmlns:a16="http://schemas.microsoft.com/office/drawing/2014/main" id="{49878C05-EAF9-40D6-B948-079FA5BBC26B}"/>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2" name="任意多边形 21">
                        <a:extLst>
                          <a:ext uri="{FF2B5EF4-FFF2-40B4-BE49-F238E27FC236}">
                            <a16:creationId xmlns="" xmlns:a16="http://schemas.microsoft.com/office/drawing/2014/main" id="{AE78ECFA-0698-4F09-9FE2-EAE11D76B8DB}"/>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06" name="矩形 405">
              <a:extLst>
                <a:ext uri="{FF2B5EF4-FFF2-40B4-BE49-F238E27FC236}">
                  <a16:creationId xmlns="" xmlns:a16="http://schemas.microsoft.com/office/drawing/2014/main" id="{E07BB5CB-B6D2-4C42-8EC9-D1729A492D1B}"/>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79" name="组合 478">
            <a:extLst>
              <a:ext uri="{FF2B5EF4-FFF2-40B4-BE49-F238E27FC236}">
                <a16:creationId xmlns="" xmlns:a16="http://schemas.microsoft.com/office/drawing/2014/main" id="{1288B28D-3830-4E91-8A0B-7E9CFC77893F}"/>
              </a:ext>
            </a:extLst>
          </p:cNvPr>
          <p:cNvGrpSpPr/>
          <p:nvPr/>
        </p:nvGrpSpPr>
        <p:grpSpPr>
          <a:xfrm>
            <a:off x="3574438" y="1590016"/>
            <a:ext cx="4925614" cy="4925614"/>
            <a:chOff x="4005943" y="1714500"/>
            <a:chExt cx="4033157" cy="4033157"/>
          </a:xfrm>
        </p:grpSpPr>
        <p:grpSp>
          <p:nvGrpSpPr>
            <p:cNvPr id="480" name="组合 479">
              <a:extLst>
                <a:ext uri="{FF2B5EF4-FFF2-40B4-BE49-F238E27FC236}">
                  <a16:creationId xmlns="" xmlns:a16="http://schemas.microsoft.com/office/drawing/2014/main" id="{0B5DAC84-8C65-4C4F-A3A3-5510135FA42F}"/>
                </a:ext>
              </a:extLst>
            </p:cNvPr>
            <p:cNvGrpSpPr>
              <a:grpSpLocks/>
            </p:cNvGrpSpPr>
            <p:nvPr/>
          </p:nvGrpSpPr>
          <p:grpSpPr bwMode="auto">
            <a:xfrm>
              <a:off x="4134074" y="2379793"/>
              <a:ext cx="3257326" cy="3254018"/>
              <a:chOff x="412646" y="656269"/>
              <a:chExt cx="3839484" cy="3834791"/>
            </a:xfrm>
          </p:grpSpPr>
          <p:sp>
            <p:nvSpPr>
              <p:cNvPr id="482" name="椭圆 481">
                <a:extLst>
                  <a:ext uri="{FF2B5EF4-FFF2-40B4-BE49-F238E27FC236}">
                    <a16:creationId xmlns="" xmlns:a16="http://schemas.microsoft.com/office/drawing/2014/main" id="{D7310DCE-E5ED-4FAB-AB50-D37D8995BA38}"/>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83" name="组合 482">
                <a:extLst>
                  <a:ext uri="{FF2B5EF4-FFF2-40B4-BE49-F238E27FC236}">
                    <a16:creationId xmlns="" xmlns:a16="http://schemas.microsoft.com/office/drawing/2014/main" id="{F8610382-22B1-41D5-A344-7BE6D2D15197}"/>
                  </a:ext>
                </a:extLst>
              </p:cNvPr>
              <p:cNvGrpSpPr>
                <a:grpSpLocks/>
              </p:cNvGrpSpPr>
              <p:nvPr/>
            </p:nvGrpSpPr>
            <p:grpSpPr bwMode="auto">
              <a:xfrm>
                <a:off x="1167595" y="656269"/>
                <a:ext cx="3084535" cy="3065208"/>
                <a:chOff x="1167595" y="656269"/>
                <a:chExt cx="3084535" cy="3065208"/>
              </a:xfrm>
            </p:grpSpPr>
            <p:sp>
              <p:nvSpPr>
                <p:cNvPr id="484" name="椭圆 483">
                  <a:extLst>
                    <a:ext uri="{FF2B5EF4-FFF2-40B4-BE49-F238E27FC236}">
                      <a16:creationId xmlns="" xmlns:a16="http://schemas.microsoft.com/office/drawing/2014/main" id="{B466A1DE-C488-4CA0-AE58-9A98D61D2C3F}"/>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85" name="组合 126">
                  <a:extLst>
                    <a:ext uri="{FF2B5EF4-FFF2-40B4-BE49-F238E27FC236}">
                      <a16:creationId xmlns="" xmlns:a16="http://schemas.microsoft.com/office/drawing/2014/main" id="{205A69CD-E0AD-4A17-9786-E08DF230E7F9}"/>
                    </a:ext>
                  </a:extLst>
                </p:cNvPr>
                <p:cNvGrpSpPr>
                  <a:grpSpLocks/>
                </p:cNvGrpSpPr>
                <p:nvPr/>
              </p:nvGrpSpPr>
              <p:grpSpPr bwMode="auto">
                <a:xfrm>
                  <a:off x="1471763" y="905821"/>
                  <a:ext cx="2545098" cy="2726591"/>
                  <a:chOff x="5692632" y="2125830"/>
                  <a:chExt cx="2582391" cy="2767159"/>
                </a:xfrm>
              </p:grpSpPr>
              <p:sp>
                <p:nvSpPr>
                  <p:cNvPr id="548" name="任意多边形 72">
                    <a:extLst>
                      <a:ext uri="{FF2B5EF4-FFF2-40B4-BE49-F238E27FC236}">
                        <a16:creationId xmlns="" xmlns:a16="http://schemas.microsoft.com/office/drawing/2014/main" id="{2FBE47FE-4F61-4D13-BD56-EC4AE863F568}"/>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9" name="任意多边形 73">
                    <a:extLst>
                      <a:ext uri="{FF2B5EF4-FFF2-40B4-BE49-F238E27FC236}">
                        <a16:creationId xmlns="" xmlns:a16="http://schemas.microsoft.com/office/drawing/2014/main" id="{2D01E1C7-8FD5-4D6B-990E-C405CE6785AF}"/>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0" name="任意多边形 74">
                    <a:extLst>
                      <a:ext uri="{FF2B5EF4-FFF2-40B4-BE49-F238E27FC236}">
                        <a16:creationId xmlns="" xmlns:a16="http://schemas.microsoft.com/office/drawing/2014/main" id="{DEA4D019-4B56-496C-9F84-9D6E6EF1FDFE}"/>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1" name="任意多边形 75">
                    <a:extLst>
                      <a:ext uri="{FF2B5EF4-FFF2-40B4-BE49-F238E27FC236}">
                        <a16:creationId xmlns="" xmlns:a16="http://schemas.microsoft.com/office/drawing/2014/main" id="{DB715889-D1AA-468D-85A9-6EEEF89C62D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2" name="任意多边形 76">
                    <a:extLst>
                      <a:ext uri="{FF2B5EF4-FFF2-40B4-BE49-F238E27FC236}">
                        <a16:creationId xmlns="" xmlns:a16="http://schemas.microsoft.com/office/drawing/2014/main" id="{158FF74E-1906-474C-8E72-DE85D1375ACF}"/>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53" name="任意多边形 77">
                    <a:extLst>
                      <a:ext uri="{FF2B5EF4-FFF2-40B4-BE49-F238E27FC236}">
                        <a16:creationId xmlns="" xmlns:a16="http://schemas.microsoft.com/office/drawing/2014/main" id="{5B1F1DAB-9388-471F-B6D8-47B8EC55B0F8}"/>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6" name="组合 122">
                  <a:extLst>
                    <a:ext uri="{FF2B5EF4-FFF2-40B4-BE49-F238E27FC236}">
                      <a16:creationId xmlns="" xmlns:a16="http://schemas.microsoft.com/office/drawing/2014/main" id="{5E98EEB5-B32A-4C4A-ACD0-5CEC9393B058}"/>
                    </a:ext>
                  </a:extLst>
                </p:cNvPr>
                <p:cNvGrpSpPr>
                  <a:grpSpLocks/>
                </p:cNvGrpSpPr>
                <p:nvPr/>
              </p:nvGrpSpPr>
              <p:grpSpPr bwMode="auto">
                <a:xfrm>
                  <a:off x="1238175" y="792388"/>
                  <a:ext cx="3013955" cy="2929089"/>
                  <a:chOff x="7642275" y="-3564091"/>
                  <a:chExt cx="5694363" cy="5534842"/>
                </a:xfrm>
              </p:grpSpPr>
              <p:grpSp>
                <p:nvGrpSpPr>
                  <p:cNvPr id="524" name="组合 108">
                    <a:extLst>
                      <a:ext uri="{FF2B5EF4-FFF2-40B4-BE49-F238E27FC236}">
                        <a16:creationId xmlns="" xmlns:a16="http://schemas.microsoft.com/office/drawing/2014/main" id="{57BEE739-6A87-409D-84DD-F781F04F4B2A}"/>
                      </a:ext>
                    </a:extLst>
                  </p:cNvPr>
                  <p:cNvGrpSpPr>
                    <a:grpSpLocks/>
                  </p:cNvGrpSpPr>
                  <p:nvPr/>
                </p:nvGrpSpPr>
                <p:grpSpPr bwMode="auto">
                  <a:xfrm>
                    <a:off x="10568038" y="-2241539"/>
                    <a:ext cx="2768600" cy="1414311"/>
                    <a:chOff x="7264400" y="2182977"/>
                    <a:chExt cx="2768600" cy="1414311"/>
                  </a:xfrm>
                </p:grpSpPr>
                <p:sp>
                  <p:nvSpPr>
                    <p:cNvPr id="546" name="任意多边形 70">
                      <a:extLst>
                        <a:ext uri="{FF2B5EF4-FFF2-40B4-BE49-F238E27FC236}">
                          <a16:creationId xmlns="" xmlns:a16="http://schemas.microsoft.com/office/drawing/2014/main" id="{47D76AF2-072A-4910-996F-85BAE69D35A1}"/>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7" name="任意多边形 71">
                      <a:extLst>
                        <a:ext uri="{FF2B5EF4-FFF2-40B4-BE49-F238E27FC236}">
                          <a16:creationId xmlns="" xmlns:a16="http://schemas.microsoft.com/office/drawing/2014/main" id="{D44C7250-A8DB-4F41-BB13-5119BFBE2FC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5" name="组合 109">
                    <a:extLst>
                      <a:ext uri="{FF2B5EF4-FFF2-40B4-BE49-F238E27FC236}">
                        <a16:creationId xmlns="" xmlns:a16="http://schemas.microsoft.com/office/drawing/2014/main" id="{F471C5B4-31DA-4865-BAED-CAFB197855B6}"/>
                      </a:ext>
                    </a:extLst>
                  </p:cNvPr>
                  <p:cNvGrpSpPr>
                    <a:grpSpLocks/>
                  </p:cNvGrpSpPr>
                  <p:nvPr/>
                </p:nvGrpSpPr>
                <p:grpSpPr bwMode="auto">
                  <a:xfrm>
                    <a:off x="10555338" y="-792316"/>
                    <a:ext cx="2717800" cy="1467621"/>
                    <a:chOff x="7251700" y="3632200"/>
                    <a:chExt cx="2717800" cy="1467621"/>
                  </a:xfrm>
                </p:grpSpPr>
                <p:sp>
                  <p:nvSpPr>
                    <p:cNvPr id="544" name="任意多边形 68">
                      <a:extLst>
                        <a:ext uri="{FF2B5EF4-FFF2-40B4-BE49-F238E27FC236}">
                          <a16:creationId xmlns="" xmlns:a16="http://schemas.microsoft.com/office/drawing/2014/main" id="{595076E4-B68A-4CD7-A86C-981A2D30933E}"/>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5" name="任意多边形 69">
                      <a:extLst>
                        <a:ext uri="{FF2B5EF4-FFF2-40B4-BE49-F238E27FC236}">
                          <a16:creationId xmlns="" xmlns:a16="http://schemas.microsoft.com/office/drawing/2014/main" id="{65748B8B-2050-4007-A2C0-342C53DA9004}"/>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6" name="组合 110">
                    <a:extLst>
                      <a:ext uri="{FF2B5EF4-FFF2-40B4-BE49-F238E27FC236}">
                        <a16:creationId xmlns="" xmlns:a16="http://schemas.microsoft.com/office/drawing/2014/main" id="{AAFB4DA2-4965-4FE8-9BDA-F3A1B7DF4375}"/>
                      </a:ext>
                    </a:extLst>
                  </p:cNvPr>
                  <p:cNvGrpSpPr>
                    <a:grpSpLocks/>
                  </p:cNvGrpSpPr>
                  <p:nvPr/>
                </p:nvGrpSpPr>
                <p:grpSpPr bwMode="auto">
                  <a:xfrm>
                    <a:off x="10471931" y="-792316"/>
                    <a:ext cx="1523446" cy="2743380"/>
                    <a:chOff x="7168293" y="3632200"/>
                    <a:chExt cx="1523446" cy="2743380"/>
                  </a:xfrm>
                </p:grpSpPr>
                <p:sp>
                  <p:nvSpPr>
                    <p:cNvPr id="542" name="任意多边形 66">
                      <a:extLst>
                        <a:ext uri="{FF2B5EF4-FFF2-40B4-BE49-F238E27FC236}">
                          <a16:creationId xmlns="" xmlns:a16="http://schemas.microsoft.com/office/drawing/2014/main" id="{026E6366-6612-4923-82F3-61D118E95909}"/>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3" name="任意多边形 67">
                      <a:extLst>
                        <a:ext uri="{FF2B5EF4-FFF2-40B4-BE49-F238E27FC236}">
                          <a16:creationId xmlns="" xmlns:a16="http://schemas.microsoft.com/office/drawing/2014/main" id="{B2688A46-D569-4254-B98B-35BD8F9E8C3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7" name="组合 111">
                    <a:extLst>
                      <a:ext uri="{FF2B5EF4-FFF2-40B4-BE49-F238E27FC236}">
                        <a16:creationId xmlns="" xmlns:a16="http://schemas.microsoft.com/office/drawing/2014/main" id="{6BD35A4A-23D7-46B9-95EE-5B8C763CECD4}"/>
                      </a:ext>
                    </a:extLst>
                  </p:cNvPr>
                  <p:cNvGrpSpPr>
                    <a:grpSpLocks/>
                  </p:cNvGrpSpPr>
                  <p:nvPr/>
                </p:nvGrpSpPr>
                <p:grpSpPr bwMode="auto">
                  <a:xfrm>
                    <a:off x="8882232" y="-789141"/>
                    <a:ext cx="1567560" cy="2759892"/>
                    <a:chOff x="5578594" y="3635375"/>
                    <a:chExt cx="1567560" cy="2759892"/>
                  </a:xfrm>
                </p:grpSpPr>
                <p:sp>
                  <p:nvSpPr>
                    <p:cNvPr id="540" name="任意多边形 64">
                      <a:extLst>
                        <a:ext uri="{FF2B5EF4-FFF2-40B4-BE49-F238E27FC236}">
                          <a16:creationId xmlns="" xmlns:a16="http://schemas.microsoft.com/office/drawing/2014/main" id="{F96846D8-CB55-495D-B9F5-AA04769ECCE0}"/>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1" name="任意多边形 65">
                      <a:extLst>
                        <a:ext uri="{FF2B5EF4-FFF2-40B4-BE49-F238E27FC236}">
                          <a16:creationId xmlns="" xmlns:a16="http://schemas.microsoft.com/office/drawing/2014/main" id="{8F59FF2E-6D67-4489-8420-E047396F6DBD}"/>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8" name="组合 99">
                    <a:extLst>
                      <a:ext uri="{FF2B5EF4-FFF2-40B4-BE49-F238E27FC236}">
                        <a16:creationId xmlns="" xmlns:a16="http://schemas.microsoft.com/office/drawing/2014/main" id="{4C7B60F4-7748-4472-97E1-CD846A287CF4}"/>
                      </a:ext>
                    </a:extLst>
                  </p:cNvPr>
                  <p:cNvGrpSpPr>
                    <a:grpSpLocks/>
                  </p:cNvGrpSpPr>
                  <p:nvPr/>
                </p:nvGrpSpPr>
                <p:grpSpPr bwMode="auto">
                  <a:xfrm>
                    <a:off x="10504538" y="-3459330"/>
                    <a:ext cx="1556982" cy="2603514"/>
                    <a:chOff x="7200900" y="965186"/>
                    <a:chExt cx="1556982" cy="2603514"/>
                  </a:xfrm>
                </p:grpSpPr>
                <p:sp>
                  <p:nvSpPr>
                    <p:cNvPr id="538" name="任意多边形 62">
                      <a:extLst>
                        <a:ext uri="{FF2B5EF4-FFF2-40B4-BE49-F238E27FC236}">
                          <a16:creationId xmlns="" xmlns:a16="http://schemas.microsoft.com/office/drawing/2014/main" id="{8D3CF4FD-7509-48EE-A104-34AD043B6DDA}"/>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9" name="任意多边形 63">
                      <a:extLst>
                        <a:ext uri="{FF2B5EF4-FFF2-40B4-BE49-F238E27FC236}">
                          <a16:creationId xmlns="" xmlns:a16="http://schemas.microsoft.com/office/drawing/2014/main" id="{04185024-7B98-4167-931E-DECEBC023078}"/>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9" name="组合 98">
                    <a:extLst>
                      <a:ext uri="{FF2B5EF4-FFF2-40B4-BE49-F238E27FC236}">
                        <a16:creationId xmlns="" xmlns:a16="http://schemas.microsoft.com/office/drawing/2014/main" id="{FE57B691-D354-4931-AD8C-1BCDC72B84E5}"/>
                      </a:ext>
                    </a:extLst>
                  </p:cNvPr>
                  <p:cNvGrpSpPr>
                    <a:grpSpLocks/>
                  </p:cNvGrpSpPr>
                  <p:nvPr/>
                </p:nvGrpSpPr>
                <p:grpSpPr bwMode="auto">
                  <a:xfrm>
                    <a:off x="9007760" y="-3564091"/>
                    <a:ext cx="1499035" cy="2673350"/>
                    <a:chOff x="5704122" y="860425"/>
                    <a:chExt cx="1499035" cy="2673350"/>
                  </a:xfrm>
                </p:grpSpPr>
                <p:sp>
                  <p:nvSpPr>
                    <p:cNvPr id="536" name="任意多边形 60">
                      <a:extLst>
                        <a:ext uri="{FF2B5EF4-FFF2-40B4-BE49-F238E27FC236}">
                          <a16:creationId xmlns="" xmlns:a16="http://schemas.microsoft.com/office/drawing/2014/main" id="{19932482-CEAC-4D5B-B9AF-C803AE315FE8}"/>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7" name="任意多边形 61">
                      <a:extLst>
                        <a:ext uri="{FF2B5EF4-FFF2-40B4-BE49-F238E27FC236}">
                          <a16:creationId xmlns="" xmlns:a16="http://schemas.microsoft.com/office/drawing/2014/main" id="{7F15E373-9D42-4679-AA7D-C2E8C7C767B1}"/>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0" name="组合 113">
                    <a:extLst>
                      <a:ext uri="{FF2B5EF4-FFF2-40B4-BE49-F238E27FC236}">
                        <a16:creationId xmlns="" xmlns:a16="http://schemas.microsoft.com/office/drawing/2014/main" id="{0611A5CE-2606-43CD-8050-3AA4941E43F0}"/>
                      </a:ext>
                    </a:extLst>
                  </p:cNvPr>
                  <p:cNvGrpSpPr>
                    <a:grpSpLocks/>
                  </p:cNvGrpSpPr>
                  <p:nvPr/>
                </p:nvGrpSpPr>
                <p:grpSpPr bwMode="auto">
                  <a:xfrm>
                    <a:off x="7685138" y="-2293489"/>
                    <a:ext cx="2743200" cy="1482122"/>
                    <a:chOff x="4381500" y="2131027"/>
                    <a:chExt cx="2743200" cy="1482122"/>
                  </a:xfrm>
                </p:grpSpPr>
                <p:sp>
                  <p:nvSpPr>
                    <p:cNvPr id="534" name="任意多边形 58">
                      <a:extLst>
                        <a:ext uri="{FF2B5EF4-FFF2-40B4-BE49-F238E27FC236}">
                          <a16:creationId xmlns="" xmlns:a16="http://schemas.microsoft.com/office/drawing/2014/main" id="{315A7189-3909-431C-A179-4BB7B215BBE4}"/>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5" name="任意多边形 59">
                      <a:extLst>
                        <a:ext uri="{FF2B5EF4-FFF2-40B4-BE49-F238E27FC236}">
                          <a16:creationId xmlns="" xmlns:a16="http://schemas.microsoft.com/office/drawing/2014/main" id="{E7E6A4EF-E8FD-47E8-89CF-E5ED75EAC372}"/>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31" name="组合 112">
                    <a:extLst>
                      <a:ext uri="{FF2B5EF4-FFF2-40B4-BE49-F238E27FC236}">
                        <a16:creationId xmlns="" xmlns:a16="http://schemas.microsoft.com/office/drawing/2014/main" id="{00EE04CD-85E9-4991-8B85-E469952902D6}"/>
                      </a:ext>
                    </a:extLst>
                  </p:cNvPr>
                  <p:cNvGrpSpPr>
                    <a:grpSpLocks/>
                  </p:cNvGrpSpPr>
                  <p:nvPr/>
                </p:nvGrpSpPr>
                <p:grpSpPr bwMode="auto">
                  <a:xfrm>
                    <a:off x="7642275" y="-801840"/>
                    <a:ext cx="2773363" cy="1440922"/>
                    <a:chOff x="4338637" y="3622676"/>
                    <a:chExt cx="2773363" cy="1440922"/>
                  </a:xfrm>
                </p:grpSpPr>
                <p:sp>
                  <p:nvSpPr>
                    <p:cNvPr id="532" name="任意多边形 56">
                      <a:extLst>
                        <a:ext uri="{FF2B5EF4-FFF2-40B4-BE49-F238E27FC236}">
                          <a16:creationId xmlns="" xmlns:a16="http://schemas.microsoft.com/office/drawing/2014/main" id="{DCCCDA03-62E7-4044-A1E1-B8F47A32E145}"/>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3" name="任意多边形 57">
                      <a:extLst>
                        <a:ext uri="{FF2B5EF4-FFF2-40B4-BE49-F238E27FC236}">
                          <a16:creationId xmlns="" xmlns:a16="http://schemas.microsoft.com/office/drawing/2014/main" id="{F6F64D51-D553-418A-9C5A-408D1C7D0AFF}"/>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87" name="组合 121">
                  <a:extLst>
                    <a:ext uri="{FF2B5EF4-FFF2-40B4-BE49-F238E27FC236}">
                      <a16:creationId xmlns="" xmlns:a16="http://schemas.microsoft.com/office/drawing/2014/main" id="{D02A41B5-C83D-499B-BA12-8872381E7E23}"/>
                    </a:ext>
                  </a:extLst>
                </p:cNvPr>
                <p:cNvGrpSpPr>
                  <a:grpSpLocks/>
                </p:cNvGrpSpPr>
                <p:nvPr/>
              </p:nvGrpSpPr>
              <p:grpSpPr bwMode="auto">
                <a:xfrm>
                  <a:off x="1167595" y="656269"/>
                  <a:ext cx="2724071" cy="2669454"/>
                  <a:chOff x="13371766" y="-2490898"/>
                  <a:chExt cx="5146323" cy="5043698"/>
                </a:xfrm>
              </p:grpSpPr>
              <p:grpSp>
                <p:nvGrpSpPr>
                  <p:cNvPr id="488" name="组合 84">
                    <a:extLst>
                      <a:ext uri="{FF2B5EF4-FFF2-40B4-BE49-F238E27FC236}">
                        <a16:creationId xmlns="" xmlns:a16="http://schemas.microsoft.com/office/drawing/2014/main" id="{598FDF8D-D682-4336-8D1F-A08261C8D37D}"/>
                      </a:ext>
                    </a:extLst>
                  </p:cNvPr>
                  <p:cNvGrpSpPr>
                    <a:grpSpLocks/>
                  </p:cNvGrpSpPr>
                  <p:nvPr/>
                </p:nvGrpSpPr>
                <p:grpSpPr bwMode="auto">
                  <a:xfrm>
                    <a:off x="14041858" y="-2490898"/>
                    <a:ext cx="4476231" cy="4896641"/>
                    <a:chOff x="-131440" y="1532255"/>
                    <a:chExt cx="2379817" cy="2603331"/>
                  </a:xfrm>
                </p:grpSpPr>
                <p:grpSp>
                  <p:nvGrpSpPr>
                    <p:cNvPr id="506" name="组合 69">
                      <a:extLst>
                        <a:ext uri="{FF2B5EF4-FFF2-40B4-BE49-F238E27FC236}">
                          <a16:creationId xmlns="" xmlns:a16="http://schemas.microsoft.com/office/drawing/2014/main" id="{06DD1577-0A20-4FFB-A405-D49466D6C9B5}"/>
                        </a:ext>
                      </a:extLst>
                    </p:cNvPr>
                    <p:cNvGrpSpPr>
                      <a:grpSpLocks/>
                    </p:cNvGrpSpPr>
                    <p:nvPr/>
                  </p:nvGrpSpPr>
                  <p:grpSpPr bwMode="auto">
                    <a:xfrm>
                      <a:off x="1063163" y="2072415"/>
                      <a:ext cx="1179452" cy="1050341"/>
                      <a:chOff x="2682875" y="2154503"/>
                      <a:chExt cx="1179452" cy="1050341"/>
                    </a:xfrm>
                  </p:grpSpPr>
                  <p:sp>
                    <p:nvSpPr>
                      <p:cNvPr id="522" name="任意多边形 46">
                        <a:extLst>
                          <a:ext uri="{FF2B5EF4-FFF2-40B4-BE49-F238E27FC236}">
                            <a16:creationId xmlns="" xmlns:a16="http://schemas.microsoft.com/office/drawing/2014/main" id="{6D38625C-3C32-4685-ABF0-25229A308AAF}"/>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3" name="任意多边形 47">
                        <a:extLst>
                          <a:ext uri="{FF2B5EF4-FFF2-40B4-BE49-F238E27FC236}">
                            <a16:creationId xmlns="" xmlns:a16="http://schemas.microsoft.com/office/drawing/2014/main" id="{335C605E-118E-4696-8B05-C50C840D320C}"/>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7" name="组合 80">
                      <a:extLst>
                        <a:ext uri="{FF2B5EF4-FFF2-40B4-BE49-F238E27FC236}">
                          <a16:creationId xmlns="" xmlns:a16="http://schemas.microsoft.com/office/drawing/2014/main" id="{357E3DEA-B970-4C1F-AF40-67E2A807CB11}"/>
                        </a:ext>
                      </a:extLst>
                    </p:cNvPr>
                    <p:cNvGrpSpPr>
                      <a:grpSpLocks/>
                    </p:cNvGrpSpPr>
                    <p:nvPr/>
                  </p:nvGrpSpPr>
                  <p:grpSpPr bwMode="auto">
                    <a:xfrm>
                      <a:off x="1078707" y="2993336"/>
                      <a:ext cx="1169670" cy="723690"/>
                      <a:chOff x="2895600" y="3487261"/>
                      <a:chExt cx="1169670" cy="723690"/>
                    </a:xfrm>
                  </p:grpSpPr>
                  <p:sp>
                    <p:nvSpPr>
                      <p:cNvPr id="520" name="任意多边形 44">
                        <a:extLst>
                          <a:ext uri="{FF2B5EF4-FFF2-40B4-BE49-F238E27FC236}">
                            <a16:creationId xmlns="" xmlns:a16="http://schemas.microsoft.com/office/drawing/2014/main" id="{F42AF748-A271-47E7-AF11-F752C0DBDAD4}"/>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21" name="任意多边形 45">
                        <a:extLst>
                          <a:ext uri="{FF2B5EF4-FFF2-40B4-BE49-F238E27FC236}">
                            <a16:creationId xmlns="" xmlns:a16="http://schemas.microsoft.com/office/drawing/2014/main" id="{6A3FB11F-65BD-4B2F-9086-5B188F0C21B5}"/>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8" name="组合 82">
                      <a:extLst>
                        <a:ext uri="{FF2B5EF4-FFF2-40B4-BE49-F238E27FC236}">
                          <a16:creationId xmlns="" xmlns:a16="http://schemas.microsoft.com/office/drawing/2014/main" id="{17AA0947-0E9C-47E2-9110-8DEAD0359E9A}"/>
                        </a:ext>
                      </a:extLst>
                    </p:cNvPr>
                    <p:cNvGrpSpPr>
                      <a:grpSpLocks/>
                    </p:cNvGrpSpPr>
                    <p:nvPr/>
                  </p:nvGrpSpPr>
                  <p:grpSpPr bwMode="auto">
                    <a:xfrm>
                      <a:off x="618349" y="3122458"/>
                      <a:ext cx="850535" cy="1013128"/>
                      <a:chOff x="4720449" y="4163858"/>
                      <a:chExt cx="850535" cy="1013128"/>
                    </a:xfrm>
                  </p:grpSpPr>
                  <p:sp>
                    <p:nvSpPr>
                      <p:cNvPr id="518" name="任意多边形 42" hidden="1">
                        <a:extLst>
                          <a:ext uri="{FF2B5EF4-FFF2-40B4-BE49-F238E27FC236}">
                            <a16:creationId xmlns="" xmlns:a16="http://schemas.microsoft.com/office/drawing/2014/main" id="{949559F4-8E6D-4CAF-BB6A-B2AA8C56DAD1}"/>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9" name="任意多边形 43">
                        <a:extLst>
                          <a:ext uri="{FF2B5EF4-FFF2-40B4-BE49-F238E27FC236}">
                            <a16:creationId xmlns="" xmlns:a16="http://schemas.microsoft.com/office/drawing/2014/main" id="{7CFD631A-1CBA-4FA2-ABEC-B7D2C770552F}"/>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9" name="组合 76">
                      <a:extLst>
                        <a:ext uri="{FF2B5EF4-FFF2-40B4-BE49-F238E27FC236}">
                          <a16:creationId xmlns="" xmlns:a16="http://schemas.microsoft.com/office/drawing/2014/main" id="{4B2E53E0-C4C0-4635-8A6C-D5467DE6B608}"/>
                        </a:ext>
                      </a:extLst>
                    </p:cNvPr>
                    <p:cNvGrpSpPr>
                      <a:grpSpLocks/>
                    </p:cNvGrpSpPr>
                    <p:nvPr/>
                  </p:nvGrpSpPr>
                  <p:grpSpPr bwMode="auto">
                    <a:xfrm>
                      <a:off x="-131440" y="2075280"/>
                      <a:ext cx="1172106" cy="1056965"/>
                      <a:chOff x="-1553840" y="2119273"/>
                      <a:chExt cx="1172106" cy="1056965"/>
                    </a:xfrm>
                  </p:grpSpPr>
                  <p:sp>
                    <p:nvSpPr>
                      <p:cNvPr id="516" name="Freeform 75_1" hidden="1">
                        <a:extLst>
                          <a:ext uri="{FF2B5EF4-FFF2-40B4-BE49-F238E27FC236}">
                            <a16:creationId xmlns="" xmlns:a16="http://schemas.microsoft.com/office/drawing/2014/main" id="{2FECF037-CB49-4BF5-99AE-272BFAA5077B}"/>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7" name="任意多边形 41">
                        <a:extLst>
                          <a:ext uri="{FF2B5EF4-FFF2-40B4-BE49-F238E27FC236}">
                            <a16:creationId xmlns="" xmlns:a16="http://schemas.microsoft.com/office/drawing/2014/main" id="{D1BC26B2-395F-4297-B8E8-FDFD0AB8C12B}"/>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0" name="组合 77">
                      <a:extLst>
                        <a:ext uri="{FF2B5EF4-FFF2-40B4-BE49-F238E27FC236}">
                          <a16:creationId xmlns="" xmlns:a16="http://schemas.microsoft.com/office/drawing/2014/main" id="{8BB1412E-5473-4651-8856-4AB54621C05D}"/>
                        </a:ext>
                      </a:extLst>
                    </p:cNvPr>
                    <p:cNvGrpSpPr>
                      <a:grpSpLocks/>
                    </p:cNvGrpSpPr>
                    <p:nvPr/>
                  </p:nvGrpSpPr>
                  <p:grpSpPr bwMode="auto">
                    <a:xfrm>
                      <a:off x="-117221" y="2989912"/>
                      <a:ext cx="1172257" cy="735498"/>
                      <a:chOff x="227370" y="4232048"/>
                      <a:chExt cx="1172257" cy="735498"/>
                    </a:xfrm>
                  </p:grpSpPr>
                  <p:sp>
                    <p:nvSpPr>
                      <p:cNvPr id="514" name="任意多边形 38">
                        <a:extLst>
                          <a:ext uri="{FF2B5EF4-FFF2-40B4-BE49-F238E27FC236}">
                            <a16:creationId xmlns="" xmlns:a16="http://schemas.microsoft.com/office/drawing/2014/main" id="{D1A696C9-BDBB-4A1C-AE33-01C958132C63}"/>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5" name="任意多边形 39">
                        <a:extLst>
                          <a:ext uri="{FF2B5EF4-FFF2-40B4-BE49-F238E27FC236}">
                            <a16:creationId xmlns="" xmlns:a16="http://schemas.microsoft.com/office/drawing/2014/main" id="{C2E445BE-FDF4-4EBC-A33E-E97297617B20}"/>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1" name="组合 68">
                      <a:extLst>
                        <a:ext uri="{FF2B5EF4-FFF2-40B4-BE49-F238E27FC236}">
                          <a16:creationId xmlns="" xmlns:a16="http://schemas.microsoft.com/office/drawing/2014/main" id="{BF9B5F46-A24D-433A-952D-F56C3FE2D273}"/>
                        </a:ext>
                      </a:extLst>
                    </p:cNvPr>
                    <p:cNvGrpSpPr>
                      <a:grpSpLocks/>
                    </p:cNvGrpSpPr>
                    <p:nvPr/>
                  </p:nvGrpSpPr>
                  <p:grpSpPr bwMode="auto">
                    <a:xfrm>
                      <a:off x="653667" y="1532255"/>
                      <a:ext cx="856733" cy="1585595"/>
                      <a:chOff x="2911092" y="1154430"/>
                      <a:chExt cx="856733" cy="1585595"/>
                    </a:xfrm>
                  </p:grpSpPr>
                  <p:sp>
                    <p:nvSpPr>
                      <p:cNvPr id="512" name="任意多边形 36">
                        <a:extLst>
                          <a:ext uri="{FF2B5EF4-FFF2-40B4-BE49-F238E27FC236}">
                            <a16:creationId xmlns="" xmlns:a16="http://schemas.microsoft.com/office/drawing/2014/main" id="{97A9AD29-CA4B-4B5A-8187-D0C14BF1D95B}"/>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13" name="任意多边形 37">
                        <a:extLst>
                          <a:ext uri="{FF2B5EF4-FFF2-40B4-BE49-F238E27FC236}">
                            <a16:creationId xmlns="" xmlns:a16="http://schemas.microsoft.com/office/drawing/2014/main" id="{A832E422-5D45-41B8-8D9F-DC8046A3229F}"/>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89" name="组合 64">
                    <a:extLst>
                      <a:ext uri="{FF2B5EF4-FFF2-40B4-BE49-F238E27FC236}">
                        <a16:creationId xmlns="" xmlns:a16="http://schemas.microsoft.com/office/drawing/2014/main" id="{8E4A8665-6D37-4062-B76A-11A3F813836B}"/>
                      </a:ext>
                    </a:extLst>
                  </p:cNvPr>
                  <p:cNvGrpSpPr>
                    <a:grpSpLocks/>
                  </p:cNvGrpSpPr>
                  <p:nvPr/>
                </p:nvGrpSpPr>
                <p:grpSpPr bwMode="auto">
                  <a:xfrm>
                    <a:off x="13371766" y="-568256"/>
                    <a:ext cx="3969643" cy="3121056"/>
                    <a:chOff x="-104553" y="2352286"/>
                    <a:chExt cx="3969643" cy="3121056"/>
                  </a:xfrm>
                </p:grpSpPr>
                <p:sp>
                  <p:nvSpPr>
                    <p:cNvPr id="504" name="椭圆 503">
                      <a:extLst>
                        <a:ext uri="{FF2B5EF4-FFF2-40B4-BE49-F238E27FC236}">
                          <a16:creationId xmlns="" xmlns:a16="http://schemas.microsoft.com/office/drawing/2014/main" id="{D96206E0-5B04-414D-9971-BAB72304961C}"/>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5" name="椭圆 504">
                      <a:extLst>
                        <a:ext uri="{FF2B5EF4-FFF2-40B4-BE49-F238E27FC236}">
                          <a16:creationId xmlns="" xmlns:a16="http://schemas.microsoft.com/office/drawing/2014/main" id="{A2CE99CA-AC01-49C7-A962-85D0B9C31371}"/>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0" name="组合 40">
                    <a:extLst>
                      <a:ext uri="{FF2B5EF4-FFF2-40B4-BE49-F238E27FC236}">
                        <a16:creationId xmlns="" xmlns:a16="http://schemas.microsoft.com/office/drawing/2014/main" id="{49A1DECC-C306-4D79-B503-A4FCC3A2435E}"/>
                      </a:ext>
                    </a:extLst>
                  </p:cNvPr>
                  <p:cNvGrpSpPr>
                    <a:grpSpLocks/>
                  </p:cNvGrpSpPr>
                  <p:nvPr/>
                </p:nvGrpSpPr>
                <p:grpSpPr bwMode="auto">
                  <a:xfrm>
                    <a:off x="15232572" y="-1047421"/>
                    <a:ext cx="2124490" cy="2153566"/>
                    <a:chOff x="3971510" y="869821"/>
                    <a:chExt cx="2124490" cy="2153566"/>
                  </a:xfrm>
                </p:grpSpPr>
                <p:grpSp>
                  <p:nvGrpSpPr>
                    <p:cNvPr id="491" name="组合 19">
                      <a:extLst>
                        <a:ext uri="{FF2B5EF4-FFF2-40B4-BE49-F238E27FC236}">
                          <a16:creationId xmlns="" xmlns:a16="http://schemas.microsoft.com/office/drawing/2014/main" id="{F5589405-A356-4113-B4C9-B69FA3E2A8FD}"/>
                        </a:ext>
                      </a:extLst>
                    </p:cNvPr>
                    <p:cNvGrpSpPr>
                      <a:grpSpLocks/>
                    </p:cNvGrpSpPr>
                    <p:nvPr/>
                  </p:nvGrpSpPr>
                  <p:grpSpPr bwMode="auto">
                    <a:xfrm>
                      <a:off x="5052827" y="904964"/>
                      <a:ext cx="1043173" cy="1547336"/>
                      <a:chOff x="8202642" y="1331438"/>
                      <a:chExt cx="1043173" cy="1547336"/>
                    </a:xfrm>
                  </p:grpSpPr>
                  <p:sp>
                    <p:nvSpPr>
                      <p:cNvPr id="502" name="任意多边形 26">
                        <a:extLst>
                          <a:ext uri="{FF2B5EF4-FFF2-40B4-BE49-F238E27FC236}">
                            <a16:creationId xmlns="" xmlns:a16="http://schemas.microsoft.com/office/drawing/2014/main" id="{6FF0270B-9E36-4B36-8DC9-AFBB5C9AABC0}"/>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3" name="任意多边形 27">
                        <a:extLst>
                          <a:ext uri="{FF2B5EF4-FFF2-40B4-BE49-F238E27FC236}">
                            <a16:creationId xmlns="" xmlns:a16="http://schemas.microsoft.com/office/drawing/2014/main" id="{F555C354-E6C3-447E-BCB5-0B4078747EC2}"/>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2" name="组合 39">
                      <a:extLst>
                        <a:ext uri="{FF2B5EF4-FFF2-40B4-BE49-F238E27FC236}">
                          <a16:creationId xmlns="" xmlns:a16="http://schemas.microsoft.com/office/drawing/2014/main" id="{ED9FFEB1-2618-4E34-A3DD-FD7413C0644B}"/>
                        </a:ext>
                      </a:extLst>
                    </p:cNvPr>
                    <p:cNvGrpSpPr>
                      <a:grpSpLocks/>
                    </p:cNvGrpSpPr>
                    <p:nvPr/>
                  </p:nvGrpSpPr>
                  <p:grpSpPr bwMode="auto">
                    <a:xfrm>
                      <a:off x="4018410" y="869821"/>
                      <a:ext cx="1074500" cy="1569143"/>
                      <a:chOff x="4018410" y="869821"/>
                      <a:chExt cx="1074500" cy="1569143"/>
                    </a:xfrm>
                  </p:grpSpPr>
                  <p:sp>
                    <p:nvSpPr>
                      <p:cNvPr id="500" name="任意多边形 24">
                        <a:extLst>
                          <a:ext uri="{FF2B5EF4-FFF2-40B4-BE49-F238E27FC236}">
                            <a16:creationId xmlns="" xmlns:a16="http://schemas.microsoft.com/office/drawing/2014/main" id="{D8FE88FE-92F4-4E3E-9B56-7B52F69022D4}"/>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1" name="任意多边形 25">
                        <a:extLst>
                          <a:ext uri="{FF2B5EF4-FFF2-40B4-BE49-F238E27FC236}">
                            <a16:creationId xmlns="" xmlns:a16="http://schemas.microsoft.com/office/drawing/2014/main" id="{4783A880-F6EA-4010-A042-7B29B0805376}"/>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3" name="组合 23">
                      <a:extLst>
                        <a:ext uri="{FF2B5EF4-FFF2-40B4-BE49-F238E27FC236}">
                          <a16:creationId xmlns="" xmlns:a16="http://schemas.microsoft.com/office/drawing/2014/main" id="{36B69C8A-FB86-4A60-BF52-10A2B0699583}"/>
                        </a:ext>
                      </a:extLst>
                    </p:cNvPr>
                    <p:cNvGrpSpPr>
                      <a:grpSpLocks/>
                    </p:cNvGrpSpPr>
                    <p:nvPr/>
                  </p:nvGrpSpPr>
                  <p:grpSpPr bwMode="auto">
                    <a:xfrm>
                      <a:off x="5048035" y="2175212"/>
                      <a:ext cx="1018726" cy="829528"/>
                      <a:chOff x="7348022" y="2790825"/>
                      <a:chExt cx="1018726" cy="829528"/>
                    </a:xfrm>
                  </p:grpSpPr>
                  <p:sp>
                    <p:nvSpPr>
                      <p:cNvPr id="498" name="任意多边形 22" hidden="1">
                        <a:extLst>
                          <a:ext uri="{FF2B5EF4-FFF2-40B4-BE49-F238E27FC236}">
                            <a16:creationId xmlns="" xmlns:a16="http://schemas.microsoft.com/office/drawing/2014/main" id="{E4F31B6D-9552-4531-B90F-0DF2E855DE6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9" name="任意多边形 23">
                        <a:extLst>
                          <a:ext uri="{FF2B5EF4-FFF2-40B4-BE49-F238E27FC236}">
                            <a16:creationId xmlns="" xmlns:a16="http://schemas.microsoft.com/office/drawing/2014/main" id="{F3A3ACC9-9D89-4C8C-AADF-2A734888819D}"/>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4" name="组合 33">
                      <a:extLst>
                        <a:ext uri="{FF2B5EF4-FFF2-40B4-BE49-F238E27FC236}">
                          <a16:creationId xmlns="" xmlns:a16="http://schemas.microsoft.com/office/drawing/2014/main" id="{25B95176-7518-43CA-9CEA-D68A6DE1277D}"/>
                        </a:ext>
                      </a:extLst>
                    </p:cNvPr>
                    <p:cNvGrpSpPr>
                      <a:grpSpLocks/>
                    </p:cNvGrpSpPr>
                    <p:nvPr/>
                  </p:nvGrpSpPr>
                  <p:grpSpPr bwMode="auto">
                    <a:xfrm>
                      <a:off x="3971510" y="2141238"/>
                      <a:ext cx="1066735" cy="882149"/>
                      <a:chOff x="8334175" y="1062762"/>
                      <a:chExt cx="1066735" cy="882149"/>
                    </a:xfrm>
                  </p:grpSpPr>
                  <p:sp>
                    <p:nvSpPr>
                      <p:cNvPr id="495" name="任意多边形 19">
                        <a:extLst>
                          <a:ext uri="{FF2B5EF4-FFF2-40B4-BE49-F238E27FC236}">
                            <a16:creationId xmlns="" xmlns:a16="http://schemas.microsoft.com/office/drawing/2014/main" id="{891177E2-0630-4A30-980A-60D80C5E74CD}"/>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6" name="任意多边形 20">
                        <a:extLst>
                          <a:ext uri="{FF2B5EF4-FFF2-40B4-BE49-F238E27FC236}">
                            <a16:creationId xmlns="" xmlns:a16="http://schemas.microsoft.com/office/drawing/2014/main" id="{F5673A6B-6C81-4854-8D3D-826E8FD9A1B3}"/>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7" name="任意多边形 21">
                        <a:extLst>
                          <a:ext uri="{FF2B5EF4-FFF2-40B4-BE49-F238E27FC236}">
                            <a16:creationId xmlns="" xmlns:a16="http://schemas.microsoft.com/office/drawing/2014/main" id="{E5749894-B3D1-4735-B6B2-DBA54F7A127D}"/>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81" name="矩形 480">
              <a:extLst>
                <a:ext uri="{FF2B5EF4-FFF2-40B4-BE49-F238E27FC236}">
                  <a16:creationId xmlns="" xmlns:a16="http://schemas.microsoft.com/office/drawing/2014/main" id="{5C090254-7DDF-4460-A477-8D4476B80972}"/>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 name="组合 5">
            <a:extLst>
              <a:ext uri="{FF2B5EF4-FFF2-40B4-BE49-F238E27FC236}">
                <a16:creationId xmlns="" xmlns:a16="http://schemas.microsoft.com/office/drawing/2014/main" id="{C2FBBF09-92E3-4403-83CC-B9FEC8C35A7C}"/>
              </a:ext>
            </a:extLst>
          </p:cNvPr>
          <p:cNvGrpSpPr>
            <a:grpSpLocks/>
          </p:cNvGrpSpPr>
          <p:nvPr/>
        </p:nvGrpSpPr>
        <p:grpSpPr bwMode="auto">
          <a:xfrm>
            <a:off x="134952" y="395707"/>
            <a:ext cx="975392" cy="974065"/>
            <a:chOff x="412646" y="656269"/>
            <a:chExt cx="3839484" cy="3834791"/>
          </a:xfrm>
        </p:grpSpPr>
        <p:sp>
          <p:nvSpPr>
            <p:cNvPr id="3" name="椭圆 2">
              <a:extLst>
                <a:ext uri="{FF2B5EF4-FFF2-40B4-BE49-F238E27FC236}">
                  <a16:creationId xmlns="" xmlns:a16="http://schemas.microsoft.com/office/drawing/2014/main" id="{23A8ED83-93C0-4F22-8125-27267FFBBBF5}"/>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 name="组合 3">
              <a:extLst>
                <a:ext uri="{FF2B5EF4-FFF2-40B4-BE49-F238E27FC236}">
                  <a16:creationId xmlns="" xmlns:a16="http://schemas.microsoft.com/office/drawing/2014/main" id="{5D0E8E50-1804-4189-A091-6A396FE26C60}"/>
                </a:ext>
              </a:extLst>
            </p:cNvPr>
            <p:cNvGrpSpPr>
              <a:grpSpLocks/>
            </p:cNvGrpSpPr>
            <p:nvPr/>
          </p:nvGrpSpPr>
          <p:grpSpPr bwMode="auto">
            <a:xfrm>
              <a:off x="1167595" y="656269"/>
              <a:ext cx="3084535" cy="3065208"/>
              <a:chOff x="1167595" y="656269"/>
              <a:chExt cx="3084535" cy="3065208"/>
            </a:xfrm>
          </p:grpSpPr>
          <p:sp>
            <p:nvSpPr>
              <p:cNvPr id="5" name="椭圆 4">
                <a:extLst>
                  <a:ext uri="{FF2B5EF4-FFF2-40B4-BE49-F238E27FC236}">
                    <a16:creationId xmlns="" xmlns:a16="http://schemas.microsoft.com/office/drawing/2014/main" id="{21EBF21D-1C1C-4FF3-9E8A-8FD80E68DAB4}"/>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6" name="组合 126">
                <a:extLst>
                  <a:ext uri="{FF2B5EF4-FFF2-40B4-BE49-F238E27FC236}">
                    <a16:creationId xmlns="" xmlns:a16="http://schemas.microsoft.com/office/drawing/2014/main" id="{3923F1A2-40FD-4F31-800B-BE06CE1F9638}"/>
                  </a:ext>
                </a:extLst>
              </p:cNvPr>
              <p:cNvGrpSpPr>
                <a:grpSpLocks/>
              </p:cNvGrpSpPr>
              <p:nvPr/>
            </p:nvGrpSpPr>
            <p:grpSpPr bwMode="auto">
              <a:xfrm>
                <a:off x="1471763" y="905821"/>
                <a:ext cx="2545098" cy="2726591"/>
                <a:chOff x="5692632" y="2125830"/>
                <a:chExt cx="2582391" cy="2767159"/>
              </a:xfrm>
            </p:grpSpPr>
            <p:sp>
              <p:nvSpPr>
                <p:cNvPr id="69" name="任意多边形 68">
                  <a:extLst>
                    <a:ext uri="{FF2B5EF4-FFF2-40B4-BE49-F238E27FC236}">
                      <a16:creationId xmlns="" xmlns:a16="http://schemas.microsoft.com/office/drawing/2014/main" id="{C769B6D1-02F5-4865-956D-0AD4C89BC825}"/>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0" name="任意多边形 69">
                  <a:extLst>
                    <a:ext uri="{FF2B5EF4-FFF2-40B4-BE49-F238E27FC236}">
                      <a16:creationId xmlns="" xmlns:a16="http://schemas.microsoft.com/office/drawing/2014/main" id="{52220395-28A8-440E-8881-71DA053C45CD}"/>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1" name="任意多边形 70">
                  <a:extLst>
                    <a:ext uri="{FF2B5EF4-FFF2-40B4-BE49-F238E27FC236}">
                      <a16:creationId xmlns="" xmlns:a16="http://schemas.microsoft.com/office/drawing/2014/main" id="{DCD4D0DE-7031-49A7-B7EC-70D97AFE4506}"/>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2" name="任意多边形 71">
                  <a:extLst>
                    <a:ext uri="{FF2B5EF4-FFF2-40B4-BE49-F238E27FC236}">
                      <a16:creationId xmlns="" xmlns:a16="http://schemas.microsoft.com/office/drawing/2014/main" id="{69D359BB-3F5F-4047-8738-B798DFDB1918}"/>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3" name="任意多边形 72">
                  <a:extLst>
                    <a:ext uri="{FF2B5EF4-FFF2-40B4-BE49-F238E27FC236}">
                      <a16:creationId xmlns="" xmlns:a16="http://schemas.microsoft.com/office/drawing/2014/main" id="{FE00FCBD-4F8C-4653-9F89-81532296108B}"/>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4" name="任意多边形 73">
                  <a:extLst>
                    <a:ext uri="{FF2B5EF4-FFF2-40B4-BE49-F238E27FC236}">
                      <a16:creationId xmlns="" xmlns:a16="http://schemas.microsoft.com/office/drawing/2014/main" id="{C6BE1945-BF34-4B01-9DCE-C9D9947803AD}"/>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7" name="组合 122">
                <a:extLst>
                  <a:ext uri="{FF2B5EF4-FFF2-40B4-BE49-F238E27FC236}">
                    <a16:creationId xmlns="" xmlns:a16="http://schemas.microsoft.com/office/drawing/2014/main" id="{B6BA6D09-2697-49FA-AC9E-C87F053CA0D2}"/>
                  </a:ext>
                </a:extLst>
              </p:cNvPr>
              <p:cNvGrpSpPr>
                <a:grpSpLocks/>
              </p:cNvGrpSpPr>
              <p:nvPr/>
            </p:nvGrpSpPr>
            <p:grpSpPr bwMode="auto">
              <a:xfrm>
                <a:off x="1238175" y="792388"/>
                <a:ext cx="3013955" cy="2929089"/>
                <a:chOff x="7642275" y="-3564091"/>
                <a:chExt cx="5694363" cy="5534842"/>
              </a:xfrm>
            </p:grpSpPr>
            <p:grpSp>
              <p:nvGrpSpPr>
                <p:cNvPr id="45" name="组合 108">
                  <a:extLst>
                    <a:ext uri="{FF2B5EF4-FFF2-40B4-BE49-F238E27FC236}">
                      <a16:creationId xmlns="" xmlns:a16="http://schemas.microsoft.com/office/drawing/2014/main" id="{15BF6B0F-EE37-47FB-B861-423BE7EEBFA8}"/>
                    </a:ext>
                  </a:extLst>
                </p:cNvPr>
                <p:cNvGrpSpPr>
                  <a:grpSpLocks/>
                </p:cNvGrpSpPr>
                <p:nvPr/>
              </p:nvGrpSpPr>
              <p:grpSpPr bwMode="auto">
                <a:xfrm>
                  <a:off x="10568038" y="-2241539"/>
                  <a:ext cx="2768600" cy="1414311"/>
                  <a:chOff x="7264400" y="2182977"/>
                  <a:chExt cx="2768600" cy="1414311"/>
                </a:xfrm>
              </p:grpSpPr>
              <p:sp>
                <p:nvSpPr>
                  <p:cNvPr id="67" name="任意多边形 66">
                    <a:extLst>
                      <a:ext uri="{FF2B5EF4-FFF2-40B4-BE49-F238E27FC236}">
                        <a16:creationId xmlns="" xmlns:a16="http://schemas.microsoft.com/office/drawing/2014/main" id="{554BE27D-BE18-4F87-B86F-08E0E6CE8892}"/>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8" name="任意多边形 67">
                    <a:extLst>
                      <a:ext uri="{FF2B5EF4-FFF2-40B4-BE49-F238E27FC236}">
                        <a16:creationId xmlns="" xmlns:a16="http://schemas.microsoft.com/office/drawing/2014/main" id="{C571DE2A-B13E-4D2E-A966-42882AFDF56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 name="组合 109">
                  <a:extLst>
                    <a:ext uri="{FF2B5EF4-FFF2-40B4-BE49-F238E27FC236}">
                      <a16:creationId xmlns="" xmlns:a16="http://schemas.microsoft.com/office/drawing/2014/main" id="{E1084E8A-9231-4C5B-B113-6323123F8373}"/>
                    </a:ext>
                  </a:extLst>
                </p:cNvPr>
                <p:cNvGrpSpPr>
                  <a:grpSpLocks/>
                </p:cNvGrpSpPr>
                <p:nvPr/>
              </p:nvGrpSpPr>
              <p:grpSpPr bwMode="auto">
                <a:xfrm>
                  <a:off x="10555338" y="-792316"/>
                  <a:ext cx="2717800" cy="1467621"/>
                  <a:chOff x="7251700" y="3632200"/>
                  <a:chExt cx="2717800" cy="1467621"/>
                </a:xfrm>
              </p:grpSpPr>
              <p:sp>
                <p:nvSpPr>
                  <p:cNvPr id="65" name="任意多边形 64">
                    <a:extLst>
                      <a:ext uri="{FF2B5EF4-FFF2-40B4-BE49-F238E27FC236}">
                        <a16:creationId xmlns="" xmlns:a16="http://schemas.microsoft.com/office/drawing/2014/main" id="{4A5BD37E-1F96-4202-8F4E-214FA24C228C}"/>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DE6DE170-DE62-4A23-966F-649F5F30F25C}"/>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 name="组合 110">
                  <a:extLst>
                    <a:ext uri="{FF2B5EF4-FFF2-40B4-BE49-F238E27FC236}">
                      <a16:creationId xmlns="" xmlns:a16="http://schemas.microsoft.com/office/drawing/2014/main" id="{DE7BA94B-8556-4004-A7FE-B0C32DE0572E}"/>
                    </a:ext>
                  </a:extLst>
                </p:cNvPr>
                <p:cNvGrpSpPr>
                  <a:grpSpLocks/>
                </p:cNvGrpSpPr>
                <p:nvPr/>
              </p:nvGrpSpPr>
              <p:grpSpPr bwMode="auto">
                <a:xfrm>
                  <a:off x="10471931" y="-792316"/>
                  <a:ext cx="1523446" cy="2743380"/>
                  <a:chOff x="7168293" y="3632200"/>
                  <a:chExt cx="1523446" cy="2743380"/>
                </a:xfrm>
              </p:grpSpPr>
              <p:sp>
                <p:nvSpPr>
                  <p:cNvPr id="63" name="任意多边形 62">
                    <a:extLst>
                      <a:ext uri="{FF2B5EF4-FFF2-40B4-BE49-F238E27FC236}">
                        <a16:creationId xmlns="" xmlns:a16="http://schemas.microsoft.com/office/drawing/2014/main" id="{EA6A593C-9766-41B4-9BAE-7B7D2DA1D5FC}"/>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4" name="任意多边形 63">
                    <a:extLst>
                      <a:ext uri="{FF2B5EF4-FFF2-40B4-BE49-F238E27FC236}">
                        <a16:creationId xmlns="" xmlns:a16="http://schemas.microsoft.com/office/drawing/2014/main" id="{30D4ED62-E2C1-4BFA-A508-0371E6F3C2FA}"/>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111">
                  <a:extLst>
                    <a:ext uri="{FF2B5EF4-FFF2-40B4-BE49-F238E27FC236}">
                      <a16:creationId xmlns="" xmlns:a16="http://schemas.microsoft.com/office/drawing/2014/main" id="{AC040ECE-7380-4BC4-80F4-A7D63D57F411}"/>
                    </a:ext>
                  </a:extLst>
                </p:cNvPr>
                <p:cNvGrpSpPr>
                  <a:grpSpLocks/>
                </p:cNvGrpSpPr>
                <p:nvPr/>
              </p:nvGrpSpPr>
              <p:grpSpPr bwMode="auto">
                <a:xfrm>
                  <a:off x="8882232" y="-789141"/>
                  <a:ext cx="1567560" cy="2759892"/>
                  <a:chOff x="5578594" y="3635375"/>
                  <a:chExt cx="1567560" cy="2759892"/>
                </a:xfrm>
              </p:grpSpPr>
              <p:sp>
                <p:nvSpPr>
                  <p:cNvPr id="61" name="任意多边形 60">
                    <a:extLst>
                      <a:ext uri="{FF2B5EF4-FFF2-40B4-BE49-F238E27FC236}">
                        <a16:creationId xmlns="" xmlns:a16="http://schemas.microsoft.com/office/drawing/2014/main" id="{632C8440-2A2D-4ADE-95F9-BEDE710D915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F5DD3427-4D21-49F2-8041-F8185AF45F53}"/>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9" name="组合 99">
                  <a:extLst>
                    <a:ext uri="{FF2B5EF4-FFF2-40B4-BE49-F238E27FC236}">
                      <a16:creationId xmlns="" xmlns:a16="http://schemas.microsoft.com/office/drawing/2014/main" id="{F09B0655-2756-4933-B38D-0EC45EFE04B7}"/>
                    </a:ext>
                  </a:extLst>
                </p:cNvPr>
                <p:cNvGrpSpPr>
                  <a:grpSpLocks/>
                </p:cNvGrpSpPr>
                <p:nvPr/>
              </p:nvGrpSpPr>
              <p:grpSpPr bwMode="auto">
                <a:xfrm>
                  <a:off x="10504538" y="-3459330"/>
                  <a:ext cx="1556982" cy="2603514"/>
                  <a:chOff x="7200900" y="965186"/>
                  <a:chExt cx="1556982" cy="2603514"/>
                </a:xfrm>
              </p:grpSpPr>
              <p:sp>
                <p:nvSpPr>
                  <p:cNvPr id="59" name="任意多边形 58">
                    <a:extLst>
                      <a:ext uri="{FF2B5EF4-FFF2-40B4-BE49-F238E27FC236}">
                        <a16:creationId xmlns="" xmlns:a16="http://schemas.microsoft.com/office/drawing/2014/main" id="{A1287B22-D604-4C0D-85C5-DC3584E08F3C}"/>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0" name="任意多边形 59">
                    <a:extLst>
                      <a:ext uri="{FF2B5EF4-FFF2-40B4-BE49-F238E27FC236}">
                        <a16:creationId xmlns="" xmlns:a16="http://schemas.microsoft.com/office/drawing/2014/main" id="{4314B2AE-42D0-4693-9825-CB4CD1EE4BFE}"/>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0" name="组合 98">
                  <a:extLst>
                    <a:ext uri="{FF2B5EF4-FFF2-40B4-BE49-F238E27FC236}">
                      <a16:creationId xmlns="" xmlns:a16="http://schemas.microsoft.com/office/drawing/2014/main" id="{F94AF650-74EB-44EB-AA45-908D44A8A073}"/>
                    </a:ext>
                  </a:extLst>
                </p:cNvPr>
                <p:cNvGrpSpPr>
                  <a:grpSpLocks/>
                </p:cNvGrpSpPr>
                <p:nvPr/>
              </p:nvGrpSpPr>
              <p:grpSpPr bwMode="auto">
                <a:xfrm>
                  <a:off x="9007760" y="-3564091"/>
                  <a:ext cx="1499035" cy="2673350"/>
                  <a:chOff x="5704122" y="860425"/>
                  <a:chExt cx="1499035" cy="2673350"/>
                </a:xfrm>
              </p:grpSpPr>
              <p:sp>
                <p:nvSpPr>
                  <p:cNvPr id="57" name="任意多边形 56">
                    <a:extLst>
                      <a:ext uri="{FF2B5EF4-FFF2-40B4-BE49-F238E27FC236}">
                        <a16:creationId xmlns="" xmlns:a16="http://schemas.microsoft.com/office/drawing/2014/main" id="{5189A023-4C29-458D-96B6-C95D972E7E98}"/>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8" name="任意多边形 57">
                    <a:extLst>
                      <a:ext uri="{FF2B5EF4-FFF2-40B4-BE49-F238E27FC236}">
                        <a16:creationId xmlns="" xmlns:a16="http://schemas.microsoft.com/office/drawing/2014/main" id="{58C2325D-8D58-4B95-BBA1-D6F6149CACE3}"/>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组合 113">
                  <a:extLst>
                    <a:ext uri="{FF2B5EF4-FFF2-40B4-BE49-F238E27FC236}">
                      <a16:creationId xmlns="" xmlns:a16="http://schemas.microsoft.com/office/drawing/2014/main" id="{4F089A83-CE28-4511-9BB6-EF721FECB02F}"/>
                    </a:ext>
                  </a:extLst>
                </p:cNvPr>
                <p:cNvGrpSpPr>
                  <a:grpSpLocks/>
                </p:cNvGrpSpPr>
                <p:nvPr/>
              </p:nvGrpSpPr>
              <p:grpSpPr bwMode="auto">
                <a:xfrm>
                  <a:off x="7685138" y="-2293489"/>
                  <a:ext cx="2743200" cy="1482122"/>
                  <a:chOff x="4381500" y="2131027"/>
                  <a:chExt cx="2743200" cy="1482122"/>
                </a:xfrm>
              </p:grpSpPr>
              <p:sp>
                <p:nvSpPr>
                  <p:cNvPr id="55" name="任意多边形 54">
                    <a:extLst>
                      <a:ext uri="{FF2B5EF4-FFF2-40B4-BE49-F238E27FC236}">
                        <a16:creationId xmlns="" xmlns:a16="http://schemas.microsoft.com/office/drawing/2014/main" id="{AF88D48D-1205-4D54-84F6-5F6239265DEE}"/>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8A9488D4-A2A7-42EC-97F8-8D98CD381A15}"/>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2" name="组合 112">
                  <a:extLst>
                    <a:ext uri="{FF2B5EF4-FFF2-40B4-BE49-F238E27FC236}">
                      <a16:creationId xmlns="" xmlns:a16="http://schemas.microsoft.com/office/drawing/2014/main" id="{D5604ECE-BBB2-4E8A-A420-3C5A3BF7D5A0}"/>
                    </a:ext>
                  </a:extLst>
                </p:cNvPr>
                <p:cNvGrpSpPr>
                  <a:grpSpLocks/>
                </p:cNvGrpSpPr>
                <p:nvPr/>
              </p:nvGrpSpPr>
              <p:grpSpPr bwMode="auto">
                <a:xfrm>
                  <a:off x="7642275" y="-801840"/>
                  <a:ext cx="2773363" cy="1440922"/>
                  <a:chOff x="4338637" y="3622676"/>
                  <a:chExt cx="2773363" cy="1440922"/>
                </a:xfrm>
              </p:grpSpPr>
              <p:sp>
                <p:nvSpPr>
                  <p:cNvPr id="53" name="任意多边形 52">
                    <a:extLst>
                      <a:ext uri="{FF2B5EF4-FFF2-40B4-BE49-F238E27FC236}">
                        <a16:creationId xmlns="" xmlns:a16="http://schemas.microsoft.com/office/drawing/2014/main" id="{37357B7D-F363-4673-B44D-3097D682FFCA}"/>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4" name="任意多边形 53">
                    <a:extLst>
                      <a:ext uri="{FF2B5EF4-FFF2-40B4-BE49-F238E27FC236}">
                        <a16:creationId xmlns="" xmlns:a16="http://schemas.microsoft.com/office/drawing/2014/main" id="{97712EA9-5DC2-4A45-B0BD-BC3B20EE0F55}"/>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8" name="组合 121">
                <a:extLst>
                  <a:ext uri="{FF2B5EF4-FFF2-40B4-BE49-F238E27FC236}">
                    <a16:creationId xmlns="" xmlns:a16="http://schemas.microsoft.com/office/drawing/2014/main" id="{260AAEDF-3095-4E4F-AD52-D66E203DC2EA}"/>
                  </a:ext>
                </a:extLst>
              </p:cNvPr>
              <p:cNvGrpSpPr>
                <a:grpSpLocks/>
              </p:cNvGrpSpPr>
              <p:nvPr/>
            </p:nvGrpSpPr>
            <p:grpSpPr bwMode="auto">
              <a:xfrm>
                <a:off x="1167595" y="656269"/>
                <a:ext cx="2724071" cy="2669454"/>
                <a:chOff x="13371766" y="-2490898"/>
                <a:chExt cx="5146323" cy="5043698"/>
              </a:xfrm>
            </p:grpSpPr>
            <p:grpSp>
              <p:nvGrpSpPr>
                <p:cNvPr id="9" name="组合 84">
                  <a:extLst>
                    <a:ext uri="{FF2B5EF4-FFF2-40B4-BE49-F238E27FC236}">
                      <a16:creationId xmlns="" xmlns:a16="http://schemas.microsoft.com/office/drawing/2014/main" id="{6B1348B9-99E0-46CA-841D-07599001A258}"/>
                    </a:ext>
                  </a:extLst>
                </p:cNvPr>
                <p:cNvGrpSpPr>
                  <a:grpSpLocks/>
                </p:cNvGrpSpPr>
                <p:nvPr/>
              </p:nvGrpSpPr>
              <p:grpSpPr bwMode="auto">
                <a:xfrm>
                  <a:off x="14041858" y="-2490898"/>
                  <a:ext cx="4476231" cy="4896641"/>
                  <a:chOff x="-131440" y="1532255"/>
                  <a:chExt cx="2379817" cy="2603331"/>
                </a:xfrm>
              </p:grpSpPr>
              <p:grpSp>
                <p:nvGrpSpPr>
                  <p:cNvPr id="27" name="组合 69">
                    <a:extLst>
                      <a:ext uri="{FF2B5EF4-FFF2-40B4-BE49-F238E27FC236}">
                        <a16:creationId xmlns="" xmlns:a16="http://schemas.microsoft.com/office/drawing/2014/main" id="{5B548AEB-4424-46A3-BEF8-5E70DC4321C5}"/>
                      </a:ext>
                    </a:extLst>
                  </p:cNvPr>
                  <p:cNvGrpSpPr>
                    <a:grpSpLocks/>
                  </p:cNvGrpSpPr>
                  <p:nvPr/>
                </p:nvGrpSpPr>
                <p:grpSpPr bwMode="auto">
                  <a:xfrm>
                    <a:off x="1063163" y="2072415"/>
                    <a:ext cx="1179452" cy="1050341"/>
                    <a:chOff x="2682875" y="2154503"/>
                    <a:chExt cx="1179452" cy="1050341"/>
                  </a:xfrm>
                </p:grpSpPr>
                <p:sp>
                  <p:nvSpPr>
                    <p:cNvPr id="43" name="任意多边形 42">
                      <a:extLst>
                        <a:ext uri="{FF2B5EF4-FFF2-40B4-BE49-F238E27FC236}">
                          <a16:creationId xmlns="" xmlns:a16="http://schemas.microsoft.com/office/drawing/2014/main" id="{5CAA046A-CC94-4508-8960-DB1EFAB09E8E}"/>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FCA0C137-30A1-4AA6-AFFF-D4BB0CDB54E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 name="组合 80">
                    <a:extLst>
                      <a:ext uri="{FF2B5EF4-FFF2-40B4-BE49-F238E27FC236}">
                        <a16:creationId xmlns="" xmlns:a16="http://schemas.microsoft.com/office/drawing/2014/main" id="{AA3EAD2D-55AD-4058-80BA-A156E292F2E3}"/>
                      </a:ext>
                    </a:extLst>
                  </p:cNvPr>
                  <p:cNvGrpSpPr>
                    <a:grpSpLocks/>
                  </p:cNvGrpSpPr>
                  <p:nvPr/>
                </p:nvGrpSpPr>
                <p:grpSpPr bwMode="auto">
                  <a:xfrm>
                    <a:off x="1078707" y="2993336"/>
                    <a:ext cx="1169670" cy="723690"/>
                    <a:chOff x="2895600" y="3487261"/>
                    <a:chExt cx="1169670" cy="723690"/>
                  </a:xfrm>
                </p:grpSpPr>
                <p:sp>
                  <p:nvSpPr>
                    <p:cNvPr id="41" name="任意多边形 40">
                      <a:extLst>
                        <a:ext uri="{FF2B5EF4-FFF2-40B4-BE49-F238E27FC236}">
                          <a16:creationId xmlns="" xmlns:a16="http://schemas.microsoft.com/office/drawing/2014/main" id="{CB2B691D-8B6B-4986-A615-2FEAFC5D6A08}"/>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2" name="任意多边形 41">
                      <a:extLst>
                        <a:ext uri="{FF2B5EF4-FFF2-40B4-BE49-F238E27FC236}">
                          <a16:creationId xmlns="" xmlns:a16="http://schemas.microsoft.com/office/drawing/2014/main" id="{8299CB82-C6FB-47D3-A9C2-CE4E936769C7}"/>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9" name="组合 82">
                    <a:extLst>
                      <a:ext uri="{FF2B5EF4-FFF2-40B4-BE49-F238E27FC236}">
                        <a16:creationId xmlns="" xmlns:a16="http://schemas.microsoft.com/office/drawing/2014/main" id="{DD911E76-CC80-404E-8B44-53FC0FA6256D}"/>
                      </a:ext>
                    </a:extLst>
                  </p:cNvPr>
                  <p:cNvGrpSpPr>
                    <a:grpSpLocks/>
                  </p:cNvGrpSpPr>
                  <p:nvPr/>
                </p:nvGrpSpPr>
                <p:grpSpPr bwMode="auto">
                  <a:xfrm>
                    <a:off x="618349" y="3122458"/>
                    <a:ext cx="850535" cy="1013128"/>
                    <a:chOff x="4720449" y="4163858"/>
                    <a:chExt cx="850535" cy="1013128"/>
                  </a:xfrm>
                </p:grpSpPr>
                <p:sp>
                  <p:nvSpPr>
                    <p:cNvPr id="39" name="任意多边形 38">
                      <a:extLst>
                        <a:ext uri="{FF2B5EF4-FFF2-40B4-BE49-F238E27FC236}">
                          <a16:creationId xmlns="" xmlns:a16="http://schemas.microsoft.com/office/drawing/2014/main" id="{96714888-DAEF-4A61-81F1-D21B5E5BC09E}"/>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 name="任意多边形 39">
                      <a:extLst>
                        <a:ext uri="{FF2B5EF4-FFF2-40B4-BE49-F238E27FC236}">
                          <a16:creationId xmlns="" xmlns:a16="http://schemas.microsoft.com/office/drawing/2014/main" id="{D3554BC0-DA1A-4D3E-AAE6-FEEA3E511FC2}"/>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76">
                    <a:extLst>
                      <a:ext uri="{FF2B5EF4-FFF2-40B4-BE49-F238E27FC236}">
                        <a16:creationId xmlns="" xmlns:a16="http://schemas.microsoft.com/office/drawing/2014/main" id="{08E1D2C1-2EC8-4DFE-B214-A911C6E2A81C}"/>
                      </a:ext>
                    </a:extLst>
                  </p:cNvPr>
                  <p:cNvGrpSpPr>
                    <a:grpSpLocks/>
                  </p:cNvGrpSpPr>
                  <p:nvPr/>
                </p:nvGrpSpPr>
                <p:grpSpPr bwMode="auto">
                  <a:xfrm>
                    <a:off x="-131440" y="2075280"/>
                    <a:ext cx="1172106" cy="1056965"/>
                    <a:chOff x="-1553840" y="2119273"/>
                    <a:chExt cx="1172106" cy="1056965"/>
                  </a:xfrm>
                </p:grpSpPr>
                <p:sp>
                  <p:nvSpPr>
                    <p:cNvPr id="37" name="Freeform 75_1" hidden="1">
                      <a:extLst>
                        <a:ext uri="{FF2B5EF4-FFF2-40B4-BE49-F238E27FC236}">
                          <a16:creationId xmlns="" xmlns:a16="http://schemas.microsoft.com/office/drawing/2014/main" id="{21AE9F0D-7EE8-482A-BE36-06ED5D6E87D3}"/>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84B81D07-ACAD-4986-9AAA-DBABDC1B455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1" name="组合 77">
                    <a:extLst>
                      <a:ext uri="{FF2B5EF4-FFF2-40B4-BE49-F238E27FC236}">
                        <a16:creationId xmlns="" xmlns:a16="http://schemas.microsoft.com/office/drawing/2014/main" id="{AF4CD3A4-203A-48A3-9131-403FED5A9C08}"/>
                      </a:ext>
                    </a:extLst>
                  </p:cNvPr>
                  <p:cNvGrpSpPr>
                    <a:grpSpLocks/>
                  </p:cNvGrpSpPr>
                  <p:nvPr/>
                </p:nvGrpSpPr>
                <p:grpSpPr bwMode="auto">
                  <a:xfrm>
                    <a:off x="-117221" y="2989912"/>
                    <a:ext cx="1172257" cy="735498"/>
                    <a:chOff x="227370" y="4232048"/>
                    <a:chExt cx="1172257" cy="735498"/>
                  </a:xfrm>
                </p:grpSpPr>
                <p:sp>
                  <p:nvSpPr>
                    <p:cNvPr id="35" name="任意多边形 34">
                      <a:extLst>
                        <a:ext uri="{FF2B5EF4-FFF2-40B4-BE49-F238E27FC236}">
                          <a16:creationId xmlns="" xmlns:a16="http://schemas.microsoft.com/office/drawing/2014/main" id="{50DF4929-37CF-42F0-9092-D0CD7CC4F8C7}"/>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 name="任意多边形 35">
                      <a:extLst>
                        <a:ext uri="{FF2B5EF4-FFF2-40B4-BE49-F238E27FC236}">
                          <a16:creationId xmlns="" xmlns:a16="http://schemas.microsoft.com/office/drawing/2014/main" id="{E8CA32BE-0EDC-4123-BC06-9EA38567BFE7}"/>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2" name="组合 68">
                    <a:extLst>
                      <a:ext uri="{FF2B5EF4-FFF2-40B4-BE49-F238E27FC236}">
                        <a16:creationId xmlns="" xmlns:a16="http://schemas.microsoft.com/office/drawing/2014/main" id="{D2F7922D-19A9-4DCC-B5EC-B8F961AAA178}"/>
                      </a:ext>
                    </a:extLst>
                  </p:cNvPr>
                  <p:cNvGrpSpPr>
                    <a:grpSpLocks/>
                  </p:cNvGrpSpPr>
                  <p:nvPr/>
                </p:nvGrpSpPr>
                <p:grpSpPr bwMode="auto">
                  <a:xfrm>
                    <a:off x="653667" y="1532255"/>
                    <a:ext cx="856733" cy="1585595"/>
                    <a:chOff x="2911092" y="1154430"/>
                    <a:chExt cx="856733" cy="1585595"/>
                  </a:xfrm>
                </p:grpSpPr>
                <p:sp>
                  <p:nvSpPr>
                    <p:cNvPr id="33" name="任意多边形 32">
                      <a:extLst>
                        <a:ext uri="{FF2B5EF4-FFF2-40B4-BE49-F238E27FC236}">
                          <a16:creationId xmlns="" xmlns:a16="http://schemas.microsoft.com/office/drawing/2014/main" id="{DA54C6B4-0162-4406-96F4-5E50BBC7AB12}"/>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4" name="任意多边形 33">
                      <a:extLst>
                        <a:ext uri="{FF2B5EF4-FFF2-40B4-BE49-F238E27FC236}">
                          <a16:creationId xmlns="" xmlns:a16="http://schemas.microsoft.com/office/drawing/2014/main" id="{FF0B08B3-DE8D-4F6E-8D6A-B0ED345A7204}"/>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10" name="组合 64">
                  <a:extLst>
                    <a:ext uri="{FF2B5EF4-FFF2-40B4-BE49-F238E27FC236}">
                      <a16:creationId xmlns="" xmlns:a16="http://schemas.microsoft.com/office/drawing/2014/main" id="{93BC91FB-612D-4B69-B233-FA5AAB605292}"/>
                    </a:ext>
                  </a:extLst>
                </p:cNvPr>
                <p:cNvGrpSpPr>
                  <a:grpSpLocks/>
                </p:cNvGrpSpPr>
                <p:nvPr/>
              </p:nvGrpSpPr>
              <p:grpSpPr bwMode="auto">
                <a:xfrm>
                  <a:off x="13371766" y="-568256"/>
                  <a:ext cx="3969643" cy="3121056"/>
                  <a:chOff x="-104553" y="2352286"/>
                  <a:chExt cx="3969643" cy="3121056"/>
                </a:xfrm>
              </p:grpSpPr>
              <p:sp>
                <p:nvSpPr>
                  <p:cNvPr id="25" name="椭圆 24">
                    <a:extLst>
                      <a:ext uri="{FF2B5EF4-FFF2-40B4-BE49-F238E27FC236}">
                        <a16:creationId xmlns="" xmlns:a16="http://schemas.microsoft.com/office/drawing/2014/main" id="{DE1472F2-5A93-4C9A-B3A8-D478EA262A79}"/>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椭圆 25">
                    <a:extLst>
                      <a:ext uri="{FF2B5EF4-FFF2-40B4-BE49-F238E27FC236}">
                        <a16:creationId xmlns="" xmlns:a16="http://schemas.microsoft.com/office/drawing/2014/main" id="{208CFC2F-4288-47E2-A394-29BE0827F7B9}"/>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1" name="组合 40">
                  <a:extLst>
                    <a:ext uri="{FF2B5EF4-FFF2-40B4-BE49-F238E27FC236}">
                      <a16:creationId xmlns="" xmlns:a16="http://schemas.microsoft.com/office/drawing/2014/main" id="{7FC14436-7A8C-45A3-81B7-C734E2293205}"/>
                    </a:ext>
                  </a:extLst>
                </p:cNvPr>
                <p:cNvGrpSpPr>
                  <a:grpSpLocks/>
                </p:cNvGrpSpPr>
                <p:nvPr/>
              </p:nvGrpSpPr>
              <p:grpSpPr bwMode="auto">
                <a:xfrm>
                  <a:off x="15232572" y="-1047421"/>
                  <a:ext cx="2124490" cy="2153566"/>
                  <a:chOff x="3971510" y="869821"/>
                  <a:chExt cx="2124490" cy="2153566"/>
                </a:xfrm>
              </p:grpSpPr>
              <p:grpSp>
                <p:nvGrpSpPr>
                  <p:cNvPr id="12" name="组合 19">
                    <a:extLst>
                      <a:ext uri="{FF2B5EF4-FFF2-40B4-BE49-F238E27FC236}">
                        <a16:creationId xmlns="" xmlns:a16="http://schemas.microsoft.com/office/drawing/2014/main" id="{71744B43-8400-4F6C-96B8-C7D521C3ECDD}"/>
                      </a:ext>
                    </a:extLst>
                  </p:cNvPr>
                  <p:cNvGrpSpPr>
                    <a:grpSpLocks/>
                  </p:cNvGrpSpPr>
                  <p:nvPr/>
                </p:nvGrpSpPr>
                <p:grpSpPr bwMode="auto">
                  <a:xfrm>
                    <a:off x="5052827" y="904964"/>
                    <a:ext cx="1043173" cy="1547336"/>
                    <a:chOff x="8202642" y="1331438"/>
                    <a:chExt cx="1043173" cy="1547336"/>
                  </a:xfrm>
                </p:grpSpPr>
                <p:sp>
                  <p:nvSpPr>
                    <p:cNvPr id="23" name="任意多边形 22">
                      <a:extLst>
                        <a:ext uri="{FF2B5EF4-FFF2-40B4-BE49-F238E27FC236}">
                          <a16:creationId xmlns="" xmlns:a16="http://schemas.microsoft.com/office/drawing/2014/main" id="{D96D5A2E-C797-4479-89F0-67D15424F61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任意多边形 23">
                      <a:extLst>
                        <a:ext uri="{FF2B5EF4-FFF2-40B4-BE49-F238E27FC236}">
                          <a16:creationId xmlns="" xmlns:a16="http://schemas.microsoft.com/office/drawing/2014/main" id="{654908C6-E073-4F36-BD46-F02AC9BEB66B}"/>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3" name="组合 39">
                    <a:extLst>
                      <a:ext uri="{FF2B5EF4-FFF2-40B4-BE49-F238E27FC236}">
                        <a16:creationId xmlns="" xmlns:a16="http://schemas.microsoft.com/office/drawing/2014/main" id="{9EFC570C-63FD-4DBA-B4E8-1440916DFBF5}"/>
                      </a:ext>
                    </a:extLst>
                  </p:cNvPr>
                  <p:cNvGrpSpPr>
                    <a:grpSpLocks/>
                  </p:cNvGrpSpPr>
                  <p:nvPr/>
                </p:nvGrpSpPr>
                <p:grpSpPr bwMode="auto">
                  <a:xfrm>
                    <a:off x="4018410" y="869821"/>
                    <a:ext cx="1074500" cy="1569143"/>
                    <a:chOff x="4018410" y="869821"/>
                    <a:chExt cx="1074500" cy="1569143"/>
                  </a:xfrm>
                </p:grpSpPr>
                <p:sp>
                  <p:nvSpPr>
                    <p:cNvPr id="21" name="任意多边形 20">
                      <a:extLst>
                        <a:ext uri="{FF2B5EF4-FFF2-40B4-BE49-F238E27FC236}">
                          <a16:creationId xmlns="" xmlns:a16="http://schemas.microsoft.com/office/drawing/2014/main" id="{4CEB4ECB-D746-4473-85CA-D07FF554273A}"/>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2" name="任意多边形 21">
                      <a:extLst>
                        <a:ext uri="{FF2B5EF4-FFF2-40B4-BE49-F238E27FC236}">
                          <a16:creationId xmlns="" xmlns:a16="http://schemas.microsoft.com/office/drawing/2014/main" id="{C88EB04B-D139-4CDB-902D-1686D0149CF6}"/>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4" name="组合 23">
                    <a:extLst>
                      <a:ext uri="{FF2B5EF4-FFF2-40B4-BE49-F238E27FC236}">
                        <a16:creationId xmlns="" xmlns:a16="http://schemas.microsoft.com/office/drawing/2014/main" id="{56D761F5-6811-48B1-B8CD-E0D7963C6878}"/>
                      </a:ext>
                    </a:extLst>
                  </p:cNvPr>
                  <p:cNvGrpSpPr>
                    <a:grpSpLocks/>
                  </p:cNvGrpSpPr>
                  <p:nvPr/>
                </p:nvGrpSpPr>
                <p:grpSpPr bwMode="auto">
                  <a:xfrm>
                    <a:off x="5048035" y="2175212"/>
                    <a:ext cx="1018726" cy="829528"/>
                    <a:chOff x="7348022" y="2790825"/>
                    <a:chExt cx="1018726" cy="829528"/>
                  </a:xfrm>
                </p:grpSpPr>
                <p:sp>
                  <p:nvSpPr>
                    <p:cNvPr id="19" name="任意多边形 18" hidden="1">
                      <a:extLst>
                        <a:ext uri="{FF2B5EF4-FFF2-40B4-BE49-F238E27FC236}">
                          <a16:creationId xmlns="" xmlns:a16="http://schemas.microsoft.com/office/drawing/2014/main" id="{A1C37F00-46E2-4FA7-B886-9927910E25C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76650377-C75F-4563-9D24-E8A22DA060C7}"/>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33">
                    <a:extLst>
                      <a:ext uri="{FF2B5EF4-FFF2-40B4-BE49-F238E27FC236}">
                        <a16:creationId xmlns="" xmlns:a16="http://schemas.microsoft.com/office/drawing/2014/main" id="{9649BD06-441A-4806-BEDD-23A7A9AA3BC0}"/>
                      </a:ext>
                    </a:extLst>
                  </p:cNvPr>
                  <p:cNvGrpSpPr>
                    <a:grpSpLocks/>
                  </p:cNvGrpSpPr>
                  <p:nvPr/>
                </p:nvGrpSpPr>
                <p:grpSpPr bwMode="auto">
                  <a:xfrm>
                    <a:off x="3971510" y="2141238"/>
                    <a:ext cx="1066735" cy="882149"/>
                    <a:chOff x="8334175" y="1062762"/>
                    <a:chExt cx="1066735" cy="882149"/>
                  </a:xfrm>
                </p:grpSpPr>
                <p:sp>
                  <p:nvSpPr>
                    <p:cNvPr id="16" name="任意多边形 15">
                      <a:extLst>
                        <a:ext uri="{FF2B5EF4-FFF2-40B4-BE49-F238E27FC236}">
                          <a16:creationId xmlns="" xmlns:a16="http://schemas.microsoft.com/office/drawing/2014/main" id="{B3D4FE6D-758F-4514-A2FC-FD4FF926A717}"/>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ACE21AD3-059C-4EC6-8CB6-F5BEBB2CB25E}"/>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8" name="任意多边形 17">
                      <a:extLst>
                        <a:ext uri="{FF2B5EF4-FFF2-40B4-BE49-F238E27FC236}">
                          <a16:creationId xmlns="" xmlns:a16="http://schemas.microsoft.com/office/drawing/2014/main" id="{38F6C33E-9937-4D16-805F-A7BAC0C1AA34}"/>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164" name="【点击选择】雪之莲，七月清冥">
            <a:extLst>
              <a:ext uri="{FF2B5EF4-FFF2-40B4-BE49-F238E27FC236}">
                <a16:creationId xmlns="" xmlns:a16="http://schemas.microsoft.com/office/drawing/2014/main" id="{4ACFE5B6-6C64-4E18-88C4-0BB9E3310BD4}"/>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149" name="组合 148">
            <a:extLst>
              <a:ext uri="{FF2B5EF4-FFF2-40B4-BE49-F238E27FC236}">
                <a16:creationId xmlns="" xmlns:a16="http://schemas.microsoft.com/office/drawing/2014/main" id="{0AEFB557-81E1-4E12-8D3B-2BBAAA8D66B9}"/>
              </a:ext>
            </a:extLst>
          </p:cNvPr>
          <p:cNvGrpSpPr/>
          <p:nvPr/>
        </p:nvGrpSpPr>
        <p:grpSpPr>
          <a:xfrm>
            <a:off x="7491662" y="2289792"/>
            <a:ext cx="4192587" cy="908051"/>
            <a:chOff x="7688263" y="1628775"/>
            <a:chExt cx="4192587" cy="908051"/>
          </a:xfrm>
        </p:grpSpPr>
        <p:sp>
          <p:nvSpPr>
            <p:cNvPr id="150" name="椭圆 149">
              <a:extLst>
                <a:ext uri="{FF2B5EF4-FFF2-40B4-BE49-F238E27FC236}">
                  <a16:creationId xmlns="" xmlns:a16="http://schemas.microsoft.com/office/drawing/2014/main" id="{95FEC356-4046-41A9-B229-E123AB3173E0}"/>
                </a:ext>
              </a:extLst>
            </p:cNvPr>
            <p:cNvSpPr/>
            <p:nvPr/>
          </p:nvSpPr>
          <p:spPr>
            <a:xfrm>
              <a:off x="7688263" y="1962174"/>
              <a:ext cx="4192587" cy="574652"/>
            </a:xfrm>
            <a:prstGeom prst="ellipse">
              <a:avLst/>
            </a:prstGeom>
            <a:gradFill flip="none" rotWithShape="1">
              <a:gsLst>
                <a:gs pos="50000">
                  <a:srgbClr val="A9C4C4">
                    <a:alpha val="0"/>
                  </a:srgbClr>
                </a:gs>
                <a:gs pos="8000">
                  <a:srgbClr val="BFD3D2">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1" name="椭圆 150">
              <a:extLst>
                <a:ext uri="{FF2B5EF4-FFF2-40B4-BE49-F238E27FC236}">
                  <a16:creationId xmlns="" xmlns:a16="http://schemas.microsoft.com/office/drawing/2014/main" id="{0E847505-94E4-406A-8279-1E020AE8A1B7}"/>
                </a:ext>
              </a:extLst>
            </p:cNvPr>
            <p:cNvSpPr/>
            <p:nvPr/>
          </p:nvSpPr>
          <p:spPr>
            <a:xfrm>
              <a:off x="7751763" y="2201092"/>
              <a:ext cx="400050" cy="111919"/>
            </a:xfrm>
            <a:prstGeom prst="ellipse">
              <a:avLst/>
            </a:prstGeom>
            <a:gradFill>
              <a:gsLst>
                <a:gs pos="9000">
                  <a:srgbClr val="A9C4C4">
                    <a:alpha val="20000"/>
                  </a:srgbClr>
                </a:gs>
                <a:gs pos="58000">
                  <a:srgbClr val="BFD3D2">
                    <a:alpha val="60000"/>
                  </a:srgb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2" name="任意多边形 78">
              <a:extLst>
                <a:ext uri="{FF2B5EF4-FFF2-40B4-BE49-F238E27FC236}">
                  <a16:creationId xmlns="" xmlns:a16="http://schemas.microsoft.com/office/drawing/2014/main" id="{2D552328-3BA0-4EDE-AFC6-EEBE6DF5833C}"/>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3" name="矩形 152">
              <a:extLst>
                <a:ext uri="{FF2B5EF4-FFF2-40B4-BE49-F238E27FC236}">
                  <a16:creationId xmlns="" xmlns:a16="http://schemas.microsoft.com/office/drawing/2014/main" id="{621E9FB7-58C1-435C-BA1C-911CD5DB0898}"/>
                </a:ext>
              </a:extLst>
            </p:cNvPr>
            <p:cNvSpPr/>
            <p:nvPr/>
          </p:nvSpPr>
          <p:spPr>
            <a:xfrm>
              <a:off x="8202385" y="2009775"/>
              <a:ext cx="2847198"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grpSp>
        <p:nvGrpSpPr>
          <p:cNvPr id="154" name="组合 153">
            <a:extLst>
              <a:ext uri="{FF2B5EF4-FFF2-40B4-BE49-F238E27FC236}">
                <a16:creationId xmlns="" xmlns:a16="http://schemas.microsoft.com/office/drawing/2014/main" id="{5462F278-D118-47DA-9E36-5A6F0BF37BD9}"/>
              </a:ext>
            </a:extLst>
          </p:cNvPr>
          <p:cNvGrpSpPr/>
          <p:nvPr/>
        </p:nvGrpSpPr>
        <p:grpSpPr>
          <a:xfrm>
            <a:off x="7912576" y="3775692"/>
            <a:ext cx="4192587" cy="908051"/>
            <a:chOff x="7688263" y="1628775"/>
            <a:chExt cx="4192587" cy="908051"/>
          </a:xfrm>
        </p:grpSpPr>
        <p:sp>
          <p:nvSpPr>
            <p:cNvPr id="155" name="椭圆 154">
              <a:extLst>
                <a:ext uri="{FF2B5EF4-FFF2-40B4-BE49-F238E27FC236}">
                  <a16:creationId xmlns="" xmlns:a16="http://schemas.microsoft.com/office/drawing/2014/main" id="{59FE2292-6FB5-4FE9-A1CF-A5C800AED710}"/>
                </a:ext>
              </a:extLst>
            </p:cNvPr>
            <p:cNvSpPr/>
            <p:nvPr/>
          </p:nvSpPr>
          <p:spPr>
            <a:xfrm>
              <a:off x="7688263" y="1962174"/>
              <a:ext cx="4192587" cy="574652"/>
            </a:xfrm>
            <a:prstGeom prst="ellipse">
              <a:avLst/>
            </a:prstGeom>
            <a:gradFill flip="none" rotWithShape="1">
              <a:gsLst>
                <a:gs pos="50000">
                  <a:srgbClr val="A9C4C4">
                    <a:alpha val="0"/>
                  </a:srgbClr>
                </a:gs>
                <a:gs pos="8000">
                  <a:srgbClr val="BFD3D2">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6" name="椭圆 155">
              <a:extLst>
                <a:ext uri="{FF2B5EF4-FFF2-40B4-BE49-F238E27FC236}">
                  <a16:creationId xmlns="" xmlns:a16="http://schemas.microsoft.com/office/drawing/2014/main" id="{600023BD-5ABB-46CB-B1BD-70FF831F290C}"/>
                </a:ext>
              </a:extLst>
            </p:cNvPr>
            <p:cNvSpPr/>
            <p:nvPr/>
          </p:nvSpPr>
          <p:spPr>
            <a:xfrm>
              <a:off x="7751763" y="2201092"/>
              <a:ext cx="400050" cy="111919"/>
            </a:xfrm>
            <a:prstGeom prst="ellipse">
              <a:avLst/>
            </a:prstGeom>
            <a:gradFill>
              <a:gsLst>
                <a:gs pos="9000">
                  <a:srgbClr val="A9C4C4">
                    <a:alpha val="20000"/>
                  </a:srgbClr>
                </a:gs>
                <a:gs pos="58000">
                  <a:srgbClr val="BFD3D2">
                    <a:alpha val="60000"/>
                  </a:srgb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7" name="任意多边形 88">
              <a:extLst>
                <a:ext uri="{FF2B5EF4-FFF2-40B4-BE49-F238E27FC236}">
                  <a16:creationId xmlns="" xmlns:a16="http://schemas.microsoft.com/office/drawing/2014/main" id="{89F04EBD-9F03-4DAE-871F-AA6A71408993}"/>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58" name="矩形 157">
              <a:extLst>
                <a:ext uri="{FF2B5EF4-FFF2-40B4-BE49-F238E27FC236}">
                  <a16:creationId xmlns="" xmlns:a16="http://schemas.microsoft.com/office/drawing/2014/main" id="{29064BDC-7BCD-44B3-B1F4-E28B339DD795}"/>
                </a:ext>
              </a:extLst>
            </p:cNvPr>
            <p:cNvSpPr/>
            <p:nvPr/>
          </p:nvSpPr>
          <p:spPr>
            <a:xfrm>
              <a:off x="8202385" y="2009775"/>
              <a:ext cx="2798350"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grpSp>
        <p:nvGrpSpPr>
          <p:cNvPr id="159" name="组合 158">
            <a:extLst>
              <a:ext uri="{FF2B5EF4-FFF2-40B4-BE49-F238E27FC236}">
                <a16:creationId xmlns="" xmlns:a16="http://schemas.microsoft.com/office/drawing/2014/main" id="{C8825CE5-7C46-4070-900C-FA40C1DF9055}"/>
              </a:ext>
            </a:extLst>
          </p:cNvPr>
          <p:cNvGrpSpPr/>
          <p:nvPr/>
        </p:nvGrpSpPr>
        <p:grpSpPr>
          <a:xfrm>
            <a:off x="7491662" y="5090141"/>
            <a:ext cx="4192587" cy="908051"/>
            <a:chOff x="7688263" y="1628775"/>
            <a:chExt cx="4192587" cy="908051"/>
          </a:xfrm>
        </p:grpSpPr>
        <p:sp>
          <p:nvSpPr>
            <p:cNvPr id="160" name="椭圆 159">
              <a:extLst>
                <a:ext uri="{FF2B5EF4-FFF2-40B4-BE49-F238E27FC236}">
                  <a16:creationId xmlns="" xmlns:a16="http://schemas.microsoft.com/office/drawing/2014/main" id="{A7451A3F-131B-4396-BEEC-962233AD62B6}"/>
                </a:ext>
              </a:extLst>
            </p:cNvPr>
            <p:cNvSpPr/>
            <p:nvPr/>
          </p:nvSpPr>
          <p:spPr>
            <a:xfrm>
              <a:off x="7688263" y="1962174"/>
              <a:ext cx="4192587" cy="574652"/>
            </a:xfrm>
            <a:prstGeom prst="ellipse">
              <a:avLst/>
            </a:prstGeom>
            <a:gradFill flip="none" rotWithShape="1">
              <a:gsLst>
                <a:gs pos="50000">
                  <a:srgbClr val="A9C4C4">
                    <a:alpha val="0"/>
                  </a:srgbClr>
                </a:gs>
                <a:gs pos="8000">
                  <a:srgbClr val="99BAB9">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1" name="椭圆 160">
              <a:extLst>
                <a:ext uri="{FF2B5EF4-FFF2-40B4-BE49-F238E27FC236}">
                  <a16:creationId xmlns="" xmlns:a16="http://schemas.microsoft.com/office/drawing/2014/main" id="{7803BF35-37CA-4CDC-BDF3-6B02F73E1732}"/>
                </a:ext>
              </a:extLst>
            </p:cNvPr>
            <p:cNvSpPr/>
            <p:nvPr/>
          </p:nvSpPr>
          <p:spPr>
            <a:xfrm>
              <a:off x="7751763" y="2201092"/>
              <a:ext cx="400050" cy="111919"/>
            </a:xfrm>
            <a:prstGeom prst="ellipse">
              <a:avLst/>
            </a:prstGeom>
            <a:gradFill>
              <a:gsLst>
                <a:gs pos="9000">
                  <a:srgbClr val="A9C4C4">
                    <a:alpha val="20000"/>
                  </a:srgbClr>
                </a:gs>
                <a:gs pos="58000">
                  <a:srgbClr val="BFD3D2">
                    <a:alpha val="60000"/>
                  </a:srgb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2" name="任意多边形 93">
              <a:extLst>
                <a:ext uri="{FF2B5EF4-FFF2-40B4-BE49-F238E27FC236}">
                  <a16:creationId xmlns="" xmlns:a16="http://schemas.microsoft.com/office/drawing/2014/main" id="{D1D7B922-49FE-4994-82C9-3A65BC996490}"/>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3" name="矩形 162">
              <a:extLst>
                <a:ext uri="{FF2B5EF4-FFF2-40B4-BE49-F238E27FC236}">
                  <a16:creationId xmlns="" xmlns:a16="http://schemas.microsoft.com/office/drawing/2014/main" id="{E02FC0DF-26F0-40D5-A8A0-94A8AA9973D4}"/>
                </a:ext>
              </a:extLst>
            </p:cNvPr>
            <p:cNvSpPr/>
            <p:nvPr/>
          </p:nvSpPr>
          <p:spPr>
            <a:xfrm>
              <a:off x="8202385" y="2009775"/>
              <a:ext cx="2897648"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grpSp>
        <p:nvGrpSpPr>
          <p:cNvPr id="165" name="组合 164">
            <a:extLst>
              <a:ext uri="{FF2B5EF4-FFF2-40B4-BE49-F238E27FC236}">
                <a16:creationId xmlns="" xmlns:a16="http://schemas.microsoft.com/office/drawing/2014/main" id="{576CB250-0927-4FE7-82FE-32717D1D841A}"/>
              </a:ext>
            </a:extLst>
          </p:cNvPr>
          <p:cNvGrpSpPr/>
          <p:nvPr/>
        </p:nvGrpSpPr>
        <p:grpSpPr>
          <a:xfrm flipH="1">
            <a:off x="519815" y="5099667"/>
            <a:ext cx="4192587" cy="908051"/>
            <a:chOff x="7688263" y="1628775"/>
            <a:chExt cx="4192587" cy="908051"/>
          </a:xfrm>
        </p:grpSpPr>
        <p:sp>
          <p:nvSpPr>
            <p:cNvPr id="166" name="椭圆 165">
              <a:extLst>
                <a:ext uri="{FF2B5EF4-FFF2-40B4-BE49-F238E27FC236}">
                  <a16:creationId xmlns="" xmlns:a16="http://schemas.microsoft.com/office/drawing/2014/main" id="{7A26CEAF-F4B0-42DC-AFF3-AC706E88D800}"/>
                </a:ext>
              </a:extLst>
            </p:cNvPr>
            <p:cNvSpPr/>
            <p:nvPr/>
          </p:nvSpPr>
          <p:spPr>
            <a:xfrm>
              <a:off x="7688263" y="1962174"/>
              <a:ext cx="4192587" cy="574652"/>
            </a:xfrm>
            <a:prstGeom prst="ellipse">
              <a:avLst/>
            </a:prstGeom>
            <a:gradFill flip="none" rotWithShape="1">
              <a:gsLst>
                <a:gs pos="50000">
                  <a:srgbClr val="A9C4C4"/>
                </a:gs>
                <a:gs pos="8000">
                  <a:srgbClr val="BFD3D2">
                    <a:lumMod val="85000"/>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7" name="椭圆 166">
              <a:extLst>
                <a:ext uri="{FF2B5EF4-FFF2-40B4-BE49-F238E27FC236}">
                  <a16:creationId xmlns="" xmlns:a16="http://schemas.microsoft.com/office/drawing/2014/main" id="{F77F8630-FD75-45A7-9BB3-3D8B897D50D3}"/>
                </a:ext>
              </a:extLst>
            </p:cNvPr>
            <p:cNvSpPr/>
            <p:nvPr/>
          </p:nvSpPr>
          <p:spPr>
            <a:xfrm>
              <a:off x="7751763" y="2201092"/>
              <a:ext cx="400050" cy="111919"/>
            </a:xfrm>
            <a:prstGeom prst="ellipse">
              <a:avLst/>
            </a:prstGeom>
            <a:gradFill flip="none" rotWithShape="1">
              <a:gsLst>
                <a:gs pos="50000">
                  <a:srgbClr val="A9C4C4"/>
                </a:gs>
                <a:gs pos="8000">
                  <a:srgbClr val="BFD3D2">
                    <a:lumMod val="85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8" name="任意多边形 98">
              <a:extLst>
                <a:ext uri="{FF2B5EF4-FFF2-40B4-BE49-F238E27FC236}">
                  <a16:creationId xmlns="" xmlns:a16="http://schemas.microsoft.com/office/drawing/2014/main" id="{26A9190F-FCBD-42A2-9BF6-9358946FE068}"/>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69" name="矩形 168">
              <a:extLst>
                <a:ext uri="{FF2B5EF4-FFF2-40B4-BE49-F238E27FC236}">
                  <a16:creationId xmlns="" xmlns:a16="http://schemas.microsoft.com/office/drawing/2014/main" id="{47528E6C-A3A5-464B-A35C-32DB7329B836}"/>
                </a:ext>
              </a:extLst>
            </p:cNvPr>
            <p:cNvSpPr/>
            <p:nvPr/>
          </p:nvSpPr>
          <p:spPr>
            <a:xfrm>
              <a:off x="8202385" y="2009775"/>
              <a:ext cx="2909712"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grpSp>
        <p:nvGrpSpPr>
          <p:cNvPr id="170" name="组合 169">
            <a:extLst>
              <a:ext uri="{FF2B5EF4-FFF2-40B4-BE49-F238E27FC236}">
                <a16:creationId xmlns="" xmlns:a16="http://schemas.microsoft.com/office/drawing/2014/main" id="{44510CD2-C75E-4824-B334-FF98445E552D}"/>
              </a:ext>
            </a:extLst>
          </p:cNvPr>
          <p:cNvGrpSpPr/>
          <p:nvPr/>
        </p:nvGrpSpPr>
        <p:grpSpPr>
          <a:xfrm flipH="1">
            <a:off x="98901" y="3792837"/>
            <a:ext cx="4192587" cy="908051"/>
            <a:chOff x="7688263" y="1628775"/>
            <a:chExt cx="4192587" cy="908051"/>
          </a:xfrm>
        </p:grpSpPr>
        <p:sp>
          <p:nvSpPr>
            <p:cNvPr id="171" name="椭圆 170">
              <a:extLst>
                <a:ext uri="{FF2B5EF4-FFF2-40B4-BE49-F238E27FC236}">
                  <a16:creationId xmlns="" xmlns:a16="http://schemas.microsoft.com/office/drawing/2014/main" id="{2BDD87C0-2B6F-4C14-BC8C-4563D4E34937}"/>
                </a:ext>
              </a:extLst>
            </p:cNvPr>
            <p:cNvSpPr/>
            <p:nvPr/>
          </p:nvSpPr>
          <p:spPr>
            <a:xfrm>
              <a:off x="7688263" y="1962174"/>
              <a:ext cx="4192587" cy="574652"/>
            </a:xfrm>
            <a:prstGeom prst="ellipse">
              <a:avLst/>
            </a:prstGeom>
            <a:gradFill flip="none" rotWithShape="1">
              <a:gsLst>
                <a:gs pos="50000">
                  <a:srgbClr val="A9C4C4"/>
                </a:gs>
                <a:gs pos="8000">
                  <a:srgbClr val="BFD3D2">
                    <a:lumMod val="85000"/>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2" name="椭圆 171">
              <a:extLst>
                <a:ext uri="{FF2B5EF4-FFF2-40B4-BE49-F238E27FC236}">
                  <a16:creationId xmlns="" xmlns:a16="http://schemas.microsoft.com/office/drawing/2014/main" id="{627C61A4-8019-4EF0-BC27-A43C026C75A4}"/>
                </a:ext>
              </a:extLst>
            </p:cNvPr>
            <p:cNvSpPr/>
            <p:nvPr/>
          </p:nvSpPr>
          <p:spPr>
            <a:xfrm>
              <a:off x="7751763" y="2201092"/>
              <a:ext cx="400050" cy="111919"/>
            </a:xfrm>
            <a:prstGeom prst="ellipse">
              <a:avLst/>
            </a:prstGeom>
            <a:gradFill>
              <a:gsLst>
                <a:gs pos="0">
                  <a:srgbClr val="A9C4C4">
                    <a:alpha val="20000"/>
                    <a:lumMod val="92000"/>
                  </a:srgbClr>
                </a:gs>
                <a:gs pos="52000">
                  <a:srgbClr val="99BAB9"/>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3" name="任意多边形 103">
              <a:extLst>
                <a:ext uri="{FF2B5EF4-FFF2-40B4-BE49-F238E27FC236}">
                  <a16:creationId xmlns="" xmlns:a16="http://schemas.microsoft.com/office/drawing/2014/main" id="{1D261B10-88AA-4F4B-BF86-764007DCCF67}"/>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4" name="矩形 173">
              <a:extLst>
                <a:ext uri="{FF2B5EF4-FFF2-40B4-BE49-F238E27FC236}">
                  <a16:creationId xmlns="" xmlns:a16="http://schemas.microsoft.com/office/drawing/2014/main" id="{294CD4B7-8E21-4188-B281-9BB46F88EC0B}"/>
                </a:ext>
              </a:extLst>
            </p:cNvPr>
            <p:cNvSpPr/>
            <p:nvPr/>
          </p:nvSpPr>
          <p:spPr>
            <a:xfrm>
              <a:off x="8202385" y="2009775"/>
              <a:ext cx="2916510"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grpSp>
        <p:nvGrpSpPr>
          <p:cNvPr id="175" name="组合 174">
            <a:extLst>
              <a:ext uri="{FF2B5EF4-FFF2-40B4-BE49-F238E27FC236}">
                <a16:creationId xmlns="" xmlns:a16="http://schemas.microsoft.com/office/drawing/2014/main" id="{F46D8126-7535-4D6E-B895-E67A96202338}"/>
              </a:ext>
            </a:extLst>
          </p:cNvPr>
          <p:cNvGrpSpPr/>
          <p:nvPr/>
        </p:nvGrpSpPr>
        <p:grpSpPr>
          <a:xfrm flipH="1">
            <a:off x="490786" y="2285165"/>
            <a:ext cx="4192587" cy="908051"/>
            <a:chOff x="7688263" y="1628775"/>
            <a:chExt cx="4192587" cy="908051"/>
          </a:xfrm>
        </p:grpSpPr>
        <p:sp>
          <p:nvSpPr>
            <p:cNvPr id="176" name="椭圆 175">
              <a:extLst>
                <a:ext uri="{FF2B5EF4-FFF2-40B4-BE49-F238E27FC236}">
                  <a16:creationId xmlns="" xmlns:a16="http://schemas.microsoft.com/office/drawing/2014/main" id="{8CC950AB-8406-4E02-8C96-129E2EB42B75}"/>
                </a:ext>
              </a:extLst>
            </p:cNvPr>
            <p:cNvSpPr/>
            <p:nvPr/>
          </p:nvSpPr>
          <p:spPr>
            <a:xfrm>
              <a:off x="7688263" y="1962174"/>
              <a:ext cx="4192587" cy="574652"/>
            </a:xfrm>
            <a:prstGeom prst="ellipse">
              <a:avLst/>
            </a:prstGeom>
            <a:gradFill flip="none" rotWithShape="1">
              <a:gsLst>
                <a:gs pos="50000">
                  <a:srgbClr val="A9C4C4"/>
                </a:gs>
                <a:gs pos="8000">
                  <a:srgbClr val="BFD3D2">
                    <a:lumMod val="85000"/>
                    <a:alpha val="70000"/>
                  </a:srgbClr>
                </a:gs>
              </a:gsLst>
              <a:lin ang="0" scaled="1"/>
              <a:tileRect/>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7" name="椭圆 176">
              <a:extLst>
                <a:ext uri="{FF2B5EF4-FFF2-40B4-BE49-F238E27FC236}">
                  <a16:creationId xmlns="" xmlns:a16="http://schemas.microsoft.com/office/drawing/2014/main" id="{262111B5-96C1-4EDD-9BE2-B7DF9DE63761}"/>
                </a:ext>
              </a:extLst>
            </p:cNvPr>
            <p:cNvSpPr/>
            <p:nvPr/>
          </p:nvSpPr>
          <p:spPr>
            <a:xfrm>
              <a:off x="7751763" y="2201092"/>
              <a:ext cx="400050" cy="111919"/>
            </a:xfrm>
            <a:prstGeom prst="ellipse">
              <a:avLst/>
            </a:prstGeom>
            <a:gradFill>
              <a:gsLst>
                <a:gs pos="0">
                  <a:srgbClr val="A9C4C4">
                    <a:alpha val="20000"/>
                    <a:lumMod val="99000"/>
                    <a:lumOff val="1000"/>
                  </a:srgbClr>
                </a:gs>
                <a:gs pos="52000">
                  <a:srgbClr val="99BAB9">
                    <a:alpha val="52000"/>
                  </a:srgb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8" name="任意多边形 108">
              <a:extLst>
                <a:ext uri="{FF2B5EF4-FFF2-40B4-BE49-F238E27FC236}">
                  <a16:creationId xmlns="" xmlns:a16="http://schemas.microsoft.com/office/drawing/2014/main" id="{2444E6B1-5AAD-45CF-BEE1-24E7D273D371}"/>
                </a:ext>
              </a:extLst>
            </p:cNvPr>
            <p:cNvSpPr>
              <a:spLocks/>
            </p:cNvSpPr>
            <p:nvPr/>
          </p:nvSpPr>
          <p:spPr bwMode="auto">
            <a:xfrm>
              <a:off x="7732713" y="1628775"/>
              <a:ext cx="442586" cy="634520"/>
            </a:xfrm>
            <a:custGeom>
              <a:avLst/>
              <a:gdLst>
                <a:gd name="connsiteX0" fmla="*/ 114300 w 228600"/>
                <a:gd name="connsiteY0" fmla="*/ 81508 h 327736"/>
                <a:gd name="connsiteX1" fmla="*/ 81509 w 228600"/>
                <a:gd name="connsiteY1" fmla="*/ 114299 h 327736"/>
                <a:gd name="connsiteX2" fmla="*/ 114300 w 228600"/>
                <a:gd name="connsiteY2" fmla="*/ 147090 h 327736"/>
                <a:gd name="connsiteX3" fmla="*/ 147091 w 228600"/>
                <a:gd name="connsiteY3" fmla="*/ 114299 h 327736"/>
                <a:gd name="connsiteX4" fmla="*/ 114300 w 228600"/>
                <a:gd name="connsiteY4" fmla="*/ 81508 h 327736"/>
                <a:gd name="connsiteX5" fmla="*/ 114300 w 228600"/>
                <a:gd name="connsiteY5" fmla="*/ 0 h 327736"/>
                <a:gd name="connsiteX6" fmla="*/ 228600 w 228600"/>
                <a:gd name="connsiteY6" fmla="*/ 118557 h 327736"/>
                <a:gd name="connsiteX7" fmla="*/ 126547 w 228600"/>
                <a:gd name="connsiteY7" fmla="*/ 321604 h 327736"/>
                <a:gd name="connsiteX8" fmla="*/ 100693 w 228600"/>
                <a:gd name="connsiteY8" fmla="*/ 321604 h 327736"/>
                <a:gd name="connsiteX9" fmla="*/ 0 w 228600"/>
                <a:gd name="connsiteY9" fmla="*/ 118557 h 327736"/>
                <a:gd name="connsiteX10" fmla="*/ 114300 w 228600"/>
                <a:gd name="connsiteY10" fmla="*/ 0 h 32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8600" h="327736">
                  <a:moveTo>
                    <a:pt x="114300" y="81508"/>
                  </a:moveTo>
                  <a:cubicBezTo>
                    <a:pt x="96190" y="81508"/>
                    <a:pt x="81509" y="96189"/>
                    <a:pt x="81509" y="114299"/>
                  </a:cubicBezTo>
                  <a:cubicBezTo>
                    <a:pt x="81509" y="132409"/>
                    <a:pt x="96190" y="147090"/>
                    <a:pt x="114300" y="147090"/>
                  </a:cubicBezTo>
                  <a:cubicBezTo>
                    <a:pt x="132410" y="147090"/>
                    <a:pt x="147091" y="132409"/>
                    <a:pt x="147091" y="114299"/>
                  </a:cubicBezTo>
                  <a:cubicBezTo>
                    <a:pt x="147091" y="96189"/>
                    <a:pt x="132410" y="81508"/>
                    <a:pt x="114300" y="81508"/>
                  </a:cubicBezTo>
                  <a:close/>
                  <a:moveTo>
                    <a:pt x="114300" y="0"/>
                  </a:moveTo>
                  <a:cubicBezTo>
                    <a:pt x="176893" y="0"/>
                    <a:pt x="228600" y="53146"/>
                    <a:pt x="228600" y="118557"/>
                  </a:cubicBezTo>
                  <a:cubicBezTo>
                    <a:pt x="228600" y="185331"/>
                    <a:pt x="156482" y="283447"/>
                    <a:pt x="126547" y="321604"/>
                  </a:cubicBezTo>
                  <a:cubicBezTo>
                    <a:pt x="119743" y="329780"/>
                    <a:pt x="107497" y="329780"/>
                    <a:pt x="100693" y="321604"/>
                  </a:cubicBezTo>
                  <a:cubicBezTo>
                    <a:pt x="72118" y="283447"/>
                    <a:pt x="0" y="185331"/>
                    <a:pt x="0" y="118557"/>
                  </a:cubicBezTo>
                  <a:cubicBezTo>
                    <a:pt x="0" y="53146"/>
                    <a:pt x="51707" y="0"/>
                    <a:pt x="114300" y="0"/>
                  </a:cubicBezTo>
                  <a:close/>
                </a:path>
              </a:pathLst>
            </a:custGeom>
            <a:solidFill>
              <a:srgbClr val="FFFFFF">
                <a:alpha val="20000"/>
              </a:srgbClr>
            </a:solidFill>
            <a:ln w="9525" cap="rnd">
              <a:solidFill>
                <a:schemeClr val="bg1"/>
              </a:solidFill>
              <a:prstDash val="solid"/>
              <a:miter lim="800000"/>
              <a:headEnd/>
              <a:tailEnd/>
            </a:ln>
          </p:spPr>
          <p:txBody>
            <a:bodyPr wrap="square">
              <a:noAutofit/>
            </a:bodyPr>
            <a:lstStyle/>
            <a:p>
              <a:endParaRPr lang="zh-CN" altLang="en-US" sz="1000">
                <a:solidFill>
                  <a:schemeClr val="bg1"/>
                </a:solidFill>
                <a:latin typeface="微软雅黑" panose="020B0503020204020204" pitchFamily="34" charset="-122"/>
                <a:ea typeface="微软雅黑" panose="020B0503020204020204" pitchFamily="34" charset="-122"/>
              </a:endParaRPr>
            </a:p>
          </p:txBody>
        </p:sp>
        <p:sp>
          <p:nvSpPr>
            <p:cNvPr id="179" name="矩形 178">
              <a:extLst>
                <a:ext uri="{FF2B5EF4-FFF2-40B4-BE49-F238E27FC236}">
                  <a16:creationId xmlns="" xmlns:a16="http://schemas.microsoft.com/office/drawing/2014/main" id="{A3B6FF5E-ACBD-4C86-BA97-F7291F26804E}"/>
                </a:ext>
              </a:extLst>
            </p:cNvPr>
            <p:cNvSpPr/>
            <p:nvPr/>
          </p:nvSpPr>
          <p:spPr>
            <a:xfrm>
              <a:off x="8202386" y="2009775"/>
              <a:ext cx="2895397" cy="446020"/>
            </a:xfrm>
            <a:prstGeom prst="rect">
              <a:avLst/>
            </a:prstGeom>
          </p:spPr>
          <p:txBody>
            <a:bodyPr wrap="square">
              <a:sp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您的内容打在这里，或者通过复制您的文本后，在此框中选择粘贴，并选择只保留文字。</a:t>
              </a:r>
            </a:p>
          </p:txBody>
        </p:sp>
      </p:grpSp>
      <p:pic>
        <p:nvPicPr>
          <p:cNvPr id="181" name="图片 180">
            <a:extLst>
              <a:ext uri="{FF2B5EF4-FFF2-40B4-BE49-F238E27FC236}">
                <a16:creationId xmlns="" xmlns:a16="http://schemas.microsoft.com/office/drawing/2014/main" id="{6803092A-BF8B-4CB2-89B2-593D69E7786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84516" y="1151669"/>
            <a:ext cx="318916" cy="476794"/>
          </a:xfrm>
          <a:prstGeom prst="rect">
            <a:avLst/>
          </a:prstGeom>
        </p:spPr>
      </p:pic>
      <p:pic>
        <p:nvPicPr>
          <p:cNvPr id="182" name="图片 181">
            <a:extLst>
              <a:ext uri="{FF2B5EF4-FFF2-40B4-BE49-F238E27FC236}">
                <a16:creationId xmlns="" xmlns:a16="http://schemas.microsoft.com/office/drawing/2014/main" id="{146738C1-9ECC-4DB5-B04D-8C4D650717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87533" flipV="1">
            <a:off x="5609907" y="1540967"/>
            <a:ext cx="1442171" cy="1402659"/>
          </a:xfrm>
          <a:prstGeom prst="rect">
            <a:avLst/>
          </a:prstGeom>
        </p:spPr>
      </p:pic>
    </p:spTree>
    <p:extLst>
      <p:ext uri="{BB962C8B-B14F-4D97-AF65-F5344CB8AC3E}">
        <p14:creationId xmlns:p14="http://schemas.microsoft.com/office/powerpoint/2010/main" val="3641228847"/>
      </p:ext>
    </p:extLst>
  </p:cSld>
  <p:clrMapOvr>
    <a:masterClrMapping/>
  </p:clrMapOvr>
  <mc:AlternateContent xmlns:mc="http://schemas.openxmlformats.org/markup-compatibility/2006">
    <mc:Choice xmlns="" xmlns:p159="http://schemas.microsoft.com/office/powerpoint/2015/09/main" Requires="p159">
      <p:transition xmlns:p14="http://schemas.microsoft.com/office/powerpoint/2010/main" spd="slow" p14:dur="3000" advTm="0">
        <p159:morph option="byObject"/>
      </p:transition>
    </mc:Choice>
    <mc:Fallback>
      <p:transition spd="slow" advTm="0">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32000">
                                      <p:stCondLst>
                                        <p:cond delay="0"/>
                                      </p:stCondLst>
                                      <p:childTnLst>
                                        <p:set>
                                          <p:cBhvr>
                                            <p:cTn id="6" dur="1" fill="hold">
                                              <p:stCondLst>
                                                <p:cond delay="0"/>
                                              </p:stCondLst>
                                            </p:cTn>
                                            <p:tgtEl>
                                              <p:spTgt spid="149"/>
                                            </p:tgtEl>
                                            <p:attrNameLst>
                                              <p:attrName>style.visibility</p:attrName>
                                            </p:attrNameLst>
                                          </p:cBhvr>
                                          <p:to>
                                            <p:strVal val="visible"/>
                                          </p:to>
                                        </p:set>
                                        <p:anim calcmode="lin" valueType="num" p14:bounceEnd="32000">
                                          <p:cBhvr additive="base">
                                            <p:cTn id="7" dur="350" fill="hold"/>
                                            <p:tgtEl>
                                              <p:spTgt spid="149"/>
                                            </p:tgtEl>
                                            <p:attrNameLst>
                                              <p:attrName>ppt_x</p:attrName>
                                            </p:attrNameLst>
                                          </p:cBhvr>
                                          <p:tavLst>
                                            <p:tav tm="0">
                                              <p:val>
                                                <p:strVal val="1+#ppt_w/2"/>
                                              </p:val>
                                            </p:tav>
                                            <p:tav tm="100000">
                                              <p:val>
                                                <p:strVal val="#ppt_x"/>
                                              </p:val>
                                            </p:tav>
                                          </p:tavLst>
                                        </p:anim>
                                        <p:anim calcmode="lin" valueType="num" p14:bounceEnd="32000">
                                          <p:cBhvr additive="base">
                                            <p:cTn id="8" dur="350" fill="hold"/>
                                            <p:tgtEl>
                                              <p:spTgt spid="14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32000">
                                      <p:stCondLst>
                                        <p:cond delay="0"/>
                                      </p:stCondLst>
                                      <p:childTnLst>
                                        <p:set>
                                          <p:cBhvr>
                                            <p:cTn id="10" dur="1" fill="hold">
                                              <p:stCondLst>
                                                <p:cond delay="0"/>
                                              </p:stCondLst>
                                            </p:cTn>
                                            <p:tgtEl>
                                              <p:spTgt spid="175"/>
                                            </p:tgtEl>
                                            <p:attrNameLst>
                                              <p:attrName>style.visibility</p:attrName>
                                            </p:attrNameLst>
                                          </p:cBhvr>
                                          <p:to>
                                            <p:strVal val="visible"/>
                                          </p:to>
                                        </p:set>
                                        <p:anim calcmode="lin" valueType="num" p14:bounceEnd="32000">
                                          <p:cBhvr additive="base">
                                            <p:cTn id="11" dur="350" fill="hold"/>
                                            <p:tgtEl>
                                              <p:spTgt spid="175"/>
                                            </p:tgtEl>
                                            <p:attrNameLst>
                                              <p:attrName>ppt_x</p:attrName>
                                            </p:attrNameLst>
                                          </p:cBhvr>
                                          <p:tavLst>
                                            <p:tav tm="0">
                                              <p:val>
                                                <p:strVal val="0-#ppt_w/2"/>
                                              </p:val>
                                            </p:tav>
                                            <p:tav tm="100000">
                                              <p:val>
                                                <p:strVal val="#ppt_x"/>
                                              </p:val>
                                            </p:tav>
                                          </p:tavLst>
                                        </p:anim>
                                        <p:anim calcmode="lin" valueType="num" p14:bounceEnd="32000">
                                          <p:cBhvr additive="base">
                                            <p:cTn id="12" dur="350" fill="hold"/>
                                            <p:tgtEl>
                                              <p:spTgt spid="175"/>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32000">
                                      <p:stCondLst>
                                        <p:cond delay="150"/>
                                      </p:stCondLst>
                                      <p:childTnLst>
                                        <p:set>
                                          <p:cBhvr>
                                            <p:cTn id="14" dur="1" fill="hold">
                                              <p:stCondLst>
                                                <p:cond delay="0"/>
                                              </p:stCondLst>
                                            </p:cTn>
                                            <p:tgtEl>
                                              <p:spTgt spid="154"/>
                                            </p:tgtEl>
                                            <p:attrNameLst>
                                              <p:attrName>style.visibility</p:attrName>
                                            </p:attrNameLst>
                                          </p:cBhvr>
                                          <p:to>
                                            <p:strVal val="visible"/>
                                          </p:to>
                                        </p:set>
                                        <p:anim calcmode="lin" valueType="num" p14:bounceEnd="32000">
                                          <p:cBhvr additive="base">
                                            <p:cTn id="15" dur="350" fill="hold"/>
                                            <p:tgtEl>
                                              <p:spTgt spid="154"/>
                                            </p:tgtEl>
                                            <p:attrNameLst>
                                              <p:attrName>ppt_x</p:attrName>
                                            </p:attrNameLst>
                                          </p:cBhvr>
                                          <p:tavLst>
                                            <p:tav tm="0">
                                              <p:val>
                                                <p:strVal val="1+#ppt_w/2"/>
                                              </p:val>
                                            </p:tav>
                                            <p:tav tm="100000">
                                              <p:val>
                                                <p:strVal val="#ppt_x"/>
                                              </p:val>
                                            </p:tav>
                                          </p:tavLst>
                                        </p:anim>
                                        <p:anim calcmode="lin" valueType="num" p14:bounceEnd="32000">
                                          <p:cBhvr additive="base">
                                            <p:cTn id="16" dur="350" fill="hold"/>
                                            <p:tgtEl>
                                              <p:spTgt spid="15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32000">
                                      <p:stCondLst>
                                        <p:cond delay="150"/>
                                      </p:stCondLst>
                                      <p:childTnLst>
                                        <p:set>
                                          <p:cBhvr>
                                            <p:cTn id="18" dur="1" fill="hold">
                                              <p:stCondLst>
                                                <p:cond delay="0"/>
                                              </p:stCondLst>
                                            </p:cTn>
                                            <p:tgtEl>
                                              <p:spTgt spid="170"/>
                                            </p:tgtEl>
                                            <p:attrNameLst>
                                              <p:attrName>style.visibility</p:attrName>
                                            </p:attrNameLst>
                                          </p:cBhvr>
                                          <p:to>
                                            <p:strVal val="visible"/>
                                          </p:to>
                                        </p:set>
                                        <p:anim calcmode="lin" valueType="num" p14:bounceEnd="32000">
                                          <p:cBhvr additive="base">
                                            <p:cTn id="19" dur="350" fill="hold"/>
                                            <p:tgtEl>
                                              <p:spTgt spid="170"/>
                                            </p:tgtEl>
                                            <p:attrNameLst>
                                              <p:attrName>ppt_x</p:attrName>
                                            </p:attrNameLst>
                                          </p:cBhvr>
                                          <p:tavLst>
                                            <p:tav tm="0">
                                              <p:val>
                                                <p:strVal val="0-#ppt_w/2"/>
                                              </p:val>
                                            </p:tav>
                                            <p:tav tm="100000">
                                              <p:val>
                                                <p:strVal val="#ppt_x"/>
                                              </p:val>
                                            </p:tav>
                                          </p:tavLst>
                                        </p:anim>
                                        <p:anim calcmode="lin" valueType="num" p14:bounceEnd="32000">
                                          <p:cBhvr additive="base">
                                            <p:cTn id="20" dur="350" fill="hold"/>
                                            <p:tgtEl>
                                              <p:spTgt spid="170"/>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32000">
                                      <p:stCondLst>
                                        <p:cond delay="300"/>
                                      </p:stCondLst>
                                      <p:childTnLst>
                                        <p:set>
                                          <p:cBhvr>
                                            <p:cTn id="22" dur="1" fill="hold">
                                              <p:stCondLst>
                                                <p:cond delay="0"/>
                                              </p:stCondLst>
                                            </p:cTn>
                                            <p:tgtEl>
                                              <p:spTgt spid="159"/>
                                            </p:tgtEl>
                                            <p:attrNameLst>
                                              <p:attrName>style.visibility</p:attrName>
                                            </p:attrNameLst>
                                          </p:cBhvr>
                                          <p:to>
                                            <p:strVal val="visible"/>
                                          </p:to>
                                        </p:set>
                                        <p:anim calcmode="lin" valueType="num" p14:bounceEnd="32000">
                                          <p:cBhvr additive="base">
                                            <p:cTn id="23" dur="350" fill="hold"/>
                                            <p:tgtEl>
                                              <p:spTgt spid="159"/>
                                            </p:tgtEl>
                                            <p:attrNameLst>
                                              <p:attrName>ppt_x</p:attrName>
                                            </p:attrNameLst>
                                          </p:cBhvr>
                                          <p:tavLst>
                                            <p:tav tm="0">
                                              <p:val>
                                                <p:strVal val="1+#ppt_w/2"/>
                                              </p:val>
                                            </p:tav>
                                            <p:tav tm="100000">
                                              <p:val>
                                                <p:strVal val="#ppt_x"/>
                                              </p:val>
                                            </p:tav>
                                          </p:tavLst>
                                        </p:anim>
                                        <p:anim calcmode="lin" valueType="num" p14:bounceEnd="32000">
                                          <p:cBhvr additive="base">
                                            <p:cTn id="24" dur="350" fill="hold"/>
                                            <p:tgtEl>
                                              <p:spTgt spid="159"/>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32000">
                                      <p:stCondLst>
                                        <p:cond delay="300"/>
                                      </p:stCondLst>
                                      <p:childTnLst>
                                        <p:set>
                                          <p:cBhvr>
                                            <p:cTn id="26" dur="1" fill="hold">
                                              <p:stCondLst>
                                                <p:cond delay="0"/>
                                              </p:stCondLst>
                                            </p:cTn>
                                            <p:tgtEl>
                                              <p:spTgt spid="165"/>
                                            </p:tgtEl>
                                            <p:attrNameLst>
                                              <p:attrName>style.visibility</p:attrName>
                                            </p:attrNameLst>
                                          </p:cBhvr>
                                          <p:to>
                                            <p:strVal val="visible"/>
                                          </p:to>
                                        </p:set>
                                        <p:anim calcmode="lin" valueType="num" p14:bounceEnd="32000">
                                          <p:cBhvr additive="base">
                                            <p:cTn id="27" dur="350" fill="hold"/>
                                            <p:tgtEl>
                                              <p:spTgt spid="165"/>
                                            </p:tgtEl>
                                            <p:attrNameLst>
                                              <p:attrName>ppt_x</p:attrName>
                                            </p:attrNameLst>
                                          </p:cBhvr>
                                          <p:tavLst>
                                            <p:tav tm="0">
                                              <p:val>
                                                <p:strVal val="0-#ppt_w/2"/>
                                              </p:val>
                                            </p:tav>
                                            <p:tav tm="100000">
                                              <p:val>
                                                <p:strVal val="#ppt_x"/>
                                              </p:val>
                                            </p:tav>
                                          </p:tavLst>
                                        </p:anim>
                                        <p:anim calcmode="lin" valueType="num" p14:bounceEnd="32000">
                                          <p:cBhvr additive="base">
                                            <p:cTn id="28" dur="350" fill="hold"/>
                                            <p:tgtEl>
                                              <p:spTgt spid="165"/>
                                            </p:tgtEl>
                                            <p:attrNameLst>
                                              <p:attrName>ppt_y</p:attrName>
                                            </p:attrNameLst>
                                          </p:cBhvr>
                                          <p:tavLst>
                                            <p:tav tm="0">
                                              <p:val>
                                                <p:strVal val="#ppt_y"/>
                                              </p:val>
                                            </p:tav>
                                            <p:tav tm="100000">
                                              <p:val>
                                                <p:strVal val="#ppt_y"/>
                                              </p:val>
                                            </p:tav>
                                          </p:tavLst>
                                        </p:anim>
                                      </p:childTnLst>
                                    </p:cTn>
                                  </p:par>
                                </p:childTnLst>
                              </p:cTn>
                            </p:par>
                            <p:par>
                              <p:cTn id="29" fill="hold">
                                <p:stCondLst>
                                  <p:cond delay="650"/>
                                </p:stCondLst>
                                <p:childTnLst>
                                  <p:par>
                                    <p:cTn id="30" presetID="14" presetClass="entr" presetSubtype="10" fill="hold" nodeType="afterEffect">
                                      <p:stCondLst>
                                        <p:cond delay="0"/>
                                      </p:stCondLst>
                                      <p:childTnLst>
                                        <p:set>
                                          <p:cBhvr>
                                            <p:cTn id="31" dur="1" fill="hold">
                                              <p:stCondLst>
                                                <p:cond delay="0"/>
                                              </p:stCondLst>
                                            </p:cTn>
                                            <p:tgtEl>
                                              <p:spTgt spid="181"/>
                                            </p:tgtEl>
                                            <p:attrNameLst>
                                              <p:attrName>style.visibility</p:attrName>
                                            </p:attrNameLst>
                                          </p:cBhvr>
                                          <p:to>
                                            <p:strVal val="visible"/>
                                          </p:to>
                                        </p:set>
                                        <p:animEffect transition="in" filter="randombar(horizontal)">
                                          <p:cBhvr>
                                            <p:cTn id="32"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49"/>
                                            </p:tgtEl>
                                            <p:attrNameLst>
                                              <p:attrName>style.visibility</p:attrName>
                                            </p:attrNameLst>
                                          </p:cBhvr>
                                          <p:to>
                                            <p:strVal val="visible"/>
                                          </p:to>
                                        </p:set>
                                        <p:anim calcmode="lin" valueType="num">
                                          <p:cBhvr additive="base">
                                            <p:cTn id="7" dur="350" fill="hold"/>
                                            <p:tgtEl>
                                              <p:spTgt spid="149"/>
                                            </p:tgtEl>
                                            <p:attrNameLst>
                                              <p:attrName>ppt_x</p:attrName>
                                            </p:attrNameLst>
                                          </p:cBhvr>
                                          <p:tavLst>
                                            <p:tav tm="0">
                                              <p:val>
                                                <p:strVal val="1+#ppt_w/2"/>
                                              </p:val>
                                            </p:tav>
                                            <p:tav tm="100000">
                                              <p:val>
                                                <p:strVal val="#ppt_x"/>
                                              </p:val>
                                            </p:tav>
                                          </p:tavLst>
                                        </p:anim>
                                        <p:anim calcmode="lin" valueType="num">
                                          <p:cBhvr additive="base">
                                            <p:cTn id="8" dur="350" fill="hold"/>
                                            <p:tgtEl>
                                              <p:spTgt spid="14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75"/>
                                            </p:tgtEl>
                                            <p:attrNameLst>
                                              <p:attrName>style.visibility</p:attrName>
                                            </p:attrNameLst>
                                          </p:cBhvr>
                                          <p:to>
                                            <p:strVal val="visible"/>
                                          </p:to>
                                        </p:set>
                                        <p:anim calcmode="lin" valueType="num">
                                          <p:cBhvr additive="base">
                                            <p:cTn id="11" dur="350" fill="hold"/>
                                            <p:tgtEl>
                                              <p:spTgt spid="175"/>
                                            </p:tgtEl>
                                            <p:attrNameLst>
                                              <p:attrName>ppt_x</p:attrName>
                                            </p:attrNameLst>
                                          </p:cBhvr>
                                          <p:tavLst>
                                            <p:tav tm="0">
                                              <p:val>
                                                <p:strVal val="0-#ppt_w/2"/>
                                              </p:val>
                                            </p:tav>
                                            <p:tav tm="100000">
                                              <p:val>
                                                <p:strVal val="#ppt_x"/>
                                              </p:val>
                                            </p:tav>
                                          </p:tavLst>
                                        </p:anim>
                                        <p:anim calcmode="lin" valueType="num">
                                          <p:cBhvr additive="base">
                                            <p:cTn id="12" dur="350" fill="hold"/>
                                            <p:tgtEl>
                                              <p:spTgt spid="175"/>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150"/>
                                      </p:stCondLst>
                                      <p:childTnLst>
                                        <p:set>
                                          <p:cBhvr>
                                            <p:cTn id="14" dur="1" fill="hold">
                                              <p:stCondLst>
                                                <p:cond delay="0"/>
                                              </p:stCondLst>
                                            </p:cTn>
                                            <p:tgtEl>
                                              <p:spTgt spid="154"/>
                                            </p:tgtEl>
                                            <p:attrNameLst>
                                              <p:attrName>style.visibility</p:attrName>
                                            </p:attrNameLst>
                                          </p:cBhvr>
                                          <p:to>
                                            <p:strVal val="visible"/>
                                          </p:to>
                                        </p:set>
                                        <p:anim calcmode="lin" valueType="num">
                                          <p:cBhvr additive="base">
                                            <p:cTn id="15" dur="350" fill="hold"/>
                                            <p:tgtEl>
                                              <p:spTgt spid="154"/>
                                            </p:tgtEl>
                                            <p:attrNameLst>
                                              <p:attrName>ppt_x</p:attrName>
                                            </p:attrNameLst>
                                          </p:cBhvr>
                                          <p:tavLst>
                                            <p:tav tm="0">
                                              <p:val>
                                                <p:strVal val="1+#ppt_w/2"/>
                                              </p:val>
                                            </p:tav>
                                            <p:tav tm="100000">
                                              <p:val>
                                                <p:strVal val="#ppt_x"/>
                                              </p:val>
                                            </p:tav>
                                          </p:tavLst>
                                        </p:anim>
                                        <p:anim calcmode="lin" valueType="num">
                                          <p:cBhvr additive="base">
                                            <p:cTn id="16" dur="350" fill="hold"/>
                                            <p:tgtEl>
                                              <p:spTgt spid="15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150"/>
                                      </p:stCondLst>
                                      <p:childTnLst>
                                        <p:set>
                                          <p:cBhvr>
                                            <p:cTn id="18" dur="1" fill="hold">
                                              <p:stCondLst>
                                                <p:cond delay="0"/>
                                              </p:stCondLst>
                                            </p:cTn>
                                            <p:tgtEl>
                                              <p:spTgt spid="170"/>
                                            </p:tgtEl>
                                            <p:attrNameLst>
                                              <p:attrName>style.visibility</p:attrName>
                                            </p:attrNameLst>
                                          </p:cBhvr>
                                          <p:to>
                                            <p:strVal val="visible"/>
                                          </p:to>
                                        </p:set>
                                        <p:anim calcmode="lin" valueType="num">
                                          <p:cBhvr additive="base">
                                            <p:cTn id="19" dur="350" fill="hold"/>
                                            <p:tgtEl>
                                              <p:spTgt spid="170"/>
                                            </p:tgtEl>
                                            <p:attrNameLst>
                                              <p:attrName>ppt_x</p:attrName>
                                            </p:attrNameLst>
                                          </p:cBhvr>
                                          <p:tavLst>
                                            <p:tav tm="0">
                                              <p:val>
                                                <p:strVal val="0-#ppt_w/2"/>
                                              </p:val>
                                            </p:tav>
                                            <p:tav tm="100000">
                                              <p:val>
                                                <p:strVal val="#ppt_x"/>
                                              </p:val>
                                            </p:tav>
                                          </p:tavLst>
                                        </p:anim>
                                        <p:anim calcmode="lin" valueType="num">
                                          <p:cBhvr additive="base">
                                            <p:cTn id="20" dur="350" fill="hold"/>
                                            <p:tgtEl>
                                              <p:spTgt spid="170"/>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300"/>
                                      </p:stCondLst>
                                      <p:childTnLst>
                                        <p:set>
                                          <p:cBhvr>
                                            <p:cTn id="22" dur="1" fill="hold">
                                              <p:stCondLst>
                                                <p:cond delay="0"/>
                                              </p:stCondLst>
                                            </p:cTn>
                                            <p:tgtEl>
                                              <p:spTgt spid="159"/>
                                            </p:tgtEl>
                                            <p:attrNameLst>
                                              <p:attrName>style.visibility</p:attrName>
                                            </p:attrNameLst>
                                          </p:cBhvr>
                                          <p:to>
                                            <p:strVal val="visible"/>
                                          </p:to>
                                        </p:set>
                                        <p:anim calcmode="lin" valueType="num">
                                          <p:cBhvr additive="base">
                                            <p:cTn id="23" dur="350" fill="hold"/>
                                            <p:tgtEl>
                                              <p:spTgt spid="159"/>
                                            </p:tgtEl>
                                            <p:attrNameLst>
                                              <p:attrName>ppt_x</p:attrName>
                                            </p:attrNameLst>
                                          </p:cBhvr>
                                          <p:tavLst>
                                            <p:tav tm="0">
                                              <p:val>
                                                <p:strVal val="1+#ppt_w/2"/>
                                              </p:val>
                                            </p:tav>
                                            <p:tav tm="100000">
                                              <p:val>
                                                <p:strVal val="#ppt_x"/>
                                              </p:val>
                                            </p:tav>
                                          </p:tavLst>
                                        </p:anim>
                                        <p:anim calcmode="lin" valueType="num">
                                          <p:cBhvr additive="base">
                                            <p:cTn id="24" dur="350" fill="hold"/>
                                            <p:tgtEl>
                                              <p:spTgt spid="159"/>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300"/>
                                      </p:stCondLst>
                                      <p:childTnLst>
                                        <p:set>
                                          <p:cBhvr>
                                            <p:cTn id="26" dur="1" fill="hold">
                                              <p:stCondLst>
                                                <p:cond delay="0"/>
                                              </p:stCondLst>
                                            </p:cTn>
                                            <p:tgtEl>
                                              <p:spTgt spid="165"/>
                                            </p:tgtEl>
                                            <p:attrNameLst>
                                              <p:attrName>style.visibility</p:attrName>
                                            </p:attrNameLst>
                                          </p:cBhvr>
                                          <p:to>
                                            <p:strVal val="visible"/>
                                          </p:to>
                                        </p:set>
                                        <p:anim calcmode="lin" valueType="num">
                                          <p:cBhvr additive="base">
                                            <p:cTn id="27" dur="350" fill="hold"/>
                                            <p:tgtEl>
                                              <p:spTgt spid="165"/>
                                            </p:tgtEl>
                                            <p:attrNameLst>
                                              <p:attrName>ppt_x</p:attrName>
                                            </p:attrNameLst>
                                          </p:cBhvr>
                                          <p:tavLst>
                                            <p:tav tm="0">
                                              <p:val>
                                                <p:strVal val="0-#ppt_w/2"/>
                                              </p:val>
                                            </p:tav>
                                            <p:tav tm="100000">
                                              <p:val>
                                                <p:strVal val="#ppt_x"/>
                                              </p:val>
                                            </p:tav>
                                          </p:tavLst>
                                        </p:anim>
                                        <p:anim calcmode="lin" valueType="num">
                                          <p:cBhvr additive="base">
                                            <p:cTn id="28" dur="350" fill="hold"/>
                                            <p:tgtEl>
                                              <p:spTgt spid="165"/>
                                            </p:tgtEl>
                                            <p:attrNameLst>
                                              <p:attrName>ppt_y</p:attrName>
                                            </p:attrNameLst>
                                          </p:cBhvr>
                                          <p:tavLst>
                                            <p:tav tm="0">
                                              <p:val>
                                                <p:strVal val="#ppt_y"/>
                                              </p:val>
                                            </p:tav>
                                            <p:tav tm="100000">
                                              <p:val>
                                                <p:strVal val="#ppt_y"/>
                                              </p:val>
                                            </p:tav>
                                          </p:tavLst>
                                        </p:anim>
                                      </p:childTnLst>
                                    </p:cTn>
                                  </p:par>
                                </p:childTnLst>
                              </p:cTn>
                            </p:par>
                            <p:par>
                              <p:cTn id="29" fill="hold">
                                <p:stCondLst>
                                  <p:cond delay="650"/>
                                </p:stCondLst>
                                <p:childTnLst>
                                  <p:par>
                                    <p:cTn id="30" presetID="14" presetClass="entr" presetSubtype="10" fill="hold" nodeType="afterEffect">
                                      <p:stCondLst>
                                        <p:cond delay="0"/>
                                      </p:stCondLst>
                                      <p:childTnLst>
                                        <p:set>
                                          <p:cBhvr>
                                            <p:cTn id="31" dur="1" fill="hold">
                                              <p:stCondLst>
                                                <p:cond delay="0"/>
                                              </p:stCondLst>
                                            </p:cTn>
                                            <p:tgtEl>
                                              <p:spTgt spid="181"/>
                                            </p:tgtEl>
                                            <p:attrNameLst>
                                              <p:attrName>style.visibility</p:attrName>
                                            </p:attrNameLst>
                                          </p:cBhvr>
                                          <p:to>
                                            <p:strVal val="visible"/>
                                          </p:to>
                                        </p:set>
                                        <p:animEffect transition="in" filter="randombar(horizontal)">
                                          <p:cBhvr>
                                            <p:cTn id="32"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gradFill>
          <a:gsLst>
            <a:gs pos="9000">
              <a:srgbClr val="ECF0F0"/>
            </a:gs>
            <a:gs pos="49000">
              <a:srgbClr val="CDDCDC"/>
            </a:gs>
            <a:gs pos="100000">
              <a:srgbClr val="A9C4C4"/>
            </a:gs>
          </a:gsLst>
          <a:path path="circle">
            <a:fillToRect l="50000" t="50000" r="50000" b="50000"/>
          </a:path>
        </a:gradFill>
        <a:effectLst/>
      </p:bgPr>
    </p:bg>
    <p:spTree>
      <p:nvGrpSpPr>
        <p:cNvPr id="1" name=""/>
        <p:cNvGrpSpPr/>
        <p:nvPr/>
      </p:nvGrpSpPr>
      <p:grpSpPr>
        <a:xfrm>
          <a:off x="0" y="0"/>
          <a:ext cx="0" cy="0"/>
          <a:chOff x="0" y="0"/>
          <a:chExt cx="0" cy="0"/>
        </a:xfrm>
      </p:grpSpPr>
      <p:sp>
        <p:nvSpPr>
          <p:cNvPr id="228" name="矩形 227" hidden="1"/>
          <p:cNvSpPr/>
          <p:nvPr/>
        </p:nvSpPr>
        <p:spPr>
          <a:xfrm>
            <a:off x="3590925" y="-641100"/>
            <a:ext cx="20755429" cy="6740307"/>
          </a:xfrm>
          <a:prstGeom prst="rect">
            <a:avLst/>
          </a:prstGeom>
          <a:scene3d>
            <a:camera prst="perspectiveContrastingRightFacing"/>
            <a:lightRig rig="threePt" dir="t"/>
          </a:scene3d>
        </p:spPr>
        <p:txBody>
          <a:bodyPr wrap="square">
            <a:spAutoFit/>
          </a:bodyPr>
          <a:lstStyle/>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如雪晶莹的花瓣随微风婀娜翩舞，盈盈秀色润花间，婷婷漫舞馨漫拂。</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心泉涌荡似甘露般滋润我的芳心，如玉晶莹。思念，如此的痛侧心扉，</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在红尘萦绕回旋，就像一曲声声慢，默默守候，苦苦等待，</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文字美妙的宣泄柔情、深情化作素卷轻载时光流年！月色倾城，静谧深远，</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流星在瞬间，捎婉约誓言。花瓣做笺，柔情为墨，在唐诗宋词里飘荡，</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轻梳酣梦恬，默默漫阑珊，心语芳菲溢。我是一朵圣洁的雪莲，</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停驻在冰山上温婉期待；你无视我的依恋，我不息的寻觅</a:t>
            </a:r>
            <a:r>
              <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a:t>
            </a: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跋涉，</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亲切的呼唤，期待你的出现，等候你欣赏我蹁跹舞步的柔姿，用你的深情</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慰藉我那飘香无暇的花蕊，温暖我的芬芳的诗心。</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千百年前的一个檫肩，深情的回眸，换今世的相遇，怦然心动，</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时光流逝，情怀千回百转。我是一朵雪莲，芳菲飘漫。只为相遇</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的深情眼眸，生生世世为你芬芳，为你停驻在冰山上绽放我是一朵</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千年的雪莲，今生只愿做一回你的雪莲，为你绽放最美的花蕾</a:t>
            </a:r>
            <a:r>
              <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a:t>
            </a: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听着这首歌，思绪万千，今生愿做雪莲，一朵只属于你一个人的雪莲，</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一朵纯洁无暇睡在你心灵之上，在你的心湖上盛开娇艳的雪莲。</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纵然时光流逝，我依然情愫不变，此时遐思翩飞，不经意间，</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                                          </a:t>
            </a: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相思的渡口依稀有身影出现 </a:t>
            </a:r>
            <a:endParaRPr kumimoji="0" lang="en-US" altLang="zh-CN"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endParaRPr>
          </a:p>
          <a:p>
            <a:pPr marL="0" marR="0" lvl="0" indent="0" algn="l" defTabSz="914400" rtl="0" eaLnBrk="0" fontAlgn="base" latinLnBrk="0" hangingPunct="0">
              <a:lnSpc>
                <a:spcPct val="120000"/>
              </a:lnSpc>
              <a:spcBef>
                <a:spcPct val="0"/>
              </a:spcBef>
              <a:spcAft>
                <a:spcPct val="0"/>
              </a:spcAft>
              <a:buClrTx/>
              <a:buSzTx/>
              <a:buFontTx/>
              <a:buNone/>
              <a:tabLst/>
              <a:defRPr/>
            </a:pPr>
            <a:r>
              <a:rPr kumimoji="0" lang="zh-CN" altLang="en-US" sz="2000" b="1" i="0" u="none" strike="noStrike" kern="1200" cap="none" spc="300" normalizeH="0" baseline="0" noProof="0" dirty="0">
                <a:ln>
                  <a:noFill/>
                </a:ln>
                <a:solidFill>
                  <a:prstClr val="white">
                    <a:alpha val="11000"/>
                  </a:prstClr>
                </a:solidFill>
                <a:effectLst/>
                <a:uLnTx/>
                <a:uFillTx/>
                <a:latin typeface="方正清刻本悦宋简体" panose="02000000000000000000" pitchFamily="2" charset="-122"/>
                <a:ea typeface="方正清刻本悦宋简体" panose="02000000000000000000" pitchFamily="2" charset="-122"/>
                <a:cs typeface="+mn-cs"/>
              </a:rPr>
              <a:t>                                                               一朵雪莲</a:t>
            </a:r>
          </a:p>
        </p:txBody>
      </p:sp>
      <p:grpSp>
        <p:nvGrpSpPr>
          <p:cNvPr id="3" name="组合 2"/>
          <p:cNvGrpSpPr/>
          <p:nvPr/>
        </p:nvGrpSpPr>
        <p:grpSpPr>
          <a:xfrm>
            <a:off x="203200" y="2390322"/>
            <a:ext cx="11790363" cy="3800476"/>
            <a:chOff x="203200" y="1790700"/>
            <a:chExt cx="11790363" cy="3800476"/>
          </a:xfrm>
          <a:solidFill>
            <a:schemeClr val="bg1">
              <a:alpha val="67000"/>
            </a:schemeClr>
          </a:solidFill>
          <a:effectLst>
            <a:outerShdw blurRad="457200" dist="25400" dir="5400000" sx="102000" sy="102000" algn="t" rotWithShape="0">
              <a:srgbClr val="639392">
                <a:alpha val="40000"/>
              </a:srgbClr>
            </a:outerShdw>
          </a:effectLst>
        </p:grpSpPr>
        <p:sp>
          <p:nvSpPr>
            <p:cNvPr id="4" name="Freeform 5"/>
            <p:cNvSpPr>
              <a:spLocks/>
            </p:cNvSpPr>
            <p:nvPr/>
          </p:nvSpPr>
          <p:spPr bwMode="auto">
            <a:xfrm>
              <a:off x="3138488" y="3910013"/>
              <a:ext cx="1512888" cy="1681163"/>
            </a:xfrm>
            <a:custGeom>
              <a:avLst/>
              <a:gdLst>
                <a:gd name="T0" fmla="*/ 69 w 403"/>
                <a:gd name="T1" fmla="*/ 7 h 447"/>
                <a:gd name="T2" fmla="*/ 37 w 403"/>
                <a:gd name="T3" fmla="*/ 22 h 447"/>
                <a:gd name="T4" fmla="*/ 34 w 403"/>
                <a:gd name="T5" fmla="*/ 25 h 447"/>
                <a:gd name="T6" fmla="*/ 40 w 403"/>
                <a:gd name="T7" fmla="*/ 40 h 447"/>
                <a:gd name="T8" fmla="*/ 29 w 403"/>
                <a:gd name="T9" fmla="*/ 58 h 447"/>
                <a:gd name="T10" fmla="*/ 16 w 403"/>
                <a:gd name="T11" fmla="*/ 70 h 447"/>
                <a:gd name="T12" fmla="*/ 7 w 403"/>
                <a:gd name="T13" fmla="*/ 88 h 447"/>
                <a:gd name="T14" fmla="*/ 3 w 403"/>
                <a:gd name="T15" fmla="*/ 108 h 447"/>
                <a:gd name="T16" fmla="*/ 30 w 403"/>
                <a:gd name="T17" fmla="*/ 138 h 447"/>
                <a:gd name="T18" fmla="*/ 58 w 403"/>
                <a:gd name="T19" fmla="*/ 172 h 447"/>
                <a:gd name="T20" fmla="*/ 97 w 403"/>
                <a:gd name="T21" fmla="*/ 200 h 447"/>
                <a:gd name="T22" fmla="*/ 87 w 403"/>
                <a:gd name="T23" fmla="*/ 256 h 447"/>
                <a:gd name="T24" fmla="*/ 78 w 403"/>
                <a:gd name="T25" fmla="*/ 301 h 447"/>
                <a:gd name="T26" fmla="*/ 66 w 403"/>
                <a:gd name="T27" fmla="*/ 341 h 447"/>
                <a:gd name="T28" fmla="*/ 73 w 403"/>
                <a:gd name="T29" fmla="*/ 367 h 447"/>
                <a:gd name="T30" fmla="*/ 66 w 403"/>
                <a:gd name="T31" fmla="*/ 383 h 447"/>
                <a:gd name="T32" fmla="*/ 70 w 403"/>
                <a:gd name="T33" fmla="*/ 424 h 447"/>
                <a:gd name="T34" fmla="*/ 99 w 403"/>
                <a:gd name="T35" fmla="*/ 445 h 447"/>
                <a:gd name="T36" fmla="*/ 108 w 403"/>
                <a:gd name="T37" fmla="*/ 444 h 447"/>
                <a:gd name="T38" fmla="*/ 124 w 403"/>
                <a:gd name="T39" fmla="*/ 447 h 447"/>
                <a:gd name="T40" fmla="*/ 135 w 403"/>
                <a:gd name="T41" fmla="*/ 441 h 447"/>
                <a:gd name="T42" fmla="*/ 109 w 403"/>
                <a:gd name="T43" fmla="*/ 423 h 447"/>
                <a:gd name="T44" fmla="*/ 135 w 403"/>
                <a:gd name="T45" fmla="*/ 390 h 447"/>
                <a:gd name="T46" fmla="*/ 133 w 403"/>
                <a:gd name="T47" fmla="*/ 372 h 447"/>
                <a:gd name="T48" fmla="*/ 141 w 403"/>
                <a:gd name="T49" fmla="*/ 341 h 447"/>
                <a:gd name="T50" fmla="*/ 149 w 403"/>
                <a:gd name="T51" fmla="*/ 342 h 447"/>
                <a:gd name="T52" fmla="*/ 163 w 403"/>
                <a:gd name="T53" fmla="*/ 342 h 447"/>
                <a:gd name="T54" fmla="*/ 168 w 403"/>
                <a:gd name="T55" fmla="*/ 327 h 447"/>
                <a:gd name="T56" fmla="*/ 186 w 403"/>
                <a:gd name="T57" fmla="*/ 329 h 447"/>
                <a:gd name="T58" fmla="*/ 201 w 403"/>
                <a:gd name="T59" fmla="*/ 300 h 447"/>
                <a:gd name="T60" fmla="*/ 191 w 403"/>
                <a:gd name="T61" fmla="*/ 289 h 447"/>
                <a:gd name="T62" fmla="*/ 226 w 403"/>
                <a:gd name="T63" fmla="*/ 300 h 447"/>
                <a:gd name="T64" fmla="*/ 249 w 403"/>
                <a:gd name="T65" fmla="*/ 284 h 447"/>
                <a:gd name="T66" fmla="*/ 257 w 403"/>
                <a:gd name="T67" fmla="*/ 277 h 447"/>
                <a:gd name="T68" fmla="*/ 269 w 403"/>
                <a:gd name="T69" fmla="*/ 266 h 447"/>
                <a:gd name="T70" fmla="*/ 291 w 403"/>
                <a:gd name="T71" fmla="*/ 233 h 447"/>
                <a:gd name="T72" fmla="*/ 317 w 403"/>
                <a:gd name="T73" fmla="*/ 222 h 447"/>
                <a:gd name="T74" fmla="*/ 332 w 403"/>
                <a:gd name="T75" fmla="*/ 220 h 447"/>
                <a:gd name="T76" fmla="*/ 359 w 403"/>
                <a:gd name="T77" fmla="*/ 196 h 447"/>
                <a:gd name="T78" fmla="*/ 371 w 403"/>
                <a:gd name="T79" fmla="*/ 156 h 447"/>
                <a:gd name="T80" fmla="*/ 403 w 403"/>
                <a:gd name="T81" fmla="*/ 125 h 447"/>
                <a:gd name="T82" fmla="*/ 390 w 403"/>
                <a:gd name="T83" fmla="*/ 108 h 447"/>
                <a:gd name="T84" fmla="*/ 371 w 403"/>
                <a:gd name="T85" fmla="*/ 103 h 447"/>
                <a:gd name="T86" fmla="*/ 342 w 403"/>
                <a:gd name="T87" fmla="*/ 96 h 447"/>
                <a:gd name="T88" fmla="*/ 330 w 403"/>
                <a:gd name="T89" fmla="*/ 91 h 447"/>
                <a:gd name="T90" fmla="*/ 322 w 403"/>
                <a:gd name="T91" fmla="*/ 94 h 447"/>
                <a:gd name="T92" fmla="*/ 306 w 403"/>
                <a:gd name="T93" fmla="*/ 82 h 447"/>
                <a:gd name="T94" fmla="*/ 287 w 403"/>
                <a:gd name="T95" fmla="*/ 78 h 447"/>
                <a:gd name="T96" fmla="*/ 268 w 403"/>
                <a:gd name="T97" fmla="*/ 78 h 447"/>
                <a:gd name="T98" fmla="*/ 261 w 403"/>
                <a:gd name="T99" fmla="*/ 76 h 447"/>
                <a:gd name="T100" fmla="*/ 263 w 403"/>
                <a:gd name="T101" fmla="*/ 55 h 447"/>
                <a:gd name="T102" fmla="*/ 196 w 403"/>
                <a:gd name="T103" fmla="*/ 33 h 447"/>
                <a:gd name="T104" fmla="*/ 157 w 403"/>
                <a:gd name="T105" fmla="*/ 12 h 447"/>
                <a:gd name="T106" fmla="*/ 128 w 403"/>
                <a:gd name="T107" fmla="*/ 11 h 447"/>
                <a:gd name="T108" fmla="*/ 122 w 403"/>
                <a:gd name="T109" fmla="*/ 10 h 447"/>
                <a:gd name="T110" fmla="*/ 112 w 403"/>
                <a:gd name="T111" fmla="*/ 8 h 447"/>
                <a:gd name="T112" fmla="*/ 91 w 403"/>
                <a:gd name="T113" fmla="*/ 9 h 447"/>
                <a:gd name="T114" fmla="*/ 85 w 403"/>
                <a:gd name="T115" fmla="*/ 20 h 447"/>
                <a:gd name="T116" fmla="*/ 82 w 403"/>
                <a:gd name="T11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447">
                  <a:moveTo>
                    <a:pt x="82" y="0"/>
                  </a:moveTo>
                  <a:cubicBezTo>
                    <a:pt x="77" y="0"/>
                    <a:pt x="76" y="7"/>
                    <a:pt x="69" y="7"/>
                  </a:cubicBezTo>
                  <a:cubicBezTo>
                    <a:pt x="63" y="7"/>
                    <a:pt x="54" y="7"/>
                    <a:pt x="52" y="13"/>
                  </a:cubicBezTo>
                  <a:cubicBezTo>
                    <a:pt x="51" y="18"/>
                    <a:pt x="41" y="19"/>
                    <a:pt x="37" y="22"/>
                  </a:cubicBezTo>
                  <a:cubicBezTo>
                    <a:pt x="38" y="24"/>
                    <a:pt x="36" y="25"/>
                    <a:pt x="34" y="25"/>
                  </a:cubicBezTo>
                  <a:cubicBezTo>
                    <a:pt x="34" y="25"/>
                    <a:pt x="34" y="25"/>
                    <a:pt x="34" y="25"/>
                  </a:cubicBezTo>
                  <a:cubicBezTo>
                    <a:pt x="34" y="26"/>
                    <a:pt x="34" y="27"/>
                    <a:pt x="34" y="28"/>
                  </a:cubicBezTo>
                  <a:cubicBezTo>
                    <a:pt x="38" y="36"/>
                    <a:pt x="44" y="35"/>
                    <a:pt x="40" y="40"/>
                  </a:cubicBezTo>
                  <a:cubicBezTo>
                    <a:pt x="38" y="42"/>
                    <a:pt x="34" y="45"/>
                    <a:pt x="37" y="48"/>
                  </a:cubicBezTo>
                  <a:cubicBezTo>
                    <a:pt x="40" y="51"/>
                    <a:pt x="32" y="57"/>
                    <a:pt x="29" y="58"/>
                  </a:cubicBezTo>
                  <a:cubicBezTo>
                    <a:pt x="27" y="60"/>
                    <a:pt x="24" y="61"/>
                    <a:pt x="25" y="64"/>
                  </a:cubicBezTo>
                  <a:cubicBezTo>
                    <a:pt x="26" y="67"/>
                    <a:pt x="18" y="69"/>
                    <a:pt x="16" y="70"/>
                  </a:cubicBezTo>
                  <a:cubicBezTo>
                    <a:pt x="14" y="71"/>
                    <a:pt x="8" y="77"/>
                    <a:pt x="5" y="79"/>
                  </a:cubicBezTo>
                  <a:cubicBezTo>
                    <a:pt x="2" y="81"/>
                    <a:pt x="1" y="86"/>
                    <a:pt x="7" y="88"/>
                  </a:cubicBezTo>
                  <a:cubicBezTo>
                    <a:pt x="14" y="90"/>
                    <a:pt x="18" y="96"/>
                    <a:pt x="9" y="98"/>
                  </a:cubicBezTo>
                  <a:cubicBezTo>
                    <a:pt x="1" y="100"/>
                    <a:pt x="0" y="105"/>
                    <a:pt x="3" y="108"/>
                  </a:cubicBezTo>
                  <a:cubicBezTo>
                    <a:pt x="6" y="110"/>
                    <a:pt x="11" y="118"/>
                    <a:pt x="16" y="119"/>
                  </a:cubicBezTo>
                  <a:cubicBezTo>
                    <a:pt x="20" y="121"/>
                    <a:pt x="27" y="135"/>
                    <a:pt x="30" y="138"/>
                  </a:cubicBezTo>
                  <a:cubicBezTo>
                    <a:pt x="34" y="142"/>
                    <a:pt x="45" y="155"/>
                    <a:pt x="44" y="160"/>
                  </a:cubicBezTo>
                  <a:cubicBezTo>
                    <a:pt x="43" y="166"/>
                    <a:pt x="55" y="171"/>
                    <a:pt x="58" y="172"/>
                  </a:cubicBezTo>
                  <a:cubicBezTo>
                    <a:pt x="61" y="173"/>
                    <a:pt x="75" y="180"/>
                    <a:pt x="80" y="182"/>
                  </a:cubicBezTo>
                  <a:cubicBezTo>
                    <a:pt x="86" y="184"/>
                    <a:pt x="99" y="186"/>
                    <a:pt x="97" y="200"/>
                  </a:cubicBezTo>
                  <a:cubicBezTo>
                    <a:pt x="95" y="214"/>
                    <a:pt x="93" y="240"/>
                    <a:pt x="93" y="245"/>
                  </a:cubicBezTo>
                  <a:cubicBezTo>
                    <a:pt x="93" y="250"/>
                    <a:pt x="89" y="255"/>
                    <a:pt x="87" y="256"/>
                  </a:cubicBezTo>
                  <a:cubicBezTo>
                    <a:pt x="85" y="257"/>
                    <a:pt x="84" y="265"/>
                    <a:pt x="85" y="268"/>
                  </a:cubicBezTo>
                  <a:cubicBezTo>
                    <a:pt x="86" y="272"/>
                    <a:pt x="87" y="285"/>
                    <a:pt x="78" y="301"/>
                  </a:cubicBezTo>
                  <a:cubicBezTo>
                    <a:pt x="70" y="317"/>
                    <a:pt x="72" y="327"/>
                    <a:pt x="72" y="330"/>
                  </a:cubicBezTo>
                  <a:cubicBezTo>
                    <a:pt x="72" y="332"/>
                    <a:pt x="67" y="339"/>
                    <a:pt x="66" y="341"/>
                  </a:cubicBezTo>
                  <a:cubicBezTo>
                    <a:pt x="64" y="343"/>
                    <a:pt x="69" y="349"/>
                    <a:pt x="74" y="352"/>
                  </a:cubicBezTo>
                  <a:cubicBezTo>
                    <a:pt x="79" y="356"/>
                    <a:pt x="75" y="363"/>
                    <a:pt x="73" y="367"/>
                  </a:cubicBezTo>
                  <a:cubicBezTo>
                    <a:pt x="71" y="372"/>
                    <a:pt x="71" y="372"/>
                    <a:pt x="72" y="376"/>
                  </a:cubicBezTo>
                  <a:cubicBezTo>
                    <a:pt x="73" y="379"/>
                    <a:pt x="68" y="382"/>
                    <a:pt x="66" y="383"/>
                  </a:cubicBezTo>
                  <a:cubicBezTo>
                    <a:pt x="63" y="385"/>
                    <a:pt x="61" y="394"/>
                    <a:pt x="63" y="402"/>
                  </a:cubicBezTo>
                  <a:cubicBezTo>
                    <a:pt x="65" y="409"/>
                    <a:pt x="70" y="423"/>
                    <a:pt x="70" y="424"/>
                  </a:cubicBezTo>
                  <a:cubicBezTo>
                    <a:pt x="70" y="425"/>
                    <a:pt x="71" y="437"/>
                    <a:pt x="77" y="439"/>
                  </a:cubicBezTo>
                  <a:cubicBezTo>
                    <a:pt x="82" y="440"/>
                    <a:pt x="80" y="445"/>
                    <a:pt x="99" y="445"/>
                  </a:cubicBezTo>
                  <a:cubicBezTo>
                    <a:pt x="99" y="445"/>
                    <a:pt x="100" y="445"/>
                    <a:pt x="101" y="445"/>
                  </a:cubicBezTo>
                  <a:cubicBezTo>
                    <a:pt x="104" y="445"/>
                    <a:pt x="106" y="444"/>
                    <a:pt x="108" y="444"/>
                  </a:cubicBezTo>
                  <a:cubicBezTo>
                    <a:pt x="112" y="444"/>
                    <a:pt x="116" y="445"/>
                    <a:pt x="119" y="446"/>
                  </a:cubicBezTo>
                  <a:cubicBezTo>
                    <a:pt x="120" y="447"/>
                    <a:pt x="122" y="447"/>
                    <a:pt x="124" y="447"/>
                  </a:cubicBezTo>
                  <a:cubicBezTo>
                    <a:pt x="128" y="447"/>
                    <a:pt x="134" y="446"/>
                    <a:pt x="139" y="445"/>
                  </a:cubicBezTo>
                  <a:cubicBezTo>
                    <a:pt x="146" y="444"/>
                    <a:pt x="144" y="442"/>
                    <a:pt x="135" y="441"/>
                  </a:cubicBezTo>
                  <a:cubicBezTo>
                    <a:pt x="125" y="440"/>
                    <a:pt x="118" y="436"/>
                    <a:pt x="114" y="433"/>
                  </a:cubicBezTo>
                  <a:cubicBezTo>
                    <a:pt x="111" y="429"/>
                    <a:pt x="112" y="425"/>
                    <a:pt x="109" y="423"/>
                  </a:cubicBezTo>
                  <a:cubicBezTo>
                    <a:pt x="106" y="420"/>
                    <a:pt x="97" y="415"/>
                    <a:pt x="110" y="410"/>
                  </a:cubicBezTo>
                  <a:cubicBezTo>
                    <a:pt x="123" y="405"/>
                    <a:pt x="134" y="394"/>
                    <a:pt x="135" y="390"/>
                  </a:cubicBezTo>
                  <a:cubicBezTo>
                    <a:pt x="135" y="387"/>
                    <a:pt x="133" y="386"/>
                    <a:pt x="128" y="386"/>
                  </a:cubicBezTo>
                  <a:cubicBezTo>
                    <a:pt x="124" y="386"/>
                    <a:pt x="114" y="376"/>
                    <a:pt x="133" y="372"/>
                  </a:cubicBezTo>
                  <a:cubicBezTo>
                    <a:pt x="151" y="368"/>
                    <a:pt x="146" y="354"/>
                    <a:pt x="142" y="351"/>
                  </a:cubicBezTo>
                  <a:cubicBezTo>
                    <a:pt x="138" y="348"/>
                    <a:pt x="136" y="344"/>
                    <a:pt x="141" y="341"/>
                  </a:cubicBezTo>
                  <a:cubicBezTo>
                    <a:pt x="142" y="341"/>
                    <a:pt x="142" y="341"/>
                    <a:pt x="143" y="341"/>
                  </a:cubicBezTo>
                  <a:cubicBezTo>
                    <a:pt x="145" y="341"/>
                    <a:pt x="147" y="341"/>
                    <a:pt x="149" y="342"/>
                  </a:cubicBezTo>
                  <a:cubicBezTo>
                    <a:pt x="152" y="343"/>
                    <a:pt x="154" y="343"/>
                    <a:pt x="157" y="343"/>
                  </a:cubicBezTo>
                  <a:cubicBezTo>
                    <a:pt x="159" y="343"/>
                    <a:pt x="161" y="343"/>
                    <a:pt x="163" y="342"/>
                  </a:cubicBezTo>
                  <a:cubicBezTo>
                    <a:pt x="172" y="337"/>
                    <a:pt x="163" y="329"/>
                    <a:pt x="167" y="327"/>
                  </a:cubicBezTo>
                  <a:cubicBezTo>
                    <a:pt x="167" y="327"/>
                    <a:pt x="167" y="327"/>
                    <a:pt x="168" y="327"/>
                  </a:cubicBezTo>
                  <a:cubicBezTo>
                    <a:pt x="170" y="327"/>
                    <a:pt x="172" y="328"/>
                    <a:pt x="175" y="328"/>
                  </a:cubicBezTo>
                  <a:cubicBezTo>
                    <a:pt x="178" y="329"/>
                    <a:pt x="182" y="329"/>
                    <a:pt x="186" y="329"/>
                  </a:cubicBezTo>
                  <a:cubicBezTo>
                    <a:pt x="194" y="329"/>
                    <a:pt x="202" y="327"/>
                    <a:pt x="210" y="320"/>
                  </a:cubicBezTo>
                  <a:cubicBezTo>
                    <a:pt x="219" y="309"/>
                    <a:pt x="203" y="303"/>
                    <a:pt x="201" y="300"/>
                  </a:cubicBezTo>
                  <a:cubicBezTo>
                    <a:pt x="198" y="297"/>
                    <a:pt x="186" y="291"/>
                    <a:pt x="190" y="289"/>
                  </a:cubicBezTo>
                  <a:cubicBezTo>
                    <a:pt x="190" y="289"/>
                    <a:pt x="190" y="289"/>
                    <a:pt x="191" y="289"/>
                  </a:cubicBezTo>
                  <a:cubicBezTo>
                    <a:pt x="196" y="289"/>
                    <a:pt x="206" y="295"/>
                    <a:pt x="212" y="297"/>
                  </a:cubicBezTo>
                  <a:cubicBezTo>
                    <a:pt x="215" y="299"/>
                    <a:pt x="221" y="300"/>
                    <a:pt x="226" y="300"/>
                  </a:cubicBezTo>
                  <a:cubicBezTo>
                    <a:pt x="230" y="300"/>
                    <a:pt x="233" y="299"/>
                    <a:pt x="236" y="297"/>
                  </a:cubicBezTo>
                  <a:cubicBezTo>
                    <a:pt x="244" y="290"/>
                    <a:pt x="249" y="289"/>
                    <a:pt x="249" y="284"/>
                  </a:cubicBezTo>
                  <a:cubicBezTo>
                    <a:pt x="249" y="280"/>
                    <a:pt x="253" y="277"/>
                    <a:pt x="256" y="277"/>
                  </a:cubicBezTo>
                  <a:cubicBezTo>
                    <a:pt x="256" y="277"/>
                    <a:pt x="256" y="277"/>
                    <a:pt x="257" y="277"/>
                  </a:cubicBezTo>
                  <a:cubicBezTo>
                    <a:pt x="257" y="277"/>
                    <a:pt x="257" y="277"/>
                    <a:pt x="257" y="277"/>
                  </a:cubicBezTo>
                  <a:cubicBezTo>
                    <a:pt x="260" y="277"/>
                    <a:pt x="265" y="273"/>
                    <a:pt x="269" y="266"/>
                  </a:cubicBezTo>
                  <a:cubicBezTo>
                    <a:pt x="274" y="259"/>
                    <a:pt x="287" y="255"/>
                    <a:pt x="282" y="249"/>
                  </a:cubicBezTo>
                  <a:cubicBezTo>
                    <a:pt x="278" y="242"/>
                    <a:pt x="279" y="236"/>
                    <a:pt x="291" y="233"/>
                  </a:cubicBezTo>
                  <a:cubicBezTo>
                    <a:pt x="304" y="230"/>
                    <a:pt x="300" y="226"/>
                    <a:pt x="304" y="225"/>
                  </a:cubicBezTo>
                  <a:cubicBezTo>
                    <a:pt x="309" y="225"/>
                    <a:pt x="314" y="226"/>
                    <a:pt x="317" y="222"/>
                  </a:cubicBezTo>
                  <a:cubicBezTo>
                    <a:pt x="319" y="220"/>
                    <a:pt x="323" y="220"/>
                    <a:pt x="326" y="220"/>
                  </a:cubicBezTo>
                  <a:cubicBezTo>
                    <a:pt x="329" y="220"/>
                    <a:pt x="331" y="220"/>
                    <a:pt x="332" y="220"/>
                  </a:cubicBezTo>
                  <a:cubicBezTo>
                    <a:pt x="334" y="220"/>
                    <a:pt x="347" y="219"/>
                    <a:pt x="347" y="213"/>
                  </a:cubicBezTo>
                  <a:cubicBezTo>
                    <a:pt x="348" y="207"/>
                    <a:pt x="353" y="201"/>
                    <a:pt x="359" y="196"/>
                  </a:cubicBezTo>
                  <a:cubicBezTo>
                    <a:pt x="366" y="192"/>
                    <a:pt x="366" y="180"/>
                    <a:pt x="366" y="174"/>
                  </a:cubicBezTo>
                  <a:cubicBezTo>
                    <a:pt x="366" y="167"/>
                    <a:pt x="361" y="161"/>
                    <a:pt x="371" y="156"/>
                  </a:cubicBezTo>
                  <a:cubicBezTo>
                    <a:pt x="381" y="150"/>
                    <a:pt x="383" y="148"/>
                    <a:pt x="389" y="142"/>
                  </a:cubicBezTo>
                  <a:cubicBezTo>
                    <a:pt x="394" y="136"/>
                    <a:pt x="402" y="138"/>
                    <a:pt x="403" y="125"/>
                  </a:cubicBezTo>
                  <a:cubicBezTo>
                    <a:pt x="403" y="113"/>
                    <a:pt x="399" y="108"/>
                    <a:pt x="393" y="108"/>
                  </a:cubicBezTo>
                  <a:cubicBezTo>
                    <a:pt x="392" y="108"/>
                    <a:pt x="391" y="108"/>
                    <a:pt x="390" y="108"/>
                  </a:cubicBezTo>
                  <a:cubicBezTo>
                    <a:pt x="388" y="109"/>
                    <a:pt x="386" y="109"/>
                    <a:pt x="384" y="109"/>
                  </a:cubicBezTo>
                  <a:cubicBezTo>
                    <a:pt x="380" y="109"/>
                    <a:pt x="375" y="107"/>
                    <a:pt x="371" y="103"/>
                  </a:cubicBezTo>
                  <a:cubicBezTo>
                    <a:pt x="366" y="98"/>
                    <a:pt x="360" y="94"/>
                    <a:pt x="356" y="94"/>
                  </a:cubicBezTo>
                  <a:cubicBezTo>
                    <a:pt x="353" y="94"/>
                    <a:pt x="346" y="96"/>
                    <a:pt x="342" y="96"/>
                  </a:cubicBezTo>
                  <a:cubicBezTo>
                    <a:pt x="339" y="96"/>
                    <a:pt x="338" y="96"/>
                    <a:pt x="336" y="94"/>
                  </a:cubicBezTo>
                  <a:cubicBezTo>
                    <a:pt x="335" y="92"/>
                    <a:pt x="332" y="91"/>
                    <a:pt x="330" y="91"/>
                  </a:cubicBezTo>
                  <a:cubicBezTo>
                    <a:pt x="328" y="91"/>
                    <a:pt x="325" y="92"/>
                    <a:pt x="325" y="93"/>
                  </a:cubicBezTo>
                  <a:cubicBezTo>
                    <a:pt x="324" y="93"/>
                    <a:pt x="323" y="94"/>
                    <a:pt x="322" y="94"/>
                  </a:cubicBezTo>
                  <a:cubicBezTo>
                    <a:pt x="320" y="94"/>
                    <a:pt x="318" y="92"/>
                    <a:pt x="318" y="88"/>
                  </a:cubicBezTo>
                  <a:cubicBezTo>
                    <a:pt x="318" y="82"/>
                    <a:pt x="311" y="82"/>
                    <a:pt x="306" y="82"/>
                  </a:cubicBezTo>
                  <a:cubicBezTo>
                    <a:pt x="305" y="82"/>
                    <a:pt x="305" y="82"/>
                    <a:pt x="304" y="82"/>
                  </a:cubicBezTo>
                  <a:cubicBezTo>
                    <a:pt x="301" y="82"/>
                    <a:pt x="291" y="80"/>
                    <a:pt x="287" y="78"/>
                  </a:cubicBezTo>
                  <a:cubicBezTo>
                    <a:pt x="285" y="77"/>
                    <a:pt x="282" y="76"/>
                    <a:pt x="278" y="76"/>
                  </a:cubicBezTo>
                  <a:cubicBezTo>
                    <a:pt x="275" y="76"/>
                    <a:pt x="271" y="77"/>
                    <a:pt x="268" y="78"/>
                  </a:cubicBezTo>
                  <a:cubicBezTo>
                    <a:pt x="265" y="80"/>
                    <a:pt x="263" y="80"/>
                    <a:pt x="261" y="80"/>
                  </a:cubicBezTo>
                  <a:cubicBezTo>
                    <a:pt x="258" y="80"/>
                    <a:pt x="258" y="79"/>
                    <a:pt x="261" y="76"/>
                  </a:cubicBezTo>
                  <a:cubicBezTo>
                    <a:pt x="267" y="73"/>
                    <a:pt x="278" y="67"/>
                    <a:pt x="273" y="64"/>
                  </a:cubicBezTo>
                  <a:cubicBezTo>
                    <a:pt x="269" y="61"/>
                    <a:pt x="263" y="63"/>
                    <a:pt x="263" y="55"/>
                  </a:cubicBezTo>
                  <a:cubicBezTo>
                    <a:pt x="263" y="47"/>
                    <a:pt x="251" y="41"/>
                    <a:pt x="229" y="40"/>
                  </a:cubicBezTo>
                  <a:cubicBezTo>
                    <a:pt x="207" y="39"/>
                    <a:pt x="200" y="36"/>
                    <a:pt x="196" y="33"/>
                  </a:cubicBezTo>
                  <a:cubicBezTo>
                    <a:pt x="192" y="30"/>
                    <a:pt x="193" y="25"/>
                    <a:pt x="180" y="23"/>
                  </a:cubicBezTo>
                  <a:cubicBezTo>
                    <a:pt x="168" y="21"/>
                    <a:pt x="168" y="12"/>
                    <a:pt x="157" y="12"/>
                  </a:cubicBezTo>
                  <a:cubicBezTo>
                    <a:pt x="150" y="12"/>
                    <a:pt x="140" y="13"/>
                    <a:pt x="134" y="13"/>
                  </a:cubicBezTo>
                  <a:cubicBezTo>
                    <a:pt x="131" y="13"/>
                    <a:pt x="128" y="13"/>
                    <a:pt x="128" y="11"/>
                  </a:cubicBezTo>
                  <a:cubicBezTo>
                    <a:pt x="128" y="10"/>
                    <a:pt x="127" y="10"/>
                    <a:pt x="125" y="10"/>
                  </a:cubicBezTo>
                  <a:cubicBezTo>
                    <a:pt x="124" y="10"/>
                    <a:pt x="123" y="10"/>
                    <a:pt x="122" y="10"/>
                  </a:cubicBezTo>
                  <a:cubicBezTo>
                    <a:pt x="121" y="10"/>
                    <a:pt x="120" y="10"/>
                    <a:pt x="118" y="10"/>
                  </a:cubicBezTo>
                  <a:cubicBezTo>
                    <a:pt x="116" y="10"/>
                    <a:pt x="114" y="10"/>
                    <a:pt x="112" y="8"/>
                  </a:cubicBezTo>
                  <a:cubicBezTo>
                    <a:pt x="109" y="6"/>
                    <a:pt x="104" y="5"/>
                    <a:pt x="100" y="5"/>
                  </a:cubicBezTo>
                  <a:cubicBezTo>
                    <a:pt x="96" y="5"/>
                    <a:pt x="92" y="7"/>
                    <a:pt x="91" y="9"/>
                  </a:cubicBezTo>
                  <a:cubicBezTo>
                    <a:pt x="90" y="13"/>
                    <a:pt x="92" y="20"/>
                    <a:pt x="86" y="20"/>
                  </a:cubicBezTo>
                  <a:cubicBezTo>
                    <a:pt x="86" y="20"/>
                    <a:pt x="85" y="20"/>
                    <a:pt x="85" y="20"/>
                  </a:cubicBezTo>
                  <a:cubicBezTo>
                    <a:pt x="78" y="19"/>
                    <a:pt x="79" y="16"/>
                    <a:pt x="81" y="10"/>
                  </a:cubicBezTo>
                  <a:cubicBezTo>
                    <a:pt x="84" y="5"/>
                    <a:pt x="88" y="0"/>
                    <a:pt x="8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 name="Freeform 6"/>
            <p:cNvSpPr>
              <a:spLocks/>
            </p:cNvSpPr>
            <p:nvPr/>
          </p:nvSpPr>
          <p:spPr bwMode="auto">
            <a:xfrm>
              <a:off x="5165725" y="3294063"/>
              <a:ext cx="2300288" cy="1744663"/>
            </a:xfrm>
            <a:custGeom>
              <a:avLst/>
              <a:gdLst>
                <a:gd name="T0" fmla="*/ 209 w 613"/>
                <a:gd name="T1" fmla="*/ 3 h 464"/>
                <a:gd name="T2" fmla="*/ 186 w 613"/>
                <a:gd name="T3" fmla="*/ 2 h 464"/>
                <a:gd name="T4" fmla="*/ 135 w 613"/>
                <a:gd name="T5" fmla="*/ 15 h 464"/>
                <a:gd name="T6" fmla="*/ 98 w 613"/>
                <a:gd name="T7" fmla="*/ 21 h 464"/>
                <a:gd name="T8" fmla="*/ 75 w 613"/>
                <a:gd name="T9" fmla="*/ 43 h 464"/>
                <a:gd name="T10" fmla="*/ 58 w 613"/>
                <a:gd name="T11" fmla="*/ 61 h 464"/>
                <a:gd name="T12" fmla="*/ 53 w 613"/>
                <a:gd name="T13" fmla="*/ 60 h 464"/>
                <a:gd name="T14" fmla="*/ 12 w 613"/>
                <a:gd name="T15" fmla="*/ 103 h 464"/>
                <a:gd name="T16" fmla="*/ 19 w 613"/>
                <a:gd name="T17" fmla="*/ 121 h 464"/>
                <a:gd name="T18" fmla="*/ 6 w 613"/>
                <a:gd name="T19" fmla="*/ 151 h 464"/>
                <a:gd name="T20" fmla="*/ 33 w 613"/>
                <a:gd name="T21" fmla="*/ 175 h 464"/>
                <a:gd name="T22" fmla="*/ 51 w 613"/>
                <a:gd name="T23" fmla="*/ 195 h 464"/>
                <a:gd name="T24" fmla="*/ 95 w 613"/>
                <a:gd name="T25" fmla="*/ 214 h 464"/>
                <a:gd name="T26" fmla="*/ 142 w 613"/>
                <a:gd name="T27" fmla="*/ 210 h 464"/>
                <a:gd name="T28" fmla="*/ 182 w 613"/>
                <a:gd name="T29" fmla="*/ 201 h 464"/>
                <a:gd name="T30" fmla="*/ 205 w 613"/>
                <a:gd name="T31" fmla="*/ 208 h 464"/>
                <a:gd name="T32" fmla="*/ 223 w 613"/>
                <a:gd name="T33" fmla="*/ 213 h 464"/>
                <a:gd name="T34" fmla="*/ 245 w 613"/>
                <a:gd name="T35" fmla="*/ 218 h 464"/>
                <a:gd name="T36" fmla="*/ 239 w 613"/>
                <a:gd name="T37" fmla="*/ 249 h 464"/>
                <a:gd name="T38" fmla="*/ 272 w 613"/>
                <a:gd name="T39" fmla="*/ 277 h 464"/>
                <a:gd name="T40" fmla="*/ 283 w 613"/>
                <a:gd name="T41" fmla="*/ 307 h 464"/>
                <a:gd name="T42" fmla="*/ 264 w 613"/>
                <a:gd name="T43" fmla="*/ 339 h 464"/>
                <a:gd name="T44" fmla="*/ 279 w 613"/>
                <a:gd name="T45" fmla="*/ 369 h 464"/>
                <a:gd name="T46" fmla="*/ 297 w 613"/>
                <a:gd name="T47" fmla="*/ 413 h 464"/>
                <a:gd name="T48" fmla="*/ 317 w 613"/>
                <a:gd name="T49" fmla="*/ 439 h 464"/>
                <a:gd name="T50" fmla="*/ 321 w 613"/>
                <a:gd name="T51" fmla="*/ 455 h 464"/>
                <a:gd name="T52" fmla="*/ 341 w 613"/>
                <a:gd name="T53" fmla="*/ 463 h 464"/>
                <a:gd name="T54" fmla="*/ 380 w 613"/>
                <a:gd name="T55" fmla="*/ 458 h 464"/>
                <a:gd name="T56" fmla="*/ 451 w 613"/>
                <a:gd name="T57" fmla="*/ 411 h 464"/>
                <a:gd name="T58" fmla="*/ 452 w 613"/>
                <a:gd name="T59" fmla="*/ 397 h 464"/>
                <a:gd name="T60" fmla="*/ 473 w 613"/>
                <a:gd name="T61" fmla="*/ 375 h 464"/>
                <a:gd name="T62" fmla="*/ 477 w 613"/>
                <a:gd name="T63" fmla="*/ 358 h 464"/>
                <a:gd name="T64" fmla="*/ 518 w 613"/>
                <a:gd name="T65" fmla="*/ 335 h 464"/>
                <a:gd name="T66" fmla="*/ 503 w 613"/>
                <a:gd name="T67" fmla="*/ 281 h 464"/>
                <a:gd name="T68" fmla="*/ 543 w 613"/>
                <a:gd name="T69" fmla="*/ 237 h 464"/>
                <a:gd name="T70" fmla="*/ 593 w 613"/>
                <a:gd name="T71" fmla="*/ 193 h 464"/>
                <a:gd name="T72" fmla="*/ 608 w 613"/>
                <a:gd name="T73" fmla="*/ 165 h 464"/>
                <a:gd name="T74" fmla="*/ 565 w 613"/>
                <a:gd name="T75" fmla="*/ 171 h 464"/>
                <a:gd name="T76" fmla="*/ 540 w 613"/>
                <a:gd name="T77" fmla="*/ 168 h 464"/>
                <a:gd name="T78" fmla="*/ 503 w 613"/>
                <a:gd name="T79" fmla="*/ 134 h 464"/>
                <a:gd name="T80" fmla="*/ 485 w 613"/>
                <a:gd name="T81" fmla="*/ 107 h 464"/>
                <a:gd name="T82" fmla="*/ 469 w 613"/>
                <a:gd name="T83" fmla="*/ 87 h 464"/>
                <a:gd name="T84" fmla="*/ 444 w 613"/>
                <a:gd name="T85" fmla="*/ 55 h 464"/>
                <a:gd name="T86" fmla="*/ 459 w 613"/>
                <a:gd name="T87" fmla="*/ 61 h 464"/>
                <a:gd name="T88" fmla="*/ 466 w 613"/>
                <a:gd name="T89" fmla="*/ 53 h 464"/>
                <a:gd name="T90" fmla="*/ 435 w 613"/>
                <a:gd name="T91" fmla="*/ 38 h 464"/>
                <a:gd name="T92" fmla="*/ 413 w 613"/>
                <a:gd name="T93" fmla="*/ 42 h 464"/>
                <a:gd name="T94" fmla="*/ 357 w 613"/>
                <a:gd name="T95" fmla="*/ 30 h 464"/>
                <a:gd name="T96" fmla="*/ 340 w 613"/>
                <a:gd name="T97" fmla="*/ 35 h 464"/>
                <a:gd name="T98" fmla="*/ 330 w 613"/>
                <a:gd name="T99" fmla="*/ 49 h 464"/>
                <a:gd name="T100" fmla="*/ 285 w 613"/>
                <a:gd name="T101" fmla="*/ 29 h 464"/>
                <a:gd name="T102" fmla="*/ 254 w 613"/>
                <a:gd name="T103" fmla="*/ 17 h 464"/>
                <a:gd name="T104" fmla="*/ 254 w 613"/>
                <a:gd name="T105" fmla="*/ 0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3" h="464">
                  <a:moveTo>
                    <a:pt x="254" y="0"/>
                  </a:moveTo>
                  <a:cubicBezTo>
                    <a:pt x="245" y="0"/>
                    <a:pt x="224" y="3"/>
                    <a:pt x="209" y="3"/>
                  </a:cubicBezTo>
                  <a:cubicBezTo>
                    <a:pt x="207" y="3"/>
                    <a:pt x="206" y="3"/>
                    <a:pt x="205" y="3"/>
                  </a:cubicBezTo>
                  <a:cubicBezTo>
                    <a:pt x="199" y="3"/>
                    <a:pt x="192" y="2"/>
                    <a:pt x="186" y="2"/>
                  </a:cubicBezTo>
                  <a:cubicBezTo>
                    <a:pt x="174" y="2"/>
                    <a:pt x="163" y="4"/>
                    <a:pt x="155" y="9"/>
                  </a:cubicBezTo>
                  <a:cubicBezTo>
                    <a:pt x="149" y="14"/>
                    <a:pt x="142" y="15"/>
                    <a:pt x="135" y="15"/>
                  </a:cubicBezTo>
                  <a:cubicBezTo>
                    <a:pt x="129" y="15"/>
                    <a:pt x="124" y="14"/>
                    <a:pt x="121" y="14"/>
                  </a:cubicBezTo>
                  <a:cubicBezTo>
                    <a:pt x="115" y="14"/>
                    <a:pt x="106" y="15"/>
                    <a:pt x="98" y="21"/>
                  </a:cubicBezTo>
                  <a:cubicBezTo>
                    <a:pt x="91" y="28"/>
                    <a:pt x="85" y="27"/>
                    <a:pt x="80" y="30"/>
                  </a:cubicBezTo>
                  <a:cubicBezTo>
                    <a:pt x="75" y="34"/>
                    <a:pt x="70" y="42"/>
                    <a:pt x="75" y="43"/>
                  </a:cubicBezTo>
                  <a:cubicBezTo>
                    <a:pt x="80" y="44"/>
                    <a:pt x="80" y="49"/>
                    <a:pt x="73" y="54"/>
                  </a:cubicBezTo>
                  <a:cubicBezTo>
                    <a:pt x="66" y="58"/>
                    <a:pt x="63" y="61"/>
                    <a:pt x="58" y="61"/>
                  </a:cubicBezTo>
                  <a:cubicBezTo>
                    <a:pt x="58" y="61"/>
                    <a:pt x="58" y="61"/>
                    <a:pt x="57" y="61"/>
                  </a:cubicBezTo>
                  <a:cubicBezTo>
                    <a:pt x="56" y="61"/>
                    <a:pt x="54" y="60"/>
                    <a:pt x="53" y="60"/>
                  </a:cubicBezTo>
                  <a:cubicBezTo>
                    <a:pt x="50" y="60"/>
                    <a:pt x="46" y="62"/>
                    <a:pt x="40" y="70"/>
                  </a:cubicBezTo>
                  <a:cubicBezTo>
                    <a:pt x="32" y="82"/>
                    <a:pt x="16" y="101"/>
                    <a:pt x="12" y="103"/>
                  </a:cubicBezTo>
                  <a:cubicBezTo>
                    <a:pt x="9" y="105"/>
                    <a:pt x="10" y="111"/>
                    <a:pt x="15" y="111"/>
                  </a:cubicBezTo>
                  <a:cubicBezTo>
                    <a:pt x="19" y="112"/>
                    <a:pt x="19" y="117"/>
                    <a:pt x="19" y="121"/>
                  </a:cubicBezTo>
                  <a:cubicBezTo>
                    <a:pt x="19" y="125"/>
                    <a:pt x="27" y="134"/>
                    <a:pt x="18" y="139"/>
                  </a:cubicBezTo>
                  <a:cubicBezTo>
                    <a:pt x="10" y="145"/>
                    <a:pt x="0" y="149"/>
                    <a:pt x="6" y="151"/>
                  </a:cubicBezTo>
                  <a:cubicBezTo>
                    <a:pt x="12" y="153"/>
                    <a:pt x="17" y="161"/>
                    <a:pt x="17" y="164"/>
                  </a:cubicBezTo>
                  <a:cubicBezTo>
                    <a:pt x="17" y="168"/>
                    <a:pt x="27" y="172"/>
                    <a:pt x="33" y="175"/>
                  </a:cubicBezTo>
                  <a:cubicBezTo>
                    <a:pt x="39" y="178"/>
                    <a:pt x="49" y="183"/>
                    <a:pt x="45" y="186"/>
                  </a:cubicBezTo>
                  <a:cubicBezTo>
                    <a:pt x="41" y="189"/>
                    <a:pt x="45" y="193"/>
                    <a:pt x="51" y="195"/>
                  </a:cubicBezTo>
                  <a:cubicBezTo>
                    <a:pt x="57" y="198"/>
                    <a:pt x="78" y="206"/>
                    <a:pt x="80" y="209"/>
                  </a:cubicBezTo>
                  <a:cubicBezTo>
                    <a:pt x="82" y="212"/>
                    <a:pt x="85" y="214"/>
                    <a:pt x="95" y="214"/>
                  </a:cubicBezTo>
                  <a:cubicBezTo>
                    <a:pt x="96" y="214"/>
                    <a:pt x="98" y="214"/>
                    <a:pt x="100" y="214"/>
                  </a:cubicBezTo>
                  <a:cubicBezTo>
                    <a:pt x="113" y="213"/>
                    <a:pt x="133" y="210"/>
                    <a:pt x="142" y="210"/>
                  </a:cubicBezTo>
                  <a:cubicBezTo>
                    <a:pt x="150" y="210"/>
                    <a:pt x="158" y="209"/>
                    <a:pt x="163" y="207"/>
                  </a:cubicBezTo>
                  <a:cubicBezTo>
                    <a:pt x="167" y="205"/>
                    <a:pt x="172" y="201"/>
                    <a:pt x="182" y="201"/>
                  </a:cubicBezTo>
                  <a:cubicBezTo>
                    <a:pt x="183" y="201"/>
                    <a:pt x="184" y="201"/>
                    <a:pt x="184" y="201"/>
                  </a:cubicBezTo>
                  <a:cubicBezTo>
                    <a:pt x="197" y="201"/>
                    <a:pt x="204" y="204"/>
                    <a:pt x="205" y="208"/>
                  </a:cubicBezTo>
                  <a:cubicBezTo>
                    <a:pt x="206" y="211"/>
                    <a:pt x="206" y="213"/>
                    <a:pt x="218" y="213"/>
                  </a:cubicBezTo>
                  <a:cubicBezTo>
                    <a:pt x="219" y="213"/>
                    <a:pt x="221" y="213"/>
                    <a:pt x="223" y="213"/>
                  </a:cubicBezTo>
                  <a:cubicBezTo>
                    <a:pt x="225" y="213"/>
                    <a:pt x="227" y="213"/>
                    <a:pt x="228" y="213"/>
                  </a:cubicBezTo>
                  <a:cubicBezTo>
                    <a:pt x="240" y="213"/>
                    <a:pt x="242" y="215"/>
                    <a:pt x="245" y="218"/>
                  </a:cubicBezTo>
                  <a:cubicBezTo>
                    <a:pt x="249" y="220"/>
                    <a:pt x="245" y="230"/>
                    <a:pt x="245" y="235"/>
                  </a:cubicBezTo>
                  <a:cubicBezTo>
                    <a:pt x="245" y="239"/>
                    <a:pt x="232" y="243"/>
                    <a:pt x="239" y="249"/>
                  </a:cubicBezTo>
                  <a:cubicBezTo>
                    <a:pt x="246" y="254"/>
                    <a:pt x="260" y="263"/>
                    <a:pt x="260" y="266"/>
                  </a:cubicBezTo>
                  <a:cubicBezTo>
                    <a:pt x="260" y="270"/>
                    <a:pt x="272" y="272"/>
                    <a:pt x="272" y="277"/>
                  </a:cubicBezTo>
                  <a:cubicBezTo>
                    <a:pt x="272" y="283"/>
                    <a:pt x="281" y="290"/>
                    <a:pt x="279" y="296"/>
                  </a:cubicBezTo>
                  <a:cubicBezTo>
                    <a:pt x="276" y="301"/>
                    <a:pt x="279" y="305"/>
                    <a:pt x="283" y="307"/>
                  </a:cubicBezTo>
                  <a:cubicBezTo>
                    <a:pt x="286" y="309"/>
                    <a:pt x="283" y="314"/>
                    <a:pt x="276" y="319"/>
                  </a:cubicBezTo>
                  <a:cubicBezTo>
                    <a:pt x="270" y="323"/>
                    <a:pt x="266" y="331"/>
                    <a:pt x="264" y="339"/>
                  </a:cubicBezTo>
                  <a:cubicBezTo>
                    <a:pt x="263" y="347"/>
                    <a:pt x="261" y="354"/>
                    <a:pt x="269" y="358"/>
                  </a:cubicBezTo>
                  <a:cubicBezTo>
                    <a:pt x="278" y="361"/>
                    <a:pt x="279" y="368"/>
                    <a:pt x="279" y="369"/>
                  </a:cubicBezTo>
                  <a:cubicBezTo>
                    <a:pt x="279" y="371"/>
                    <a:pt x="292" y="375"/>
                    <a:pt x="290" y="385"/>
                  </a:cubicBezTo>
                  <a:cubicBezTo>
                    <a:pt x="287" y="394"/>
                    <a:pt x="287" y="406"/>
                    <a:pt x="297" y="413"/>
                  </a:cubicBezTo>
                  <a:cubicBezTo>
                    <a:pt x="307" y="421"/>
                    <a:pt x="312" y="427"/>
                    <a:pt x="312" y="432"/>
                  </a:cubicBezTo>
                  <a:cubicBezTo>
                    <a:pt x="312" y="436"/>
                    <a:pt x="312" y="438"/>
                    <a:pt x="317" y="439"/>
                  </a:cubicBezTo>
                  <a:cubicBezTo>
                    <a:pt x="321" y="440"/>
                    <a:pt x="324" y="444"/>
                    <a:pt x="319" y="446"/>
                  </a:cubicBezTo>
                  <a:cubicBezTo>
                    <a:pt x="314" y="448"/>
                    <a:pt x="318" y="452"/>
                    <a:pt x="321" y="455"/>
                  </a:cubicBezTo>
                  <a:cubicBezTo>
                    <a:pt x="324" y="458"/>
                    <a:pt x="327" y="464"/>
                    <a:pt x="335" y="464"/>
                  </a:cubicBezTo>
                  <a:cubicBezTo>
                    <a:pt x="337" y="464"/>
                    <a:pt x="339" y="464"/>
                    <a:pt x="341" y="463"/>
                  </a:cubicBezTo>
                  <a:cubicBezTo>
                    <a:pt x="353" y="459"/>
                    <a:pt x="369" y="458"/>
                    <a:pt x="376" y="458"/>
                  </a:cubicBezTo>
                  <a:cubicBezTo>
                    <a:pt x="377" y="458"/>
                    <a:pt x="379" y="458"/>
                    <a:pt x="380" y="458"/>
                  </a:cubicBezTo>
                  <a:cubicBezTo>
                    <a:pt x="389" y="458"/>
                    <a:pt x="403" y="457"/>
                    <a:pt x="415" y="445"/>
                  </a:cubicBezTo>
                  <a:cubicBezTo>
                    <a:pt x="429" y="431"/>
                    <a:pt x="449" y="413"/>
                    <a:pt x="451" y="411"/>
                  </a:cubicBezTo>
                  <a:cubicBezTo>
                    <a:pt x="454" y="409"/>
                    <a:pt x="457" y="406"/>
                    <a:pt x="449" y="405"/>
                  </a:cubicBezTo>
                  <a:cubicBezTo>
                    <a:pt x="440" y="404"/>
                    <a:pt x="446" y="398"/>
                    <a:pt x="452" y="397"/>
                  </a:cubicBezTo>
                  <a:cubicBezTo>
                    <a:pt x="459" y="396"/>
                    <a:pt x="469" y="398"/>
                    <a:pt x="475" y="393"/>
                  </a:cubicBezTo>
                  <a:cubicBezTo>
                    <a:pt x="481" y="388"/>
                    <a:pt x="474" y="379"/>
                    <a:pt x="473" y="375"/>
                  </a:cubicBezTo>
                  <a:cubicBezTo>
                    <a:pt x="472" y="371"/>
                    <a:pt x="462" y="367"/>
                    <a:pt x="462" y="364"/>
                  </a:cubicBezTo>
                  <a:cubicBezTo>
                    <a:pt x="462" y="361"/>
                    <a:pt x="468" y="360"/>
                    <a:pt x="477" y="358"/>
                  </a:cubicBezTo>
                  <a:cubicBezTo>
                    <a:pt x="485" y="355"/>
                    <a:pt x="492" y="352"/>
                    <a:pt x="495" y="348"/>
                  </a:cubicBezTo>
                  <a:cubicBezTo>
                    <a:pt x="497" y="345"/>
                    <a:pt x="517" y="346"/>
                    <a:pt x="518" y="335"/>
                  </a:cubicBezTo>
                  <a:cubicBezTo>
                    <a:pt x="519" y="323"/>
                    <a:pt x="518" y="307"/>
                    <a:pt x="511" y="299"/>
                  </a:cubicBezTo>
                  <a:cubicBezTo>
                    <a:pt x="503" y="291"/>
                    <a:pt x="502" y="287"/>
                    <a:pt x="503" y="281"/>
                  </a:cubicBezTo>
                  <a:cubicBezTo>
                    <a:pt x="505" y="275"/>
                    <a:pt x="505" y="263"/>
                    <a:pt x="512" y="258"/>
                  </a:cubicBezTo>
                  <a:cubicBezTo>
                    <a:pt x="519" y="252"/>
                    <a:pt x="532" y="244"/>
                    <a:pt x="543" y="237"/>
                  </a:cubicBezTo>
                  <a:cubicBezTo>
                    <a:pt x="554" y="229"/>
                    <a:pt x="572" y="221"/>
                    <a:pt x="580" y="214"/>
                  </a:cubicBezTo>
                  <a:cubicBezTo>
                    <a:pt x="587" y="206"/>
                    <a:pt x="589" y="198"/>
                    <a:pt x="593" y="193"/>
                  </a:cubicBezTo>
                  <a:cubicBezTo>
                    <a:pt x="597" y="189"/>
                    <a:pt x="610" y="180"/>
                    <a:pt x="611" y="174"/>
                  </a:cubicBezTo>
                  <a:cubicBezTo>
                    <a:pt x="612" y="169"/>
                    <a:pt x="613" y="165"/>
                    <a:pt x="608" y="165"/>
                  </a:cubicBezTo>
                  <a:cubicBezTo>
                    <a:pt x="606" y="165"/>
                    <a:pt x="604" y="166"/>
                    <a:pt x="602" y="166"/>
                  </a:cubicBezTo>
                  <a:cubicBezTo>
                    <a:pt x="589" y="169"/>
                    <a:pt x="574" y="169"/>
                    <a:pt x="565" y="171"/>
                  </a:cubicBezTo>
                  <a:cubicBezTo>
                    <a:pt x="561" y="172"/>
                    <a:pt x="555" y="174"/>
                    <a:pt x="550" y="174"/>
                  </a:cubicBezTo>
                  <a:cubicBezTo>
                    <a:pt x="546" y="174"/>
                    <a:pt x="542" y="173"/>
                    <a:pt x="540" y="168"/>
                  </a:cubicBezTo>
                  <a:cubicBezTo>
                    <a:pt x="535" y="157"/>
                    <a:pt x="531" y="155"/>
                    <a:pt x="523" y="150"/>
                  </a:cubicBezTo>
                  <a:cubicBezTo>
                    <a:pt x="514" y="145"/>
                    <a:pt x="505" y="140"/>
                    <a:pt x="503" y="134"/>
                  </a:cubicBezTo>
                  <a:cubicBezTo>
                    <a:pt x="502" y="128"/>
                    <a:pt x="495" y="124"/>
                    <a:pt x="491" y="123"/>
                  </a:cubicBezTo>
                  <a:cubicBezTo>
                    <a:pt x="488" y="122"/>
                    <a:pt x="485" y="111"/>
                    <a:pt x="485" y="107"/>
                  </a:cubicBezTo>
                  <a:cubicBezTo>
                    <a:pt x="485" y="103"/>
                    <a:pt x="483" y="99"/>
                    <a:pt x="477" y="98"/>
                  </a:cubicBezTo>
                  <a:cubicBezTo>
                    <a:pt x="471" y="97"/>
                    <a:pt x="472" y="92"/>
                    <a:pt x="469" y="87"/>
                  </a:cubicBezTo>
                  <a:cubicBezTo>
                    <a:pt x="467" y="82"/>
                    <a:pt x="466" y="75"/>
                    <a:pt x="460" y="72"/>
                  </a:cubicBezTo>
                  <a:cubicBezTo>
                    <a:pt x="454" y="68"/>
                    <a:pt x="440" y="57"/>
                    <a:pt x="444" y="55"/>
                  </a:cubicBezTo>
                  <a:cubicBezTo>
                    <a:pt x="444" y="54"/>
                    <a:pt x="445" y="54"/>
                    <a:pt x="446" y="54"/>
                  </a:cubicBezTo>
                  <a:cubicBezTo>
                    <a:pt x="450" y="54"/>
                    <a:pt x="455" y="60"/>
                    <a:pt x="459" y="61"/>
                  </a:cubicBezTo>
                  <a:cubicBezTo>
                    <a:pt x="459" y="62"/>
                    <a:pt x="460" y="62"/>
                    <a:pt x="460" y="62"/>
                  </a:cubicBezTo>
                  <a:cubicBezTo>
                    <a:pt x="463" y="62"/>
                    <a:pt x="465" y="59"/>
                    <a:pt x="466" y="53"/>
                  </a:cubicBezTo>
                  <a:cubicBezTo>
                    <a:pt x="467" y="45"/>
                    <a:pt x="461" y="38"/>
                    <a:pt x="450" y="38"/>
                  </a:cubicBezTo>
                  <a:cubicBezTo>
                    <a:pt x="445" y="38"/>
                    <a:pt x="439" y="38"/>
                    <a:pt x="435" y="38"/>
                  </a:cubicBezTo>
                  <a:cubicBezTo>
                    <a:pt x="430" y="38"/>
                    <a:pt x="426" y="38"/>
                    <a:pt x="423" y="40"/>
                  </a:cubicBezTo>
                  <a:cubicBezTo>
                    <a:pt x="420" y="41"/>
                    <a:pt x="417" y="42"/>
                    <a:pt x="413" y="42"/>
                  </a:cubicBezTo>
                  <a:cubicBezTo>
                    <a:pt x="410" y="42"/>
                    <a:pt x="406" y="42"/>
                    <a:pt x="400" y="41"/>
                  </a:cubicBezTo>
                  <a:cubicBezTo>
                    <a:pt x="386" y="39"/>
                    <a:pt x="365" y="30"/>
                    <a:pt x="357" y="30"/>
                  </a:cubicBezTo>
                  <a:cubicBezTo>
                    <a:pt x="355" y="29"/>
                    <a:pt x="354" y="29"/>
                    <a:pt x="352" y="29"/>
                  </a:cubicBezTo>
                  <a:cubicBezTo>
                    <a:pt x="345" y="29"/>
                    <a:pt x="338" y="31"/>
                    <a:pt x="340" y="35"/>
                  </a:cubicBezTo>
                  <a:cubicBezTo>
                    <a:pt x="342" y="40"/>
                    <a:pt x="337" y="47"/>
                    <a:pt x="331" y="49"/>
                  </a:cubicBezTo>
                  <a:cubicBezTo>
                    <a:pt x="331" y="49"/>
                    <a:pt x="330" y="49"/>
                    <a:pt x="330" y="49"/>
                  </a:cubicBezTo>
                  <a:cubicBezTo>
                    <a:pt x="325" y="49"/>
                    <a:pt x="324" y="42"/>
                    <a:pt x="317" y="42"/>
                  </a:cubicBezTo>
                  <a:cubicBezTo>
                    <a:pt x="308" y="41"/>
                    <a:pt x="301" y="30"/>
                    <a:pt x="285" y="29"/>
                  </a:cubicBezTo>
                  <a:cubicBezTo>
                    <a:pt x="269" y="28"/>
                    <a:pt x="251" y="30"/>
                    <a:pt x="249" y="24"/>
                  </a:cubicBezTo>
                  <a:cubicBezTo>
                    <a:pt x="246" y="19"/>
                    <a:pt x="250" y="17"/>
                    <a:pt x="254" y="17"/>
                  </a:cubicBezTo>
                  <a:cubicBezTo>
                    <a:pt x="257" y="17"/>
                    <a:pt x="260" y="11"/>
                    <a:pt x="257" y="10"/>
                  </a:cubicBezTo>
                  <a:cubicBezTo>
                    <a:pt x="255" y="9"/>
                    <a:pt x="263" y="0"/>
                    <a:pt x="25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 name="Freeform 7"/>
            <p:cNvSpPr>
              <a:spLocks/>
            </p:cNvSpPr>
            <p:nvPr/>
          </p:nvSpPr>
          <p:spPr bwMode="auto">
            <a:xfrm>
              <a:off x="9421813" y="4456113"/>
              <a:ext cx="1343025" cy="682625"/>
            </a:xfrm>
            <a:custGeom>
              <a:avLst/>
              <a:gdLst>
                <a:gd name="T0" fmla="*/ 254 w 358"/>
                <a:gd name="T1" fmla="*/ 3 h 182"/>
                <a:gd name="T2" fmla="*/ 247 w 358"/>
                <a:gd name="T3" fmla="*/ 33 h 182"/>
                <a:gd name="T4" fmla="*/ 216 w 358"/>
                <a:gd name="T5" fmla="*/ 31 h 182"/>
                <a:gd name="T6" fmla="*/ 205 w 358"/>
                <a:gd name="T7" fmla="*/ 13 h 182"/>
                <a:gd name="T8" fmla="*/ 201 w 358"/>
                <a:gd name="T9" fmla="*/ 7 h 182"/>
                <a:gd name="T10" fmla="*/ 184 w 358"/>
                <a:gd name="T11" fmla="*/ 5 h 182"/>
                <a:gd name="T12" fmla="*/ 173 w 358"/>
                <a:gd name="T13" fmla="*/ 7 h 182"/>
                <a:gd name="T14" fmla="*/ 161 w 358"/>
                <a:gd name="T15" fmla="*/ 8 h 182"/>
                <a:gd name="T16" fmla="*/ 144 w 358"/>
                <a:gd name="T17" fmla="*/ 22 h 182"/>
                <a:gd name="T18" fmla="*/ 141 w 358"/>
                <a:gd name="T19" fmla="*/ 24 h 182"/>
                <a:gd name="T20" fmla="*/ 121 w 358"/>
                <a:gd name="T21" fmla="*/ 16 h 182"/>
                <a:gd name="T22" fmla="*/ 100 w 358"/>
                <a:gd name="T23" fmla="*/ 29 h 182"/>
                <a:gd name="T24" fmla="*/ 89 w 358"/>
                <a:gd name="T25" fmla="*/ 36 h 182"/>
                <a:gd name="T26" fmla="*/ 83 w 358"/>
                <a:gd name="T27" fmla="*/ 34 h 182"/>
                <a:gd name="T28" fmla="*/ 69 w 358"/>
                <a:gd name="T29" fmla="*/ 51 h 182"/>
                <a:gd name="T30" fmla="*/ 34 w 358"/>
                <a:gd name="T31" fmla="*/ 59 h 182"/>
                <a:gd name="T32" fmla="*/ 2 w 358"/>
                <a:gd name="T33" fmla="*/ 72 h 182"/>
                <a:gd name="T34" fmla="*/ 4 w 358"/>
                <a:gd name="T35" fmla="*/ 86 h 182"/>
                <a:gd name="T36" fmla="*/ 20 w 358"/>
                <a:gd name="T37" fmla="*/ 136 h 182"/>
                <a:gd name="T38" fmla="*/ 36 w 358"/>
                <a:gd name="T39" fmla="*/ 152 h 182"/>
                <a:gd name="T40" fmla="*/ 68 w 358"/>
                <a:gd name="T41" fmla="*/ 144 h 182"/>
                <a:gd name="T42" fmla="*/ 92 w 358"/>
                <a:gd name="T43" fmla="*/ 142 h 182"/>
                <a:gd name="T44" fmla="*/ 146 w 358"/>
                <a:gd name="T45" fmla="*/ 131 h 182"/>
                <a:gd name="T46" fmla="*/ 167 w 358"/>
                <a:gd name="T47" fmla="*/ 131 h 182"/>
                <a:gd name="T48" fmla="*/ 190 w 358"/>
                <a:gd name="T49" fmla="*/ 145 h 182"/>
                <a:gd name="T50" fmla="*/ 201 w 358"/>
                <a:gd name="T51" fmla="*/ 146 h 182"/>
                <a:gd name="T52" fmla="*/ 213 w 358"/>
                <a:gd name="T53" fmla="*/ 141 h 182"/>
                <a:gd name="T54" fmla="*/ 220 w 358"/>
                <a:gd name="T55" fmla="*/ 154 h 182"/>
                <a:gd name="T56" fmla="*/ 241 w 358"/>
                <a:gd name="T57" fmla="*/ 173 h 182"/>
                <a:gd name="T58" fmla="*/ 266 w 358"/>
                <a:gd name="T59" fmla="*/ 180 h 182"/>
                <a:gd name="T60" fmla="*/ 278 w 358"/>
                <a:gd name="T61" fmla="*/ 174 h 182"/>
                <a:gd name="T62" fmla="*/ 292 w 358"/>
                <a:gd name="T63" fmla="*/ 182 h 182"/>
                <a:gd name="T64" fmla="*/ 311 w 358"/>
                <a:gd name="T65" fmla="*/ 173 h 182"/>
                <a:gd name="T66" fmla="*/ 324 w 358"/>
                <a:gd name="T67" fmla="*/ 164 h 182"/>
                <a:gd name="T68" fmla="*/ 340 w 358"/>
                <a:gd name="T69" fmla="*/ 139 h 182"/>
                <a:gd name="T70" fmla="*/ 354 w 358"/>
                <a:gd name="T71" fmla="*/ 113 h 182"/>
                <a:gd name="T72" fmla="*/ 346 w 358"/>
                <a:gd name="T73" fmla="*/ 89 h 182"/>
                <a:gd name="T74" fmla="*/ 329 w 358"/>
                <a:gd name="T75" fmla="*/ 71 h 182"/>
                <a:gd name="T76" fmla="*/ 310 w 358"/>
                <a:gd name="T77" fmla="*/ 54 h 182"/>
                <a:gd name="T78" fmla="*/ 288 w 358"/>
                <a:gd name="T79" fmla="*/ 33 h 182"/>
                <a:gd name="T80" fmla="*/ 279 w 358"/>
                <a:gd name="T81" fmla="*/ 20 h 182"/>
                <a:gd name="T82" fmla="*/ 273 w 358"/>
                <a:gd name="T83" fmla="*/ 21 h 182"/>
                <a:gd name="T84" fmla="*/ 262 w 358"/>
                <a:gd name="T85" fmla="*/ 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8" h="182">
                  <a:moveTo>
                    <a:pt x="257" y="0"/>
                  </a:moveTo>
                  <a:cubicBezTo>
                    <a:pt x="256" y="0"/>
                    <a:pt x="255" y="1"/>
                    <a:pt x="254" y="3"/>
                  </a:cubicBezTo>
                  <a:cubicBezTo>
                    <a:pt x="252" y="9"/>
                    <a:pt x="250" y="18"/>
                    <a:pt x="251" y="22"/>
                  </a:cubicBezTo>
                  <a:cubicBezTo>
                    <a:pt x="252" y="26"/>
                    <a:pt x="249" y="30"/>
                    <a:pt x="247" y="33"/>
                  </a:cubicBezTo>
                  <a:cubicBezTo>
                    <a:pt x="246" y="35"/>
                    <a:pt x="245" y="41"/>
                    <a:pt x="240" y="41"/>
                  </a:cubicBezTo>
                  <a:cubicBezTo>
                    <a:pt x="236" y="41"/>
                    <a:pt x="223" y="33"/>
                    <a:pt x="216" y="31"/>
                  </a:cubicBezTo>
                  <a:cubicBezTo>
                    <a:pt x="209" y="29"/>
                    <a:pt x="194" y="25"/>
                    <a:pt x="197" y="22"/>
                  </a:cubicBezTo>
                  <a:cubicBezTo>
                    <a:pt x="199" y="18"/>
                    <a:pt x="204" y="16"/>
                    <a:pt x="205" y="13"/>
                  </a:cubicBezTo>
                  <a:cubicBezTo>
                    <a:pt x="207" y="10"/>
                    <a:pt x="209" y="7"/>
                    <a:pt x="202" y="7"/>
                  </a:cubicBezTo>
                  <a:cubicBezTo>
                    <a:pt x="202" y="7"/>
                    <a:pt x="201" y="7"/>
                    <a:pt x="201" y="7"/>
                  </a:cubicBezTo>
                  <a:cubicBezTo>
                    <a:pt x="200" y="7"/>
                    <a:pt x="199" y="7"/>
                    <a:pt x="198" y="7"/>
                  </a:cubicBezTo>
                  <a:cubicBezTo>
                    <a:pt x="192" y="7"/>
                    <a:pt x="188" y="6"/>
                    <a:pt x="184" y="5"/>
                  </a:cubicBezTo>
                  <a:cubicBezTo>
                    <a:pt x="183" y="5"/>
                    <a:pt x="180" y="5"/>
                    <a:pt x="178" y="5"/>
                  </a:cubicBezTo>
                  <a:cubicBezTo>
                    <a:pt x="175" y="5"/>
                    <a:pt x="173" y="5"/>
                    <a:pt x="173" y="7"/>
                  </a:cubicBezTo>
                  <a:cubicBezTo>
                    <a:pt x="173" y="8"/>
                    <a:pt x="171" y="8"/>
                    <a:pt x="169" y="8"/>
                  </a:cubicBezTo>
                  <a:cubicBezTo>
                    <a:pt x="166" y="8"/>
                    <a:pt x="163" y="8"/>
                    <a:pt x="161" y="8"/>
                  </a:cubicBezTo>
                  <a:cubicBezTo>
                    <a:pt x="156" y="8"/>
                    <a:pt x="151" y="9"/>
                    <a:pt x="148" y="13"/>
                  </a:cubicBezTo>
                  <a:cubicBezTo>
                    <a:pt x="146" y="18"/>
                    <a:pt x="139" y="20"/>
                    <a:pt x="144" y="22"/>
                  </a:cubicBezTo>
                  <a:cubicBezTo>
                    <a:pt x="148" y="24"/>
                    <a:pt x="148" y="25"/>
                    <a:pt x="145" y="25"/>
                  </a:cubicBezTo>
                  <a:cubicBezTo>
                    <a:pt x="144" y="25"/>
                    <a:pt x="143" y="25"/>
                    <a:pt x="141" y="24"/>
                  </a:cubicBezTo>
                  <a:cubicBezTo>
                    <a:pt x="136" y="22"/>
                    <a:pt x="129" y="23"/>
                    <a:pt x="127" y="20"/>
                  </a:cubicBezTo>
                  <a:cubicBezTo>
                    <a:pt x="126" y="18"/>
                    <a:pt x="124" y="16"/>
                    <a:pt x="121" y="16"/>
                  </a:cubicBezTo>
                  <a:cubicBezTo>
                    <a:pt x="120" y="16"/>
                    <a:pt x="118" y="16"/>
                    <a:pt x="117" y="17"/>
                  </a:cubicBezTo>
                  <a:cubicBezTo>
                    <a:pt x="112" y="20"/>
                    <a:pt x="105" y="26"/>
                    <a:pt x="100" y="29"/>
                  </a:cubicBezTo>
                  <a:cubicBezTo>
                    <a:pt x="96" y="32"/>
                    <a:pt x="92" y="33"/>
                    <a:pt x="92" y="34"/>
                  </a:cubicBezTo>
                  <a:cubicBezTo>
                    <a:pt x="92" y="35"/>
                    <a:pt x="90" y="36"/>
                    <a:pt x="89" y="36"/>
                  </a:cubicBezTo>
                  <a:cubicBezTo>
                    <a:pt x="88" y="36"/>
                    <a:pt x="87" y="36"/>
                    <a:pt x="86" y="35"/>
                  </a:cubicBezTo>
                  <a:cubicBezTo>
                    <a:pt x="85" y="35"/>
                    <a:pt x="84" y="34"/>
                    <a:pt x="83" y="34"/>
                  </a:cubicBezTo>
                  <a:cubicBezTo>
                    <a:pt x="81" y="34"/>
                    <a:pt x="78" y="36"/>
                    <a:pt x="77" y="40"/>
                  </a:cubicBezTo>
                  <a:cubicBezTo>
                    <a:pt x="77" y="47"/>
                    <a:pt x="76" y="50"/>
                    <a:pt x="69" y="51"/>
                  </a:cubicBezTo>
                  <a:cubicBezTo>
                    <a:pt x="62" y="53"/>
                    <a:pt x="55" y="52"/>
                    <a:pt x="49" y="55"/>
                  </a:cubicBezTo>
                  <a:cubicBezTo>
                    <a:pt x="42" y="58"/>
                    <a:pt x="37" y="59"/>
                    <a:pt x="34" y="59"/>
                  </a:cubicBezTo>
                  <a:cubicBezTo>
                    <a:pt x="30" y="59"/>
                    <a:pt x="26" y="61"/>
                    <a:pt x="20" y="63"/>
                  </a:cubicBezTo>
                  <a:cubicBezTo>
                    <a:pt x="15" y="65"/>
                    <a:pt x="0" y="68"/>
                    <a:pt x="2" y="72"/>
                  </a:cubicBezTo>
                  <a:cubicBezTo>
                    <a:pt x="4" y="76"/>
                    <a:pt x="0" y="80"/>
                    <a:pt x="0" y="80"/>
                  </a:cubicBezTo>
                  <a:cubicBezTo>
                    <a:pt x="0" y="80"/>
                    <a:pt x="3" y="84"/>
                    <a:pt x="4" y="86"/>
                  </a:cubicBezTo>
                  <a:cubicBezTo>
                    <a:pt x="5" y="89"/>
                    <a:pt x="0" y="95"/>
                    <a:pt x="5" y="102"/>
                  </a:cubicBezTo>
                  <a:cubicBezTo>
                    <a:pt x="9" y="110"/>
                    <a:pt x="20" y="125"/>
                    <a:pt x="20" y="136"/>
                  </a:cubicBezTo>
                  <a:cubicBezTo>
                    <a:pt x="20" y="146"/>
                    <a:pt x="20" y="148"/>
                    <a:pt x="27" y="150"/>
                  </a:cubicBezTo>
                  <a:cubicBezTo>
                    <a:pt x="29" y="151"/>
                    <a:pt x="33" y="152"/>
                    <a:pt x="36" y="152"/>
                  </a:cubicBezTo>
                  <a:cubicBezTo>
                    <a:pt x="40" y="152"/>
                    <a:pt x="44" y="151"/>
                    <a:pt x="47" y="149"/>
                  </a:cubicBezTo>
                  <a:cubicBezTo>
                    <a:pt x="51" y="146"/>
                    <a:pt x="61" y="144"/>
                    <a:pt x="68" y="144"/>
                  </a:cubicBezTo>
                  <a:cubicBezTo>
                    <a:pt x="72" y="144"/>
                    <a:pt x="77" y="145"/>
                    <a:pt x="81" y="145"/>
                  </a:cubicBezTo>
                  <a:cubicBezTo>
                    <a:pt x="86" y="145"/>
                    <a:pt x="90" y="145"/>
                    <a:pt x="92" y="142"/>
                  </a:cubicBezTo>
                  <a:cubicBezTo>
                    <a:pt x="98" y="138"/>
                    <a:pt x="114" y="134"/>
                    <a:pt x="120" y="134"/>
                  </a:cubicBezTo>
                  <a:cubicBezTo>
                    <a:pt x="125" y="133"/>
                    <a:pt x="140" y="132"/>
                    <a:pt x="146" y="131"/>
                  </a:cubicBezTo>
                  <a:cubicBezTo>
                    <a:pt x="149" y="130"/>
                    <a:pt x="155" y="130"/>
                    <a:pt x="159" y="130"/>
                  </a:cubicBezTo>
                  <a:cubicBezTo>
                    <a:pt x="163" y="130"/>
                    <a:pt x="166" y="130"/>
                    <a:pt x="167" y="131"/>
                  </a:cubicBezTo>
                  <a:cubicBezTo>
                    <a:pt x="169" y="132"/>
                    <a:pt x="177" y="131"/>
                    <a:pt x="182" y="135"/>
                  </a:cubicBezTo>
                  <a:cubicBezTo>
                    <a:pt x="186" y="140"/>
                    <a:pt x="185" y="140"/>
                    <a:pt x="190" y="145"/>
                  </a:cubicBezTo>
                  <a:cubicBezTo>
                    <a:pt x="193" y="147"/>
                    <a:pt x="195" y="148"/>
                    <a:pt x="196" y="148"/>
                  </a:cubicBezTo>
                  <a:cubicBezTo>
                    <a:pt x="198" y="148"/>
                    <a:pt x="199" y="147"/>
                    <a:pt x="201" y="146"/>
                  </a:cubicBezTo>
                  <a:cubicBezTo>
                    <a:pt x="204" y="144"/>
                    <a:pt x="209" y="143"/>
                    <a:pt x="210" y="142"/>
                  </a:cubicBezTo>
                  <a:cubicBezTo>
                    <a:pt x="210" y="142"/>
                    <a:pt x="211" y="141"/>
                    <a:pt x="213" y="141"/>
                  </a:cubicBezTo>
                  <a:cubicBezTo>
                    <a:pt x="214" y="141"/>
                    <a:pt x="215" y="142"/>
                    <a:pt x="216" y="144"/>
                  </a:cubicBezTo>
                  <a:cubicBezTo>
                    <a:pt x="218" y="149"/>
                    <a:pt x="220" y="150"/>
                    <a:pt x="220" y="154"/>
                  </a:cubicBezTo>
                  <a:cubicBezTo>
                    <a:pt x="220" y="157"/>
                    <a:pt x="228" y="156"/>
                    <a:pt x="231" y="160"/>
                  </a:cubicBezTo>
                  <a:cubicBezTo>
                    <a:pt x="233" y="164"/>
                    <a:pt x="232" y="169"/>
                    <a:pt x="241" y="173"/>
                  </a:cubicBezTo>
                  <a:cubicBezTo>
                    <a:pt x="251" y="177"/>
                    <a:pt x="261" y="178"/>
                    <a:pt x="263" y="180"/>
                  </a:cubicBezTo>
                  <a:cubicBezTo>
                    <a:pt x="264" y="180"/>
                    <a:pt x="265" y="180"/>
                    <a:pt x="266" y="180"/>
                  </a:cubicBezTo>
                  <a:cubicBezTo>
                    <a:pt x="268" y="180"/>
                    <a:pt x="271" y="179"/>
                    <a:pt x="274" y="177"/>
                  </a:cubicBezTo>
                  <a:cubicBezTo>
                    <a:pt x="276" y="175"/>
                    <a:pt x="277" y="174"/>
                    <a:pt x="278" y="174"/>
                  </a:cubicBezTo>
                  <a:cubicBezTo>
                    <a:pt x="279" y="174"/>
                    <a:pt x="281" y="175"/>
                    <a:pt x="284" y="177"/>
                  </a:cubicBezTo>
                  <a:cubicBezTo>
                    <a:pt x="289" y="180"/>
                    <a:pt x="290" y="182"/>
                    <a:pt x="292" y="182"/>
                  </a:cubicBezTo>
                  <a:cubicBezTo>
                    <a:pt x="293" y="182"/>
                    <a:pt x="294" y="181"/>
                    <a:pt x="296" y="180"/>
                  </a:cubicBezTo>
                  <a:cubicBezTo>
                    <a:pt x="303" y="177"/>
                    <a:pt x="300" y="173"/>
                    <a:pt x="311" y="173"/>
                  </a:cubicBezTo>
                  <a:cubicBezTo>
                    <a:pt x="323" y="172"/>
                    <a:pt x="319" y="173"/>
                    <a:pt x="323" y="170"/>
                  </a:cubicBezTo>
                  <a:cubicBezTo>
                    <a:pt x="326" y="168"/>
                    <a:pt x="320" y="166"/>
                    <a:pt x="324" y="164"/>
                  </a:cubicBezTo>
                  <a:cubicBezTo>
                    <a:pt x="327" y="161"/>
                    <a:pt x="327" y="156"/>
                    <a:pt x="330" y="153"/>
                  </a:cubicBezTo>
                  <a:cubicBezTo>
                    <a:pt x="332" y="149"/>
                    <a:pt x="335" y="141"/>
                    <a:pt x="340" y="139"/>
                  </a:cubicBezTo>
                  <a:cubicBezTo>
                    <a:pt x="345" y="136"/>
                    <a:pt x="350" y="135"/>
                    <a:pt x="351" y="129"/>
                  </a:cubicBezTo>
                  <a:cubicBezTo>
                    <a:pt x="352" y="124"/>
                    <a:pt x="351" y="117"/>
                    <a:pt x="354" y="113"/>
                  </a:cubicBezTo>
                  <a:cubicBezTo>
                    <a:pt x="358" y="108"/>
                    <a:pt x="352" y="107"/>
                    <a:pt x="350" y="104"/>
                  </a:cubicBezTo>
                  <a:cubicBezTo>
                    <a:pt x="348" y="101"/>
                    <a:pt x="353" y="93"/>
                    <a:pt x="346" y="89"/>
                  </a:cubicBezTo>
                  <a:cubicBezTo>
                    <a:pt x="340" y="85"/>
                    <a:pt x="339" y="82"/>
                    <a:pt x="336" y="81"/>
                  </a:cubicBezTo>
                  <a:cubicBezTo>
                    <a:pt x="333" y="80"/>
                    <a:pt x="335" y="72"/>
                    <a:pt x="329" y="71"/>
                  </a:cubicBezTo>
                  <a:cubicBezTo>
                    <a:pt x="323" y="70"/>
                    <a:pt x="323" y="66"/>
                    <a:pt x="319" y="63"/>
                  </a:cubicBezTo>
                  <a:cubicBezTo>
                    <a:pt x="316" y="59"/>
                    <a:pt x="316" y="56"/>
                    <a:pt x="310" y="54"/>
                  </a:cubicBezTo>
                  <a:cubicBezTo>
                    <a:pt x="305" y="53"/>
                    <a:pt x="291" y="53"/>
                    <a:pt x="291" y="47"/>
                  </a:cubicBezTo>
                  <a:cubicBezTo>
                    <a:pt x="291" y="40"/>
                    <a:pt x="289" y="35"/>
                    <a:pt x="288" y="33"/>
                  </a:cubicBezTo>
                  <a:cubicBezTo>
                    <a:pt x="286" y="32"/>
                    <a:pt x="286" y="24"/>
                    <a:pt x="282" y="21"/>
                  </a:cubicBezTo>
                  <a:cubicBezTo>
                    <a:pt x="281" y="21"/>
                    <a:pt x="280" y="20"/>
                    <a:pt x="279" y="20"/>
                  </a:cubicBezTo>
                  <a:cubicBezTo>
                    <a:pt x="278" y="20"/>
                    <a:pt x="277" y="21"/>
                    <a:pt x="276" y="21"/>
                  </a:cubicBezTo>
                  <a:cubicBezTo>
                    <a:pt x="275" y="21"/>
                    <a:pt x="274" y="21"/>
                    <a:pt x="273" y="21"/>
                  </a:cubicBezTo>
                  <a:cubicBezTo>
                    <a:pt x="271" y="21"/>
                    <a:pt x="270" y="20"/>
                    <a:pt x="269" y="17"/>
                  </a:cubicBezTo>
                  <a:cubicBezTo>
                    <a:pt x="268" y="10"/>
                    <a:pt x="265" y="7"/>
                    <a:pt x="262" y="4"/>
                  </a:cubicBezTo>
                  <a:cubicBezTo>
                    <a:pt x="261" y="3"/>
                    <a:pt x="259" y="0"/>
                    <a:pt x="25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 name="Freeform 8"/>
            <p:cNvSpPr>
              <a:spLocks/>
            </p:cNvSpPr>
            <p:nvPr/>
          </p:nvSpPr>
          <p:spPr bwMode="auto">
            <a:xfrm>
              <a:off x="341313" y="2263775"/>
              <a:ext cx="3746500" cy="1751013"/>
            </a:xfrm>
            <a:custGeom>
              <a:avLst/>
              <a:gdLst>
                <a:gd name="T0" fmla="*/ 638 w 998"/>
                <a:gd name="T1" fmla="*/ 31 h 466"/>
                <a:gd name="T2" fmla="*/ 557 w 998"/>
                <a:gd name="T3" fmla="*/ 34 h 466"/>
                <a:gd name="T4" fmla="*/ 513 w 998"/>
                <a:gd name="T5" fmla="*/ 46 h 466"/>
                <a:gd name="T6" fmla="*/ 382 w 998"/>
                <a:gd name="T7" fmla="*/ 20 h 466"/>
                <a:gd name="T8" fmla="*/ 301 w 998"/>
                <a:gd name="T9" fmla="*/ 23 h 466"/>
                <a:gd name="T10" fmla="*/ 273 w 998"/>
                <a:gd name="T11" fmla="*/ 30 h 466"/>
                <a:gd name="T12" fmla="*/ 102 w 998"/>
                <a:gd name="T13" fmla="*/ 8 h 466"/>
                <a:gd name="T14" fmla="*/ 16 w 998"/>
                <a:gd name="T15" fmla="*/ 36 h 466"/>
                <a:gd name="T16" fmla="*/ 18 w 998"/>
                <a:gd name="T17" fmla="*/ 48 h 466"/>
                <a:gd name="T18" fmla="*/ 51 w 998"/>
                <a:gd name="T19" fmla="*/ 64 h 466"/>
                <a:gd name="T20" fmla="*/ 23 w 998"/>
                <a:gd name="T21" fmla="*/ 98 h 466"/>
                <a:gd name="T22" fmla="*/ 87 w 998"/>
                <a:gd name="T23" fmla="*/ 111 h 466"/>
                <a:gd name="T24" fmla="*/ 26 w 998"/>
                <a:gd name="T25" fmla="*/ 150 h 466"/>
                <a:gd name="T26" fmla="*/ 134 w 998"/>
                <a:gd name="T27" fmla="*/ 100 h 466"/>
                <a:gd name="T28" fmla="*/ 150 w 998"/>
                <a:gd name="T29" fmla="*/ 108 h 466"/>
                <a:gd name="T30" fmla="*/ 211 w 998"/>
                <a:gd name="T31" fmla="*/ 107 h 466"/>
                <a:gd name="T32" fmla="*/ 279 w 998"/>
                <a:gd name="T33" fmla="*/ 116 h 466"/>
                <a:gd name="T34" fmla="*/ 357 w 998"/>
                <a:gd name="T35" fmla="*/ 194 h 466"/>
                <a:gd name="T36" fmla="*/ 442 w 998"/>
                <a:gd name="T37" fmla="*/ 310 h 466"/>
                <a:gd name="T38" fmla="*/ 493 w 998"/>
                <a:gd name="T39" fmla="*/ 358 h 466"/>
                <a:gd name="T40" fmla="*/ 483 w 998"/>
                <a:gd name="T41" fmla="*/ 333 h 466"/>
                <a:gd name="T42" fmla="*/ 613 w 998"/>
                <a:gd name="T43" fmla="*/ 417 h 466"/>
                <a:gd name="T44" fmla="*/ 645 w 998"/>
                <a:gd name="T45" fmla="*/ 420 h 466"/>
                <a:gd name="T46" fmla="*/ 739 w 998"/>
                <a:gd name="T47" fmla="*/ 464 h 466"/>
                <a:gd name="T48" fmla="*/ 778 w 998"/>
                <a:gd name="T49" fmla="*/ 463 h 466"/>
                <a:gd name="T50" fmla="*/ 779 w 998"/>
                <a:gd name="T51" fmla="*/ 458 h 466"/>
                <a:gd name="T52" fmla="*/ 733 w 998"/>
                <a:gd name="T53" fmla="*/ 453 h 466"/>
                <a:gd name="T54" fmla="*/ 688 w 998"/>
                <a:gd name="T55" fmla="*/ 416 h 466"/>
                <a:gd name="T56" fmla="*/ 686 w 998"/>
                <a:gd name="T57" fmla="*/ 381 h 466"/>
                <a:gd name="T58" fmla="*/ 619 w 998"/>
                <a:gd name="T59" fmla="*/ 394 h 466"/>
                <a:gd name="T60" fmla="*/ 655 w 998"/>
                <a:gd name="T61" fmla="*/ 327 h 466"/>
                <a:gd name="T62" fmla="*/ 683 w 998"/>
                <a:gd name="T63" fmla="*/ 321 h 466"/>
                <a:gd name="T64" fmla="*/ 708 w 998"/>
                <a:gd name="T65" fmla="*/ 321 h 466"/>
                <a:gd name="T66" fmla="*/ 753 w 998"/>
                <a:gd name="T67" fmla="*/ 355 h 466"/>
                <a:gd name="T68" fmla="*/ 796 w 998"/>
                <a:gd name="T69" fmla="*/ 282 h 466"/>
                <a:gd name="T70" fmla="*/ 874 w 998"/>
                <a:gd name="T71" fmla="*/ 221 h 466"/>
                <a:gd name="T72" fmla="*/ 883 w 998"/>
                <a:gd name="T73" fmla="*/ 233 h 466"/>
                <a:gd name="T74" fmla="*/ 911 w 998"/>
                <a:gd name="T75" fmla="*/ 208 h 466"/>
                <a:gd name="T76" fmla="*/ 883 w 998"/>
                <a:gd name="T77" fmla="*/ 187 h 466"/>
                <a:gd name="T78" fmla="*/ 844 w 998"/>
                <a:gd name="T79" fmla="*/ 202 h 466"/>
                <a:gd name="T80" fmla="*/ 918 w 998"/>
                <a:gd name="T81" fmla="*/ 180 h 466"/>
                <a:gd name="T82" fmla="*/ 951 w 998"/>
                <a:gd name="T83" fmla="*/ 170 h 466"/>
                <a:gd name="T84" fmla="*/ 954 w 998"/>
                <a:gd name="T85" fmla="*/ 201 h 466"/>
                <a:gd name="T86" fmla="*/ 994 w 998"/>
                <a:gd name="T87" fmla="*/ 204 h 466"/>
                <a:gd name="T88" fmla="*/ 970 w 998"/>
                <a:gd name="T89" fmla="*/ 165 h 466"/>
                <a:gd name="T90" fmla="*/ 933 w 998"/>
                <a:gd name="T91" fmla="*/ 143 h 466"/>
                <a:gd name="T92" fmla="*/ 899 w 998"/>
                <a:gd name="T93" fmla="*/ 104 h 466"/>
                <a:gd name="T94" fmla="*/ 864 w 998"/>
                <a:gd name="T95" fmla="*/ 115 h 466"/>
                <a:gd name="T96" fmla="*/ 843 w 998"/>
                <a:gd name="T97" fmla="*/ 94 h 466"/>
                <a:gd name="T98" fmla="*/ 775 w 998"/>
                <a:gd name="T99" fmla="*/ 100 h 466"/>
                <a:gd name="T100" fmla="*/ 767 w 998"/>
                <a:gd name="T101" fmla="*/ 151 h 466"/>
                <a:gd name="T102" fmla="*/ 745 w 998"/>
                <a:gd name="T103" fmla="*/ 165 h 466"/>
                <a:gd name="T104" fmla="*/ 661 w 998"/>
                <a:gd name="T105" fmla="*/ 125 h 466"/>
                <a:gd name="T106" fmla="*/ 643 w 998"/>
                <a:gd name="T107" fmla="*/ 88 h 466"/>
                <a:gd name="T108" fmla="*/ 665 w 998"/>
                <a:gd name="T109" fmla="*/ 72 h 466"/>
                <a:gd name="T110" fmla="*/ 715 w 998"/>
                <a:gd name="T111" fmla="*/ 47 h 466"/>
                <a:gd name="T112" fmla="*/ 748 w 998"/>
                <a:gd name="T113" fmla="*/ 29 h 466"/>
                <a:gd name="T114" fmla="*/ 717 w 998"/>
                <a:gd name="T115" fmla="*/ 25 h 466"/>
                <a:gd name="T116" fmla="*/ 689 w 998"/>
                <a:gd name="T117" fmla="*/ 27 h 466"/>
                <a:gd name="T118" fmla="*/ 660 w 998"/>
                <a:gd name="T119" fmla="*/ 1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8" h="466">
                  <a:moveTo>
                    <a:pt x="631" y="0"/>
                  </a:moveTo>
                  <a:cubicBezTo>
                    <a:pt x="631" y="0"/>
                    <a:pt x="630" y="0"/>
                    <a:pt x="630" y="0"/>
                  </a:cubicBezTo>
                  <a:cubicBezTo>
                    <a:pt x="623" y="2"/>
                    <a:pt x="611" y="13"/>
                    <a:pt x="623" y="16"/>
                  </a:cubicBezTo>
                  <a:cubicBezTo>
                    <a:pt x="634" y="19"/>
                    <a:pt x="652" y="25"/>
                    <a:pt x="638" y="31"/>
                  </a:cubicBezTo>
                  <a:cubicBezTo>
                    <a:pt x="624" y="36"/>
                    <a:pt x="635" y="41"/>
                    <a:pt x="624" y="43"/>
                  </a:cubicBezTo>
                  <a:cubicBezTo>
                    <a:pt x="623" y="44"/>
                    <a:pt x="622" y="44"/>
                    <a:pt x="621" y="44"/>
                  </a:cubicBezTo>
                  <a:cubicBezTo>
                    <a:pt x="615" y="44"/>
                    <a:pt x="618" y="38"/>
                    <a:pt x="598" y="38"/>
                  </a:cubicBezTo>
                  <a:cubicBezTo>
                    <a:pt x="574" y="38"/>
                    <a:pt x="566" y="36"/>
                    <a:pt x="557" y="34"/>
                  </a:cubicBezTo>
                  <a:cubicBezTo>
                    <a:pt x="551" y="32"/>
                    <a:pt x="542" y="31"/>
                    <a:pt x="534" y="31"/>
                  </a:cubicBezTo>
                  <a:cubicBezTo>
                    <a:pt x="530" y="31"/>
                    <a:pt x="526" y="32"/>
                    <a:pt x="523" y="32"/>
                  </a:cubicBezTo>
                  <a:cubicBezTo>
                    <a:pt x="515" y="33"/>
                    <a:pt x="514" y="37"/>
                    <a:pt x="518" y="41"/>
                  </a:cubicBezTo>
                  <a:cubicBezTo>
                    <a:pt x="523" y="45"/>
                    <a:pt x="513" y="46"/>
                    <a:pt x="513" y="46"/>
                  </a:cubicBezTo>
                  <a:cubicBezTo>
                    <a:pt x="513" y="46"/>
                    <a:pt x="493" y="38"/>
                    <a:pt x="483" y="38"/>
                  </a:cubicBezTo>
                  <a:cubicBezTo>
                    <a:pt x="473" y="38"/>
                    <a:pt x="457" y="38"/>
                    <a:pt x="454" y="34"/>
                  </a:cubicBezTo>
                  <a:cubicBezTo>
                    <a:pt x="451" y="31"/>
                    <a:pt x="442" y="26"/>
                    <a:pt x="427" y="25"/>
                  </a:cubicBezTo>
                  <a:cubicBezTo>
                    <a:pt x="413" y="24"/>
                    <a:pt x="401" y="20"/>
                    <a:pt x="382" y="20"/>
                  </a:cubicBezTo>
                  <a:cubicBezTo>
                    <a:pt x="364" y="20"/>
                    <a:pt x="344" y="16"/>
                    <a:pt x="333" y="16"/>
                  </a:cubicBezTo>
                  <a:cubicBezTo>
                    <a:pt x="332" y="16"/>
                    <a:pt x="331" y="16"/>
                    <a:pt x="330" y="16"/>
                  </a:cubicBezTo>
                  <a:cubicBezTo>
                    <a:pt x="320" y="17"/>
                    <a:pt x="308" y="22"/>
                    <a:pt x="302" y="23"/>
                  </a:cubicBezTo>
                  <a:cubicBezTo>
                    <a:pt x="302" y="23"/>
                    <a:pt x="301" y="23"/>
                    <a:pt x="301" y="23"/>
                  </a:cubicBezTo>
                  <a:cubicBezTo>
                    <a:pt x="299" y="23"/>
                    <a:pt x="297" y="23"/>
                    <a:pt x="296" y="22"/>
                  </a:cubicBezTo>
                  <a:cubicBezTo>
                    <a:pt x="294" y="22"/>
                    <a:pt x="292" y="22"/>
                    <a:pt x="290" y="22"/>
                  </a:cubicBezTo>
                  <a:cubicBezTo>
                    <a:pt x="288" y="22"/>
                    <a:pt x="285" y="22"/>
                    <a:pt x="283" y="24"/>
                  </a:cubicBezTo>
                  <a:cubicBezTo>
                    <a:pt x="279" y="28"/>
                    <a:pt x="276" y="30"/>
                    <a:pt x="273" y="30"/>
                  </a:cubicBezTo>
                  <a:cubicBezTo>
                    <a:pt x="271" y="30"/>
                    <a:pt x="269" y="30"/>
                    <a:pt x="267" y="28"/>
                  </a:cubicBezTo>
                  <a:cubicBezTo>
                    <a:pt x="261" y="23"/>
                    <a:pt x="221" y="17"/>
                    <a:pt x="195" y="16"/>
                  </a:cubicBezTo>
                  <a:cubicBezTo>
                    <a:pt x="168" y="15"/>
                    <a:pt x="146" y="15"/>
                    <a:pt x="124" y="10"/>
                  </a:cubicBezTo>
                  <a:cubicBezTo>
                    <a:pt x="117" y="8"/>
                    <a:pt x="109" y="8"/>
                    <a:pt x="102" y="8"/>
                  </a:cubicBezTo>
                  <a:cubicBezTo>
                    <a:pt x="86" y="8"/>
                    <a:pt x="70" y="10"/>
                    <a:pt x="64" y="11"/>
                  </a:cubicBezTo>
                  <a:cubicBezTo>
                    <a:pt x="55" y="13"/>
                    <a:pt x="45" y="17"/>
                    <a:pt x="37" y="22"/>
                  </a:cubicBezTo>
                  <a:cubicBezTo>
                    <a:pt x="29" y="27"/>
                    <a:pt x="24" y="27"/>
                    <a:pt x="18" y="27"/>
                  </a:cubicBezTo>
                  <a:cubicBezTo>
                    <a:pt x="13" y="28"/>
                    <a:pt x="1" y="33"/>
                    <a:pt x="16" y="36"/>
                  </a:cubicBezTo>
                  <a:cubicBezTo>
                    <a:pt x="30" y="39"/>
                    <a:pt x="37" y="41"/>
                    <a:pt x="43" y="45"/>
                  </a:cubicBezTo>
                  <a:cubicBezTo>
                    <a:pt x="49" y="48"/>
                    <a:pt x="57" y="53"/>
                    <a:pt x="49" y="53"/>
                  </a:cubicBezTo>
                  <a:cubicBezTo>
                    <a:pt x="48" y="53"/>
                    <a:pt x="46" y="53"/>
                    <a:pt x="44" y="52"/>
                  </a:cubicBezTo>
                  <a:cubicBezTo>
                    <a:pt x="32" y="51"/>
                    <a:pt x="26" y="48"/>
                    <a:pt x="18" y="48"/>
                  </a:cubicBezTo>
                  <a:cubicBezTo>
                    <a:pt x="17" y="48"/>
                    <a:pt x="15" y="48"/>
                    <a:pt x="14" y="48"/>
                  </a:cubicBezTo>
                  <a:cubicBezTo>
                    <a:pt x="4" y="49"/>
                    <a:pt x="0" y="57"/>
                    <a:pt x="5" y="61"/>
                  </a:cubicBezTo>
                  <a:cubicBezTo>
                    <a:pt x="9" y="65"/>
                    <a:pt x="18" y="67"/>
                    <a:pt x="27" y="67"/>
                  </a:cubicBezTo>
                  <a:cubicBezTo>
                    <a:pt x="33" y="67"/>
                    <a:pt x="45" y="64"/>
                    <a:pt x="51" y="64"/>
                  </a:cubicBezTo>
                  <a:cubicBezTo>
                    <a:pt x="53" y="64"/>
                    <a:pt x="55" y="65"/>
                    <a:pt x="55" y="66"/>
                  </a:cubicBezTo>
                  <a:cubicBezTo>
                    <a:pt x="55" y="70"/>
                    <a:pt x="53" y="77"/>
                    <a:pt x="44" y="78"/>
                  </a:cubicBezTo>
                  <a:cubicBezTo>
                    <a:pt x="36" y="80"/>
                    <a:pt x="23" y="82"/>
                    <a:pt x="12" y="86"/>
                  </a:cubicBezTo>
                  <a:cubicBezTo>
                    <a:pt x="1" y="90"/>
                    <a:pt x="14" y="95"/>
                    <a:pt x="23" y="98"/>
                  </a:cubicBezTo>
                  <a:cubicBezTo>
                    <a:pt x="32" y="101"/>
                    <a:pt x="50" y="104"/>
                    <a:pt x="48" y="110"/>
                  </a:cubicBezTo>
                  <a:cubicBezTo>
                    <a:pt x="47" y="114"/>
                    <a:pt x="49" y="116"/>
                    <a:pt x="55" y="116"/>
                  </a:cubicBezTo>
                  <a:cubicBezTo>
                    <a:pt x="57" y="116"/>
                    <a:pt x="61" y="116"/>
                    <a:pt x="65" y="115"/>
                  </a:cubicBezTo>
                  <a:cubicBezTo>
                    <a:pt x="72" y="114"/>
                    <a:pt x="82" y="111"/>
                    <a:pt x="87" y="111"/>
                  </a:cubicBezTo>
                  <a:cubicBezTo>
                    <a:pt x="93" y="111"/>
                    <a:pt x="94" y="113"/>
                    <a:pt x="84" y="120"/>
                  </a:cubicBezTo>
                  <a:cubicBezTo>
                    <a:pt x="65" y="134"/>
                    <a:pt x="46" y="141"/>
                    <a:pt x="37" y="143"/>
                  </a:cubicBezTo>
                  <a:cubicBezTo>
                    <a:pt x="28" y="145"/>
                    <a:pt x="18" y="148"/>
                    <a:pt x="22" y="150"/>
                  </a:cubicBezTo>
                  <a:cubicBezTo>
                    <a:pt x="24" y="150"/>
                    <a:pt x="25" y="150"/>
                    <a:pt x="26" y="150"/>
                  </a:cubicBezTo>
                  <a:cubicBezTo>
                    <a:pt x="29" y="150"/>
                    <a:pt x="33" y="149"/>
                    <a:pt x="43" y="147"/>
                  </a:cubicBezTo>
                  <a:cubicBezTo>
                    <a:pt x="57" y="143"/>
                    <a:pt x="78" y="139"/>
                    <a:pt x="91" y="131"/>
                  </a:cubicBezTo>
                  <a:cubicBezTo>
                    <a:pt x="104" y="123"/>
                    <a:pt x="126" y="119"/>
                    <a:pt x="122" y="114"/>
                  </a:cubicBezTo>
                  <a:cubicBezTo>
                    <a:pt x="118" y="109"/>
                    <a:pt x="130" y="101"/>
                    <a:pt x="134" y="100"/>
                  </a:cubicBezTo>
                  <a:cubicBezTo>
                    <a:pt x="135" y="100"/>
                    <a:pt x="136" y="99"/>
                    <a:pt x="137" y="99"/>
                  </a:cubicBezTo>
                  <a:cubicBezTo>
                    <a:pt x="139" y="99"/>
                    <a:pt x="140" y="101"/>
                    <a:pt x="137" y="104"/>
                  </a:cubicBezTo>
                  <a:cubicBezTo>
                    <a:pt x="132" y="109"/>
                    <a:pt x="131" y="112"/>
                    <a:pt x="134" y="112"/>
                  </a:cubicBezTo>
                  <a:cubicBezTo>
                    <a:pt x="137" y="112"/>
                    <a:pt x="139" y="111"/>
                    <a:pt x="150" y="108"/>
                  </a:cubicBezTo>
                  <a:cubicBezTo>
                    <a:pt x="161" y="105"/>
                    <a:pt x="165" y="103"/>
                    <a:pt x="165" y="101"/>
                  </a:cubicBezTo>
                  <a:cubicBezTo>
                    <a:pt x="165" y="99"/>
                    <a:pt x="167" y="97"/>
                    <a:pt x="172" y="97"/>
                  </a:cubicBezTo>
                  <a:cubicBezTo>
                    <a:pt x="173" y="97"/>
                    <a:pt x="175" y="97"/>
                    <a:pt x="177" y="97"/>
                  </a:cubicBezTo>
                  <a:cubicBezTo>
                    <a:pt x="186" y="99"/>
                    <a:pt x="194" y="105"/>
                    <a:pt x="211" y="107"/>
                  </a:cubicBezTo>
                  <a:cubicBezTo>
                    <a:pt x="228" y="108"/>
                    <a:pt x="243" y="107"/>
                    <a:pt x="254" y="110"/>
                  </a:cubicBezTo>
                  <a:cubicBezTo>
                    <a:pt x="262" y="113"/>
                    <a:pt x="265" y="116"/>
                    <a:pt x="273" y="116"/>
                  </a:cubicBezTo>
                  <a:cubicBezTo>
                    <a:pt x="274" y="116"/>
                    <a:pt x="275" y="116"/>
                    <a:pt x="277" y="116"/>
                  </a:cubicBezTo>
                  <a:cubicBezTo>
                    <a:pt x="278" y="116"/>
                    <a:pt x="278" y="116"/>
                    <a:pt x="279" y="116"/>
                  </a:cubicBezTo>
                  <a:cubicBezTo>
                    <a:pt x="289" y="116"/>
                    <a:pt x="296" y="122"/>
                    <a:pt x="303" y="128"/>
                  </a:cubicBezTo>
                  <a:cubicBezTo>
                    <a:pt x="310" y="135"/>
                    <a:pt x="326" y="158"/>
                    <a:pt x="338" y="167"/>
                  </a:cubicBezTo>
                  <a:cubicBezTo>
                    <a:pt x="350" y="175"/>
                    <a:pt x="345" y="175"/>
                    <a:pt x="347" y="180"/>
                  </a:cubicBezTo>
                  <a:cubicBezTo>
                    <a:pt x="349" y="185"/>
                    <a:pt x="352" y="188"/>
                    <a:pt x="357" y="194"/>
                  </a:cubicBezTo>
                  <a:cubicBezTo>
                    <a:pt x="363" y="200"/>
                    <a:pt x="373" y="221"/>
                    <a:pt x="374" y="237"/>
                  </a:cubicBezTo>
                  <a:cubicBezTo>
                    <a:pt x="375" y="254"/>
                    <a:pt x="380" y="267"/>
                    <a:pt x="392" y="278"/>
                  </a:cubicBezTo>
                  <a:cubicBezTo>
                    <a:pt x="404" y="288"/>
                    <a:pt x="412" y="297"/>
                    <a:pt x="423" y="298"/>
                  </a:cubicBezTo>
                  <a:cubicBezTo>
                    <a:pt x="434" y="299"/>
                    <a:pt x="438" y="301"/>
                    <a:pt x="442" y="310"/>
                  </a:cubicBezTo>
                  <a:cubicBezTo>
                    <a:pt x="447" y="318"/>
                    <a:pt x="460" y="340"/>
                    <a:pt x="466" y="345"/>
                  </a:cubicBezTo>
                  <a:cubicBezTo>
                    <a:pt x="472" y="350"/>
                    <a:pt x="491" y="371"/>
                    <a:pt x="498" y="371"/>
                  </a:cubicBezTo>
                  <a:cubicBezTo>
                    <a:pt x="498" y="371"/>
                    <a:pt x="499" y="370"/>
                    <a:pt x="499" y="370"/>
                  </a:cubicBezTo>
                  <a:cubicBezTo>
                    <a:pt x="505" y="368"/>
                    <a:pt x="500" y="363"/>
                    <a:pt x="493" y="358"/>
                  </a:cubicBezTo>
                  <a:cubicBezTo>
                    <a:pt x="485" y="353"/>
                    <a:pt x="478" y="340"/>
                    <a:pt x="469" y="333"/>
                  </a:cubicBezTo>
                  <a:cubicBezTo>
                    <a:pt x="460" y="325"/>
                    <a:pt x="452" y="316"/>
                    <a:pt x="458" y="314"/>
                  </a:cubicBezTo>
                  <a:cubicBezTo>
                    <a:pt x="459" y="313"/>
                    <a:pt x="459" y="313"/>
                    <a:pt x="459" y="313"/>
                  </a:cubicBezTo>
                  <a:cubicBezTo>
                    <a:pt x="466" y="313"/>
                    <a:pt x="476" y="327"/>
                    <a:pt x="483" y="333"/>
                  </a:cubicBezTo>
                  <a:cubicBezTo>
                    <a:pt x="490" y="339"/>
                    <a:pt x="510" y="355"/>
                    <a:pt x="521" y="364"/>
                  </a:cubicBezTo>
                  <a:cubicBezTo>
                    <a:pt x="532" y="373"/>
                    <a:pt x="538" y="377"/>
                    <a:pt x="535" y="385"/>
                  </a:cubicBezTo>
                  <a:cubicBezTo>
                    <a:pt x="533" y="392"/>
                    <a:pt x="552" y="399"/>
                    <a:pt x="570" y="405"/>
                  </a:cubicBezTo>
                  <a:cubicBezTo>
                    <a:pt x="588" y="411"/>
                    <a:pt x="608" y="415"/>
                    <a:pt x="613" y="417"/>
                  </a:cubicBezTo>
                  <a:cubicBezTo>
                    <a:pt x="615" y="417"/>
                    <a:pt x="617" y="418"/>
                    <a:pt x="619" y="418"/>
                  </a:cubicBezTo>
                  <a:cubicBezTo>
                    <a:pt x="622" y="418"/>
                    <a:pt x="625" y="417"/>
                    <a:pt x="628" y="415"/>
                  </a:cubicBezTo>
                  <a:cubicBezTo>
                    <a:pt x="629" y="413"/>
                    <a:pt x="631" y="413"/>
                    <a:pt x="632" y="413"/>
                  </a:cubicBezTo>
                  <a:cubicBezTo>
                    <a:pt x="637" y="413"/>
                    <a:pt x="642" y="417"/>
                    <a:pt x="645" y="420"/>
                  </a:cubicBezTo>
                  <a:cubicBezTo>
                    <a:pt x="650" y="424"/>
                    <a:pt x="667" y="431"/>
                    <a:pt x="678" y="431"/>
                  </a:cubicBezTo>
                  <a:cubicBezTo>
                    <a:pt x="689" y="431"/>
                    <a:pt x="696" y="434"/>
                    <a:pt x="700" y="440"/>
                  </a:cubicBezTo>
                  <a:cubicBezTo>
                    <a:pt x="703" y="445"/>
                    <a:pt x="706" y="454"/>
                    <a:pt x="714" y="456"/>
                  </a:cubicBezTo>
                  <a:cubicBezTo>
                    <a:pt x="723" y="458"/>
                    <a:pt x="730" y="462"/>
                    <a:pt x="739" y="464"/>
                  </a:cubicBezTo>
                  <a:cubicBezTo>
                    <a:pt x="743" y="465"/>
                    <a:pt x="745" y="466"/>
                    <a:pt x="747" y="466"/>
                  </a:cubicBezTo>
                  <a:cubicBezTo>
                    <a:pt x="750" y="466"/>
                    <a:pt x="752" y="465"/>
                    <a:pt x="757" y="463"/>
                  </a:cubicBezTo>
                  <a:cubicBezTo>
                    <a:pt x="761" y="461"/>
                    <a:pt x="765" y="460"/>
                    <a:pt x="768" y="460"/>
                  </a:cubicBezTo>
                  <a:cubicBezTo>
                    <a:pt x="773" y="460"/>
                    <a:pt x="777" y="462"/>
                    <a:pt x="778" y="463"/>
                  </a:cubicBezTo>
                  <a:cubicBezTo>
                    <a:pt x="778" y="463"/>
                    <a:pt x="779" y="463"/>
                    <a:pt x="779" y="463"/>
                  </a:cubicBezTo>
                  <a:cubicBezTo>
                    <a:pt x="779" y="463"/>
                    <a:pt x="779" y="463"/>
                    <a:pt x="779" y="463"/>
                  </a:cubicBezTo>
                  <a:cubicBezTo>
                    <a:pt x="781" y="463"/>
                    <a:pt x="783" y="462"/>
                    <a:pt x="782" y="460"/>
                  </a:cubicBezTo>
                  <a:cubicBezTo>
                    <a:pt x="781" y="459"/>
                    <a:pt x="780" y="458"/>
                    <a:pt x="779" y="458"/>
                  </a:cubicBezTo>
                  <a:cubicBezTo>
                    <a:pt x="775" y="455"/>
                    <a:pt x="771" y="455"/>
                    <a:pt x="766" y="455"/>
                  </a:cubicBezTo>
                  <a:cubicBezTo>
                    <a:pt x="763" y="455"/>
                    <a:pt x="759" y="455"/>
                    <a:pt x="754" y="456"/>
                  </a:cubicBezTo>
                  <a:cubicBezTo>
                    <a:pt x="749" y="456"/>
                    <a:pt x="746" y="457"/>
                    <a:pt x="743" y="457"/>
                  </a:cubicBezTo>
                  <a:cubicBezTo>
                    <a:pt x="741" y="457"/>
                    <a:pt x="739" y="456"/>
                    <a:pt x="733" y="453"/>
                  </a:cubicBezTo>
                  <a:cubicBezTo>
                    <a:pt x="724" y="445"/>
                    <a:pt x="723" y="447"/>
                    <a:pt x="724" y="439"/>
                  </a:cubicBezTo>
                  <a:cubicBezTo>
                    <a:pt x="726" y="430"/>
                    <a:pt x="739" y="415"/>
                    <a:pt x="727" y="415"/>
                  </a:cubicBezTo>
                  <a:cubicBezTo>
                    <a:pt x="715" y="415"/>
                    <a:pt x="696" y="415"/>
                    <a:pt x="690" y="416"/>
                  </a:cubicBezTo>
                  <a:cubicBezTo>
                    <a:pt x="689" y="416"/>
                    <a:pt x="688" y="416"/>
                    <a:pt x="688" y="416"/>
                  </a:cubicBezTo>
                  <a:cubicBezTo>
                    <a:pt x="682" y="416"/>
                    <a:pt x="678" y="414"/>
                    <a:pt x="682" y="410"/>
                  </a:cubicBezTo>
                  <a:cubicBezTo>
                    <a:pt x="685" y="405"/>
                    <a:pt x="693" y="405"/>
                    <a:pt x="693" y="397"/>
                  </a:cubicBezTo>
                  <a:cubicBezTo>
                    <a:pt x="693" y="389"/>
                    <a:pt x="700" y="381"/>
                    <a:pt x="690" y="381"/>
                  </a:cubicBezTo>
                  <a:cubicBezTo>
                    <a:pt x="689" y="381"/>
                    <a:pt x="688" y="381"/>
                    <a:pt x="686" y="381"/>
                  </a:cubicBezTo>
                  <a:cubicBezTo>
                    <a:pt x="671" y="383"/>
                    <a:pt x="669" y="388"/>
                    <a:pt x="665" y="393"/>
                  </a:cubicBezTo>
                  <a:cubicBezTo>
                    <a:pt x="662" y="399"/>
                    <a:pt x="657" y="398"/>
                    <a:pt x="650" y="398"/>
                  </a:cubicBezTo>
                  <a:cubicBezTo>
                    <a:pt x="646" y="399"/>
                    <a:pt x="641" y="399"/>
                    <a:pt x="636" y="399"/>
                  </a:cubicBezTo>
                  <a:cubicBezTo>
                    <a:pt x="630" y="399"/>
                    <a:pt x="624" y="398"/>
                    <a:pt x="619" y="394"/>
                  </a:cubicBezTo>
                  <a:cubicBezTo>
                    <a:pt x="610" y="385"/>
                    <a:pt x="603" y="377"/>
                    <a:pt x="605" y="370"/>
                  </a:cubicBezTo>
                  <a:cubicBezTo>
                    <a:pt x="608" y="363"/>
                    <a:pt x="606" y="356"/>
                    <a:pt x="607" y="349"/>
                  </a:cubicBezTo>
                  <a:cubicBezTo>
                    <a:pt x="608" y="342"/>
                    <a:pt x="611" y="336"/>
                    <a:pt x="617" y="334"/>
                  </a:cubicBezTo>
                  <a:cubicBezTo>
                    <a:pt x="622" y="332"/>
                    <a:pt x="642" y="327"/>
                    <a:pt x="655" y="327"/>
                  </a:cubicBezTo>
                  <a:cubicBezTo>
                    <a:pt x="658" y="327"/>
                    <a:pt x="660" y="327"/>
                    <a:pt x="662" y="328"/>
                  </a:cubicBezTo>
                  <a:cubicBezTo>
                    <a:pt x="668" y="329"/>
                    <a:pt x="672" y="330"/>
                    <a:pt x="674" y="330"/>
                  </a:cubicBezTo>
                  <a:cubicBezTo>
                    <a:pt x="676" y="330"/>
                    <a:pt x="677" y="329"/>
                    <a:pt x="675" y="326"/>
                  </a:cubicBezTo>
                  <a:cubicBezTo>
                    <a:pt x="673" y="322"/>
                    <a:pt x="677" y="321"/>
                    <a:pt x="683" y="321"/>
                  </a:cubicBezTo>
                  <a:cubicBezTo>
                    <a:pt x="686" y="321"/>
                    <a:pt x="689" y="321"/>
                    <a:pt x="692" y="321"/>
                  </a:cubicBezTo>
                  <a:cubicBezTo>
                    <a:pt x="693" y="321"/>
                    <a:pt x="694" y="321"/>
                    <a:pt x="695" y="321"/>
                  </a:cubicBezTo>
                  <a:cubicBezTo>
                    <a:pt x="697" y="321"/>
                    <a:pt x="699" y="321"/>
                    <a:pt x="701" y="321"/>
                  </a:cubicBezTo>
                  <a:cubicBezTo>
                    <a:pt x="704" y="321"/>
                    <a:pt x="706" y="321"/>
                    <a:pt x="708" y="321"/>
                  </a:cubicBezTo>
                  <a:cubicBezTo>
                    <a:pt x="716" y="321"/>
                    <a:pt x="724" y="322"/>
                    <a:pt x="727" y="325"/>
                  </a:cubicBezTo>
                  <a:cubicBezTo>
                    <a:pt x="732" y="331"/>
                    <a:pt x="729" y="339"/>
                    <a:pt x="734" y="344"/>
                  </a:cubicBezTo>
                  <a:cubicBezTo>
                    <a:pt x="740" y="350"/>
                    <a:pt x="746" y="355"/>
                    <a:pt x="752" y="355"/>
                  </a:cubicBezTo>
                  <a:cubicBezTo>
                    <a:pt x="752" y="355"/>
                    <a:pt x="752" y="355"/>
                    <a:pt x="753" y="355"/>
                  </a:cubicBezTo>
                  <a:cubicBezTo>
                    <a:pt x="758" y="355"/>
                    <a:pt x="762" y="347"/>
                    <a:pt x="757" y="340"/>
                  </a:cubicBezTo>
                  <a:cubicBezTo>
                    <a:pt x="753" y="334"/>
                    <a:pt x="743" y="321"/>
                    <a:pt x="745" y="316"/>
                  </a:cubicBezTo>
                  <a:cubicBezTo>
                    <a:pt x="747" y="311"/>
                    <a:pt x="753" y="305"/>
                    <a:pt x="765" y="302"/>
                  </a:cubicBezTo>
                  <a:cubicBezTo>
                    <a:pt x="777" y="299"/>
                    <a:pt x="798" y="291"/>
                    <a:pt x="796" y="282"/>
                  </a:cubicBezTo>
                  <a:cubicBezTo>
                    <a:pt x="794" y="272"/>
                    <a:pt x="797" y="260"/>
                    <a:pt x="810" y="258"/>
                  </a:cubicBezTo>
                  <a:cubicBezTo>
                    <a:pt x="823" y="256"/>
                    <a:pt x="843" y="249"/>
                    <a:pt x="842" y="239"/>
                  </a:cubicBezTo>
                  <a:cubicBezTo>
                    <a:pt x="841" y="229"/>
                    <a:pt x="850" y="224"/>
                    <a:pt x="859" y="224"/>
                  </a:cubicBezTo>
                  <a:cubicBezTo>
                    <a:pt x="868" y="224"/>
                    <a:pt x="867" y="224"/>
                    <a:pt x="874" y="221"/>
                  </a:cubicBezTo>
                  <a:cubicBezTo>
                    <a:pt x="876" y="220"/>
                    <a:pt x="878" y="220"/>
                    <a:pt x="879" y="220"/>
                  </a:cubicBezTo>
                  <a:cubicBezTo>
                    <a:pt x="882" y="220"/>
                    <a:pt x="882" y="222"/>
                    <a:pt x="879" y="226"/>
                  </a:cubicBezTo>
                  <a:cubicBezTo>
                    <a:pt x="874" y="231"/>
                    <a:pt x="878" y="232"/>
                    <a:pt x="883" y="233"/>
                  </a:cubicBezTo>
                  <a:cubicBezTo>
                    <a:pt x="883" y="233"/>
                    <a:pt x="883" y="233"/>
                    <a:pt x="883" y="233"/>
                  </a:cubicBezTo>
                  <a:cubicBezTo>
                    <a:pt x="887" y="233"/>
                    <a:pt x="889" y="228"/>
                    <a:pt x="898" y="225"/>
                  </a:cubicBezTo>
                  <a:cubicBezTo>
                    <a:pt x="907" y="221"/>
                    <a:pt x="919" y="219"/>
                    <a:pt x="924" y="217"/>
                  </a:cubicBezTo>
                  <a:cubicBezTo>
                    <a:pt x="930" y="216"/>
                    <a:pt x="925" y="208"/>
                    <a:pt x="912" y="208"/>
                  </a:cubicBezTo>
                  <a:cubicBezTo>
                    <a:pt x="912" y="208"/>
                    <a:pt x="911" y="208"/>
                    <a:pt x="911" y="208"/>
                  </a:cubicBezTo>
                  <a:cubicBezTo>
                    <a:pt x="908" y="208"/>
                    <a:pt x="906" y="208"/>
                    <a:pt x="903" y="208"/>
                  </a:cubicBezTo>
                  <a:cubicBezTo>
                    <a:pt x="896" y="208"/>
                    <a:pt x="891" y="208"/>
                    <a:pt x="890" y="206"/>
                  </a:cubicBezTo>
                  <a:cubicBezTo>
                    <a:pt x="889" y="204"/>
                    <a:pt x="898" y="201"/>
                    <a:pt x="898" y="195"/>
                  </a:cubicBezTo>
                  <a:cubicBezTo>
                    <a:pt x="898" y="190"/>
                    <a:pt x="888" y="187"/>
                    <a:pt x="883" y="187"/>
                  </a:cubicBezTo>
                  <a:cubicBezTo>
                    <a:pt x="882" y="187"/>
                    <a:pt x="882" y="187"/>
                    <a:pt x="881" y="187"/>
                  </a:cubicBezTo>
                  <a:cubicBezTo>
                    <a:pt x="877" y="188"/>
                    <a:pt x="860" y="196"/>
                    <a:pt x="856" y="200"/>
                  </a:cubicBezTo>
                  <a:cubicBezTo>
                    <a:pt x="853" y="202"/>
                    <a:pt x="850" y="203"/>
                    <a:pt x="848" y="203"/>
                  </a:cubicBezTo>
                  <a:cubicBezTo>
                    <a:pt x="846" y="203"/>
                    <a:pt x="845" y="203"/>
                    <a:pt x="844" y="202"/>
                  </a:cubicBezTo>
                  <a:cubicBezTo>
                    <a:pt x="841" y="202"/>
                    <a:pt x="843" y="195"/>
                    <a:pt x="856" y="191"/>
                  </a:cubicBezTo>
                  <a:cubicBezTo>
                    <a:pt x="868" y="186"/>
                    <a:pt x="874" y="180"/>
                    <a:pt x="884" y="179"/>
                  </a:cubicBezTo>
                  <a:cubicBezTo>
                    <a:pt x="886" y="178"/>
                    <a:pt x="888" y="178"/>
                    <a:pt x="891" y="178"/>
                  </a:cubicBezTo>
                  <a:cubicBezTo>
                    <a:pt x="900" y="178"/>
                    <a:pt x="912" y="180"/>
                    <a:pt x="918" y="180"/>
                  </a:cubicBezTo>
                  <a:cubicBezTo>
                    <a:pt x="921" y="180"/>
                    <a:pt x="924" y="180"/>
                    <a:pt x="926" y="180"/>
                  </a:cubicBezTo>
                  <a:cubicBezTo>
                    <a:pt x="932" y="180"/>
                    <a:pt x="936" y="179"/>
                    <a:pt x="938" y="177"/>
                  </a:cubicBezTo>
                  <a:cubicBezTo>
                    <a:pt x="942" y="173"/>
                    <a:pt x="945" y="170"/>
                    <a:pt x="949" y="170"/>
                  </a:cubicBezTo>
                  <a:cubicBezTo>
                    <a:pt x="950" y="170"/>
                    <a:pt x="950" y="170"/>
                    <a:pt x="951" y="170"/>
                  </a:cubicBezTo>
                  <a:cubicBezTo>
                    <a:pt x="957" y="171"/>
                    <a:pt x="952" y="176"/>
                    <a:pt x="948" y="183"/>
                  </a:cubicBezTo>
                  <a:cubicBezTo>
                    <a:pt x="943" y="190"/>
                    <a:pt x="937" y="194"/>
                    <a:pt x="937" y="199"/>
                  </a:cubicBezTo>
                  <a:cubicBezTo>
                    <a:pt x="937" y="201"/>
                    <a:pt x="939" y="202"/>
                    <a:pt x="943" y="202"/>
                  </a:cubicBezTo>
                  <a:cubicBezTo>
                    <a:pt x="946" y="202"/>
                    <a:pt x="950" y="201"/>
                    <a:pt x="954" y="201"/>
                  </a:cubicBezTo>
                  <a:cubicBezTo>
                    <a:pt x="955" y="201"/>
                    <a:pt x="956" y="201"/>
                    <a:pt x="957" y="201"/>
                  </a:cubicBezTo>
                  <a:cubicBezTo>
                    <a:pt x="965" y="201"/>
                    <a:pt x="975" y="203"/>
                    <a:pt x="979" y="207"/>
                  </a:cubicBezTo>
                  <a:cubicBezTo>
                    <a:pt x="981" y="208"/>
                    <a:pt x="982" y="208"/>
                    <a:pt x="984" y="208"/>
                  </a:cubicBezTo>
                  <a:cubicBezTo>
                    <a:pt x="988" y="208"/>
                    <a:pt x="992" y="206"/>
                    <a:pt x="994" y="204"/>
                  </a:cubicBezTo>
                  <a:cubicBezTo>
                    <a:pt x="997" y="200"/>
                    <a:pt x="998" y="194"/>
                    <a:pt x="991" y="193"/>
                  </a:cubicBezTo>
                  <a:cubicBezTo>
                    <a:pt x="984" y="192"/>
                    <a:pt x="978" y="184"/>
                    <a:pt x="968" y="184"/>
                  </a:cubicBezTo>
                  <a:cubicBezTo>
                    <a:pt x="957" y="183"/>
                    <a:pt x="957" y="181"/>
                    <a:pt x="964" y="178"/>
                  </a:cubicBezTo>
                  <a:cubicBezTo>
                    <a:pt x="970" y="176"/>
                    <a:pt x="979" y="174"/>
                    <a:pt x="970" y="165"/>
                  </a:cubicBezTo>
                  <a:cubicBezTo>
                    <a:pt x="961" y="156"/>
                    <a:pt x="967" y="157"/>
                    <a:pt x="960" y="152"/>
                  </a:cubicBezTo>
                  <a:cubicBezTo>
                    <a:pt x="955" y="148"/>
                    <a:pt x="955" y="142"/>
                    <a:pt x="944" y="142"/>
                  </a:cubicBezTo>
                  <a:cubicBezTo>
                    <a:pt x="943" y="142"/>
                    <a:pt x="941" y="142"/>
                    <a:pt x="939" y="142"/>
                  </a:cubicBezTo>
                  <a:cubicBezTo>
                    <a:pt x="937" y="142"/>
                    <a:pt x="935" y="143"/>
                    <a:pt x="933" y="143"/>
                  </a:cubicBezTo>
                  <a:cubicBezTo>
                    <a:pt x="924" y="143"/>
                    <a:pt x="924" y="138"/>
                    <a:pt x="920" y="136"/>
                  </a:cubicBezTo>
                  <a:cubicBezTo>
                    <a:pt x="916" y="134"/>
                    <a:pt x="913" y="128"/>
                    <a:pt x="918" y="125"/>
                  </a:cubicBezTo>
                  <a:cubicBezTo>
                    <a:pt x="924" y="122"/>
                    <a:pt x="920" y="122"/>
                    <a:pt x="913" y="119"/>
                  </a:cubicBezTo>
                  <a:cubicBezTo>
                    <a:pt x="906" y="115"/>
                    <a:pt x="898" y="108"/>
                    <a:pt x="899" y="104"/>
                  </a:cubicBezTo>
                  <a:cubicBezTo>
                    <a:pt x="900" y="102"/>
                    <a:pt x="898" y="99"/>
                    <a:pt x="895" y="99"/>
                  </a:cubicBezTo>
                  <a:cubicBezTo>
                    <a:pt x="892" y="99"/>
                    <a:pt x="888" y="101"/>
                    <a:pt x="881" y="107"/>
                  </a:cubicBezTo>
                  <a:cubicBezTo>
                    <a:pt x="879" y="110"/>
                    <a:pt x="876" y="116"/>
                    <a:pt x="869" y="116"/>
                  </a:cubicBezTo>
                  <a:cubicBezTo>
                    <a:pt x="868" y="116"/>
                    <a:pt x="866" y="115"/>
                    <a:pt x="864" y="115"/>
                  </a:cubicBezTo>
                  <a:cubicBezTo>
                    <a:pt x="854" y="112"/>
                    <a:pt x="849" y="109"/>
                    <a:pt x="849" y="105"/>
                  </a:cubicBezTo>
                  <a:cubicBezTo>
                    <a:pt x="850" y="101"/>
                    <a:pt x="855" y="94"/>
                    <a:pt x="847" y="94"/>
                  </a:cubicBezTo>
                  <a:cubicBezTo>
                    <a:pt x="846" y="94"/>
                    <a:pt x="846" y="94"/>
                    <a:pt x="845" y="94"/>
                  </a:cubicBezTo>
                  <a:cubicBezTo>
                    <a:pt x="844" y="94"/>
                    <a:pt x="844" y="94"/>
                    <a:pt x="843" y="94"/>
                  </a:cubicBezTo>
                  <a:cubicBezTo>
                    <a:pt x="834" y="94"/>
                    <a:pt x="830" y="90"/>
                    <a:pt x="820" y="87"/>
                  </a:cubicBezTo>
                  <a:cubicBezTo>
                    <a:pt x="809" y="83"/>
                    <a:pt x="790" y="82"/>
                    <a:pt x="785" y="82"/>
                  </a:cubicBezTo>
                  <a:cubicBezTo>
                    <a:pt x="781" y="82"/>
                    <a:pt x="782" y="83"/>
                    <a:pt x="779" y="88"/>
                  </a:cubicBezTo>
                  <a:cubicBezTo>
                    <a:pt x="776" y="92"/>
                    <a:pt x="768" y="97"/>
                    <a:pt x="775" y="100"/>
                  </a:cubicBezTo>
                  <a:cubicBezTo>
                    <a:pt x="781" y="103"/>
                    <a:pt x="781" y="108"/>
                    <a:pt x="775" y="111"/>
                  </a:cubicBezTo>
                  <a:cubicBezTo>
                    <a:pt x="769" y="113"/>
                    <a:pt x="770" y="114"/>
                    <a:pt x="777" y="120"/>
                  </a:cubicBezTo>
                  <a:cubicBezTo>
                    <a:pt x="785" y="125"/>
                    <a:pt x="790" y="133"/>
                    <a:pt x="779" y="139"/>
                  </a:cubicBezTo>
                  <a:cubicBezTo>
                    <a:pt x="767" y="145"/>
                    <a:pt x="760" y="146"/>
                    <a:pt x="767" y="151"/>
                  </a:cubicBezTo>
                  <a:cubicBezTo>
                    <a:pt x="773" y="157"/>
                    <a:pt x="775" y="161"/>
                    <a:pt x="776" y="164"/>
                  </a:cubicBezTo>
                  <a:cubicBezTo>
                    <a:pt x="776" y="167"/>
                    <a:pt x="772" y="170"/>
                    <a:pt x="763" y="172"/>
                  </a:cubicBezTo>
                  <a:cubicBezTo>
                    <a:pt x="762" y="173"/>
                    <a:pt x="761" y="173"/>
                    <a:pt x="759" y="173"/>
                  </a:cubicBezTo>
                  <a:cubicBezTo>
                    <a:pt x="753" y="173"/>
                    <a:pt x="749" y="168"/>
                    <a:pt x="745" y="165"/>
                  </a:cubicBezTo>
                  <a:cubicBezTo>
                    <a:pt x="741" y="162"/>
                    <a:pt x="744" y="154"/>
                    <a:pt x="740" y="151"/>
                  </a:cubicBezTo>
                  <a:cubicBezTo>
                    <a:pt x="735" y="149"/>
                    <a:pt x="733" y="147"/>
                    <a:pt x="724" y="144"/>
                  </a:cubicBezTo>
                  <a:cubicBezTo>
                    <a:pt x="715" y="140"/>
                    <a:pt x="691" y="132"/>
                    <a:pt x="686" y="129"/>
                  </a:cubicBezTo>
                  <a:cubicBezTo>
                    <a:pt x="681" y="126"/>
                    <a:pt x="668" y="126"/>
                    <a:pt x="661" y="125"/>
                  </a:cubicBezTo>
                  <a:cubicBezTo>
                    <a:pt x="653" y="125"/>
                    <a:pt x="650" y="123"/>
                    <a:pt x="650" y="118"/>
                  </a:cubicBezTo>
                  <a:cubicBezTo>
                    <a:pt x="650" y="113"/>
                    <a:pt x="648" y="113"/>
                    <a:pt x="641" y="113"/>
                  </a:cubicBezTo>
                  <a:cubicBezTo>
                    <a:pt x="634" y="113"/>
                    <a:pt x="634" y="108"/>
                    <a:pt x="634" y="103"/>
                  </a:cubicBezTo>
                  <a:cubicBezTo>
                    <a:pt x="634" y="98"/>
                    <a:pt x="636" y="92"/>
                    <a:pt x="643" y="88"/>
                  </a:cubicBezTo>
                  <a:cubicBezTo>
                    <a:pt x="651" y="85"/>
                    <a:pt x="655" y="78"/>
                    <a:pt x="653" y="75"/>
                  </a:cubicBezTo>
                  <a:cubicBezTo>
                    <a:pt x="652" y="73"/>
                    <a:pt x="654" y="72"/>
                    <a:pt x="659" y="72"/>
                  </a:cubicBezTo>
                  <a:cubicBezTo>
                    <a:pt x="660" y="72"/>
                    <a:pt x="661" y="72"/>
                    <a:pt x="662" y="72"/>
                  </a:cubicBezTo>
                  <a:cubicBezTo>
                    <a:pt x="663" y="72"/>
                    <a:pt x="664" y="72"/>
                    <a:pt x="665" y="72"/>
                  </a:cubicBezTo>
                  <a:cubicBezTo>
                    <a:pt x="671" y="72"/>
                    <a:pt x="678" y="71"/>
                    <a:pt x="687" y="68"/>
                  </a:cubicBezTo>
                  <a:cubicBezTo>
                    <a:pt x="698" y="64"/>
                    <a:pt x="700" y="53"/>
                    <a:pt x="703" y="50"/>
                  </a:cubicBezTo>
                  <a:cubicBezTo>
                    <a:pt x="704" y="48"/>
                    <a:pt x="706" y="45"/>
                    <a:pt x="710" y="45"/>
                  </a:cubicBezTo>
                  <a:cubicBezTo>
                    <a:pt x="712" y="45"/>
                    <a:pt x="713" y="46"/>
                    <a:pt x="715" y="47"/>
                  </a:cubicBezTo>
                  <a:cubicBezTo>
                    <a:pt x="718" y="48"/>
                    <a:pt x="723" y="49"/>
                    <a:pt x="727" y="49"/>
                  </a:cubicBezTo>
                  <a:cubicBezTo>
                    <a:pt x="732" y="49"/>
                    <a:pt x="737" y="48"/>
                    <a:pt x="740" y="46"/>
                  </a:cubicBezTo>
                  <a:cubicBezTo>
                    <a:pt x="746" y="42"/>
                    <a:pt x="744" y="38"/>
                    <a:pt x="743" y="35"/>
                  </a:cubicBezTo>
                  <a:cubicBezTo>
                    <a:pt x="742" y="31"/>
                    <a:pt x="745" y="30"/>
                    <a:pt x="748" y="29"/>
                  </a:cubicBezTo>
                  <a:cubicBezTo>
                    <a:pt x="750" y="29"/>
                    <a:pt x="753" y="23"/>
                    <a:pt x="744" y="23"/>
                  </a:cubicBezTo>
                  <a:cubicBezTo>
                    <a:pt x="735" y="22"/>
                    <a:pt x="731" y="22"/>
                    <a:pt x="725" y="20"/>
                  </a:cubicBezTo>
                  <a:cubicBezTo>
                    <a:pt x="724" y="20"/>
                    <a:pt x="723" y="20"/>
                    <a:pt x="722" y="20"/>
                  </a:cubicBezTo>
                  <a:cubicBezTo>
                    <a:pt x="717" y="20"/>
                    <a:pt x="714" y="23"/>
                    <a:pt x="717" y="25"/>
                  </a:cubicBezTo>
                  <a:cubicBezTo>
                    <a:pt x="720" y="27"/>
                    <a:pt x="711" y="30"/>
                    <a:pt x="707" y="32"/>
                  </a:cubicBezTo>
                  <a:cubicBezTo>
                    <a:pt x="704" y="35"/>
                    <a:pt x="706" y="41"/>
                    <a:pt x="700" y="41"/>
                  </a:cubicBezTo>
                  <a:cubicBezTo>
                    <a:pt x="699" y="41"/>
                    <a:pt x="698" y="41"/>
                    <a:pt x="698" y="41"/>
                  </a:cubicBezTo>
                  <a:cubicBezTo>
                    <a:pt x="689" y="40"/>
                    <a:pt x="689" y="31"/>
                    <a:pt x="689" y="27"/>
                  </a:cubicBezTo>
                  <a:cubicBezTo>
                    <a:pt x="690" y="23"/>
                    <a:pt x="685" y="20"/>
                    <a:pt x="678" y="20"/>
                  </a:cubicBezTo>
                  <a:cubicBezTo>
                    <a:pt x="677" y="20"/>
                    <a:pt x="677" y="20"/>
                    <a:pt x="676" y="20"/>
                  </a:cubicBezTo>
                  <a:cubicBezTo>
                    <a:pt x="672" y="20"/>
                    <a:pt x="668" y="21"/>
                    <a:pt x="665" y="21"/>
                  </a:cubicBezTo>
                  <a:cubicBezTo>
                    <a:pt x="663" y="21"/>
                    <a:pt x="661" y="20"/>
                    <a:pt x="660" y="19"/>
                  </a:cubicBezTo>
                  <a:cubicBezTo>
                    <a:pt x="657" y="16"/>
                    <a:pt x="668" y="14"/>
                    <a:pt x="662" y="11"/>
                  </a:cubicBezTo>
                  <a:cubicBezTo>
                    <a:pt x="656" y="8"/>
                    <a:pt x="639" y="0"/>
                    <a:pt x="6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 name="Freeform 9"/>
            <p:cNvSpPr>
              <a:spLocks/>
            </p:cNvSpPr>
            <p:nvPr/>
          </p:nvSpPr>
          <p:spPr bwMode="auto">
            <a:xfrm>
              <a:off x="1692275" y="2154238"/>
              <a:ext cx="838200" cy="222250"/>
            </a:xfrm>
            <a:custGeom>
              <a:avLst/>
              <a:gdLst>
                <a:gd name="T0" fmla="*/ 40 w 223"/>
                <a:gd name="T1" fmla="*/ 0 h 59"/>
                <a:gd name="T2" fmla="*/ 25 w 223"/>
                <a:gd name="T3" fmla="*/ 3 h 59"/>
                <a:gd name="T4" fmla="*/ 24 w 223"/>
                <a:gd name="T5" fmla="*/ 11 h 59"/>
                <a:gd name="T6" fmla="*/ 13 w 223"/>
                <a:gd name="T7" fmla="*/ 27 h 59"/>
                <a:gd name="T8" fmla="*/ 32 w 223"/>
                <a:gd name="T9" fmla="*/ 34 h 59"/>
                <a:gd name="T10" fmla="*/ 43 w 223"/>
                <a:gd name="T11" fmla="*/ 33 h 59"/>
                <a:gd name="T12" fmla="*/ 66 w 223"/>
                <a:gd name="T13" fmla="*/ 22 h 59"/>
                <a:gd name="T14" fmla="*/ 72 w 223"/>
                <a:gd name="T15" fmla="*/ 36 h 59"/>
                <a:gd name="T16" fmla="*/ 102 w 223"/>
                <a:gd name="T17" fmla="*/ 52 h 59"/>
                <a:gd name="T18" fmla="*/ 105 w 223"/>
                <a:gd name="T19" fmla="*/ 52 h 59"/>
                <a:gd name="T20" fmla="*/ 108 w 223"/>
                <a:gd name="T21" fmla="*/ 52 h 59"/>
                <a:gd name="T22" fmla="*/ 118 w 223"/>
                <a:gd name="T23" fmla="*/ 57 h 59"/>
                <a:gd name="T24" fmla="*/ 127 w 223"/>
                <a:gd name="T25" fmla="*/ 59 h 59"/>
                <a:gd name="T26" fmla="*/ 144 w 223"/>
                <a:gd name="T27" fmla="*/ 56 h 59"/>
                <a:gd name="T28" fmla="*/ 167 w 223"/>
                <a:gd name="T29" fmla="*/ 51 h 59"/>
                <a:gd name="T30" fmla="*/ 176 w 223"/>
                <a:gd name="T31" fmla="*/ 52 h 59"/>
                <a:gd name="T32" fmla="*/ 197 w 223"/>
                <a:gd name="T33" fmla="*/ 56 h 59"/>
                <a:gd name="T34" fmla="*/ 204 w 223"/>
                <a:gd name="T35" fmla="*/ 55 h 59"/>
                <a:gd name="T36" fmla="*/ 210 w 223"/>
                <a:gd name="T37" fmla="*/ 42 h 59"/>
                <a:gd name="T38" fmla="*/ 185 w 223"/>
                <a:gd name="T39" fmla="*/ 30 h 59"/>
                <a:gd name="T40" fmla="*/ 170 w 223"/>
                <a:gd name="T41" fmla="*/ 16 h 59"/>
                <a:gd name="T42" fmla="*/ 167 w 223"/>
                <a:gd name="T43" fmla="*/ 16 h 59"/>
                <a:gd name="T44" fmla="*/ 160 w 223"/>
                <a:gd name="T45" fmla="*/ 23 h 59"/>
                <a:gd name="T46" fmla="*/ 158 w 223"/>
                <a:gd name="T47" fmla="*/ 25 h 59"/>
                <a:gd name="T48" fmla="*/ 150 w 223"/>
                <a:gd name="T49" fmla="*/ 23 h 59"/>
                <a:gd name="T50" fmla="*/ 123 w 223"/>
                <a:gd name="T51" fmla="*/ 15 h 59"/>
                <a:gd name="T52" fmla="*/ 115 w 223"/>
                <a:gd name="T53" fmla="*/ 14 h 59"/>
                <a:gd name="T54" fmla="*/ 112 w 223"/>
                <a:gd name="T55" fmla="*/ 14 h 59"/>
                <a:gd name="T56" fmla="*/ 108 w 223"/>
                <a:gd name="T57" fmla="*/ 15 h 59"/>
                <a:gd name="T58" fmla="*/ 94 w 223"/>
                <a:gd name="T59" fmla="*/ 13 h 59"/>
                <a:gd name="T60" fmla="*/ 71 w 223"/>
                <a:gd name="T61" fmla="*/ 4 h 59"/>
                <a:gd name="T62" fmla="*/ 69 w 223"/>
                <a:gd name="T63" fmla="*/ 4 h 59"/>
                <a:gd name="T64" fmla="*/ 64 w 223"/>
                <a:gd name="T65" fmla="*/ 5 h 59"/>
                <a:gd name="T66" fmla="*/ 46 w 223"/>
                <a:gd name="T67" fmla="*/ 1 h 59"/>
                <a:gd name="T68" fmla="*/ 40 w 223"/>
                <a:gd name="T6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3" h="59">
                  <a:moveTo>
                    <a:pt x="40" y="0"/>
                  </a:moveTo>
                  <a:cubicBezTo>
                    <a:pt x="34" y="0"/>
                    <a:pt x="28" y="2"/>
                    <a:pt x="25" y="3"/>
                  </a:cubicBezTo>
                  <a:cubicBezTo>
                    <a:pt x="22" y="4"/>
                    <a:pt x="32" y="7"/>
                    <a:pt x="24" y="11"/>
                  </a:cubicBezTo>
                  <a:cubicBezTo>
                    <a:pt x="15" y="16"/>
                    <a:pt x="0" y="22"/>
                    <a:pt x="13" y="27"/>
                  </a:cubicBezTo>
                  <a:cubicBezTo>
                    <a:pt x="22" y="31"/>
                    <a:pt x="24" y="34"/>
                    <a:pt x="32" y="34"/>
                  </a:cubicBezTo>
                  <a:cubicBezTo>
                    <a:pt x="34" y="34"/>
                    <a:pt x="38" y="34"/>
                    <a:pt x="43" y="33"/>
                  </a:cubicBezTo>
                  <a:cubicBezTo>
                    <a:pt x="60" y="28"/>
                    <a:pt x="62" y="22"/>
                    <a:pt x="66" y="22"/>
                  </a:cubicBezTo>
                  <a:cubicBezTo>
                    <a:pt x="71" y="22"/>
                    <a:pt x="65" y="31"/>
                    <a:pt x="72" y="36"/>
                  </a:cubicBezTo>
                  <a:cubicBezTo>
                    <a:pt x="78" y="40"/>
                    <a:pt x="83" y="52"/>
                    <a:pt x="102" y="52"/>
                  </a:cubicBezTo>
                  <a:cubicBezTo>
                    <a:pt x="103" y="52"/>
                    <a:pt x="104" y="52"/>
                    <a:pt x="105" y="52"/>
                  </a:cubicBezTo>
                  <a:cubicBezTo>
                    <a:pt x="106" y="52"/>
                    <a:pt x="107" y="52"/>
                    <a:pt x="108" y="52"/>
                  </a:cubicBezTo>
                  <a:cubicBezTo>
                    <a:pt x="113" y="52"/>
                    <a:pt x="116" y="55"/>
                    <a:pt x="118" y="57"/>
                  </a:cubicBezTo>
                  <a:cubicBezTo>
                    <a:pt x="120" y="57"/>
                    <a:pt x="121" y="59"/>
                    <a:pt x="127" y="59"/>
                  </a:cubicBezTo>
                  <a:cubicBezTo>
                    <a:pt x="130" y="59"/>
                    <a:pt x="136" y="58"/>
                    <a:pt x="144" y="56"/>
                  </a:cubicBezTo>
                  <a:cubicBezTo>
                    <a:pt x="150" y="54"/>
                    <a:pt x="157" y="51"/>
                    <a:pt x="167" y="51"/>
                  </a:cubicBezTo>
                  <a:cubicBezTo>
                    <a:pt x="170" y="51"/>
                    <a:pt x="173" y="52"/>
                    <a:pt x="176" y="52"/>
                  </a:cubicBezTo>
                  <a:cubicBezTo>
                    <a:pt x="186" y="55"/>
                    <a:pt x="192" y="56"/>
                    <a:pt x="197" y="56"/>
                  </a:cubicBezTo>
                  <a:cubicBezTo>
                    <a:pt x="199" y="56"/>
                    <a:pt x="202" y="56"/>
                    <a:pt x="204" y="55"/>
                  </a:cubicBezTo>
                  <a:cubicBezTo>
                    <a:pt x="210" y="52"/>
                    <a:pt x="223" y="46"/>
                    <a:pt x="210" y="42"/>
                  </a:cubicBezTo>
                  <a:cubicBezTo>
                    <a:pt x="197" y="38"/>
                    <a:pt x="187" y="35"/>
                    <a:pt x="185" y="30"/>
                  </a:cubicBezTo>
                  <a:cubicBezTo>
                    <a:pt x="184" y="24"/>
                    <a:pt x="176" y="18"/>
                    <a:pt x="170" y="16"/>
                  </a:cubicBezTo>
                  <a:cubicBezTo>
                    <a:pt x="169" y="16"/>
                    <a:pt x="168" y="16"/>
                    <a:pt x="167" y="16"/>
                  </a:cubicBezTo>
                  <a:cubicBezTo>
                    <a:pt x="162" y="16"/>
                    <a:pt x="157" y="20"/>
                    <a:pt x="160" y="23"/>
                  </a:cubicBezTo>
                  <a:cubicBezTo>
                    <a:pt x="162" y="24"/>
                    <a:pt x="161" y="25"/>
                    <a:pt x="158" y="25"/>
                  </a:cubicBezTo>
                  <a:cubicBezTo>
                    <a:pt x="156" y="25"/>
                    <a:pt x="153" y="24"/>
                    <a:pt x="150" y="23"/>
                  </a:cubicBezTo>
                  <a:cubicBezTo>
                    <a:pt x="144" y="19"/>
                    <a:pt x="131" y="16"/>
                    <a:pt x="123" y="15"/>
                  </a:cubicBezTo>
                  <a:cubicBezTo>
                    <a:pt x="120" y="15"/>
                    <a:pt x="118" y="14"/>
                    <a:pt x="115" y="14"/>
                  </a:cubicBezTo>
                  <a:cubicBezTo>
                    <a:pt x="114" y="14"/>
                    <a:pt x="113" y="14"/>
                    <a:pt x="112" y="14"/>
                  </a:cubicBezTo>
                  <a:cubicBezTo>
                    <a:pt x="110" y="14"/>
                    <a:pt x="109" y="15"/>
                    <a:pt x="108" y="15"/>
                  </a:cubicBezTo>
                  <a:cubicBezTo>
                    <a:pt x="103" y="15"/>
                    <a:pt x="99" y="14"/>
                    <a:pt x="94" y="13"/>
                  </a:cubicBezTo>
                  <a:cubicBezTo>
                    <a:pt x="83" y="10"/>
                    <a:pt x="78" y="4"/>
                    <a:pt x="71" y="4"/>
                  </a:cubicBezTo>
                  <a:cubicBezTo>
                    <a:pt x="71" y="4"/>
                    <a:pt x="70" y="4"/>
                    <a:pt x="69" y="4"/>
                  </a:cubicBezTo>
                  <a:cubicBezTo>
                    <a:pt x="67" y="5"/>
                    <a:pt x="66" y="5"/>
                    <a:pt x="64" y="5"/>
                  </a:cubicBezTo>
                  <a:cubicBezTo>
                    <a:pt x="58" y="5"/>
                    <a:pt x="52" y="3"/>
                    <a:pt x="46" y="1"/>
                  </a:cubicBezTo>
                  <a:cubicBezTo>
                    <a:pt x="44" y="0"/>
                    <a:pt x="42"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 name="Freeform 10"/>
            <p:cNvSpPr>
              <a:spLocks/>
            </p:cNvSpPr>
            <p:nvPr/>
          </p:nvSpPr>
          <p:spPr bwMode="auto">
            <a:xfrm>
              <a:off x="2533650" y="2332038"/>
              <a:ext cx="173038" cy="44450"/>
            </a:xfrm>
            <a:custGeom>
              <a:avLst/>
              <a:gdLst>
                <a:gd name="T0" fmla="*/ 18 w 46"/>
                <a:gd name="T1" fmla="*/ 0 h 12"/>
                <a:gd name="T2" fmla="*/ 8 w 46"/>
                <a:gd name="T3" fmla="*/ 1 h 12"/>
                <a:gd name="T4" fmla="*/ 10 w 46"/>
                <a:gd name="T5" fmla="*/ 10 h 12"/>
                <a:gd name="T6" fmla="*/ 11 w 46"/>
                <a:gd name="T7" fmla="*/ 10 h 12"/>
                <a:gd name="T8" fmla="*/ 14 w 46"/>
                <a:gd name="T9" fmla="*/ 10 h 12"/>
                <a:gd name="T10" fmla="*/ 30 w 46"/>
                <a:gd name="T11" fmla="*/ 12 h 12"/>
                <a:gd name="T12" fmla="*/ 32 w 46"/>
                <a:gd name="T13" fmla="*/ 12 h 12"/>
                <a:gd name="T14" fmla="*/ 40 w 46"/>
                <a:gd name="T15" fmla="*/ 9 h 12"/>
                <a:gd name="T16" fmla="*/ 34 w 46"/>
                <a:gd name="T17" fmla="*/ 2 h 12"/>
                <a:gd name="T18" fmla="*/ 18 w 4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12">
                  <a:moveTo>
                    <a:pt x="18" y="0"/>
                  </a:moveTo>
                  <a:cubicBezTo>
                    <a:pt x="14" y="0"/>
                    <a:pt x="11" y="1"/>
                    <a:pt x="8" y="1"/>
                  </a:cubicBezTo>
                  <a:cubicBezTo>
                    <a:pt x="0" y="3"/>
                    <a:pt x="1" y="10"/>
                    <a:pt x="10" y="10"/>
                  </a:cubicBezTo>
                  <a:cubicBezTo>
                    <a:pt x="11" y="10"/>
                    <a:pt x="11" y="10"/>
                    <a:pt x="11" y="10"/>
                  </a:cubicBezTo>
                  <a:cubicBezTo>
                    <a:pt x="12" y="10"/>
                    <a:pt x="13" y="10"/>
                    <a:pt x="14" y="10"/>
                  </a:cubicBezTo>
                  <a:cubicBezTo>
                    <a:pt x="20" y="10"/>
                    <a:pt x="26" y="11"/>
                    <a:pt x="30" y="12"/>
                  </a:cubicBezTo>
                  <a:cubicBezTo>
                    <a:pt x="30" y="12"/>
                    <a:pt x="31" y="12"/>
                    <a:pt x="32" y="12"/>
                  </a:cubicBezTo>
                  <a:cubicBezTo>
                    <a:pt x="34" y="12"/>
                    <a:pt x="36" y="11"/>
                    <a:pt x="40" y="9"/>
                  </a:cubicBezTo>
                  <a:cubicBezTo>
                    <a:pt x="46" y="5"/>
                    <a:pt x="43" y="3"/>
                    <a:pt x="34" y="2"/>
                  </a:cubicBezTo>
                  <a:cubicBezTo>
                    <a:pt x="29" y="1"/>
                    <a:pt x="23"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 name="Freeform 11"/>
            <p:cNvSpPr>
              <a:spLocks/>
            </p:cNvSpPr>
            <p:nvPr/>
          </p:nvSpPr>
          <p:spPr bwMode="auto">
            <a:xfrm>
              <a:off x="2432050" y="2181225"/>
              <a:ext cx="228600" cy="96838"/>
            </a:xfrm>
            <a:custGeom>
              <a:avLst/>
              <a:gdLst>
                <a:gd name="T0" fmla="*/ 33 w 61"/>
                <a:gd name="T1" fmla="*/ 0 h 26"/>
                <a:gd name="T2" fmla="*/ 14 w 61"/>
                <a:gd name="T3" fmla="*/ 5 h 26"/>
                <a:gd name="T4" fmla="*/ 12 w 61"/>
                <a:gd name="T5" fmla="*/ 17 h 26"/>
                <a:gd name="T6" fmla="*/ 30 w 61"/>
                <a:gd name="T7" fmla="*/ 23 h 26"/>
                <a:gd name="T8" fmla="*/ 39 w 61"/>
                <a:gd name="T9" fmla="*/ 26 h 26"/>
                <a:gd name="T10" fmla="*/ 50 w 61"/>
                <a:gd name="T11" fmla="*/ 23 h 26"/>
                <a:gd name="T12" fmla="*/ 55 w 61"/>
                <a:gd name="T13" fmla="*/ 13 h 26"/>
                <a:gd name="T14" fmla="*/ 48 w 61"/>
                <a:gd name="T15" fmla="*/ 1 h 26"/>
                <a:gd name="T16" fmla="*/ 33 w 61"/>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26">
                  <a:moveTo>
                    <a:pt x="33" y="0"/>
                  </a:moveTo>
                  <a:cubicBezTo>
                    <a:pt x="27" y="0"/>
                    <a:pt x="21" y="1"/>
                    <a:pt x="14" y="5"/>
                  </a:cubicBezTo>
                  <a:cubicBezTo>
                    <a:pt x="0" y="11"/>
                    <a:pt x="4" y="14"/>
                    <a:pt x="12" y="17"/>
                  </a:cubicBezTo>
                  <a:cubicBezTo>
                    <a:pt x="16" y="18"/>
                    <a:pt x="26" y="20"/>
                    <a:pt x="30" y="23"/>
                  </a:cubicBezTo>
                  <a:cubicBezTo>
                    <a:pt x="33" y="25"/>
                    <a:pt x="35" y="26"/>
                    <a:pt x="39" y="26"/>
                  </a:cubicBezTo>
                  <a:cubicBezTo>
                    <a:pt x="42" y="26"/>
                    <a:pt x="46" y="25"/>
                    <a:pt x="50" y="23"/>
                  </a:cubicBezTo>
                  <a:cubicBezTo>
                    <a:pt x="59" y="19"/>
                    <a:pt x="60" y="17"/>
                    <a:pt x="55" y="13"/>
                  </a:cubicBezTo>
                  <a:cubicBezTo>
                    <a:pt x="49" y="8"/>
                    <a:pt x="61" y="2"/>
                    <a:pt x="48" y="1"/>
                  </a:cubicBezTo>
                  <a:cubicBezTo>
                    <a:pt x="42" y="1"/>
                    <a:pt x="38" y="0"/>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 name="Freeform 12"/>
            <p:cNvSpPr>
              <a:spLocks/>
            </p:cNvSpPr>
            <p:nvPr/>
          </p:nvSpPr>
          <p:spPr bwMode="auto">
            <a:xfrm>
              <a:off x="2968625" y="2474913"/>
              <a:ext cx="241300" cy="82550"/>
            </a:xfrm>
            <a:custGeom>
              <a:avLst/>
              <a:gdLst>
                <a:gd name="T0" fmla="*/ 15 w 64"/>
                <a:gd name="T1" fmla="*/ 0 h 22"/>
                <a:gd name="T2" fmla="*/ 3 w 64"/>
                <a:gd name="T3" fmla="*/ 14 h 22"/>
                <a:gd name="T4" fmla="*/ 8 w 64"/>
                <a:gd name="T5" fmla="*/ 21 h 22"/>
                <a:gd name="T6" fmla="*/ 15 w 64"/>
                <a:gd name="T7" fmla="*/ 22 h 22"/>
                <a:gd name="T8" fmla="*/ 24 w 64"/>
                <a:gd name="T9" fmla="*/ 18 h 22"/>
                <a:gd name="T10" fmla="*/ 32 w 64"/>
                <a:gd name="T11" fmla="*/ 13 h 22"/>
                <a:gd name="T12" fmla="*/ 35 w 64"/>
                <a:gd name="T13" fmla="*/ 15 h 22"/>
                <a:gd name="T14" fmla="*/ 49 w 64"/>
                <a:gd name="T15" fmla="*/ 21 h 22"/>
                <a:gd name="T16" fmla="*/ 55 w 64"/>
                <a:gd name="T17" fmla="*/ 19 h 22"/>
                <a:gd name="T18" fmla="*/ 48 w 64"/>
                <a:gd name="T19" fmla="*/ 9 h 22"/>
                <a:gd name="T20" fmla="*/ 17 w 64"/>
                <a:gd name="T21" fmla="*/ 0 h 22"/>
                <a:gd name="T22" fmla="*/ 15 w 64"/>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22">
                  <a:moveTo>
                    <a:pt x="15" y="0"/>
                  </a:moveTo>
                  <a:cubicBezTo>
                    <a:pt x="8" y="0"/>
                    <a:pt x="6" y="11"/>
                    <a:pt x="3" y="14"/>
                  </a:cubicBezTo>
                  <a:cubicBezTo>
                    <a:pt x="0" y="16"/>
                    <a:pt x="0" y="17"/>
                    <a:pt x="8" y="21"/>
                  </a:cubicBezTo>
                  <a:cubicBezTo>
                    <a:pt x="11" y="22"/>
                    <a:pt x="13" y="22"/>
                    <a:pt x="15" y="22"/>
                  </a:cubicBezTo>
                  <a:cubicBezTo>
                    <a:pt x="20" y="22"/>
                    <a:pt x="23" y="21"/>
                    <a:pt x="24" y="18"/>
                  </a:cubicBezTo>
                  <a:cubicBezTo>
                    <a:pt x="26" y="16"/>
                    <a:pt x="30" y="13"/>
                    <a:pt x="32" y="13"/>
                  </a:cubicBezTo>
                  <a:cubicBezTo>
                    <a:pt x="33" y="13"/>
                    <a:pt x="35" y="14"/>
                    <a:pt x="35" y="15"/>
                  </a:cubicBezTo>
                  <a:cubicBezTo>
                    <a:pt x="37" y="17"/>
                    <a:pt x="42" y="21"/>
                    <a:pt x="49" y="21"/>
                  </a:cubicBezTo>
                  <a:cubicBezTo>
                    <a:pt x="51" y="21"/>
                    <a:pt x="53" y="20"/>
                    <a:pt x="55" y="19"/>
                  </a:cubicBezTo>
                  <a:cubicBezTo>
                    <a:pt x="64" y="15"/>
                    <a:pt x="57" y="12"/>
                    <a:pt x="48" y="9"/>
                  </a:cubicBezTo>
                  <a:cubicBezTo>
                    <a:pt x="39" y="6"/>
                    <a:pt x="26" y="2"/>
                    <a:pt x="17" y="0"/>
                  </a:cubicBezTo>
                  <a:cubicBezTo>
                    <a:pt x="16" y="0"/>
                    <a:pt x="16"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 name="Freeform 13"/>
            <p:cNvSpPr>
              <a:spLocks/>
            </p:cNvSpPr>
            <p:nvPr/>
          </p:nvSpPr>
          <p:spPr bwMode="auto">
            <a:xfrm>
              <a:off x="2871788" y="2176463"/>
              <a:ext cx="965200" cy="414338"/>
            </a:xfrm>
            <a:custGeom>
              <a:avLst/>
              <a:gdLst>
                <a:gd name="T0" fmla="*/ 66 w 257"/>
                <a:gd name="T1" fmla="*/ 0 h 110"/>
                <a:gd name="T2" fmla="*/ 46 w 257"/>
                <a:gd name="T3" fmla="*/ 12 h 110"/>
                <a:gd name="T4" fmla="*/ 42 w 257"/>
                <a:gd name="T5" fmla="*/ 19 h 110"/>
                <a:gd name="T6" fmla="*/ 41 w 257"/>
                <a:gd name="T7" fmla="*/ 19 h 110"/>
                <a:gd name="T8" fmla="*/ 42 w 257"/>
                <a:gd name="T9" fmla="*/ 7 h 110"/>
                <a:gd name="T10" fmla="*/ 39 w 257"/>
                <a:gd name="T11" fmla="*/ 1 h 110"/>
                <a:gd name="T12" fmla="*/ 32 w 257"/>
                <a:gd name="T13" fmla="*/ 2 h 110"/>
                <a:gd name="T14" fmla="*/ 3 w 257"/>
                <a:gd name="T15" fmla="*/ 12 h 110"/>
                <a:gd name="T16" fmla="*/ 14 w 257"/>
                <a:gd name="T17" fmla="*/ 32 h 110"/>
                <a:gd name="T18" fmla="*/ 31 w 257"/>
                <a:gd name="T19" fmla="*/ 36 h 110"/>
                <a:gd name="T20" fmla="*/ 67 w 257"/>
                <a:gd name="T21" fmla="*/ 38 h 110"/>
                <a:gd name="T22" fmla="*/ 85 w 257"/>
                <a:gd name="T23" fmla="*/ 40 h 110"/>
                <a:gd name="T24" fmla="*/ 91 w 257"/>
                <a:gd name="T25" fmla="*/ 38 h 110"/>
                <a:gd name="T26" fmla="*/ 95 w 257"/>
                <a:gd name="T27" fmla="*/ 36 h 110"/>
                <a:gd name="T28" fmla="*/ 102 w 257"/>
                <a:gd name="T29" fmla="*/ 39 h 110"/>
                <a:gd name="T30" fmla="*/ 121 w 257"/>
                <a:gd name="T31" fmla="*/ 49 h 110"/>
                <a:gd name="T32" fmla="*/ 137 w 257"/>
                <a:gd name="T33" fmla="*/ 57 h 110"/>
                <a:gd name="T34" fmla="*/ 129 w 257"/>
                <a:gd name="T35" fmla="*/ 69 h 110"/>
                <a:gd name="T36" fmla="*/ 129 w 257"/>
                <a:gd name="T37" fmla="*/ 78 h 110"/>
                <a:gd name="T38" fmla="*/ 126 w 257"/>
                <a:gd name="T39" fmla="*/ 78 h 110"/>
                <a:gd name="T40" fmla="*/ 106 w 257"/>
                <a:gd name="T41" fmla="*/ 76 h 110"/>
                <a:gd name="T42" fmla="*/ 101 w 257"/>
                <a:gd name="T43" fmla="*/ 77 h 110"/>
                <a:gd name="T44" fmla="*/ 104 w 257"/>
                <a:gd name="T45" fmla="*/ 87 h 110"/>
                <a:gd name="T46" fmla="*/ 113 w 257"/>
                <a:gd name="T47" fmla="*/ 90 h 110"/>
                <a:gd name="T48" fmla="*/ 124 w 257"/>
                <a:gd name="T49" fmla="*/ 87 h 110"/>
                <a:gd name="T50" fmla="*/ 130 w 257"/>
                <a:gd name="T51" fmla="*/ 86 h 110"/>
                <a:gd name="T52" fmla="*/ 143 w 257"/>
                <a:gd name="T53" fmla="*/ 90 h 110"/>
                <a:gd name="T54" fmla="*/ 176 w 257"/>
                <a:gd name="T55" fmla="*/ 104 h 110"/>
                <a:gd name="T56" fmla="*/ 199 w 257"/>
                <a:gd name="T57" fmla="*/ 109 h 110"/>
                <a:gd name="T58" fmla="*/ 205 w 257"/>
                <a:gd name="T59" fmla="*/ 110 h 110"/>
                <a:gd name="T60" fmla="*/ 208 w 257"/>
                <a:gd name="T61" fmla="*/ 107 h 110"/>
                <a:gd name="T62" fmla="*/ 187 w 257"/>
                <a:gd name="T63" fmla="*/ 96 h 110"/>
                <a:gd name="T64" fmla="*/ 189 w 257"/>
                <a:gd name="T65" fmla="*/ 95 h 110"/>
                <a:gd name="T66" fmla="*/ 212 w 257"/>
                <a:gd name="T67" fmla="*/ 102 h 110"/>
                <a:gd name="T68" fmla="*/ 216 w 257"/>
                <a:gd name="T69" fmla="*/ 103 h 110"/>
                <a:gd name="T70" fmla="*/ 224 w 257"/>
                <a:gd name="T71" fmla="*/ 99 h 110"/>
                <a:gd name="T72" fmla="*/ 212 w 257"/>
                <a:gd name="T73" fmla="*/ 86 h 110"/>
                <a:gd name="T74" fmla="*/ 190 w 257"/>
                <a:gd name="T75" fmla="*/ 69 h 110"/>
                <a:gd name="T76" fmla="*/ 196 w 257"/>
                <a:gd name="T77" fmla="*/ 67 h 110"/>
                <a:gd name="T78" fmla="*/ 210 w 257"/>
                <a:gd name="T79" fmla="*/ 74 h 110"/>
                <a:gd name="T80" fmla="*/ 227 w 257"/>
                <a:gd name="T81" fmla="*/ 85 h 110"/>
                <a:gd name="T82" fmla="*/ 234 w 257"/>
                <a:gd name="T83" fmla="*/ 81 h 110"/>
                <a:gd name="T84" fmla="*/ 244 w 257"/>
                <a:gd name="T85" fmla="*/ 65 h 110"/>
                <a:gd name="T86" fmla="*/ 215 w 257"/>
                <a:gd name="T87" fmla="*/ 57 h 110"/>
                <a:gd name="T88" fmla="*/ 192 w 257"/>
                <a:gd name="T89" fmla="*/ 53 h 110"/>
                <a:gd name="T90" fmla="*/ 194 w 257"/>
                <a:gd name="T91" fmla="*/ 44 h 110"/>
                <a:gd name="T92" fmla="*/ 185 w 257"/>
                <a:gd name="T93" fmla="*/ 32 h 110"/>
                <a:gd name="T94" fmla="*/ 144 w 257"/>
                <a:gd name="T95" fmla="*/ 22 h 110"/>
                <a:gd name="T96" fmla="*/ 116 w 257"/>
                <a:gd name="T97" fmla="*/ 14 h 110"/>
                <a:gd name="T98" fmla="*/ 89 w 257"/>
                <a:gd name="T99" fmla="*/ 18 h 110"/>
                <a:gd name="T100" fmla="*/ 82 w 257"/>
                <a:gd name="T101" fmla="*/ 18 h 110"/>
                <a:gd name="T102" fmla="*/ 78 w 257"/>
                <a:gd name="T103" fmla="*/ 11 h 110"/>
                <a:gd name="T104" fmla="*/ 66 w 257"/>
                <a:gd name="T10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7" h="110">
                  <a:moveTo>
                    <a:pt x="66" y="0"/>
                  </a:moveTo>
                  <a:cubicBezTo>
                    <a:pt x="55" y="0"/>
                    <a:pt x="46" y="10"/>
                    <a:pt x="46" y="12"/>
                  </a:cubicBezTo>
                  <a:cubicBezTo>
                    <a:pt x="46" y="14"/>
                    <a:pt x="47" y="19"/>
                    <a:pt x="42" y="19"/>
                  </a:cubicBezTo>
                  <a:cubicBezTo>
                    <a:pt x="42" y="19"/>
                    <a:pt x="42" y="19"/>
                    <a:pt x="41" y="19"/>
                  </a:cubicBezTo>
                  <a:cubicBezTo>
                    <a:pt x="36" y="18"/>
                    <a:pt x="38" y="12"/>
                    <a:pt x="42" y="7"/>
                  </a:cubicBezTo>
                  <a:cubicBezTo>
                    <a:pt x="46" y="3"/>
                    <a:pt x="45" y="1"/>
                    <a:pt x="39" y="1"/>
                  </a:cubicBezTo>
                  <a:cubicBezTo>
                    <a:pt x="38" y="1"/>
                    <a:pt x="35" y="1"/>
                    <a:pt x="32" y="2"/>
                  </a:cubicBezTo>
                  <a:cubicBezTo>
                    <a:pt x="21" y="3"/>
                    <a:pt x="6" y="5"/>
                    <a:pt x="3" y="12"/>
                  </a:cubicBezTo>
                  <a:cubicBezTo>
                    <a:pt x="0" y="19"/>
                    <a:pt x="2" y="31"/>
                    <a:pt x="14" y="32"/>
                  </a:cubicBezTo>
                  <a:cubicBezTo>
                    <a:pt x="26" y="32"/>
                    <a:pt x="29" y="34"/>
                    <a:pt x="31" y="36"/>
                  </a:cubicBezTo>
                  <a:cubicBezTo>
                    <a:pt x="33" y="37"/>
                    <a:pt x="53" y="37"/>
                    <a:pt x="67" y="38"/>
                  </a:cubicBezTo>
                  <a:cubicBezTo>
                    <a:pt x="74" y="39"/>
                    <a:pt x="80" y="40"/>
                    <a:pt x="85" y="40"/>
                  </a:cubicBezTo>
                  <a:cubicBezTo>
                    <a:pt x="89" y="40"/>
                    <a:pt x="91" y="39"/>
                    <a:pt x="91" y="38"/>
                  </a:cubicBezTo>
                  <a:cubicBezTo>
                    <a:pt x="91" y="36"/>
                    <a:pt x="93" y="36"/>
                    <a:pt x="95" y="36"/>
                  </a:cubicBezTo>
                  <a:cubicBezTo>
                    <a:pt x="98" y="36"/>
                    <a:pt x="101" y="37"/>
                    <a:pt x="102" y="39"/>
                  </a:cubicBezTo>
                  <a:cubicBezTo>
                    <a:pt x="105" y="43"/>
                    <a:pt x="110" y="47"/>
                    <a:pt x="121" y="49"/>
                  </a:cubicBezTo>
                  <a:cubicBezTo>
                    <a:pt x="132" y="50"/>
                    <a:pt x="139" y="52"/>
                    <a:pt x="137" y="57"/>
                  </a:cubicBezTo>
                  <a:cubicBezTo>
                    <a:pt x="135" y="63"/>
                    <a:pt x="140" y="66"/>
                    <a:pt x="129" y="69"/>
                  </a:cubicBezTo>
                  <a:cubicBezTo>
                    <a:pt x="119" y="72"/>
                    <a:pt x="141" y="78"/>
                    <a:pt x="129" y="78"/>
                  </a:cubicBezTo>
                  <a:cubicBezTo>
                    <a:pt x="128" y="78"/>
                    <a:pt x="127" y="78"/>
                    <a:pt x="126" y="78"/>
                  </a:cubicBezTo>
                  <a:cubicBezTo>
                    <a:pt x="114" y="77"/>
                    <a:pt x="109" y="76"/>
                    <a:pt x="106" y="76"/>
                  </a:cubicBezTo>
                  <a:cubicBezTo>
                    <a:pt x="105" y="76"/>
                    <a:pt x="103" y="76"/>
                    <a:pt x="101" y="77"/>
                  </a:cubicBezTo>
                  <a:cubicBezTo>
                    <a:pt x="96" y="80"/>
                    <a:pt x="100" y="83"/>
                    <a:pt x="104" y="87"/>
                  </a:cubicBezTo>
                  <a:cubicBezTo>
                    <a:pt x="106" y="88"/>
                    <a:pt x="109" y="90"/>
                    <a:pt x="113" y="90"/>
                  </a:cubicBezTo>
                  <a:cubicBezTo>
                    <a:pt x="116" y="90"/>
                    <a:pt x="120" y="89"/>
                    <a:pt x="124" y="87"/>
                  </a:cubicBezTo>
                  <a:cubicBezTo>
                    <a:pt x="125" y="86"/>
                    <a:pt x="127" y="86"/>
                    <a:pt x="130" y="86"/>
                  </a:cubicBezTo>
                  <a:cubicBezTo>
                    <a:pt x="134" y="86"/>
                    <a:pt x="138" y="87"/>
                    <a:pt x="143" y="90"/>
                  </a:cubicBezTo>
                  <a:cubicBezTo>
                    <a:pt x="150" y="95"/>
                    <a:pt x="163" y="100"/>
                    <a:pt x="176" y="104"/>
                  </a:cubicBezTo>
                  <a:cubicBezTo>
                    <a:pt x="189" y="107"/>
                    <a:pt x="197" y="108"/>
                    <a:pt x="199" y="109"/>
                  </a:cubicBezTo>
                  <a:cubicBezTo>
                    <a:pt x="200" y="110"/>
                    <a:pt x="203" y="110"/>
                    <a:pt x="205" y="110"/>
                  </a:cubicBezTo>
                  <a:cubicBezTo>
                    <a:pt x="209" y="110"/>
                    <a:pt x="212" y="109"/>
                    <a:pt x="208" y="107"/>
                  </a:cubicBezTo>
                  <a:cubicBezTo>
                    <a:pt x="200" y="103"/>
                    <a:pt x="185" y="98"/>
                    <a:pt x="187" y="96"/>
                  </a:cubicBezTo>
                  <a:cubicBezTo>
                    <a:pt x="187" y="95"/>
                    <a:pt x="188" y="95"/>
                    <a:pt x="189" y="95"/>
                  </a:cubicBezTo>
                  <a:cubicBezTo>
                    <a:pt x="194" y="95"/>
                    <a:pt x="208" y="100"/>
                    <a:pt x="212" y="102"/>
                  </a:cubicBezTo>
                  <a:cubicBezTo>
                    <a:pt x="213" y="103"/>
                    <a:pt x="215" y="103"/>
                    <a:pt x="216" y="103"/>
                  </a:cubicBezTo>
                  <a:cubicBezTo>
                    <a:pt x="219" y="103"/>
                    <a:pt x="222" y="101"/>
                    <a:pt x="224" y="99"/>
                  </a:cubicBezTo>
                  <a:cubicBezTo>
                    <a:pt x="227" y="96"/>
                    <a:pt x="222" y="89"/>
                    <a:pt x="212" y="86"/>
                  </a:cubicBezTo>
                  <a:cubicBezTo>
                    <a:pt x="202" y="82"/>
                    <a:pt x="186" y="73"/>
                    <a:pt x="190" y="69"/>
                  </a:cubicBezTo>
                  <a:cubicBezTo>
                    <a:pt x="192" y="68"/>
                    <a:pt x="194" y="67"/>
                    <a:pt x="196" y="67"/>
                  </a:cubicBezTo>
                  <a:cubicBezTo>
                    <a:pt x="200" y="67"/>
                    <a:pt x="205" y="70"/>
                    <a:pt x="210" y="74"/>
                  </a:cubicBezTo>
                  <a:cubicBezTo>
                    <a:pt x="216" y="79"/>
                    <a:pt x="221" y="85"/>
                    <a:pt x="227" y="85"/>
                  </a:cubicBezTo>
                  <a:cubicBezTo>
                    <a:pt x="229" y="85"/>
                    <a:pt x="231" y="84"/>
                    <a:pt x="234" y="81"/>
                  </a:cubicBezTo>
                  <a:cubicBezTo>
                    <a:pt x="243" y="73"/>
                    <a:pt x="257" y="66"/>
                    <a:pt x="244" y="65"/>
                  </a:cubicBezTo>
                  <a:cubicBezTo>
                    <a:pt x="231" y="65"/>
                    <a:pt x="227" y="58"/>
                    <a:pt x="215" y="57"/>
                  </a:cubicBezTo>
                  <a:cubicBezTo>
                    <a:pt x="203" y="56"/>
                    <a:pt x="198" y="57"/>
                    <a:pt x="192" y="53"/>
                  </a:cubicBezTo>
                  <a:cubicBezTo>
                    <a:pt x="187" y="50"/>
                    <a:pt x="188" y="45"/>
                    <a:pt x="194" y="44"/>
                  </a:cubicBezTo>
                  <a:cubicBezTo>
                    <a:pt x="200" y="42"/>
                    <a:pt x="199" y="36"/>
                    <a:pt x="185" y="32"/>
                  </a:cubicBezTo>
                  <a:cubicBezTo>
                    <a:pt x="171" y="29"/>
                    <a:pt x="152" y="26"/>
                    <a:pt x="144" y="22"/>
                  </a:cubicBezTo>
                  <a:cubicBezTo>
                    <a:pt x="136" y="18"/>
                    <a:pt x="127" y="14"/>
                    <a:pt x="116" y="14"/>
                  </a:cubicBezTo>
                  <a:cubicBezTo>
                    <a:pt x="105" y="14"/>
                    <a:pt x="99" y="16"/>
                    <a:pt x="89" y="18"/>
                  </a:cubicBezTo>
                  <a:cubicBezTo>
                    <a:pt x="86" y="18"/>
                    <a:pt x="84" y="18"/>
                    <a:pt x="82" y="18"/>
                  </a:cubicBezTo>
                  <a:cubicBezTo>
                    <a:pt x="77" y="18"/>
                    <a:pt x="76" y="16"/>
                    <a:pt x="78" y="11"/>
                  </a:cubicBezTo>
                  <a:cubicBezTo>
                    <a:pt x="80" y="4"/>
                    <a:pt x="77" y="0"/>
                    <a:pt x="6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 name="Freeform 14"/>
            <p:cNvSpPr>
              <a:spLocks/>
            </p:cNvSpPr>
            <p:nvPr/>
          </p:nvSpPr>
          <p:spPr bwMode="auto">
            <a:xfrm>
              <a:off x="2690813" y="2170113"/>
              <a:ext cx="180975" cy="77788"/>
            </a:xfrm>
            <a:custGeom>
              <a:avLst/>
              <a:gdLst>
                <a:gd name="T0" fmla="*/ 23 w 48"/>
                <a:gd name="T1" fmla="*/ 0 h 21"/>
                <a:gd name="T2" fmla="*/ 16 w 48"/>
                <a:gd name="T3" fmla="*/ 0 h 21"/>
                <a:gd name="T4" fmla="*/ 1 w 48"/>
                <a:gd name="T5" fmla="*/ 9 h 21"/>
                <a:gd name="T6" fmla="*/ 2 w 48"/>
                <a:gd name="T7" fmla="*/ 18 h 21"/>
                <a:gd name="T8" fmla="*/ 10 w 48"/>
                <a:gd name="T9" fmla="*/ 21 h 21"/>
                <a:gd name="T10" fmla="*/ 15 w 48"/>
                <a:gd name="T11" fmla="*/ 20 h 21"/>
                <a:gd name="T12" fmla="*/ 37 w 48"/>
                <a:gd name="T13" fmla="*/ 9 h 21"/>
                <a:gd name="T14" fmla="*/ 38 w 48"/>
                <a:gd name="T15" fmla="*/ 1 h 21"/>
                <a:gd name="T16" fmla="*/ 23 w 4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1">
                  <a:moveTo>
                    <a:pt x="23" y="0"/>
                  </a:moveTo>
                  <a:cubicBezTo>
                    <a:pt x="21" y="0"/>
                    <a:pt x="19" y="0"/>
                    <a:pt x="16" y="0"/>
                  </a:cubicBezTo>
                  <a:cubicBezTo>
                    <a:pt x="5" y="1"/>
                    <a:pt x="1" y="0"/>
                    <a:pt x="1" y="9"/>
                  </a:cubicBezTo>
                  <a:cubicBezTo>
                    <a:pt x="1" y="13"/>
                    <a:pt x="0" y="15"/>
                    <a:pt x="2" y="18"/>
                  </a:cubicBezTo>
                  <a:cubicBezTo>
                    <a:pt x="3" y="19"/>
                    <a:pt x="6" y="21"/>
                    <a:pt x="10" y="21"/>
                  </a:cubicBezTo>
                  <a:cubicBezTo>
                    <a:pt x="11" y="21"/>
                    <a:pt x="13" y="21"/>
                    <a:pt x="15" y="20"/>
                  </a:cubicBezTo>
                  <a:cubicBezTo>
                    <a:pt x="21" y="18"/>
                    <a:pt x="33" y="11"/>
                    <a:pt x="37" y="9"/>
                  </a:cubicBezTo>
                  <a:cubicBezTo>
                    <a:pt x="42" y="8"/>
                    <a:pt x="48" y="1"/>
                    <a:pt x="38" y="1"/>
                  </a:cubicBezTo>
                  <a:cubicBezTo>
                    <a:pt x="31" y="0"/>
                    <a:pt x="28"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 name="Freeform 15"/>
            <p:cNvSpPr>
              <a:spLocks/>
            </p:cNvSpPr>
            <p:nvPr/>
          </p:nvSpPr>
          <p:spPr bwMode="auto">
            <a:xfrm>
              <a:off x="3405188" y="1790700"/>
              <a:ext cx="1992313" cy="868363"/>
            </a:xfrm>
            <a:custGeom>
              <a:avLst/>
              <a:gdLst>
                <a:gd name="T0" fmla="*/ 295 w 531"/>
                <a:gd name="T1" fmla="*/ 0 h 231"/>
                <a:gd name="T2" fmla="*/ 281 w 531"/>
                <a:gd name="T3" fmla="*/ 8 h 231"/>
                <a:gd name="T4" fmla="*/ 259 w 531"/>
                <a:gd name="T5" fmla="*/ 7 h 231"/>
                <a:gd name="T6" fmla="*/ 222 w 531"/>
                <a:gd name="T7" fmla="*/ 13 h 231"/>
                <a:gd name="T8" fmla="*/ 190 w 531"/>
                <a:gd name="T9" fmla="*/ 12 h 231"/>
                <a:gd name="T10" fmla="*/ 126 w 531"/>
                <a:gd name="T11" fmla="*/ 18 h 231"/>
                <a:gd name="T12" fmla="*/ 87 w 531"/>
                <a:gd name="T13" fmla="*/ 32 h 231"/>
                <a:gd name="T14" fmla="*/ 61 w 531"/>
                <a:gd name="T15" fmla="*/ 41 h 231"/>
                <a:gd name="T16" fmla="*/ 69 w 531"/>
                <a:gd name="T17" fmla="*/ 41 h 231"/>
                <a:gd name="T18" fmla="*/ 37 w 531"/>
                <a:gd name="T19" fmla="*/ 54 h 231"/>
                <a:gd name="T20" fmla="*/ 33 w 531"/>
                <a:gd name="T21" fmla="*/ 68 h 231"/>
                <a:gd name="T22" fmla="*/ 51 w 531"/>
                <a:gd name="T23" fmla="*/ 84 h 231"/>
                <a:gd name="T24" fmla="*/ 68 w 531"/>
                <a:gd name="T25" fmla="*/ 83 h 231"/>
                <a:gd name="T26" fmla="*/ 122 w 531"/>
                <a:gd name="T27" fmla="*/ 86 h 231"/>
                <a:gd name="T28" fmla="*/ 162 w 531"/>
                <a:gd name="T29" fmla="*/ 129 h 231"/>
                <a:gd name="T30" fmla="*/ 195 w 531"/>
                <a:gd name="T31" fmla="*/ 128 h 231"/>
                <a:gd name="T32" fmla="*/ 172 w 531"/>
                <a:gd name="T33" fmla="*/ 169 h 231"/>
                <a:gd name="T34" fmla="*/ 228 w 531"/>
                <a:gd name="T35" fmla="*/ 222 h 231"/>
                <a:gd name="T36" fmla="*/ 247 w 531"/>
                <a:gd name="T37" fmla="*/ 225 h 231"/>
                <a:gd name="T38" fmla="*/ 262 w 531"/>
                <a:gd name="T39" fmla="*/ 225 h 231"/>
                <a:gd name="T40" fmla="*/ 277 w 531"/>
                <a:gd name="T41" fmla="*/ 196 h 231"/>
                <a:gd name="T42" fmla="*/ 301 w 531"/>
                <a:gd name="T43" fmla="*/ 181 h 231"/>
                <a:gd name="T44" fmla="*/ 321 w 531"/>
                <a:gd name="T45" fmla="*/ 175 h 231"/>
                <a:gd name="T46" fmla="*/ 337 w 531"/>
                <a:gd name="T47" fmla="*/ 170 h 231"/>
                <a:gd name="T48" fmla="*/ 362 w 531"/>
                <a:gd name="T49" fmla="*/ 153 h 231"/>
                <a:gd name="T50" fmla="*/ 378 w 531"/>
                <a:gd name="T51" fmla="*/ 156 h 231"/>
                <a:gd name="T52" fmla="*/ 429 w 531"/>
                <a:gd name="T53" fmla="*/ 142 h 231"/>
                <a:gd name="T54" fmla="*/ 438 w 531"/>
                <a:gd name="T55" fmla="*/ 116 h 231"/>
                <a:gd name="T56" fmla="*/ 451 w 531"/>
                <a:gd name="T57" fmla="*/ 108 h 231"/>
                <a:gd name="T58" fmla="*/ 463 w 531"/>
                <a:gd name="T59" fmla="*/ 101 h 231"/>
                <a:gd name="T60" fmla="*/ 462 w 531"/>
                <a:gd name="T61" fmla="*/ 72 h 231"/>
                <a:gd name="T62" fmla="*/ 484 w 531"/>
                <a:gd name="T63" fmla="*/ 43 h 231"/>
                <a:gd name="T64" fmla="*/ 523 w 531"/>
                <a:gd name="T65" fmla="*/ 21 h 231"/>
                <a:gd name="T66" fmla="*/ 497 w 531"/>
                <a:gd name="T67" fmla="*/ 20 h 231"/>
                <a:gd name="T68" fmla="*/ 422 w 531"/>
                <a:gd name="T69" fmla="*/ 35 h 231"/>
                <a:gd name="T70" fmla="*/ 419 w 531"/>
                <a:gd name="T71" fmla="*/ 30 h 231"/>
                <a:gd name="T72" fmla="*/ 449 w 531"/>
                <a:gd name="T73" fmla="*/ 10 h 231"/>
                <a:gd name="T74" fmla="*/ 392 w 531"/>
                <a:gd name="T75" fmla="*/ 6 h 231"/>
                <a:gd name="T76" fmla="*/ 355 w 531"/>
                <a:gd name="T77" fmla="*/ 0 h 231"/>
                <a:gd name="T78" fmla="*/ 315 w 531"/>
                <a:gd name="T79" fmla="*/ 2 h 231"/>
                <a:gd name="T80" fmla="*/ 307 w 531"/>
                <a:gd name="T81" fmla="*/ 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31">
                  <a:moveTo>
                    <a:pt x="299" y="0"/>
                  </a:moveTo>
                  <a:cubicBezTo>
                    <a:pt x="298" y="0"/>
                    <a:pt x="296" y="0"/>
                    <a:pt x="295" y="0"/>
                  </a:cubicBezTo>
                  <a:cubicBezTo>
                    <a:pt x="285" y="2"/>
                    <a:pt x="280" y="6"/>
                    <a:pt x="282" y="7"/>
                  </a:cubicBezTo>
                  <a:cubicBezTo>
                    <a:pt x="282" y="8"/>
                    <a:pt x="282" y="8"/>
                    <a:pt x="281" y="8"/>
                  </a:cubicBezTo>
                  <a:cubicBezTo>
                    <a:pt x="279" y="8"/>
                    <a:pt x="272" y="7"/>
                    <a:pt x="264" y="7"/>
                  </a:cubicBezTo>
                  <a:cubicBezTo>
                    <a:pt x="262" y="7"/>
                    <a:pt x="260" y="7"/>
                    <a:pt x="259" y="7"/>
                  </a:cubicBezTo>
                  <a:cubicBezTo>
                    <a:pt x="249" y="7"/>
                    <a:pt x="242" y="8"/>
                    <a:pt x="236" y="8"/>
                  </a:cubicBezTo>
                  <a:cubicBezTo>
                    <a:pt x="230" y="8"/>
                    <a:pt x="233" y="13"/>
                    <a:pt x="222" y="13"/>
                  </a:cubicBezTo>
                  <a:cubicBezTo>
                    <a:pt x="221" y="13"/>
                    <a:pt x="221" y="13"/>
                    <a:pt x="220" y="13"/>
                  </a:cubicBezTo>
                  <a:cubicBezTo>
                    <a:pt x="206" y="13"/>
                    <a:pt x="193" y="12"/>
                    <a:pt x="190" y="12"/>
                  </a:cubicBezTo>
                  <a:cubicBezTo>
                    <a:pt x="187" y="12"/>
                    <a:pt x="184" y="12"/>
                    <a:pt x="165" y="15"/>
                  </a:cubicBezTo>
                  <a:cubicBezTo>
                    <a:pt x="146" y="17"/>
                    <a:pt x="136" y="17"/>
                    <a:pt x="126" y="18"/>
                  </a:cubicBezTo>
                  <a:cubicBezTo>
                    <a:pt x="115" y="18"/>
                    <a:pt x="99" y="20"/>
                    <a:pt x="104" y="25"/>
                  </a:cubicBezTo>
                  <a:cubicBezTo>
                    <a:pt x="108" y="31"/>
                    <a:pt x="103" y="32"/>
                    <a:pt x="87" y="32"/>
                  </a:cubicBezTo>
                  <a:cubicBezTo>
                    <a:pt x="70" y="32"/>
                    <a:pt x="53" y="37"/>
                    <a:pt x="53" y="38"/>
                  </a:cubicBezTo>
                  <a:cubicBezTo>
                    <a:pt x="53" y="39"/>
                    <a:pt x="54" y="41"/>
                    <a:pt x="61" y="41"/>
                  </a:cubicBezTo>
                  <a:cubicBezTo>
                    <a:pt x="62" y="41"/>
                    <a:pt x="64" y="41"/>
                    <a:pt x="66" y="41"/>
                  </a:cubicBezTo>
                  <a:cubicBezTo>
                    <a:pt x="67" y="41"/>
                    <a:pt x="68" y="41"/>
                    <a:pt x="69" y="41"/>
                  </a:cubicBezTo>
                  <a:cubicBezTo>
                    <a:pt x="77" y="41"/>
                    <a:pt x="80" y="44"/>
                    <a:pt x="71" y="48"/>
                  </a:cubicBezTo>
                  <a:cubicBezTo>
                    <a:pt x="61" y="53"/>
                    <a:pt x="47" y="53"/>
                    <a:pt x="37" y="54"/>
                  </a:cubicBezTo>
                  <a:cubicBezTo>
                    <a:pt x="26" y="54"/>
                    <a:pt x="0" y="57"/>
                    <a:pt x="11" y="62"/>
                  </a:cubicBezTo>
                  <a:cubicBezTo>
                    <a:pt x="22" y="67"/>
                    <a:pt x="33" y="67"/>
                    <a:pt x="33" y="68"/>
                  </a:cubicBezTo>
                  <a:cubicBezTo>
                    <a:pt x="33" y="69"/>
                    <a:pt x="26" y="70"/>
                    <a:pt x="35" y="74"/>
                  </a:cubicBezTo>
                  <a:cubicBezTo>
                    <a:pt x="44" y="78"/>
                    <a:pt x="49" y="82"/>
                    <a:pt x="51" y="84"/>
                  </a:cubicBezTo>
                  <a:cubicBezTo>
                    <a:pt x="52" y="85"/>
                    <a:pt x="54" y="86"/>
                    <a:pt x="56" y="86"/>
                  </a:cubicBezTo>
                  <a:cubicBezTo>
                    <a:pt x="59" y="86"/>
                    <a:pt x="64" y="85"/>
                    <a:pt x="68" y="83"/>
                  </a:cubicBezTo>
                  <a:cubicBezTo>
                    <a:pt x="71" y="82"/>
                    <a:pt x="76" y="81"/>
                    <a:pt x="83" y="81"/>
                  </a:cubicBezTo>
                  <a:cubicBezTo>
                    <a:pt x="96" y="81"/>
                    <a:pt x="113" y="83"/>
                    <a:pt x="122" y="86"/>
                  </a:cubicBezTo>
                  <a:cubicBezTo>
                    <a:pt x="135" y="91"/>
                    <a:pt x="156" y="103"/>
                    <a:pt x="156" y="112"/>
                  </a:cubicBezTo>
                  <a:cubicBezTo>
                    <a:pt x="157" y="121"/>
                    <a:pt x="154" y="129"/>
                    <a:pt x="162" y="129"/>
                  </a:cubicBezTo>
                  <a:cubicBezTo>
                    <a:pt x="167" y="129"/>
                    <a:pt x="176" y="125"/>
                    <a:pt x="184" y="125"/>
                  </a:cubicBezTo>
                  <a:cubicBezTo>
                    <a:pt x="187" y="125"/>
                    <a:pt x="191" y="125"/>
                    <a:pt x="195" y="128"/>
                  </a:cubicBezTo>
                  <a:cubicBezTo>
                    <a:pt x="206" y="138"/>
                    <a:pt x="211" y="150"/>
                    <a:pt x="195" y="154"/>
                  </a:cubicBezTo>
                  <a:cubicBezTo>
                    <a:pt x="178" y="158"/>
                    <a:pt x="169" y="160"/>
                    <a:pt x="172" y="169"/>
                  </a:cubicBezTo>
                  <a:cubicBezTo>
                    <a:pt x="175" y="179"/>
                    <a:pt x="188" y="196"/>
                    <a:pt x="203" y="207"/>
                  </a:cubicBezTo>
                  <a:cubicBezTo>
                    <a:pt x="211" y="213"/>
                    <a:pt x="221" y="222"/>
                    <a:pt x="228" y="222"/>
                  </a:cubicBezTo>
                  <a:cubicBezTo>
                    <a:pt x="231" y="222"/>
                    <a:pt x="235" y="222"/>
                    <a:pt x="238" y="222"/>
                  </a:cubicBezTo>
                  <a:cubicBezTo>
                    <a:pt x="242" y="222"/>
                    <a:pt x="246" y="222"/>
                    <a:pt x="247" y="225"/>
                  </a:cubicBezTo>
                  <a:cubicBezTo>
                    <a:pt x="249" y="227"/>
                    <a:pt x="252" y="231"/>
                    <a:pt x="255" y="231"/>
                  </a:cubicBezTo>
                  <a:cubicBezTo>
                    <a:pt x="257" y="231"/>
                    <a:pt x="259" y="229"/>
                    <a:pt x="262" y="225"/>
                  </a:cubicBezTo>
                  <a:cubicBezTo>
                    <a:pt x="268" y="213"/>
                    <a:pt x="273" y="211"/>
                    <a:pt x="272" y="206"/>
                  </a:cubicBezTo>
                  <a:cubicBezTo>
                    <a:pt x="271" y="201"/>
                    <a:pt x="272" y="199"/>
                    <a:pt x="277" y="196"/>
                  </a:cubicBezTo>
                  <a:cubicBezTo>
                    <a:pt x="283" y="194"/>
                    <a:pt x="288" y="191"/>
                    <a:pt x="288" y="188"/>
                  </a:cubicBezTo>
                  <a:cubicBezTo>
                    <a:pt x="288" y="184"/>
                    <a:pt x="297" y="182"/>
                    <a:pt x="301" y="181"/>
                  </a:cubicBezTo>
                  <a:cubicBezTo>
                    <a:pt x="304" y="180"/>
                    <a:pt x="315" y="175"/>
                    <a:pt x="320" y="175"/>
                  </a:cubicBezTo>
                  <a:cubicBezTo>
                    <a:pt x="320" y="175"/>
                    <a:pt x="321" y="175"/>
                    <a:pt x="321" y="175"/>
                  </a:cubicBezTo>
                  <a:cubicBezTo>
                    <a:pt x="322" y="175"/>
                    <a:pt x="323" y="175"/>
                    <a:pt x="323" y="175"/>
                  </a:cubicBezTo>
                  <a:cubicBezTo>
                    <a:pt x="327" y="175"/>
                    <a:pt x="329" y="174"/>
                    <a:pt x="337" y="170"/>
                  </a:cubicBezTo>
                  <a:cubicBezTo>
                    <a:pt x="347" y="165"/>
                    <a:pt x="356" y="161"/>
                    <a:pt x="356" y="157"/>
                  </a:cubicBezTo>
                  <a:cubicBezTo>
                    <a:pt x="356" y="155"/>
                    <a:pt x="359" y="153"/>
                    <a:pt x="362" y="153"/>
                  </a:cubicBezTo>
                  <a:cubicBezTo>
                    <a:pt x="363" y="153"/>
                    <a:pt x="364" y="154"/>
                    <a:pt x="366" y="154"/>
                  </a:cubicBezTo>
                  <a:cubicBezTo>
                    <a:pt x="368" y="155"/>
                    <a:pt x="373" y="156"/>
                    <a:pt x="378" y="156"/>
                  </a:cubicBezTo>
                  <a:cubicBezTo>
                    <a:pt x="383" y="156"/>
                    <a:pt x="388" y="156"/>
                    <a:pt x="393" y="154"/>
                  </a:cubicBezTo>
                  <a:cubicBezTo>
                    <a:pt x="404" y="151"/>
                    <a:pt x="425" y="143"/>
                    <a:pt x="429" y="142"/>
                  </a:cubicBezTo>
                  <a:cubicBezTo>
                    <a:pt x="434" y="141"/>
                    <a:pt x="448" y="135"/>
                    <a:pt x="445" y="127"/>
                  </a:cubicBezTo>
                  <a:cubicBezTo>
                    <a:pt x="441" y="120"/>
                    <a:pt x="433" y="123"/>
                    <a:pt x="438" y="116"/>
                  </a:cubicBezTo>
                  <a:cubicBezTo>
                    <a:pt x="443" y="110"/>
                    <a:pt x="444" y="108"/>
                    <a:pt x="449" y="108"/>
                  </a:cubicBezTo>
                  <a:cubicBezTo>
                    <a:pt x="450" y="108"/>
                    <a:pt x="450" y="108"/>
                    <a:pt x="451" y="108"/>
                  </a:cubicBezTo>
                  <a:cubicBezTo>
                    <a:pt x="451" y="108"/>
                    <a:pt x="452" y="108"/>
                    <a:pt x="452" y="108"/>
                  </a:cubicBezTo>
                  <a:cubicBezTo>
                    <a:pt x="458" y="108"/>
                    <a:pt x="459" y="103"/>
                    <a:pt x="463" y="101"/>
                  </a:cubicBezTo>
                  <a:cubicBezTo>
                    <a:pt x="466" y="98"/>
                    <a:pt x="465" y="91"/>
                    <a:pt x="463" y="86"/>
                  </a:cubicBezTo>
                  <a:cubicBezTo>
                    <a:pt x="461" y="81"/>
                    <a:pt x="453" y="81"/>
                    <a:pt x="462" y="72"/>
                  </a:cubicBezTo>
                  <a:cubicBezTo>
                    <a:pt x="471" y="62"/>
                    <a:pt x="471" y="61"/>
                    <a:pt x="471" y="56"/>
                  </a:cubicBezTo>
                  <a:cubicBezTo>
                    <a:pt x="471" y="50"/>
                    <a:pt x="477" y="46"/>
                    <a:pt x="484" y="43"/>
                  </a:cubicBezTo>
                  <a:cubicBezTo>
                    <a:pt x="490" y="40"/>
                    <a:pt x="498" y="35"/>
                    <a:pt x="512" y="32"/>
                  </a:cubicBezTo>
                  <a:cubicBezTo>
                    <a:pt x="525" y="28"/>
                    <a:pt x="531" y="29"/>
                    <a:pt x="523" y="21"/>
                  </a:cubicBezTo>
                  <a:cubicBezTo>
                    <a:pt x="519" y="18"/>
                    <a:pt x="517" y="18"/>
                    <a:pt x="514" y="18"/>
                  </a:cubicBezTo>
                  <a:cubicBezTo>
                    <a:pt x="510" y="18"/>
                    <a:pt x="505" y="19"/>
                    <a:pt x="497" y="20"/>
                  </a:cubicBezTo>
                  <a:cubicBezTo>
                    <a:pt x="484" y="21"/>
                    <a:pt x="461" y="25"/>
                    <a:pt x="452" y="27"/>
                  </a:cubicBezTo>
                  <a:cubicBezTo>
                    <a:pt x="443" y="28"/>
                    <a:pt x="428" y="33"/>
                    <a:pt x="422" y="35"/>
                  </a:cubicBezTo>
                  <a:cubicBezTo>
                    <a:pt x="420" y="35"/>
                    <a:pt x="419" y="35"/>
                    <a:pt x="418" y="35"/>
                  </a:cubicBezTo>
                  <a:cubicBezTo>
                    <a:pt x="414" y="35"/>
                    <a:pt x="413" y="33"/>
                    <a:pt x="419" y="30"/>
                  </a:cubicBezTo>
                  <a:cubicBezTo>
                    <a:pt x="427" y="27"/>
                    <a:pt x="444" y="24"/>
                    <a:pt x="446" y="21"/>
                  </a:cubicBezTo>
                  <a:cubicBezTo>
                    <a:pt x="449" y="17"/>
                    <a:pt x="467" y="12"/>
                    <a:pt x="449" y="10"/>
                  </a:cubicBezTo>
                  <a:cubicBezTo>
                    <a:pt x="431" y="9"/>
                    <a:pt x="420" y="6"/>
                    <a:pt x="406" y="6"/>
                  </a:cubicBezTo>
                  <a:cubicBezTo>
                    <a:pt x="401" y="6"/>
                    <a:pt x="396" y="6"/>
                    <a:pt x="392" y="6"/>
                  </a:cubicBezTo>
                  <a:cubicBezTo>
                    <a:pt x="386" y="6"/>
                    <a:pt x="380" y="6"/>
                    <a:pt x="376" y="4"/>
                  </a:cubicBezTo>
                  <a:cubicBezTo>
                    <a:pt x="369" y="2"/>
                    <a:pt x="364" y="0"/>
                    <a:pt x="355" y="0"/>
                  </a:cubicBezTo>
                  <a:cubicBezTo>
                    <a:pt x="353" y="0"/>
                    <a:pt x="350" y="0"/>
                    <a:pt x="347" y="1"/>
                  </a:cubicBezTo>
                  <a:cubicBezTo>
                    <a:pt x="335" y="2"/>
                    <a:pt x="319" y="1"/>
                    <a:pt x="315" y="2"/>
                  </a:cubicBezTo>
                  <a:cubicBezTo>
                    <a:pt x="314" y="2"/>
                    <a:pt x="314" y="2"/>
                    <a:pt x="313" y="2"/>
                  </a:cubicBezTo>
                  <a:cubicBezTo>
                    <a:pt x="312" y="2"/>
                    <a:pt x="310" y="2"/>
                    <a:pt x="307" y="1"/>
                  </a:cubicBezTo>
                  <a:cubicBezTo>
                    <a:pt x="305" y="0"/>
                    <a:pt x="302" y="0"/>
                    <a:pt x="29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 name="Freeform 16"/>
            <p:cNvSpPr>
              <a:spLocks/>
            </p:cNvSpPr>
            <p:nvPr/>
          </p:nvSpPr>
          <p:spPr bwMode="auto">
            <a:xfrm>
              <a:off x="3014663" y="3654425"/>
              <a:ext cx="363538" cy="74613"/>
            </a:xfrm>
            <a:custGeom>
              <a:avLst/>
              <a:gdLst>
                <a:gd name="T0" fmla="*/ 19 w 97"/>
                <a:gd name="T1" fmla="*/ 0 h 20"/>
                <a:gd name="T2" fmla="*/ 5 w 97"/>
                <a:gd name="T3" fmla="*/ 4 h 20"/>
                <a:gd name="T4" fmla="*/ 3 w 97"/>
                <a:gd name="T5" fmla="*/ 8 h 20"/>
                <a:gd name="T6" fmla="*/ 14 w 97"/>
                <a:gd name="T7" fmla="*/ 10 h 20"/>
                <a:gd name="T8" fmla="*/ 17 w 97"/>
                <a:gd name="T9" fmla="*/ 10 h 20"/>
                <a:gd name="T10" fmla="*/ 19 w 97"/>
                <a:gd name="T11" fmla="*/ 5 h 20"/>
                <a:gd name="T12" fmla="*/ 22 w 97"/>
                <a:gd name="T13" fmla="*/ 3 h 20"/>
                <a:gd name="T14" fmla="*/ 33 w 97"/>
                <a:gd name="T15" fmla="*/ 4 h 20"/>
                <a:gd name="T16" fmla="*/ 45 w 97"/>
                <a:gd name="T17" fmla="*/ 8 h 20"/>
                <a:gd name="T18" fmla="*/ 57 w 97"/>
                <a:gd name="T19" fmla="*/ 10 h 20"/>
                <a:gd name="T20" fmla="*/ 68 w 97"/>
                <a:gd name="T21" fmla="*/ 16 h 20"/>
                <a:gd name="T22" fmla="*/ 80 w 97"/>
                <a:gd name="T23" fmla="*/ 20 h 20"/>
                <a:gd name="T24" fmla="*/ 87 w 97"/>
                <a:gd name="T25" fmla="*/ 20 h 20"/>
                <a:gd name="T26" fmla="*/ 94 w 97"/>
                <a:gd name="T27" fmla="*/ 19 h 20"/>
                <a:gd name="T28" fmla="*/ 87 w 97"/>
                <a:gd name="T29" fmla="*/ 15 h 20"/>
                <a:gd name="T30" fmla="*/ 71 w 97"/>
                <a:gd name="T31" fmla="*/ 10 h 20"/>
                <a:gd name="T32" fmla="*/ 51 w 97"/>
                <a:gd name="T33" fmla="*/ 3 h 20"/>
                <a:gd name="T34" fmla="*/ 44 w 97"/>
                <a:gd name="T35" fmla="*/ 0 h 20"/>
                <a:gd name="T36" fmla="*/ 43 w 97"/>
                <a:gd name="T37" fmla="*/ 0 h 20"/>
                <a:gd name="T38" fmla="*/ 40 w 97"/>
                <a:gd name="T39" fmla="*/ 0 h 20"/>
                <a:gd name="T40" fmla="*/ 20 w 97"/>
                <a:gd name="T41" fmla="*/ 0 h 20"/>
                <a:gd name="T42" fmla="*/ 19 w 9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20">
                  <a:moveTo>
                    <a:pt x="19" y="0"/>
                  </a:moveTo>
                  <a:cubicBezTo>
                    <a:pt x="14" y="0"/>
                    <a:pt x="9" y="4"/>
                    <a:pt x="5" y="4"/>
                  </a:cubicBezTo>
                  <a:cubicBezTo>
                    <a:pt x="1" y="4"/>
                    <a:pt x="0" y="6"/>
                    <a:pt x="3" y="8"/>
                  </a:cubicBezTo>
                  <a:cubicBezTo>
                    <a:pt x="5" y="9"/>
                    <a:pt x="8" y="9"/>
                    <a:pt x="14" y="10"/>
                  </a:cubicBezTo>
                  <a:cubicBezTo>
                    <a:pt x="15" y="10"/>
                    <a:pt x="16" y="10"/>
                    <a:pt x="17" y="10"/>
                  </a:cubicBezTo>
                  <a:cubicBezTo>
                    <a:pt x="21" y="10"/>
                    <a:pt x="23" y="8"/>
                    <a:pt x="19" y="5"/>
                  </a:cubicBezTo>
                  <a:cubicBezTo>
                    <a:pt x="16" y="4"/>
                    <a:pt x="19" y="3"/>
                    <a:pt x="22" y="3"/>
                  </a:cubicBezTo>
                  <a:cubicBezTo>
                    <a:pt x="26" y="3"/>
                    <a:pt x="30" y="4"/>
                    <a:pt x="33" y="4"/>
                  </a:cubicBezTo>
                  <a:cubicBezTo>
                    <a:pt x="39" y="4"/>
                    <a:pt x="43" y="5"/>
                    <a:pt x="45" y="8"/>
                  </a:cubicBezTo>
                  <a:cubicBezTo>
                    <a:pt x="47" y="10"/>
                    <a:pt x="52" y="10"/>
                    <a:pt x="57" y="10"/>
                  </a:cubicBezTo>
                  <a:cubicBezTo>
                    <a:pt x="62" y="11"/>
                    <a:pt x="68" y="14"/>
                    <a:pt x="68" y="16"/>
                  </a:cubicBezTo>
                  <a:cubicBezTo>
                    <a:pt x="68" y="18"/>
                    <a:pt x="73" y="20"/>
                    <a:pt x="80" y="20"/>
                  </a:cubicBezTo>
                  <a:cubicBezTo>
                    <a:pt x="83" y="20"/>
                    <a:pt x="85" y="20"/>
                    <a:pt x="87" y="20"/>
                  </a:cubicBezTo>
                  <a:cubicBezTo>
                    <a:pt x="90" y="20"/>
                    <a:pt x="92" y="20"/>
                    <a:pt x="94" y="19"/>
                  </a:cubicBezTo>
                  <a:cubicBezTo>
                    <a:pt x="97" y="17"/>
                    <a:pt x="91" y="16"/>
                    <a:pt x="87" y="15"/>
                  </a:cubicBezTo>
                  <a:cubicBezTo>
                    <a:pt x="83" y="13"/>
                    <a:pt x="75" y="10"/>
                    <a:pt x="71" y="10"/>
                  </a:cubicBezTo>
                  <a:cubicBezTo>
                    <a:pt x="67" y="9"/>
                    <a:pt x="53" y="5"/>
                    <a:pt x="51" y="3"/>
                  </a:cubicBezTo>
                  <a:cubicBezTo>
                    <a:pt x="49" y="1"/>
                    <a:pt x="48" y="0"/>
                    <a:pt x="44" y="0"/>
                  </a:cubicBezTo>
                  <a:cubicBezTo>
                    <a:pt x="44" y="0"/>
                    <a:pt x="44" y="0"/>
                    <a:pt x="43" y="0"/>
                  </a:cubicBezTo>
                  <a:cubicBezTo>
                    <a:pt x="42" y="0"/>
                    <a:pt x="41" y="0"/>
                    <a:pt x="40" y="0"/>
                  </a:cubicBezTo>
                  <a:cubicBezTo>
                    <a:pt x="34" y="0"/>
                    <a:pt x="24" y="0"/>
                    <a:pt x="20" y="0"/>
                  </a:cubicBezTo>
                  <a:cubicBezTo>
                    <a:pt x="20" y="0"/>
                    <a:pt x="20"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 name="Freeform 17"/>
            <p:cNvSpPr>
              <a:spLocks/>
            </p:cNvSpPr>
            <p:nvPr/>
          </p:nvSpPr>
          <p:spPr bwMode="auto">
            <a:xfrm>
              <a:off x="3370263" y="3733800"/>
              <a:ext cx="206375" cy="55563"/>
            </a:xfrm>
            <a:custGeom>
              <a:avLst/>
              <a:gdLst>
                <a:gd name="T0" fmla="*/ 21 w 55"/>
                <a:gd name="T1" fmla="*/ 0 h 15"/>
                <a:gd name="T2" fmla="*/ 10 w 55"/>
                <a:gd name="T3" fmla="*/ 2 h 15"/>
                <a:gd name="T4" fmla="*/ 5 w 55"/>
                <a:gd name="T5" fmla="*/ 9 h 15"/>
                <a:gd name="T6" fmla="*/ 3 w 55"/>
                <a:gd name="T7" fmla="*/ 14 h 15"/>
                <a:gd name="T8" fmla="*/ 4 w 55"/>
                <a:gd name="T9" fmla="*/ 14 h 15"/>
                <a:gd name="T10" fmla="*/ 13 w 55"/>
                <a:gd name="T11" fmla="*/ 14 h 15"/>
                <a:gd name="T12" fmla="*/ 20 w 55"/>
                <a:gd name="T13" fmla="*/ 14 h 15"/>
                <a:gd name="T14" fmla="*/ 30 w 55"/>
                <a:gd name="T15" fmla="*/ 15 h 15"/>
                <a:gd name="T16" fmla="*/ 34 w 55"/>
                <a:gd name="T17" fmla="*/ 14 h 15"/>
                <a:gd name="T18" fmla="*/ 47 w 55"/>
                <a:gd name="T19" fmla="*/ 11 h 15"/>
                <a:gd name="T20" fmla="*/ 51 w 55"/>
                <a:gd name="T21" fmla="*/ 6 h 15"/>
                <a:gd name="T22" fmla="*/ 29 w 55"/>
                <a:gd name="T23" fmla="*/ 1 h 15"/>
                <a:gd name="T24" fmla="*/ 21 w 55"/>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15">
                  <a:moveTo>
                    <a:pt x="21" y="0"/>
                  </a:moveTo>
                  <a:cubicBezTo>
                    <a:pt x="16" y="0"/>
                    <a:pt x="12" y="1"/>
                    <a:pt x="10" y="2"/>
                  </a:cubicBezTo>
                  <a:cubicBezTo>
                    <a:pt x="6" y="4"/>
                    <a:pt x="8" y="9"/>
                    <a:pt x="5" y="9"/>
                  </a:cubicBezTo>
                  <a:cubicBezTo>
                    <a:pt x="2" y="9"/>
                    <a:pt x="0" y="14"/>
                    <a:pt x="3" y="14"/>
                  </a:cubicBezTo>
                  <a:cubicBezTo>
                    <a:pt x="4" y="14"/>
                    <a:pt x="4" y="14"/>
                    <a:pt x="4" y="14"/>
                  </a:cubicBezTo>
                  <a:cubicBezTo>
                    <a:pt x="6" y="14"/>
                    <a:pt x="9" y="14"/>
                    <a:pt x="13" y="14"/>
                  </a:cubicBezTo>
                  <a:cubicBezTo>
                    <a:pt x="15" y="14"/>
                    <a:pt x="17" y="14"/>
                    <a:pt x="20" y="14"/>
                  </a:cubicBezTo>
                  <a:cubicBezTo>
                    <a:pt x="24" y="14"/>
                    <a:pt x="27" y="15"/>
                    <a:pt x="30" y="15"/>
                  </a:cubicBezTo>
                  <a:cubicBezTo>
                    <a:pt x="32" y="15"/>
                    <a:pt x="33" y="15"/>
                    <a:pt x="34" y="14"/>
                  </a:cubicBezTo>
                  <a:cubicBezTo>
                    <a:pt x="38" y="11"/>
                    <a:pt x="39" y="11"/>
                    <a:pt x="47" y="11"/>
                  </a:cubicBezTo>
                  <a:cubicBezTo>
                    <a:pt x="55" y="11"/>
                    <a:pt x="53" y="7"/>
                    <a:pt x="51" y="6"/>
                  </a:cubicBezTo>
                  <a:cubicBezTo>
                    <a:pt x="48" y="4"/>
                    <a:pt x="35" y="2"/>
                    <a:pt x="29" y="1"/>
                  </a:cubicBezTo>
                  <a:cubicBezTo>
                    <a:pt x="26" y="1"/>
                    <a:pt x="2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7" name="Freeform 18"/>
            <p:cNvSpPr>
              <a:spLocks/>
            </p:cNvSpPr>
            <p:nvPr/>
          </p:nvSpPr>
          <p:spPr bwMode="auto">
            <a:xfrm>
              <a:off x="3232150" y="3756025"/>
              <a:ext cx="93663" cy="30163"/>
            </a:xfrm>
            <a:custGeom>
              <a:avLst/>
              <a:gdLst>
                <a:gd name="T0" fmla="*/ 7 w 25"/>
                <a:gd name="T1" fmla="*/ 0 h 8"/>
                <a:gd name="T2" fmla="*/ 3 w 25"/>
                <a:gd name="T3" fmla="*/ 3 h 8"/>
                <a:gd name="T4" fmla="*/ 13 w 25"/>
                <a:gd name="T5" fmla="*/ 8 h 8"/>
                <a:gd name="T6" fmla="*/ 16 w 25"/>
                <a:gd name="T7" fmla="*/ 8 h 8"/>
                <a:gd name="T8" fmla="*/ 22 w 25"/>
                <a:gd name="T9" fmla="*/ 8 h 8"/>
                <a:gd name="T10" fmla="*/ 18 w 25"/>
                <a:gd name="T11" fmla="*/ 4 h 8"/>
                <a:gd name="T12" fmla="*/ 11 w 25"/>
                <a:gd name="T13" fmla="*/ 1 h 8"/>
                <a:gd name="T14" fmla="*/ 7 w 25"/>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8">
                  <a:moveTo>
                    <a:pt x="7" y="0"/>
                  </a:moveTo>
                  <a:cubicBezTo>
                    <a:pt x="3" y="0"/>
                    <a:pt x="0" y="1"/>
                    <a:pt x="3" y="3"/>
                  </a:cubicBezTo>
                  <a:cubicBezTo>
                    <a:pt x="7" y="6"/>
                    <a:pt x="12" y="7"/>
                    <a:pt x="13" y="8"/>
                  </a:cubicBezTo>
                  <a:cubicBezTo>
                    <a:pt x="14" y="8"/>
                    <a:pt x="15" y="8"/>
                    <a:pt x="16" y="8"/>
                  </a:cubicBezTo>
                  <a:cubicBezTo>
                    <a:pt x="18" y="8"/>
                    <a:pt x="20" y="8"/>
                    <a:pt x="22" y="8"/>
                  </a:cubicBezTo>
                  <a:cubicBezTo>
                    <a:pt x="25" y="7"/>
                    <a:pt x="22" y="5"/>
                    <a:pt x="18" y="4"/>
                  </a:cubicBezTo>
                  <a:cubicBezTo>
                    <a:pt x="14" y="2"/>
                    <a:pt x="14" y="1"/>
                    <a:pt x="11" y="1"/>
                  </a:cubicBezTo>
                  <a:cubicBezTo>
                    <a:pt x="10" y="1"/>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 name="Freeform 19"/>
            <p:cNvSpPr>
              <a:spLocks/>
            </p:cNvSpPr>
            <p:nvPr/>
          </p:nvSpPr>
          <p:spPr bwMode="auto">
            <a:xfrm>
              <a:off x="3378200" y="3692525"/>
              <a:ext cx="44450" cy="19050"/>
            </a:xfrm>
            <a:custGeom>
              <a:avLst/>
              <a:gdLst>
                <a:gd name="T0" fmla="*/ 7 w 12"/>
                <a:gd name="T1" fmla="*/ 0 h 5"/>
                <a:gd name="T2" fmla="*/ 1 w 12"/>
                <a:gd name="T3" fmla="*/ 2 h 5"/>
                <a:gd name="T4" fmla="*/ 6 w 12"/>
                <a:gd name="T5" fmla="*/ 5 h 5"/>
                <a:gd name="T6" fmla="*/ 11 w 12"/>
                <a:gd name="T7" fmla="*/ 1 h 5"/>
                <a:gd name="T8" fmla="*/ 7 w 12"/>
                <a:gd name="T9" fmla="*/ 0 h 5"/>
              </a:gdLst>
              <a:ahLst/>
              <a:cxnLst>
                <a:cxn ang="0">
                  <a:pos x="T0" y="T1"/>
                </a:cxn>
                <a:cxn ang="0">
                  <a:pos x="T2" y="T3"/>
                </a:cxn>
                <a:cxn ang="0">
                  <a:pos x="T4" y="T5"/>
                </a:cxn>
                <a:cxn ang="0">
                  <a:pos x="T6" y="T7"/>
                </a:cxn>
                <a:cxn ang="0">
                  <a:pos x="T8" y="T9"/>
                </a:cxn>
              </a:cxnLst>
              <a:rect l="0" t="0" r="r" b="b"/>
              <a:pathLst>
                <a:path w="12" h="5">
                  <a:moveTo>
                    <a:pt x="7" y="0"/>
                  </a:moveTo>
                  <a:cubicBezTo>
                    <a:pt x="5" y="0"/>
                    <a:pt x="2" y="1"/>
                    <a:pt x="1" y="2"/>
                  </a:cubicBezTo>
                  <a:cubicBezTo>
                    <a:pt x="0" y="3"/>
                    <a:pt x="3" y="5"/>
                    <a:pt x="6" y="5"/>
                  </a:cubicBezTo>
                  <a:cubicBezTo>
                    <a:pt x="9" y="5"/>
                    <a:pt x="12" y="4"/>
                    <a:pt x="11" y="1"/>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9" name="Freeform 20"/>
            <p:cNvSpPr>
              <a:spLocks/>
            </p:cNvSpPr>
            <p:nvPr/>
          </p:nvSpPr>
          <p:spPr bwMode="auto">
            <a:xfrm>
              <a:off x="3587750" y="3748088"/>
              <a:ext cx="123825" cy="30163"/>
            </a:xfrm>
            <a:custGeom>
              <a:avLst/>
              <a:gdLst>
                <a:gd name="T0" fmla="*/ 27 w 33"/>
                <a:gd name="T1" fmla="*/ 0 h 8"/>
                <a:gd name="T2" fmla="*/ 11 w 33"/>
                <a:gd name="T3" fmla="*/ 1 h 8"/>
                <a:gd name="T4" fmla="*/ 2 w 33"/>
                <a:gd name="T5" fmla="*/ 4 h 8"/>
                <a:gd name="T6" fmla="*/ 7 w 33"/>
                <a:gd name="T7" fmla="*/ 8 h 8"/>
                <a:gd name="T8" fmla="*/ 10 w 33"/>
                <a:gd name="T9" fmla="*/ 8 h 8"/>
                <a:gd name="T10" fmla="*/ 22 w 33"/>
                <a:gd name="T11" fmla="*/ 3 h 8"/>
                <a:gd name="T12" fmla="*/ 27 w 3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3" h="8">
                  <a:moveTo>
                    <a:pt x="27" y="0"/>
                  </a:moveTo>
                  <a:cubicBezTo>
                    <a:pt x="21" y="0"/>
                    <a:pt x="14" y="1"/>
                    <a:pt x="11" y="1"/>
                  </a:cubicBezTo>
                  <a:cubicBezTo>
                    <a:pt x="6" y="1"/>
                    <a:pt x="0" y="2"/>
                    <a:pt x="2" y="4"/>
                  </a:cubicBezTo>
                  <a:cubicBezTo>
                    <a:pt x="3" y="6"/>
                    <a:pt x="4" y="8"/>
                    <a:pt x="7" y="8"/>
                  </a:cubicBezTo>
                  <a:cubicBezTo>
                    <a:pt x="8" y="8"/>
                    <a:pt x="9" y="8"/>
                    <a:pt x="10" y="8"/>
                  </a:cubicBezTo>
                  <a:cubicBezTo>
                    <a:pt x="16" y="7"/>
                    <a:pt x="20" y="4"/>
                    <a:pt x="22" y="3"/>
                  </a:cubicBezTo>
                  <a:cubicBezTo>
                    <a:pt x="25" y="2"/>
                    <a:pt x="33"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0" name="Freeform 21"/>
            <p:cNvSpPr>
              <a:spLocks/>
            </p:cNvSpPr>
            <p:nvPr/>
          </p:nvSpPr>
          <p:spPr bwMode="auto">
            <a:xfrm>
              <a:off x="3783013" y="3940175"/>
              <a:ext cx="60325" cy="30163"/>
            </a:xfrm>
            <a:custGeom>
              <a:avLst/>
              <a:gdLst>
                <a:gd name="T0" fmla="*/ 10 w 16"/>
                <a:gd name="T1" fmla="*/ 0 h 8"/>
                <a:gd name="T2" fmla="*/ 8 w 16"/>
                <a:gd name="T3" fmla="*/ 0 h 8"/>
                <a:gd name="T4" fmla="*/ 1 w 16"/>
                <a:gd name="T5" fmla="*/ 5 h 8"/>
                <a:gd name="T6" fmla="*/ 6 w 16"/>
                <a:gd name="T7" fmla="*/ 8 h 8"/>
                <a:gd name="T8" fmla="*/ 7 w 16"/>
                <a:gd name="T9" fmla="*/ 8 h 8"/>
                <a:gd name="T10" fmla="*/ 16 w 16"/>
                <a:gd name="T11" fmla="*/ 3 h 8"/>
                <a:gd name="T12" fmla="*/ 10 w 16"/>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10" y="0"/>
                  </a:moveTo>
                  <a:cubicBezTo>
                    <a:pt x="9" y="0"/>
                    <a:pt x="9" y="0"/>
                    <a:pt x="8" y="0"/>
                  </a:cubicBezTo>
                  <a:cubicBezTo>
                    <a:pt x="3" y="1"/>
                    <a:pt x="0" y="3"/>
                    <a:pt x="1" y="5"/>
                  </a:cubicBezTo>
                  <a:cubicBezTo>
                    <a:pt x="2" y="7"/>
                    <a:pt x="3" y="8"/>
                    <a:pt x="6" y="8"/>
                  </a:cubicBezTo>
                  <a:cubicBezTo>
                    <a:pt x="7" y="8"/>
                    <a:pt x="7" y="8"/>
                    <a:pt x="7" y="8"/>
                  </a:cubicBezTo>
                  <a:cubicBezTo>
                    <a:pt x="12" y="8"/>
                    <a:pt x="16" y="4"/>
                    <a:pt x="16" y="3"/>
                  </a:cubicBezTo>
                  <a:cubicBezTo>
                    <a:pt x="16" y="3"/>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1" name="Freeform 22"/>
            <p:cNvSpPr>
              <a:spLocks/>
            </p:cNvSpPr>
            <p:nvPr/>
          </p:nvSpPr>
          <p:spPr bwMode="auto">
            <a:xfrm>
              <a:off x="3854450" y="3890963"/>
              <a:ext cx="76200" cy="34925"/>
            </a:xfrm>
            <a:custGeom>
              <a:avLst/>
              <a:gdLst>
                <a:gd name="T0" fmla="*/ 13 w 20"/>
                <a:gd name="T1" fmla="*/ 0 h 9"/>
                <a:gd name="T2" fmla="*/ 9 w 20"/>
                <a:gd name="T3" fmla="*/ 0 h 9"/>
                <a:gd name="T4" fmla="*/ 4 w 20"/>
                <a:gd name="T5" fmla="*/ 5 h 9"/>
                <a:gd name="T6" fmla="*/ 5 w 20"/>
                <a:gd name="T7" fmla="*/ 9 h 9"/>
                <a:gd name="T8" fmla="*/ 7 w 20"/>
                <a:gd name="T9" fmla="*/ 9 h 9"/>
                <a:gd name="T10" fmla="*/ 11 w 20"/>
                <a:gd name="T11" fmla="*/ 7 h 9"/>
                <a:gd name="T12" fmla="*/ 14 w 20"/>
                <a:gd name="T13" fmla="*/ 5 h 9"/>
                <a:gd name="T14" fmla="*/ 16 w 20"/>
                <a:gd name="T15" fmla="*/ 0 h 9"/>
                <a:gd name="T16" fmla="*/ 13 w 20"/>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9">
                  <a:moveTo>
                    <a:pt x="13" y="0"/>
                  </a:moveTo>
                  <a:cubicBezTo>
                    <a:pt x="11" y="0"/>
                    <a:pt x="9" y="0"/>
                    <a:pt x="9" y="0"/>
                  </a:cubicBezTo>
                  <a:cubicBezTo>
                    <a:pt x="9" y="1"/>
                    <a:pt x="7" y="4"/>
                    <a:pt x="4" y="5"/>
                  </a:cubicBezTo>
                  <a:cubicBezTo>
                    <a:pt x="0" y="6"/>
                    <a:pt x="1" y="7"/>
                    <a:pt x="5" y="9"/>
                  </a:cubicBezTo>
                  <a:cubicBezTo>
                    <a:pt x="6" y="9"/>
                    <a:pt x="6" y="9"/>
                    <a:pt x="7" y="9"/>
                  </a:cubicBezTo>
                  <a:cubicBezTo>
                    <a:pt x="9" y="9"/>
                    <a:pt x="11" y="8"/>
                    <a:pt x="11" y="7"/>
                  </a:cubicBezTo>
                  <a:cubicBezTo>
                    <a:pt x="11" y="6"/>
                    <a:pt x="8" y="6"/>
                    <a:pt x="14" y="5"/>
                  </a:cubicBezTo>
                  <a:cubicBezTo>
                    <a:pt x="20" y="3"/>
                    <a:pt x="18" y="2"/>
                    <a:pt x="16" y="0"/>
                  </a:cubicBezTo>
                  <a:cubicBezTo>
                    <a:pt x="15" y="0"/>
                    <a:pt x="14"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2" name="Freeform 23"/>
            <p:cNvSpPr>
              <a:spLocks/>
            </p:cNvSpPr>
            <p:nvPr/>
          </p:nvSpPr>
          <p:spPr bwMode="auto">
            <a:xfrm>
              <a:off x="3903663" y="3865563"/>
              <a:ext cx="41275" cy="22225"/>
            </a:xfrm>
            <a:custGeom>
              <a:avLst/>
              <a:gdLst>
                <a:gd name="T0" fmla="*/ 4 w 11"/>
                <a:gd name="T1" fmla="*/ 0 h 6"/>
                <a:gd name="T2" fmla="*/ 0 w 11"/>
                <a:gd name="T3" fmla="*/ 3 h 6"/>
                <a:gd name="T4" fmla="*/ 4 w 11"/>
                <a:gd name="T5" fmla="*/ 6 h 6"/>
                <a:gd name="T6" fmla="*/ 6 w 11"/>
                <a:gd name="T7" fmla="*/ 6 h 6"/>
                <a:gd name="T8" fmla="*/ 11 w 11"/>
                <a:gd name="T9" fmla="*/ 3 h 6"/>
                <a:gd name="T10" fmla="*/ 4 w 11"/>
                <a:gd name="T11" fmla="*/ 0 h 6"/>
              </a:gdLst>
              <a:ahLst/>
              <a:cxnLst>
                <a:cxn ang="0">
                  <a:pos x="T0" y="T1"/>
                </a:cxn>
                <a:cxn ang="0">
                  <a:pos x="T2" y="T3"/>
                </a:cxn>
                <a:cxn ang="0">
                  <a:pos x="T4" y="T5"/>
                </a:cxn>
                <a:cxn ang="0">
                  <a:pos x="T6" y="T7"/>
                </a:cxn>
                <a:cxn ang="0">
                  <a:pos x="T8" y="T9"/>
                </a:cxn>
                <a:cxn ang="0">
                  <a:pos x="T10" y="T11"/>
                </a:cxn>
              </a:cxnLst>
              <a:rect l="0" t="0" r="r" b="b"/>
              <a:pathLst>
                <a:path w="11" h="6">
                  <a:moveTo>
                    <a:pt x="4" y="0"/>
                  </a:moveTo>
                  <a:cubicBezTo>
                    <a:pt x="1" y="0"/>
                    <a:pt x="0" y="2"/>
                    <a:pt x="0" y="3"/>
                  </a:cubicBezTo>
                  <a:cubicBezTo>
                    <a:pt x="1" y="4"/>
                    <a:pt x="2" y="6"/>
                    <a:pt x="4" y="6"/>
                  </a:cubicBezTo>
                  <a:cubicBezTo>
                    <a:pt x="5" y="6"/>
                    <a:pt x="5" y="6"/>
                    <a:pt x="6" y="6"/>
                  </a:cubicBezTo>
                  <a:cubicBezTo>
                    <a:pt x="8" y="6"/>
                    <a:pt x="10" y="5"/>
                    <a:pt x="11" y="3"/>
                  </a:cubicBezTo>
                  <a:cubicBezTo>
                    <a:pt x="11" y="1"/>
                    <a:pt x="7"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3" name="Freeform 24"/>
            <p:cNvSpPr>
              <a:spLocks/>
            </p:cNvSpPr>
            <p:nvPr/>
          </p:nvSpPr>
          <p:spPr bwMode="auto">
            <a:xfrm>
              <a:off x="3881438" y="3808413"/>
              <a:ext cx="66675" cy="22225"/>
            </a:xfrm>
            <a:custGeom>
              <a:avLst/>
              <a:gdLst>
                <a:gd name="T0" fmla="*/ 7 w 18"/>
                <a:gd name="T1" fmla="*/ 0 h 6"/>
                <a:gd name="T2" fmla="*/ 4 w 18"/>
                <a:gd name="T3" fmla="*/ 3 h 6"/>
                <a:gd name="T4" fmla="*/ 6 w 18"/>
                <a:gd name="T5" fmla="*/ 6 h 6"/>
                <a:gd name="T6" fmla="*/ 8 w 18"/>
                <a:gd name="T7" fmla="*/ 6 h 6"/>
                <a:gd name="T8" fmla="*/ 14 w 18"/>
                <a:gd name="T9" fmla="*/ 5 h 6"/>
                <a:gd name="T10" fmla="*/ 10 w 18"/>
                <a:gd name="T11" fmla="*/ 0 h 6"/>
                <a:gd name="T12" fmla="*/ 7 w 18"/>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7" y="0"/>
                  </a:moveTo>
                  <a:cubicBezTo>
                    <a:pt x="6" y="0"/>
                    <a:pt x="6" y="2"/>
                    <a:pt x="4" y="3"/>
                  </a:cubicBezTo>
                  <a:cubicBezTo>
                    <a:pt x="0" y="4"/>
                    <a:pt x="3" y="6"/>
                    <a:pt x="6" y="6"/>
                  </a:cubicBezTo>
                  <a:cubicBezTo>
                    <a:pt x="6" y="6"/>
                    <a:pt x="7" y="6"/>
                    <a:pt x="8" y="6"/>
                  </a:cubicBezTo>
                  <a:cubicBezTo>
                    <a:pt x="9" y="6"/>
                    <a:pt x="11" y="6"/>
                    <a:pt x="14" y="5"/>
                  </a:cubicBezTo>
                  <a:cubicBezTo>
                    <a:pt x="18" y="4"/>
                    <a:pt x="15" y="2"/>
                    <a:pt x="10" y="0"/>
                  </a:cubicBezTo>
                  <a:cubicBezTo>
                    <a:pt x="9"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4" name="Freeform 25"/>
            <p:cNvSpPr>
              <a:spLocks/>
            </p:cNvSpPr>
            <p:nvPr/>
          </p:nvSpPr>
          <p:spPr bwMode="auto">
            <a:xfrm>
              <a:off x="3843338" y="3794125"/>
              <a:ext cx="46038" cy="14288"/>
            </a:xfrm>
            <a:custGeom>
              <a:avLst/>
              <a:gdLst>
                <a:gd name="T0" fmla="*/ 7 w 12"/>
                <a:gd name="T1" fmla="*/ 0 h 4"/>
                <a:gd name="T2" fmla="*/ 0 w 12"/>
                <a:gd name="T3" fmla="*/ 1 h 4"/>
                <a:gd name="T4" fmla="*/ 4 w 12"/>
                <a:gd name="T5" fmla="*/ 4 h 4"/>
                <a:gd name="T6" fmla="*/ 9 w 12"/>
                <a:gd name="T7" fmla="*/ 3 h 4"/>
                <a:gd name="T8" fmla="*/ 7 w 12"/>
                <a:gd name="T9" fmla="*/ 0 h 4"/>
              </a:gdLst>
              <a:ahLst/>
              <a:cxnLst>
                <a:cxn ang="0">
                  <a:pos x="T0" y="T1"/>
                </a:cxn>
                <a:cxn ang="0">
                  <a:pos x="T2" y="T3"/>
                </a:cxn>
                <a:cxn ang="0">
                  <a:pos x="T4" y="T5"/>
                </a:cxn>
                <a:cxn ang="0">
                  <a:pos x="T6" y="T7"/>
                </a:cxn>
                <a:cxn ang="0">
                  <a:pos x="T8" y="T9"/>
                </a:cxn>
              </a:cxnLst>
              <a:rect l="0" t="0" r="r" b="b"/>
              <a:pathLst>
                <a:path w="12" h="4">
                  <a:moveTo>
                    <a:pt x="7" y="0"/>
                  </a:moveTo>
                  <a:cubicBezTo>
                    <a:pt x="4" y="0"/>
                    <a:pt x="0" y="0"/>
                    <a:pt x="0" y="1"/>
                  </a:cubicBezTo>
                  <a:cubicBezTo>
                    <a:pt x="0" y="3"/>
                    <a:pt x="2" y="4"/>
                    <a:pt x="4" y="4"/>
                  </a:cubicBezTo>
                  <a:cubicBezTo>
                    <a:pt x="6" y="4"/>
                    <a:pt x="7" y="4"/>
                    <a:pt x="9" y="3"/>
                  </a:cubicBezTo>
                  <a:cubicBezTo>
                    <a:pt x="12" y="2"/>
                    <a:pt x="10"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5" name="Freeform 26"/>
            <p:cNvSpPr>
              <a:spLocks/>
            </p:cNvSpPr>
            <p:nvPr/>
          </p:nvSpPr>
          <p:spPr bwMode="auto">
            <a:xfrm>
              <a:off x="3914775" y="3838575"/>
              <a:ext cx="26988" cy="11113"/>
            </a:xfrm>
            <a:custGeom>
              <a:avLst/>
              <a:gdLst>
                <a:gd name="T0" fmla="*/ 6 w 7"/>
                <a:gd name="T1" fmla="*/ 0 h 3"/>
                <a:gd name="T2" fmla="*/ 2 w 7"/>
                <a:gd name="T3" fmla="*/ 1 h 3"/>
                <a:gd name="T4" fmla="*/ 2 w 7"/>
                <a:gd name="T5" fmla="*/ 3 h 3"/>
                <a:gd name="T6" fmla="*/ 2 w 7"/>
                <a:gd name="T7" fmla="*/ 3 h 3"/>
                <a:gd name="T8" fmla="*/ 7 w 7"/>
                <a:gd name="T9" fmla="*/ 1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cubicBezTo>
                    <a:pt x="5" y="0"/>
                    <a:pt x="4" y="0"/>
                    <a:pt x="2" y="1"/>
                  </a:cubicBezTo>
                  <a:cubicBezTo>
                    <a:pt x="0" y="1"/>
                    <a:pt x="1" y="3"/>
                    <a:pt x="2" y="3"/>
                  </a:cubicBezTo>
                  <a:cubicBezTo>
                    <a:pt x="2" y="3"/>
                    <a:pt x="2" y="3"/>
                    <a:pt x="2" y="3"/>
                  </a:cubicBezTo>
                  <a:cubicBezTo>
                    <a:pt x="5" y="2"/>
                    <a:pt x="7" y="2"/>
                    <a:pt x="7" y="1"/>
                  </a:cubicBezTo>
                  <a:cubicBezTo>
                    <a:pt x="7"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6" name="Freeform 27"/>
            <p:cNvSpPr>
              <a:spLocks/>
            </p:cNvSpPr>
            <p:nvPr/>
          </p:nvSpPr>
          <p:spPr bwMode="auto">
            <a:xfrm>
              <a:off x="3787775" y="3759200"/>
              <a:ext cx="52388" cy="19050"/>
            </a:xfrm>
            <a:custGeom>
              <a:avLst/>
              <a:gdLst>
                <a:gd name="T0" fmla="*/ 5 w 14"/>
                <a:gd name="T1" fmla="*/ 0 h 5"/>
                <a:gd name="T2" fmla="*/ 2 w 14"/>
                <a:gd name="T3" fmla="*/ 2 h 5"/>
                <a:gd name="T4" fmla="*/ 5 w 14"/>
                <a:gd name="T5" fmla="*/ 4 h 5"/>
                <a:gd name="T6" fmla="*/ 9 w 14"/>
                <a:gd name="T7" fmla="*/ 5 h 5"/>
                <a:gd name="T8" fmla="*/ 12 w 14"/>
                <a:gd name="T9" fmla="*/ 5 h 5"/>
                <a:gd name="T10" fmla="*/ 7 w 14"/>
                <a:gd name="T11" fmla="*/ 0 h 5"/>
                <a:gd name="T12" fmla="*/ 5 w 1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5" y="0"/>
                  </a:moveTo>
                  <a:cubicBezTo>
                    <a:pt x="3" y="0"/>
                    <a:pt x="3" y="1"/>
                    <a:pt x="2" y="2"/>
                  </a:cubicBezTo>
                  <a:cubicBezTo>
                    <a:pt x="0" y="3"/>
                    <a:pt x="3" y="4"/>
                    <a:pt x="5" y="4"/>
                  </a:cubicBezTo>
                  <a:cubicBezTo>
                    <a:pt x="7" y="5"/>
                    <a:pt x="8" y="5"/>
                    <a:pt x="9" y="5"/>
                  </a:cubicBezTo>
                  <a:cubicBezTo>
                    <a:pt x="10" y="5"/>
                    <a:pt x="11" y="5"/>
                    <a:pt x="12" y="5"/>
                  </a:cubicBezTo>
                  <a:cubicBezTo>
                    <a:pt x="14" y="3"/>
                    <a:pt x="12" y="1"/>
                    <a:pt x="7" y="0"/>
                  </a:cubicBezTo>
                  <a:cubicBezTo>
                    <a:pt x="6"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7" name="Freeform 28"/>
            <p:cNvSpPr>
              <a:spLocks/>
            </p:cNvSpPr>
            <p:nvPr/>
          </p:nvSpPr>
          <p:spPr bwMode="auto">
            <a:xfrm>
              <a:off x="3221038" y="3590925"/>
              <a:ext cx="74613" cy="41275"/>
            </a:xfrm>
            <a:custGeom>
              <a:avLst/>
              <a:gdLst>
                <a:gd name="T0" fmla="*/ 10 w 20"/>
                <a:gd name="T1" fmla="*/ 0 h 11"/>
                <a:gd name="T2" fmla="*/ 5 w 20"/>
                <a:gd name="T3" fmla="*/ 2 h 11"/>
                <a:gd name="T4" fmla="*/ 4 w 20"/>
                <a:gd name="T5" fmla="*/ 7 h 11"/>
                <a:gd name="T6" fmla="*/ 9 w 20"/>
                <a:gd name="T7" fmla="*/ 10 h 11"/>
                <a:gd name="T8" fmla="*/ 12 w 20"/>
                <a:gd name="T9" fmla="*/ 11 h 11"/>
                <a:gd name="T10" fmla="*/ 17 w 20"/>
                <a:gd name="T11" fmla="*/ 9 h 11"/>
                <a:gd name="T12" fmla="*/ 12 w 20"/>
                <a:gd name="T13" fmla="*/ 7 h 11"/>
                <a:gd name="T14" fmla="*/ 11 w 20"/>
                <a:gd name="T15" fmla="*/ 1 h 11"/>
                <a:gd name="T16" fmla="*/ 10 w 2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1">
                  <a:moveTo>
                    <a:pt x="10" y="0"/>
                  </a:moveTo>
                  <a:cubicBezTo>
                    <a:pt x="9" y="0"/>
                    <a:pt x="7" y="1"/>
                    <a:pt x="5" y="2"/>
                  </a:cubicBezTo>
                  <a:cubicBezTo>
                    <a:pt x="1" y="3"/>
                    <a:pt x="0" y="7"/>
                    <a:pt x="4" y="7"/>
                  </a:cubicBezTo>
                  <a:cubicBezTo>
                    <a:pt x="6" y="7"/>
                    <a:pt x="6" y="9"/>
                    <a:pt x="9" y="10"/>
                  </a:cubicBezTo>
                  <a:cubicBezTo>
                    <a:pt x="10" y="11"/>
                    <a:pt x="11" y="11"/>
                    <a:pt x="12" y="11"/>
                  </a:cubicBezTo>
                  <a:cubicBezTo>
                    <a:pt x="13" y="11"/>
                    <a:pt x="14" y="10"/>
                    <a:pt x="17" y="9"/>
                  </a:cubicBezTo>
                  <a:cubicBezTo>
                    <a:pt x="20" y="8"/>
                    <a:pt x="14" y="8"/>
                    <a:pt x="12" y="7"/>
                  </a:cubicBezTo>
                  <a:cubicBezTo>
                    <a:pt x="10" y="6"/>
                    <a:pt x="11" y="4"/>
                    <a:pt x="11" y="1"/>
                  </a:cubicBezTo>
                  <a:cubicBezTo>
                    <a:pt x="11"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8" name="Freeform 29"/>
            <p:cNvSpPr>
              <a:spLocks/>
            </p:cNvSpPr>
            <p:nvPr/>
          </p:nvSpPr>
          <p:spPr bwMode="auto">
            <a:xfrm>
              <a:off x="3262313" y="3552825"/>
              <a:ext cx="52388" cy="46038"/>
            </a:xfrm>
            <a:custGeom>
              <a:avLst/>
              <a:gdLst>
                <a:gd name="T0" fmla="*/ 3 w 14"/>
                <a:gd name="T1" fmla="*/ 0 h 12"/>
                <a:gd name="T2" fmla="*/ 2 w 14"/>
                <a:gd name="T3" fmla="*/ 3 h 12"/>
                <a:gd name="T4" fmla="*/ 1 w 14"/>
                <a:gd name="T5" fmla="*/ 7 h 12"/>
                <a:gd name="T6" fmla="*/ 8 w 14"/>
                <a:gd name="T7" fmla="*/ 11 h 12"/>
                <a:gd name="T8" fmla="*/ 13 w 14"/>
                <a:gd name="T9" fmla="*/ 12 h 12"/>
                <a:gd name="T10" fmla="*/ 13 w 14"/>
                <a:gd name="T11" fmla="*/ 11 h 12"/>
                <a:gd name="T12" fmla="*/ 13 w 14"/>
                <a:gd name="T13" fmla="*/ 6 h 12"/>
                <a:gd name="T14" fmla="*/ 6 w 14"/>
                <a:gd name="T15" fmla="*/ 0 h 12"/>
                <a:gd name="T16" fmla="*/ 3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3" y="0"/>
                  </a:moveTo>
                  <a:cubicBezTo>
                    <a:pt x="1" y="0"/>
                    <a:pt x="1" y="1"/>
                    <a:pt x="2" y="3"/>
                  </a:cubicBezTo>
                  <a:cubicBezTo>
                    <a:pt x="4" y="5"/>
                    <a:pt x="3" y="5"/>
                    <a:pt x="1" y="7"/>
                  </a:cubicBezTo>
                  <a:cubicBezTo>
                    <a:pt x="0" y="8"/>
                    <a:pt x="5" y="11"/>
                    <a:pt x="8" y="11"/>
                  </a:cubicBezTo>
                  <a:cubicBezTo>
                    <a:pt x="10" y="12"/>
                    <a:pt x="12" y="12"/>
                    <a:pt x="13" y="12"/>
                  </a:cubicBezTo>
                  <a:cubicBezTo>
                    <a:pt x="14" y="12"/>
                    <a:pt x="14" y="12"/>
                    <a:pt x="13" y="11"/>
                  </a:cubicBezTo>
                  <a:cubicBezTo>
                    <a:pt x="11" y="10"/>
                    <a:pt x="12" y="9"/>
                    <a:pt x="13" y="6"/>
                  </a:cubicBezTo>
                  <a:cubicBezTo>
                    <a:pt x="14" y="3"/>
                    <a:pt x="9" y="1"/>
                    <a:pt x="6"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9" name="Freeform 30"/>
            <p:cNvSpPr>
              <a:spLocks/>
            </p:cNvSpPr>
            <p:nvPr/>
          </p:nvSpPr>
          <p:spPr bwMode="auto">
            <a:xfrm>
              <a:off x="3306763" y="3609975"/>
              <a:ext cx="38100" cy="14288"/>
            </a:xfrm>
            <a:custGeom>
              <a:avLst/>
              <a:gdLst>
                <a:gd name="T0" fmla="*/ 7 w 10"/>
                <a:gd name="T1" fmla="*/ 0 h 4"/>
                <a:gd name="T2" fmla="*/ 3 w 10"/>
                <a:gd name="T3" fmla="*/ 1 h 4"/>
                <a:gd name="T4" fmla="*/ 5 w 10"/>
                <a:gd name="T5" fmla="*/ 4 h 4"/>
                <a:gd name="T6" fmla="*/ 6 w 10"/>
                <a:gd name="T7" fmla="*/ 4 h 4"/>
                <a:gd name="T8" fmla="*/ 9 w 10"/>
                <a:gd name="T9" fmla="*/ 0 h 4"/>
                <a:gd name="T10" fmla="*/ 7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7" y="0"/>
                  </a:moveTo>
                  <a:cubicBezTo>
                    <a:pt x="6" y="0"/>
                    <a:pt x="5" y="1"/>
                    <a:pt x="3" y="1"/>
                  </a:cubicBezTo>
                  <a:cubicBezTo>
                    <a:pt x="0" y="2"/>
                    <a:pt x="2" y="4"/>
                    <a:pt x="5" y="4"/>
                  </a:cubicBezTo>
                  <a:cubicBezTo>
                    <a:pt x="5" y="4"/>
                    <a:pt x="6" y="4"/>
                    <a:pt x="6" y="4"/>
                  </a:cubicBezTo>
                  <a:cubicBezTo>
                    <a:pt x="6" y="4"/>
                    <a:pt x="10" y="2"/>
                    <a:pt x="9" y="0"/>
                  </a:cubicBezTo>
                  <a:cubicBezTo>
                    <a:pt x="8" y="0"/>
                    <a:pt x="8"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0" name="Freeform 31"/>
            <p:cNvSpPr>
              <a:spLocks/>
            </p:cNvSpPr>
            <p:nvPr/>
          </p:nvSpPr>
          <p:spPr bwMode="auto">
            <a:xfrm>
              <a:off x="3348038" y="3632200"/>
              <a:ext cx="49213" cy="22225"/>
            </a:xfrm>
            <a:custGeom>
              <a:avLst/>
              <a:gdLst>
                <a:gd name="T0" fmla="*/ 3 w 13"/>
                <a:gd name="T1" fmla="*/ 0 h 6"/>
                <a:gd name="T2" fmla="*/ 0 w 13"/>
                <a:gd name="T3" fmla="*/ 3 h 6"/>
                <a:gd name="T4" fmla="*/ 1 w 13"/>
                <a:gd name="T5" fmla="*/ 4 h 6"/>
                <a:gd name="T6" fmla="*/ 2 w 13"/>
                <a:gd name="T7" fmla="*/ 4 h 6"/>
                <a:gd name="T8" fmla="*/ 3 w 13"/>
                <a:gd name="T9" fmla="*/ 4 h 6"/>
                <a:gd name="T10" fmla="*/ 5 w 13"/>
                <a:gd name="T11" fmla="*/ 4 h 6"/>
                <a:gd name="T12" fmla="*/ 11 w 13"/>
                <a:gd name="T13" fmla="*/ 6 h 6"/>
                <a:gd name="T14" fmla="*/ 12 w 13"/>
                <a:gd name="T15" fmla="*/ 6 h 6"/>
                <a:gd name="T16" fmla="*/ 9 w 13"/>
                <a:gd name="T17" fmla="*/ 3 h 6"/>
                <a:gd name="T18" fmla="*/ 4 w 13"/>
                <a:gd name="T19" fmla="*/ 0 h 6"/>
                <a:gd name="T20" fmla="*/ 3 w 1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6">
                  <a:moveTo>
                    <a:pt x="3" y="0"/>
                  </a:moveTo>
                  <a:cubicBezTo>
                    <a:pt x="1" y="0"/>
                    <a:pt x="1" y="1"/>
                    <a:pt x="0" y="3"/>
                  </a:cubicBezTo>
                  <a:cubicBezTo>
                    <a:pt x="0" y="4"/>
                    <a:pt x="1" y="4"/>
                    <a:pt x="1" y="4"/>
                  </a:cubicBezTo>
                  <a:cubicBezTo>
                    <a:pt x="1" y="4"/>
                    <a:pt x="2" y="4"/>
                    <a:pt x="2" y="4"/>
                  </a:cubicBezTo>
                  <a:cubicBezTo>
                    <a:pt x="2" y="4"/>
                    <a:pt x="3" y="4"/>
                    <a:pt x="3" y="4"/>
                  </a:cubicBezTo>
                  <a:cubicBezTo>
                    <a:pt x="4" y="4"/>
                    <a:pt x="4" y="4"/>
                    <a:pt x="5" y="4"/>
                  </a:cubicBezTo>
                  <a:cubicBezTo>
                    <a:pt x="6" y="5"/>
                    <a:pt x="9" y="6"/>
                    <a:pt x="11" y="6"/>
                  </a:cubicBezTo>
                  <a:cubicBezTo>
                    <a:pt x="11" y="6"/>
                    <a:pt x="11" y="6"/>
                    <a:pt x="12" y="6"/>
                  </a:cubicBezTo>
                  <a:cubicBezTo>
                    <a:pt x="13" y="5"/>
                    <a:pt x="11" y="4"/>
                    <a:pt x="9" y="3"/>
                  </a:cubicBezTo>
                  <a:cubicBezTo>
                    <a:pt x="6" y="2"/>
                    <a:pt x="7" y="1"/>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1" name="Freeform 32"/>
            <p:cNvSpPr>
              <a:spLocks/>
            </p:cNvSpPr>
            <p:nvPr/>
          </p:nvSpPr>
          <p:spPr bwMode="auto">
            <a:xfrm>
              <a:off x="3198813" y="3552825"/>
              <a:ext cx="47625" cy="22225"/>
            </a:xfrm>
            <a:custGeom>
              <a:avLst/>
              <a:gdLst>
                <a:gd name="T0" fmla="*/ 9 w 13"/>
                <a:gd name="T1" fmla="*/ 0 h 6"/>
                <a:gd name="T2" fmla="*/ 7 w 13"/>
                <a:gd name="T3" fmla="*/ 1 h 6"/>
                <a:gd name="T4" fmla="*/ 3 w 13"/>
                <a:gd name="T5" fmla="*/ 5 h 6"/>
                <a:gd name="T6" fmla="*/ 6 w 13"/>
                <a:gd name="T7" fmla="*/ 6 h 6"/>
                <a:gd name="T8" fmla="*/ 8 w 13"/>
                <a:gd name="T9" fmla="*/ 6 h 6"/>
                <a:gd name="T10" fmla="*/ 12 w 13"/>
                <a:gd name="T11" fmla="*/ 2 h 6"/>
                <a:gd name="T12" fmla="*/ 9 w 1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3" h="6">
                  <a:moveTo>
                    <a:pt x="9" y="0"/>
                  </a:moveTo>
                  <a:cubicBezTo>
                    <a:pt x="8" y="0"/>
                    <a:pt x="7" y="0"/>
                    <a:pt x="7" y="1"/>
                  </a:cubicBezTo>
                  <a:cubicBezTo>
                    <a:pt x="4" y="2"/>
                    <a:pt x="0" y="3"/>
                    <a:pt x="3" y="5"/>
                  </a:cubicBezTo>
                  <a:cubicBezTo>
                    <a:pt x="4" y="6"/>
                    <a:pt x="5" y="6"/>
                    <a:pt x="6" y="6"/>
                  </a:cubicBezTo>
                  <a:cubicBezTo>
                    <a:pt x="7" y="6"/>
                    <a:pt x="8" y="6"/>
                    <a:pt x="8" y="6"/>
                  </a:cubicBezTo>
                  <a:cubicBezTo>
                    <a:pt x="11" y="6"/>
                    <a:pt x="13" y="4"/>
                    <a:pt x="12" y="2"/>
                  </a:cubicBezTo>
                  <a:cubicBezTo>
                    <a:pt x="11" y="1"/>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2" name="Freeform 33"/>
            <p:cNvSpPr>
              <a:spLocks/>
            </p:cNvSpPr>
            <p:nvPr/>
          </p:nvSpPr>
          <p:spPr bwMode="auto">
            <a:xfrm>
              <a:off x="3697288" y="2951163"/>
              <a:ext cx="90488" cy="38100"/>
            </a:xfrm>
            <a:custGeom>
              <a:avLst/>
              <a:gdLst>
                <a:gd name="T0" fmla="*/ 6 w 24"/>
                <a:gd name="T1" fmla="*/ 0 h 10"/>
                <a:gd name="T2" fmla="*/ 5 w 24"/>
                <a:gd name="T3" fmla="*/ 0 h 10"/>
                <a:gd name="T4" fmla="*/ 3 w 24"/>
                <a:gd name="T5" fmla="*/ 4 h 10"/>
                <a:gd name="T6" fmla="*/ 15 w 24"/>
                <a:gd name="T7" fmla="*/ 9 h 10"/>
                <a:gd name="T8" fmla="*/ 19 w 24"/>
                <a:gd name="T9" fmla="*/ 10 h 10"/>
                <a:gd name="T10" fmla="*/ 22 w 24"/>
                <a:gd name="T11" fmla="*/ 9 h 10"/>
                <a:gd name="T12" fmla="*/ 19 w 24"/>
                <a:gd name="T13" fmla="*/ 5 h 10"/>
                <a:gd name="T14" fmla="*/ 6 w 2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0">
                  <a:moveTo>
                    <a:pt x="6" y="0"/>
                  </a:moveTo>
                  <a:cubicBezTo>
                    <a:pt x="6" y="0"/>
                    <a:pt x="6" y="0"/>
                    <a:pt x="5" y="0"/>
                  </a:cubicBezTo>
                  <a:cubicBezTo>
                    <a:pt x="2" y="1"/>
                    <a:pt x="0" y="3"/>
                    <a:pt x="3" y="4"/>
                  </a:cubicBezTo>
                  <a:cubicBezTo>
                    <a:pt x="5" y="6"/>
                    <a:pt x="12" y="7"/>
                    <a:pt x="15" y="9"/>
                  </a:cubicBezTo>
                  <a:cubicBezTo>
                    <a:pt x="16" y="9"/>
                    <a:pt x="17" y="10"/>
                    <a:pt x="19" y="10"/>
                  </a:cubicBezTo>
                  <a:cubicBezTo>
                    <a:pt x="20" y="10"/>
                    <a:pt x="21" y="9"/>
                    <a:pt x="22" y="9"/>
                  </a:cubicBezTo>
                  <a:cubicBezTo>
                    <a:pt x="24" y="8"/>
                    <a:pt x="24" y="8"/>
                    <a:pt x="19" y="5"/>
                  </a:cubicBezTo>
                  <a:cubicBezTo>
                    <a:pt x="15" y="3"/>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3" name="Freeform 34"/>
            <p:cNvSpPr>
              <a:spLocks/>
            </p:cNvSpPr>
            <p:nvPr/>
          </p:nvSpPr>
          <p:spPr bwMode="auto">
            <a:xfrm>
              <a:off x="3795713" y="3027363"/>
              <a:ext cx="58738" cy="47625"/>
            </a:xfrm>
            <a:custGeom>
              <a:avLst/>
              <a:gdLst>
                <a:gd name="T0" fmla="*/ 8 w 16"/>
                <a:gd name="T1" fmla="*/ 0 h 13"/>
                <a:gd name="T2" fmla="*/ 5 w 16"/>
                <a:gd name="T3" fmla="*/ 1 h 13"/>
                <a:gd name="T4" fmla="*/ 6 w 16"/>
                <a:gd name="T5" fmla="*/ 7 h 13"/>
                <a:gd name="T6" fmla="*/ 8 w 16"/>
                <a:gd name="T7" fmla="*/ 11 h 13"/>
                <a:gd name="T8" fmla="*/ 10 w 16"/>
                <a:gd name="T9" fmla="*/ 13 h 13"/>
                <a:gd name="T10" fmla="*/ 15 w 16"/>
                <a:gd name="T11" fmla="*/ 10 h 13"/>
                <a:gd name="T12" fmla="*/ 12 w 16"/>
                <a:gd name="T13" fmla="*/ 4 h 13"/>
                <a:gd name="T14" fmla="*/ 8 w 16"/>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8" y="0"/>
                  </a:moveTo>
                  <a:cubicBezTo>
                    <a:pt x="7" y="0"/>
                    <a:pt x="6" y="1"/>
                    <a:pt x="5" y="1"/>
                  </a:cubicBezTo>
                  <a:cubicBezTo>
                    <a:pt x="0" y="3"/>
                    <a:pt x="3" y="6"/>
                    <a:pt x="6" y="7"/>
                  </a:cubicBezTo>
                  <a:cubicBezTo>
                    <a:pt x="8" y="8"/>
                    <a:pt x="8" y="8"/>
                    <a:pt x="8" y="11"/>
                  </a:cubicBezTo>
                  <a:cubicBezTo>
                    <a:pt x="8" y="12"/>
                    <a:pt x="9" y="13"/>
                    <a:pt x="10" y="13"/>
                  </a:cubicBezTo>
                  <a:cubicBezTo>
                    <a:pt x="12" y="13"/>
                    <a:pt x="14" y="12"/>
                    <a:pt x="15" y="10"/>
                  </a:cubicBezTo>
                  <a:cubicBezTo>
                    <a:pt x="16" y="7"/>
                    <a:pt x="12" y="7"/>
                    <a:pt x="12" y="4"/>
                  </a:cubicBezTo>
                  <a:cubicBezTo>
                    <a:pt x="11" y="2"/>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4" name="Freeform 35"/>
            <p:cNvSpPr>
              <a:spLocks/>
            </p:cNvSpPr>
            <p:nvPr/>
          </p:nvSpPr>
          <p:spPr bwMode="auto">
            <a:xfrm>
              <a:off x="3670300" y="2598738"/>
              <a:ext cx="49213" cy="25400"/>
            </a:xfrm>
            <a:custGeom>
              <a:avLst/>
              <a:gdLst>
                <a:gd name="T0" fmla="*/ 10 w 13"/>
                <a:gd name="T1" fmla="*/ 0 h 7"/>
                <a:gd name="T2" fmla="*/ 4 w 13"/>
                <a:gd name="T3" fmla="*/ 2 h 7"/>
                <a:gd name="T4" fmla="*/ 7 w 13"/>
                <a:gd name="T5" fmla="*/ 7 h 7"/>
                <a:gd name="T6" fmla="*/ 7 w 13"/>
                <a:gd name="T7" fmla="*/ 7 h 7"/>
                <a:gd name="T8" fmla="*/ 12 w 13"/>
                <a:gd name="T9" fmla="*/ 2 h 7"/>
                <a:gd name="T10" fmla="*/ 1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10" y="0"/>
                  </a:moveTo>
                  <a:cubicBezTo>
                    <a:pt x="9" y="0"/>
                    <a:pt x="7" y="1"/>
                    <a:pt x="4" y="2"/>
                  </a:cubicBezTo>
                  <a:cubicBezTo>
                    <a:pt x="0" y="5"/>
                    <a:pt x="3" y="7"/>
                    <a:pt x="7" y="7"/>
                  </a:cubicBezTo>
                  <a:cubicBezTo>
                    <a:pt x="7" y="7"/>
                    <a:pt x="7" y="7"/>
                    <a:pt x="7" y="7"/>
                  </a:cubicBezTo>
                  <a:cubicBezTo>
                    <a:pt x="12" y="7"/>
                    <a:pt x="13" y="5"/>
                    <a:pt x="12" y="2"/>
                  </a:cubicBezTo>
                  <a:cubicBezTo>
                    <a:pt x="11" y="1"/>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5" name="Freeform 36"/>
            <p:cNvSpPr>
              <a:spLocks/>
            </p:cNvSpPr>
            <p:nvPr/>
          </p:nvSpPr>
          <p:spPr bwMode="auto">
            <a:xfrm>
              <a:off x="3055938" y="2560638"/>
              <a:ext cx="93663" cy="38100"/>
            </a:xfrm>
            <a:custGeom>
              <a:avLst/>
              <a:gdLst>
                <a:gd name="T0" fmla="*/ 20 w 25"/>
                <a:gd name="T1" fmla="*/ 0 h 10"/>
                <a:gd name="T2" fmla="*/ 19 w 25"/>
                <a:gd name="T3" fmla="*/ 0 h 10"/>
                <a:gd name="T4" fmla="*/ 4 w 25"/>
                <a:gd name="T5" fmla="*/ 3 h 10"/>
                <a:gd name="T6" fmla="*/ 6 w 25"/>
                <a:gd name="T7" fmla="*/ 10 h 10"/>
                <a:gd name="T8" fmla="*/ 10 w 25"/>
                <a:gd name="T9" fmla="*/ 10 h 10"/>
                <a:gd name="T10" fmla="*/ 15 w 25"/>
                <a:gd name="T11" fmla="*/ 8 h 10"/>
                <a:gd name="T12" fmla="*/ 21 w 25"/>
                <a:gd name="T13" fmla="*/ 4 h 10"/>
                <a:gd name="T14" fmla="*/ 20 w 2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0">
                  <a:moveTo>
                    <a:pt x="20" y="0"/>
                  </a:moveTo>
                  <a:cubicBezTo>
                    <a:pt x="20" y="0"/>
                    <a:pt x="20" y="0"/>
                    <a:pt x="19" y="0"/>
                  </a:cubicBezTo>
                  <a:cubicBezTo>
                    <a:pt x="14" y="0"/>
                    <a:pt x="7" y="2"/>
                    <a:pt x="4" y="3"/>
                  </a:cubicBezTo>
                  <a:cubicBezTo>
                    <a:pt x="2" y="5"/>
                    <a:pt x="0" y="9"/>
                    <a:pt x="6" y="10"/>
                  </a:cubicBezTo>
                  <a:cubicBezTo>
                    <a:pt x="8" y="10"/>
                    <a:pt x="9" y="10"/>
                    <a:pt x="10" y="10"/>
                  </a:cubicBezTo>
                  <a:cubicBezTo>
                    <a:pt x="13" y="10"/>
                    <a:pt x="13" y="9"/>
                    <a:pt x="15" y="8"/>
                  </a:cubicBezTo>
                  <a:cubicBezTo>
                    <a:pt x="19" y="6"/>
                    <a:pt x="19" y="5"/>
                    <a:pt x="21" y="4"/>
                  </a:cubicBezTo>
                  <a:cubicBezTo>
                    <a:pt x="23" y="3"/>
                    <a:pt x="25"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6" name="Freeform 37"/>
            <p:cNvSpPr>
              <a:spLocks/>
            </p:cNvSpPr>
            <p:nvPr/>
          </p:nvSpPr>
          <p:spPr bwMode="auto">
            <a:xfrm>
              <a:off x="3262313" y="2368550"/>
              <a:ext cx="107950" cy="41275"/>
            </a:xfrm>
            <a:custGeom>
              <a:avLst/>
              <a:gdLst>
                <a:gd name="T0" fmla="*/ 12 w 29"/>
                <a:gd name="T1" fmla="*/ 0 h 11"/>
                <a:gd name="T2" fmla="*/ 3 w 29"/>
                <a:gd name="T3" fmla="*/ 7 h 11"/>
                <a:gd name="T4" fmla="*/ 8 w 29"/>
                <a:gd name="T5" fmla="*/ 11 h 11"/>
                <a:gd name="T6" fmla="*/ 12 w 29"/>
                <a:gd name="T7" fmla="*/ 11 h 11"/>
                <a:gd name="T8" fmla="*/ 22 w 29"/>
                <a:gd name="T9" fmla="*/ 9 h 11"/>
                <a:gd name="T10" fmla="*/ 15 w 29"/>
                <a:gd name="T11" fmla="*/ 1 h 11"/>
                <a:gd name="T12" fmla="*/ 12 w 2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9" h="11">
                  <a:moveTo>
                    <a:pt x="12" y="0"/>
                  </a:moveTo>
                  <a:cubicBezTo>
                    <a:pt x="8" y="0"/>
                    <a:pt x="5" y="4"/>
                    <a:pt x="3" y="7"/>
                  </a:cubicBezTo>
                  <a:cubicBezTo>
                    <a:pt x="0" y="10"/>
                    <a:pt x="4" y="11"/>
                    <a:pt x="8" y="11"/>
                  </a:cubicBezTo>
                  <a:cubicBezTo>
                    <a:pt x="9" y="11"/>
                    <a:pt x="10" y="11"/>
                    <a:pt x="12" y="11"/>
                  </a:cubicBezTo>
                  <a:cubicBezTo>
                    <a:pt x="14" y="11"/>
                    <a:pt x="18" y="11"/>
                    <a:pt x="22" y="9"/>
                  </a:cubicBezTo>
                  <a:cubicBezTo>
                    <a:pt x="29" y="5"/>
                    <a:pt x="21" y="4"/>
                    <a:pt x="15" y="1"/>
                  </a:cubicBezTo>
                  <a:cubicBezTo>
                    <a:pt x="14" y="0"/>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7" name="Freeform 38"/>
            <p:cNvSpPr>
              <a:spLocks/>
            </p:cNvSpPr>
            <p:nvPr/>
          </p:nvSpPr>
          <p:spPr bwMode="auto">
            <a:xfrm>
              <a:off x="1763713" y="2027238"/>
              <a:ext cx="266700" cy="96838"/>
            </a:xfrm>
            <a:custGeom>
              <a:avLst/>
              <a:gdLst>
                <a:gd name="T0" fmla="*/ 58 w 71"/>
                <a:gd name="T1" fmla="*/ 0 h 26"/>
                <a:gd name="T2" fmla="*/ 55 w 71"/>
                <a:gd name="T3" fmla="*/ 1 h 26"/>
                <a:gd name="T4" fmla="*/ 33 w 71"/>
                <a:gd name="T5" fmla="*/ 6 h 26"/>
                <a:gd name="T6" fmla="*/ 14 w 71"/>
                <a:gd name="T7" fmla="*/ 16 h 26"/>
                <a:gd name="T8" fmla="*/ 13 w 71"/>
                <a:gd name="T9" fmla="*/ 16 h 26"/>
                <a:gd name="T10" fmla="*/ 9 w 71"/>
                <a:gd name="T11" fmla="*/ 16 h 26"/>
                <a:gd name="T12" fmla="*/ 6 w 71"/>
                <a:gd name="T13" fmla="*/ 16 h 26"/>
                <a:gd name="T14" fmla="*/ 2 w 71"/>
                <a:gd name="T15" fmla="*/ 19 h 26"/>
                <a:gd name="T16" fmla="*/ 11 w 71"/>
                <a:gd name="T17" fmla="*/ 26 h 26"/>
                <a:gd name="T18" fmla="*/ 16 w 71"/>
                <a:gd name="T19" fmla="*/ 25 h 26"/>
                <a:gd name="T20" fmla="*/ 27 w 71"/>
                <a:gd name="T21" fmla="*/ 22 h 26"/>
                <a:gd name="T22" fmla="*/ 31 w 71"/>
                <a:gd name="T23" fmla="*/ 22 h 26"/>
                <a:gd name="T24" fmla="*/ 33 w 71"/>
                <a:gd name="T25" fmla="*/ 22 h 26"/>
                <a:gd name="T26" fmla="*/ 43 w 71"/>
                <a:gd name="T27" fmla="*/ 20 h 26"/>
                <a:gd name="T28" fmla="*/ 51 w 71"/>
                <a:gd name="T29" fmla="*/ 18 h 26"/>
                <a:gd name="T30" fmla="*/ 51 w 71"/>
                <a:gd name="T31" fmla="*/ 19 h 26"/>
                <a:gd name="T32" fmla="*/ 49 w 71"/>
                <a:gd name="T33" fmla="*/ 26 h 26"/>
                <a:gd name="T34" fmla="*/ 54 w 71"/>
                <a:gd name="T35" fmla="*/ 24 h 26"/>
                <a:gd name="T36" fmla="*/ 57 w 71"/>
                <a:gd name="T37" fmla="*/ 18 h 26"/>
                <a:gd name="T38" fmla="*/ 67 w 71"/>
                <a:gd name="T39" fmla="*/ 10 h 26"/>
                <a:gd name="T40" fmla="*/ 58 w 71"/>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26">
                  <a:moveTo>
                    <a:pt x="58" y="0"/>
                  </a:moveTo>
                  <a:cubicBezTo>
                    <a:pt x="57" y="0"/>
                    <a:pt x="56" y="0"/>
                    <a:pt x="55" y="1"/>
                  </a:cubicBezTo>
                  <a:cubicBezTo>
                    <a:pt x="45" y="3"/>
                    <a:pt x="40" y="2"/>
                    <a:pt x="33" y="6"/>
                  </a:cubicBezTo>
                  <a:cubicBezTo>
                    <a:pt x="26" y="11"/>
                    <a:pt x="19" y="16"/>
                    <a:pt x="14" y="16"/>
                  </a:cubicBezTo>
                  <a:cubicBezTo>
                    <a:pt x="13" y="16"/>
                    <a:pt x="13" y="16"/>
                    <a:pt x="13" y="16"/>
                  </a:cubicBezTo>
                  <a:cubicBezTo>
                    <a:pt x="12" y="16"/>
                    <a:pt x="11" y="16"/>
                    <a:pt x="9" y="16"/>
                  </a:cubicBezTo>
                  <a:cubicBezTo>
                    <a:pt x="8" y="16"/>
                    <a:pt x="7" y="16"/>
                    <a:pt x="6" y="16"/>
                  </a:cubicBezTo>
                  <a:cubicBezTo>
                    <a:pt x="3" y="16"/>
                    <a:pt x="0" y="16"/>
                    <a:pt x="2" y="19"/>
                  </a:cubicBezTo>
                  <a:cubicBezTo>
                    <a:pt x="4" y="23"/>
                    <a:pt x="6" y="26"/>
                    <a:pt x="11" y="26"/>
                  </a:cubicBezTo>
                  <a:cubicBezTo>
                    <a:pt x="12" y="26"/>
                    <a:pt x="14" y="25"/>
                    <a:pt x="16" y="25"/>
                  </a:cubicBezTo>
                  <a:cubicBezTo>
                    <a:pt x="21" y="23"/>
                    <a:pt x="24" y="22"/>
                    <a:pt x="27" y="22"/>
                  </a:cubicBezTo>
                  <a:cubicBezTo>
                    <a:pt x="28" y="22"/>
                    <a:pt x="30" y="22"/>
                    <a:pt x="31" y="22"/>
                  </a:cubicBezTo>
                  <a:cubicBezTo>
                    <a:pt x="32" y="22"/>
                    <a:pt x="32" y="22"/>
                    <a:pt x="33" y="22"/>
                  </a:cubicBezTo>
                  <a:cubicBezTo>
                    <a:pt x="36" y="22"/>
                    <a:pt x="40" y="21"/>
                    <a:pt x="43" y="20"/>
                  </a:cubicBezTo>
                  <a:cubicBezTo>
                    <a:pt x="47" y="19"/>
                    <a:pt x="50" y="18"/>
                    <a:pt x="51" y="18"/>
                  </a:cubicBezTo>
                  <a:cubicBezTo>
                    <a:pt x="52" y="18"/>
                    <a:pt x="52" y="18"/>
                    <a:pt x="51" y="19"/>
                  </a:cubicBezTo>
                  <a:cubicBezTo>
                    <a:pt x="47" y="23"/>
                    <a:pt x="47" y="26"/>
                    <a:pt x="49" y="26"/>
                  </a:cubicBezTo>
                  <a:cubicBezTo>
                    <a:pt x="50" y="26"/>
                    <a:pt x="52" y="25"/>
                    <a:pt x="54" y="24"/>
                  </a:cubicBezTo>
                  <a:cubicBezTo>
                    <a:pt x="60" y="19"/>
                    <a:pt x="56" y="19"/>
                    <a:pt x="57" y="18"/>
                  </a:cubicBezTo>
                  <a:cubicBezTo>
                    <a:pt x="60" y="15"/>
                    <a:pt x="71" y="14"/>
                    <a:pt x="67" y="10"/>
                  </a:cubicBezTo>
                  <a:cubicBezTo>
                    <a:pt x="64" y="6"/>
                    <a:pt x="64"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8" name="Freeform 39"/>
            <p:cNvSpPr>
              <a:spLocks/>
            </p:cNvSpPr>
            <p:nvPr/>
          </p:nvSpPr>
          <p:spPr bwMode="auto">
            <a:xfrm>
              <a:off x="1966913" y="2060575"/>
              <a:ext cx="371475" cy="112713"/>
            </a:xfrm>
            <a:custGeom>
              <a:avLst/>
              <a:gdLst>
                <a:gd name="T0" fmla="*/ 74 w 99"/>
                <a:gd name="T1" fmla="*/ 0 h 30"/>
                <a:gd name="T2" fmla="*/ 65 w 99"/>
                <a:gd name="T3" fmla="*/ 8 h 30"/>
                <a:gd name="T4" fmla="*/ 73 w 99"/>
                <a:gd name="T5" fmla="*/ 15 h 30"/>
                <a:gd name="T6" fmla="*/ 62 w 99"/>
                <a:gd name="T7" fmla="*/ 17 h 30"/>
                <a:gd name="T8" fmla="*/ 57 w 99"/>
                <a:gd name="T9" fmla="*/ 17 h 30"/>
                <a:gd name="T10" fmla="*/ 43 w 99"/>
                <a:gd name="T11" fmla="*/ 12 h 30"/>
                <a:gd name="T12" fmla="*/ 27 w 99"/>
                <a:gd name="T13" fmla="*/ 6 h 30"/>
                <a:gd name="T14" fmla="*/ 26 w 99"/>
                <a:gd name="T15" fmla="*/ 6 h 30"/>
                <a:gd name="T16" fmla="*/ 16 w 99"/>
                <a:gd name="T17" fmla="*/ 12 h 30"/>
                <a:gd name="T18" fmla="*/ 6 w 99"/>
                <a:gd name="T19" fmla="*/ 17 h 30"/>
                <a:gd name="T20" fmla="*/ 10 w 99"/>
                <a:gd name="T21" fmla="*/ 23 h 30"/>
                <a:gd name="T22" fmla="*/ 17 w 99"/>
                <a:gd name="T23" fmla="*/ 23 h 30"/>
                <a:gd name="T24" fmla="*/ 29 w 99"/>
                <a:gd name="T25" fmla="*/ 22 h 30"/>
                <a:gd name="T26" fmla="*/ 32 w 99"/>
                <a:gd name="T27" fmla="*/ 21 h 30"/>
                <a:gd name="T28" fmla="*/ 33 w 99"/>
                <a:gd name="T29" fmla="*/ 26 h 30"/>
                <a:gd name="T30" fmla="*/ 44 w 99"/>
                <a:gd name="T31" fmla="*/ 30 h 30"/>
                <a:gd name="T32" fmla="*/ 46 w 99"/>
                <a:gd name="T33" fmla="*/ 30 h 30"/>
                <a:gd name="T34" fmla="*/ 68 w 99"/>
                <a:gd name="T35" fmla="*/ 25 h 30"/>
                <a:gd name="T36" fmla="*/ 75 w 99"/>
                <a:gd name="T37" fmla="*/ 24 h 30"/>
                <a:gd name="T38" fmla="*/ 91 w 99"/>
                <a:gd name="T39" fmla="*/ 26 h 30"/>
                <a:gd name="T40" fmla="*/ 98 w 99"/>
                <a:gd name="T41" fmla="*/ 14 h 30"/>
                <a:gd name="T42" fmla="*/ 92 w 99"/>
                <a:gd name="T43" fmla="*/ 10 h 30"/>
                <a:gd name="T44" fmla="*/ 90 w 99"/>
                <a:gd name="T45" fmla="*/ 10 h 30"/>
                <a:gd name="T46" fmla="*/ 87 w 99"/>
                <a:gd name="T47" fmla="*/ 10 h 30"/>
                <a:gd name="T48" fmla="*/ 84 w 99"/>
                <a:gd name="T49" fmla="*/ 10 h 30"/>
                <a:gd name="T50" fmla="*/ 77 w 99"/>
                <a:gd name="T51" fmla="*/ 2 h 30"/>
                <a:gd name="T52" fmla="*/ 74 w 99"/>
                <a:gd name="T5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30">
                  <a:moveTo>
                    <a:pt x="74" y="0"/>
                  </a:moveTo>
                  <a:cubicBezTo>
                    <a:pt x="71" y="0"/>
                    <a:pt x="67" y="5"/>
                    <a:pt x="65" y="8"/>
                  </a:cubicBezTo>
                  <a:cubicBezTo>
                    <a:pt x="62" y="11"/>
                    <a:pt x="72" y="13"/>
                    <a:pt x="73" y="15"/>
                  </a:cubicBezTo>
                  <a:cubicBezTo>
                    <a:pt x="73" y="17"/>
                    <a:pt x="67" y="17"/>
                    <a:pt x="62" y="17"/>
                  </a:cubicBezTo>
                  <a:cubicBezTo>
                    <a:pt x="60" y="17"/>
                    <a:pt x="58" y="17"/>
                    <a:pt x="57" y="17"/>
                  </a:cubicBezTo>
                  <a:cubicBezTo>
                    <a:pt x="54" y="17"/>
                    <a:pt x="49" y="14"/>
                    <a:pt x="43" y="12"/>
                  </a:cubicBezTo>
                  <a:cubicBezTo>
                    <a:pt x="38" y="11"/>
                    <a:pt x="32" y="6"/>
                    <a:pt x="27" y="6"/>
                  </a:cubicBezTo>
                  <a:cubicBezTo>
                    <a:pt x="27" y="6"/>
                    <a:pt x="26" y="6"/>
                    <a:pt x="26" y="6"/>
                  </a:cubicBezTo>
                  <a:cubicBezTo>
                    <a:pt x="20" y="6"/>
                    <a:pt x="18" y="8"/>
                    <a:pt x="16" y="12"/>
                  </a:cubicBezTo>
                  <a:cubicBezTo>
                    <a:pt x="14" y="15"/>
                    <a:pt x="11" y="16"/>
                    <a:pt x="6" y="17"/>
                  </a:cubicBezTo>
                  <a:cubicBezTo>
                    <a:pt x="1" y="18"/>
                    <a:pt x="0" y="23"/>
                    <a:pt x="10" y="23"/>
                  </a:cubicBezTo>
                  <a:cubicBezTo>
                    <a:pt x="13" y="23"/>
                    <a:pt x="15" y="23"/>
                    <a:pt x="17" y="23"/>
                  </a:cubicBezTo>
                  <a:cubicBezTo>
                    <a:pt x="22" y="23"/>
                    <a:pt x="25" y="23"/>
                    <a:pt x="29" y="22"/>
                  </a:cubicBezTo>
                  <a:cubicBezTo>
                    <a:pt x="30" y="21"/>
                    <a:pt x="31" y="21"/>
                    <a:pt x="32" y="21"/>
                  </a:cubicBezTo>
                  <a:cubicBezTo>
                    <a:pt x="35" y="21"/>
                    <a:pt x="35" y="24"/>
                    <a:pt x="33" y="26"/>
                  </a:cubicBezTo>
                  <a:cubicBezTo>
                    <a:pt x="31" y="27"/>
                    <a:pt x="38" y="29"/>
                    <a:pt x="44" y="30"/>
                  </a:cubicBezTo>
                  <a:cubicBezTo>
                    <a:pt x="44" y="30"/>
                    <a:pt x="45" y="30"/>
                    <a:pt x="46" y="30"/>
                  </a:cubicBezTo>
                  <a:cubicBezTo>
                    <a:pt x="52" y="30"/>
                    <a:pt x="61" y="26"/>
                    <a:pt x="68" y="25"/>
                  </a:cubicBezTo>
                  <a:cubicBezTo>
                    <a:pt x="71" y="25"/>
                    <a:pt x="73" y="24"/>
                    <a:pt x="75" y="24"/>
                  </a:cubicBezTo>
                  <a:cubicBezTo>
                    <a:pt x="80" y="24"/>
                    <a:pt x="85" y="26"/>
                    <a:pt x="91" y="26"/>
                  </a:cubicBezTo>
                  <a:cubicBezTo>
                    <a:pt x="98" y="26"/>
                    <a:pt x="97" y="19"/>
                    <a:pt x="98" y="14"/>
                  </a:cubicBezTo>
                  <a:cubicBezTo>
                    <a:pt x="99" y="11"/>
                    <a:pt x="96" y="10"/>
                    <a:pt x="92" y="10"/>
                  </a:cubicBezTo>
                  <a:cubicBezTo>
                    <a:pt x="91" y="10"/>
                    <a:pt x="90" y="10"/>
                    <a:pt x="90" y="10"/>
                  </a:cubicBezTo>
                  <a:cubicBezTo>
                    <a:pt x="89" y="10"/>
                    <a:pt x="88" y="10"/>
                    <a:pt x="87" y="10"/>
                  </a:cubicBezTo>
                  <a:cubicBezTo>
                    <a:pt x="86" y="10"/>
                    <a:pt x="85" y="10"/>
                    <a:pt x="84" y="10"/>
                  </a:cubicBezTo>
                  <a:cubicBezTo>
                    <a:pt x="77" y="10"/>
                    <a:pt x="80" y="7"/>
                    <a:pt x="77" y="2"/>
                  </a:cubicBezTo>
                  <a:cubicBezTo>
                    <a:pt x="76" y="0"/>
                    <a:pt x="75" y="0"/>
                    <a:pt x="7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39" name="Freeform 40"/>
            <p:cNvSpPr>
              <a:spLocks/>
            </p:cNvSpPr>
            <p:nvPr/>
          </p:nvSpPr>
          <p:spPr bwMode="auto">
            <a:xfrm>
              <a:off x="2646363" y="2109788"/>
              <a:ext cx="123825" cy="44450"/>
            </a:xfrm>
            <a:custGeom>
              <a:avLst/>
              <a:gdLst>
                <a:gd name="T0" fmla="*/ 13 w 33"/>
                <a:gd name="T1" fmla="*/ 0 h 12"/>
                <a:gd name="T2" fmla="*/ 11 w 33"/>
                <a:gd name="T3" fmla="*/ 0 h 12"/>
                <a:gd name="T4" fmla="*/ 2 w 33"/>
                <a:gd name="T5" fmla="*/ 7 h 12"/>
                <a:gd name="T6" fmla="*/ 8 w 33"/>
                <a:gd name="T7" fmla="*/ 11 h 12"/>
                <a:gd name="T8" fmla="*/ 9 w 33"/>
                <a:gd name="T9" fmla="*/ 11 h 12"/>
                <a:gd name="T10" fmla="*/ 12 w 33"/>
                <a:gd name="T11" fmla="*/ 11 h 12"/>
                <a:gd name="T12" fmla="*/ 25 w 33"/>
                <a:gd name="T13" fmla="*/ 12 h 12"/>
                <a:gd name="T14" fmla="*/ 26 w 33"/>
                <a:gd name="T15" fmla="*/ 12 h 12"/>
                <a:gd name="T16" fmla="*/ 26 w 33"/>
                <a:gd name="T17" fmla="*/ 6 h 12"/>
                <a:gd name="T18" fmla="*/ 13 w 3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2">
                  <a:moveTo>
                    <a:pt x="13" y="0"/>
                  </a:moveTo>
                  <a:cubicBezTo>
                    <a:pt x="12" y="0"/>
                    <a:pt x="12" y="0"/>
                    <a:pt x="11" y="0"/>
                  </a:cubicBezTo>
                  <a:cubicBezTo>
                    <a:pt x="9" y="3"/>
                    <a:pt x="5" y="5"/>
                    <a:pt x="2" y="7"/>
                  </a:cubicBezTo>
                  <a:cubicBezTo>
                    <a:pt x="0" y="8"/>
                    <a:pt x="4" y="11"/>
                    <a:pt x="8" y="11"/>
                  </a:cubicBezTo>
                  <a:cubicBezTo>
                    <a:pt x="8" y="11"/>
                    <a:pt x="9" y="11"/>
                    <a:pt x="9" y="11"/>
                  </a:cubicBezTo>
                  <a:cubicBezTo>
                    <a:pt x="10" y="11"/>
                    <a:pt x="11" y="11"/>
                    <a:pt x="12" y="11"/>
                  </a:cubicBezTo>
                  <a:cubicBezTo>
                    <a:pt x="19" y="11"/>
                    <a:pt x="23" y="12"/>
                    <a:pt x="25" y="12"/>
                  </a:cubicBezTo>
                  <a:cubicBezTo>
                    <a:pt x="25" y="12"/>
                    <a:pt x="26" y="12"/>
                    <a:pt x="26" y="12"/>
                  </a:cubicBezTo>
                  <a:cubicBezTo>
                    <a:pt x="29" y="12"/>
                    <a:pt x="33" y="8"/>
                    <a:pt x="26" y="6"/>
                  </a:cubicBezTo>
                  <a:cubicBezTo>
                    <a:pt x="21" y="4"/>
                    <a:pt x="16"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0" name="Freeform 41"/>
            <p:cNvSpPr>
              <a:spLocks/>
            </p:cNvSpPr>
            <p:nvPr/>
          </p:nvSpPr>
          <p:spPr bwMode="auto">
            <a:xfrm>
              <a:off x="2360613" y="2063750"/>
              <a:ext cx="258763" cy="79375"/>
            </a:xfrm>
            <a:custGeom>
              <a:avLst/>
              <a:gdLst>
                <a:gd name="T0" fmla="*/ 6 w 69"/>
                <a:gd name="T1" fmla="*/ 0 h 21"/>
                <a:gd name="T2" fmla="*/ 1 w 69"/>
                <a:gd name="T3" fmla="*/ 5 h 21"/>
                <a:gd name="T4" fmla="*/ 15 w 69"/>
                <a:gd name="T5" fmla="*/ 15 h 21"/>
                <a:gd name="T6" fmla="*/ 27 w 69"/>
                <a:gd name="T7" fmla="*/ 18 h 21"/>
                <a:gd name="T8" fmla="*/ 30 w 69"/>
                <a:gd name="T9" fmla="*/ 18 h 21"/>
                <a:gd name="T10" fmla="*/ 36 w 69"/>
                <a:gd name="T11" fmla="*/ 18 h 21"/>
                <a:gd name="T12" fmla="*/ 47 w 69"/>
                <a:gd name="T13" fmla="*/ 19 h 21"/>
                <a:gd name="T14" fmla="*/ 56 w 69"/>
                <a:gd name="T15" fmla="*/ 21 h 21"/>
                <a:gd name="T16" fmla="*/ 60 w 69"/>
                <a:gd name="T17" fmla="*/ 21 h 21"/>
                <a:gd name="T18" fmla="*/ 64 w 69"/>
                <a:gd name="T19" fmla="*/ 16 h 21"/>
                <a:gd name="T20" fmla="*/ 67 w 69"/>
                <a:gd name="T21" fmla="*/ 8 h 21"/>
                <a:gd name="T22" fmla="*/ 60 w 69"/>
                <a:gd name="T23" fmla="*/ 2 h 21"/>
                <a:gd name="T24" fmla="*/ 59 w 69"/>
                <a:gd name="T25" fmla="*/ 2 h 21"/>
                <a:gd name="T26" fmla="*/ 58 w 69"/>
                <a:gd name="T27" fmla="*/ 2 h 21"/>
                <a:gd name="T28" fmla="*/ 51 w 69"/>
                <a:gd name="T29" fmla="*/ 1 h 21"/>
                <a:gd name="T30" fmla="*/ 47 w 69"/>
                <a:gd name="T31" fmla="*/ 0 h 21"/>
                <a:gd name="T32" fmla="*/ 43 w 69"/>
                <a:gd name="T33" fmla="*/ 1 h 21"/>
                <a:gd name="T34" fmla="*/ 29 w 69"/>
                <a:gd name="T35" fmla="*/ 9 h 21"/>
                <a:gd name="T36" fmla="*/ 21 w 69"/>
                <a:gd name="T37" fmla="*/ 11 h 21"/>
                <a:gd name="T38" fmla="*/ 19 w 69"/>
                <a:gd name="T39" fmla="*/ 9 h 21"/>
                <a:gd name="T40" fmla="*/ 11 w 69"/>
                <a:gd name="T41" fmla="*/ 1 h 21"/>
                <a:gd name="T42" fmla="*/ 6 w 69"/>
                <a:gd name="T4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21">
                  <a:moveTo>
                    <a:pt x="6" y="0"/>
                  </a:moveTo>
                  <a:cubicBezTo>
                    <a:pt x="3" y="0"/>
                    <a:pt x="0" y="1"/>
                    <a:pt x="1" y="5"/>
                  </a:cubicBezTo>
                  <a:cubicBezTo>
                    <a:pt x="4" y="9"/>
                    <a:pt x="14" y="12"/>
                    <a:pt x="15" y="15"/>
                  </a:cubicBezTo>
                  <a:cubicBezTo>
                    <a:pt x="15" y="17"/>
                    <a:pt x="20" y="18"/>
                    <a:pt x="27" y="18"/>
                  </a:cubicBezTo>
                  <a:cubicBezTo>
                    <a:pt x="28" y="18"/>
                    <a:pt x="29" y="18"/>
                    <a:pt x="30" y="18"/>
                  </a:cubicBezTo>
                  <a:cubicBezTo>
                    <a:pt x="32" y="18"/>
                    <a:pt x="34" y="18"/>
                    <a:pt x="36" y="18"/>
                  </a:cubicBezTo>
                  <a:cubicBezTo>
                    <a:pt x="42" y="18"/>
                    <a:pt x="45" y="18"/>
                    <a:pt x="47" y="19"/>
                  </a:cubicBezTo>
                  <a:cubicBezTo>
                    <a:pt x="48" y="21"/>
                    <a:pt x="52" y="21"/>
                    <a:pt x="56" y="21"/>
                  </a:cubicBezTo>
                  <a:cubicBezTo>
                    <a:pt x="57" y="21"/>
                    <a:pt x="59" y="21"/>
                    <a:pt x="60" y="21"/>
                  </a:cubicBezTo>
                  <a:cubicBezTo>
                    <a:pt x="64" y="21"/>
                    <a:pt x="65" y="18"/>
                    <a:pt x="64" y="16"/>
                  </a:cubicBezTo>
                  <a:cubicBezTo>
                    <a:pt x="63" y="13"/>
                    <a:pt x="66" y="10"/>
                    <a:pt x="67" y="8"/>
                  </a:cubicBezTo>
                  <a:cubicBezTo>
                    <a:pt x="69" y="7"/>
                    <a:pt x="69" y="2"/>
                    <a:pt x="60" y="2"/>
                  </a:cubicBezTo>
                  <a:cubicBezTo>
                    <a:pt x="60" y="2"/>
                    <a:pt x="59" y="2"/>
                    <a:pt x="59" y="2"/>
                  </a:cubicBezTo>
                  <a:cubicBezTo>
                    <a:pt x="59" y="2"/>
                    <a:pt x="59" y="2"/>
                    <a:pt x="58" y="2"/>
                  </a:cubicBezTo>
                  <a:cubicBezTo>
                    <a:pt x="55" y="2"/>
                    <a:pt x="53" y="1"/>
                    <a:pt x="51" y="1"/>
                  </a:cubicBezTo>
                  <a:cubicBezTo>
                    <a:pt x="50" y="1"/>
                    <a:pt x="48" y="0"/>
                    <a:pt x="47" y="0"/>
                  </a:cubicBezTo>
                  <a:cubicBezTo>
                    <a:pt x="46" y="0"/>
                    <a:pt x="44" y="0"/>
                    <a:pt x="43" y="1"/>
                  </a:cubicBezTo>
                  <a:cubicBezTo>
                    <a:pt x="37" y="4"/>
                    <a:pt x="39" y="7"/>
                    <a:pt x="29" y="9"/>
                  </a:cubicBezTo>
                  <a:cubicBezTo>
                    <a:pt x="24" y="10"/>
                    <a:pt x="22" y="11"/>
                    <a:pt x="21" y="11"/>
                  </a:cubicBezTo>
                  <a:cubicBezTo>
                    <a:pt x="20" y="11"/>
                    <a:pt x="20" y="10"/>
                    <a:pt x="19" y="9"/>
                  </a:cubicBezTo>
                  <a:cubicBezTo>
                    <a:pt x="17" y="6"/>
                    <a:pt x="16" y="2"/>
                    <a:pt x="11" y="1"/>
                  </a:cubicBezTo>
                  <a:cubicBezTo>
                    <a:pt x="10" y="0"/>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1" name="Freeform 42"/>
            <p:cNvSpPr>
              <a:spLocks/>
            </p:cNvSpPr>
            <p:nvPr/>
          </p:nvSpPr>
          <p:spPr bwMode="auto">
            <a:xfrm>
              <a:off x="2063750" y="1974850"/>
              <a:ext cx="214313" cy="74613"/>
            </a:xfrm>
            <a:custGeom>
              <a:avLst/>
              <a:gdLst>
                <a:gd name="T0" fmla="*/ 32 w 57"/>
                <a:gd name="T1" fmla="*/ 0 h 20"/>
                <a:gd name="T2" fmla="*/ 29 w 57"/>
                <a:gd name="T3" fmla="*/ 0 h 20"/>
                <a:gd name="T4" fmla="*/ 17 w 57"/>
                <a:gd name="T5" fmla="*/ 5 h 20"/>
                <a:gd name="T6" fmla="*/ 16 w 57"/>
                <a:gd name="T7" fmla="*/ 5 h 20"/>
                <a:gd name="T8" fmla="*/ 9 w 57"/>
                <a:gd name="T9" fmla="*/ 4 h 20"/>
                <a:gd name="T10" fmla="*/ 3 w 57"/>
                <a:gd name="T11" fmla="*/ 3 h 20"/>
                <a:gd name="T12" fmla="*/ 1 w 57"/>
                <a:gd name="T13" fmla="*/ 5 h 20"/>
                <a:gd name="T14" fmla="*/ 8 w 57"/>
                <a:gd name="T15" fmla="*/ 16 h 20"/>
                <a:gd name="T16" fmla="*/ 14 w 57"/>
                <a:gd name="T17" fmla="*/ 16 h 20"/>
                <a:gd name="T18" fmla="*/ 17 w 57"/>
                <a:gd name="T19" fmla="*/ 16 h 20"/>
                <a:gd name="T20" fmla="*/ 19 w 57"/>
                <a:gd name="T21" fmla="*/ 16 h 20"/>
                <a:gd name="T22" fmla="*/ 24 w 57"/>
                <a:gd name="T23" fmla="*/ 17 h 20"/>
                <a:gd name="T24" fmla="*/ 32 w 57"/>
                <a:gd name="T25" fmla="*/ 20 h 20"/>
                <a:gd name="T26" fmla="*/ 36 w 57"/>
                <a:gd name="T27" fmla="*/ 20 h 20"/>
                <a:gd name="T28" fmla="*/ 42 w 57"/>
                <a:gd name="T29" fmla="*/ 16 h 20"/>
                <a:gd name="T30" fmla="*/ 44 w 57"/>
                <a:gd name="T31" fmla="*/ 10 h 20"/>
                <a:gd name="T32" fmla="*/ 50 w 57"/>
                <a:gd name="T33" fmla="*/ 5 h 20"/>
                <a:gd name="T34" fmla="*/ 32 w 57"/>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20">
                  <a:moveTo>
                    <a:pt x="32" y="0"/>
                  </a:moveTo>
                  <a:cubicBezTo>
                    <a:pt x="31" y="0"/>
                    <a:pt x="30" y="0"/>
                    <a:pt x="29" y="0"/>
                  </a:cubicBezTo>
                  <a:cubicBezTo>
                    <a:pt x="24" y="2"/>
                    <a:pt x="24" y="4"/>
                    <a:pt x="17" y="5"/>
                  </a:cubicBezTo>
                  <a:cubicBezTo>
                    <a:pt x="17" y="5"/>
                    <a:pt x="16" y="5"/>
                    <a:pt x="16" y="5"/>
                  </a:cubicBezTo>
                  <a:cubicBezTo>
                    <a:pt x="13" y="5"/>
                    <a:pt x="11" y="4"/>
                    <a:pt x="9" y="4"/>
                  </a:cubicBezTo>
                  <a:cubicBezTo>
                    <a:pt x="7" y="3"/>
                    <a:pt x="5" y="3"/>
                    <a:pt x="3" y="3"/>
                  </a:cubicBezTo>
                  <a:cubicBezTo>
                    <a:pt x="2" y="3"/>
                    <a:pt x="1" y="3"/>
                    <a:pt x="1" y="5"/>
                  </a:cubicBezTo>
                  <a:cubicBezTo>
                    <a:pt x="0" y="9"/>
                    <a:pt x="2" y="15"/>
                    <a:pt x="8" y="16"/>
                  </a:cubicBezTo>
                  <a:cubicBezTo>
                    <a:pt x="10" y="16"/>
                    <a:pt x="12" y="16"/>
                    <a:pt x="14" y="16"/>
                  </a:cubicBezTo>
                  <a:cubicBezTo>
                    <a:pt x="15" y="16"/>
                    <a:pt x="16" y="16"/>
                    <a:pt x="17" y="16"/>
                  </a:cubicBezTo>
                  <a:cubicBezTo>
                    <a:pt x="17" y="16"/>
                    <a:pt x="18" y="16"/>
                    <a:pt x="19" y="16"/>
                  </a:cubicBezTo>
                  <a:cubicBezTo>
                    <a:pt x="22" y="16"/>
                    <a:pt x="24" y="16"/>
                    <a:pt x="24" y="17"/>
                  </a:cubicBezTo>
                  <a:cubicBezTo>
                    <a:pt x="24" y="19"/>
                    <a:pt x="28" y="20"/>
                    <a:pt x="32" y="20"/>
                  </a:cubicBezTo>
                  <a:cubicBezTo>
                    <a:pt x="33" y="20"/>
                    <a:pt x="35" y="20"/>
                    <a:pt x="36" y="20"/>
                  </a:cubicBezTo>
                  <a:cubicBezTo>
                    <a:pt x="42" y="19"/>
                    <a:pt x="44" y="19"/>
                    <a:pt x="42" y="16"/>
                  </a:cubicBezTo>
                  <a:cubicBezTo>
                    <a:pt x="41" y="13"/>
                    <a:pt x="39" y="11"/>
                    <a:pt x="44" y="10"/>
                  </a:cubicBezTo>
                  <a:cubicBezTo>
                    <a:pt x="50" y="10"/>
                    <a:pt x="57" y="8"/>
                    <a:pt x="50" y="5"/>
                  </a:cubicBezTo>
                  <a:cubicBezTo>
                    <a:pt x="45" y="3"/>
                    <a:pt x="38"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2" name="Freeform 43"/>
            <p:cNvSpPr>
              <a:spLocks/>
            </p:cNvSpPr>
            <p:nvPr/>
          </p:nvSpPr>
          <p:spPr bwMode="auto">
            <a:xfrm>
              <a:off x="2357438" y="1951038"/>
              <a:ext cx="220663" cy="87313"/>
            </a:xfrm>
            <a:custGeom>
              <a:avLst/>
              <a:gdLst>
                <a:gd name="T0" fmla="*/ 12 w 59"/>
                <a:gd name="T1" fmla="*/ 0 h 23"/>
                <a:gd name="T2" fmla="*/ 10 w 59"/>
                <a:gd name="T3" fmla="*/ 0 h 23"/>
                <a:gd name="T4" fmla="*/ 5 w 59"/>
                <a:gd name="T5" fmla="*/ 6 h 23"/>
                <a:gd name="T6" fmla="*/ 10 w 59"/>
                <a:gd name="T7" fmla="*/ 12 h 23"/>
                <a:gd name="T8" fmla="*/ 13 w 59"/>
                <a:gd name="T9" fmla="*/ 18 h 23"/>
                <a:gd name="T10" fmla="*/ 14 w 59"/>
                <a:gd name="T11" fmla="*/ 18 h 23"/>
                <a:gd name="T12" fmla="*/ 18 w 59"/>
                <a:gd name="T13" fmla="*/ 17 h 23"/>
                <a:gd name="T14" fmla="*/ 25 w 59"/>
                <a:gd name="T15" fmla="*/ 16 h 23"/>
                <a:gd name="T16" fmla="*/ 33 w 59"/>
                <a:gd name="T17" fmla="*/ 18 h 23"/>
                <a:gd name="T18" fmla="*/ 47 w 59"/>
                <a:gd name="T19" fmla="*/ 23 h 23"/>
                <a:gd name="T20" fmla="*/ 51 w 59"/>
                <a:gd name="T21" fmla="*/ 23 h 23"/>
                <a:gd name="T22" fmla="*/ 55 w 59"/>
                <a:gd name="T23" fmla="*/ 19 h 23"/>
                <a:gd name="T24" fmla="*/ 48 w 59"/>
                <a:gd name="T25" fmla="*/ 10 h 23"/>
                <a:gd name="T26" fmla="*/ 23 w 59"/>
                <a:gd name="T27" fmla="*/ 5 h 23"/>
                <a:gd name="T28" fmla="*/ 12 w 59"/>
                <a:gd name="T2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3">
                  <a:moveTo>
                    <a:pt x="12" y="0"/>
                  </a:moveTo>
                  <a:cubicBezTo>
                    <a:pt x="11" y="0"/>
                    <a:pt x="11" y="0"/>
                    <a:pt x="10" y="0"/>
                  </a:cubicBezTo>
                  <a:cubicBezTo>
                    <a:pt x="2" y="1"/>
                    <a:pt x="0" y="4"/>
                    <a:pt x="5" y="6"/>
                  </a:cubicBezTo>
                  <a:cubicBezTo>
                    <a:pt x="10" y="9"/>
                    <a:pt x="12" y="10"/>
                    <a:pt x="10" y="12"/>
                  </a:cubicBezTo>
                  <a:cubicBezTo>
                    <a:pt x="7" y="14"/>
                    <a:pt x="9" y="17"/>
                    <a:pt x="13" y="18"/>
                  </a:cubicBezTo>
                  <a:cubicBezTo>
                    <a:pt x="13" y="18"/>
                    <a:pt x="14" y="18"/>
                    <a:pt x="14" y="18"/>
                  </a:cubicBezTo>
                  <a:cubicBezTo>
                    <a:pt x="16" y="18"/>
                    <a:pt x="16" y="17"/>
                    <a:pt x="18" y="17"/>
                  </a:cubicBezTo>
                  <a:cubicBezTo>
                    <a:pt x="21" y="16"/>
                    <a:pt x="23" y="16"/>
                    <a:pt x="25" y="16"/>
                  </a:cubicBezTo>
                  <a:cubicBezTo>
                    <a:pt x="27" y="16"/>
                    <a:pt x="29" y="16"/>
                    <a:pt x="33" y="18"/>
                  </a:cubicBezTo>
                  <a:cubicBezTo>
                    <a:pt x="41" y="21"/>
                    <a:pt x="42" y="22"/>
                    <a:pt x="47" y="23"/>
                  </a:cubicBezTo>
                  <a:cubicBezTo>
                    <a:pt x="48" y="23"/>
                    <a:pt x="50" y="23"/>
                    <a:pt x="51" y="23"/>
                  </a:cubicBezTo>
                  <a:cubicBezTo>
                    <a:pt x="54" y="23"/>
                    <a:pt x="56" y="22"/>
                    <a:pt x="55" y="19"/>
                  </a:cubicBezTo>
                  <a:cubicBezTo>
                    <a:pt x="53" y="15"/>
                    <a:pt x="59" y="12"/>
                    <a:pt x="48" y="10"/>
                  </a:cubicBezTo>
                  <a:cubicBezTo>
                    <a:pt x="37" y="8"/>
                    <a:pt x="28" y="9"/>
                    <a:pt x="23" y="5"/>
                  </a:cubicBezTo>
                  <a:cubicBezTo>
                    <a:pt x="19" y="2"/>
                    <a:pt x="18"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3" name="Freeform 44"/>
            <p:cNvSpPr>
              <a:spLocks/>
            </p:cNvSpPr>
            <p:nvPr/>
          </p:nvSpPr>
          <p:spPr bwMode="auto">
            <a:xfrm>
              <a:off x="2563813" y="1985963"/>
              <a:ext cx="663575" cy="179388"/>
            </a:xfrm>
            <a:custGeom>
              <a:avLst/>
              <a:gdLst>
                <a:gd name="T0" fmla="*/ 5 w 177"/>
                <a:gd name="T1" fmla="*/ 0 h 48"/>
                <a:gd name="T2" fmla="*/ 8 w 177"/>
                <a:gd name="T3" fmla="*/ 11 h 48"/>
                <a:gd name="T4" fmla="*/ 14 w 177"/>
                <a:gd name="T5" fmla="*/ 15 h 48"/>
                <a:gd name="T6" fmla="*/ 23 w 177"/>
                <a:gd name="T7" fmla="*/ 15 h 48"/>
                <a:gd name="T8" fmla="*/ 25 w 177"/>
                <a:gd name="T9" fmla="*/ 15 h 48"/>
                <a:gd name="T10" fmla="*/ 27 w 177"/>
                <a:gd name="T11" fmla="*/ 20 h 48"/>
                <a:gd name="T12" fmla="*/ 34 w 177"/>
                <a:gd name="T13" fmla="*/ 28 h 48"/>
                <a:gd name="T14" fmla="*/ 43 w 177"/>
                <a:gd name="T15" fmla="*/ 30 h 48"/>
                <a:gd name="T16" fmla="*/ 52 w 177"/>
                <a:gd name="T17" fmla="*/ 29 h 48"/>
                <a:gd name="T18" fmla="*/ 53 w 177"/>
                <a:gd name="T19" fmla="*/ 29 h 48"/>
                <a:gd name="T20" fmla="*/ 64 w 177"/>
                <a:gd name="T21" fmla="*/ 38 h 48"/>
                <a:gd name="T22" fmla="*/ 73 w 177"/>
                <a:gd name="T23" fmla="*/ 45 h 48"/>
                <a:gd name="T24" fmla="*/ 79 w 177"/>
                <a:gd name="T25" fmla="*/ 45 h 48"/>
                <a:gd name="T26" fmla="*/ 85 w 177"/>
                <a:gd name="T27" fmla="*/ 44 h 48"/>
                <a:gd name="T28" fmla="*/ 90 w 177"/>
                <a:gd name="T29" fmla="*/ 43 h 48"/>
                <a:gd name="T30" fmla="*/ 94 w 177"/>
                <a:gd name="T31" fmla="*/ 45 h 48"/>
                <a:gd name="T32" fmla="*/ 110 w 177"/>
                <a:gd name="T33" fmla="*/ 47 h 48"/>
                <a:gd name="T34" fmla="*/ 118 w 177"/>
                <a:gd name="T35" fmla="*/ 47 h 48"/>
                <a:gd name="T36" fmla="*/ 129 w 177"/>
                <a:gd name="T37" fmla="*/ 47 h 48"/>
                <a:gd name="T38" fmla="*/ 136 w 177"/>
                <a:gd name="T39" fmla="*/ 46 h 48"/>
                <a:gd name="T40" fmla="*/ 137 w 177"/>
                <a:gd name="T41" fmla="*/ 46 h 48"/>
                <a:gd name="T42" fmla="*/ 144 w 177"/>
                <a:gd name="T43" fmla="*/ 47 h 48"/>
                <a:gd name="T44" fmla="*/ 153 w 177"/>
                <a:gd name="T45" fmla="*/ 48 h 48"/>
                <a:gd name="T46" fmla="*/ 158 w 177"/>
                <a:gd name="T47" fmla="*/ 47 h 48"/>
                <a:gd name="T48" fmla="*/ 170 w 177"/>
                <a:gd name="T49" fmla="*/ 39 h 48"/>
                <a:gd name="T50" fmla="*/ 151 w 177"/>
                <a:gd name="T51" fmla="*/ 33 h 48"/>
                <a:gd name="T52" fmla="*/ 147 w 177"/>
                <a:gd name="T53" fmla="*/ 33 h 48"/>
                <a:gd name="T54" fmla="*/ 126 w 177"/>
                <a:gd name="T55" fmla="*/ 37 h 48"/>
                <a:gd name="T56" fmla="*/ 118 w 177"/>
                <a:gd name="T57" fmla="*/ 39 h 48"/>
                <a:gd name="T58" fmla="*/ 112 w 177"/>
                <a:gd name="T59" fmla="*/ 36 h 48"/>
                <a:gd name="T60" fmla="*/ 104 w 177"/>
                <a:gd name="T61" fmla="*/ 34 h 48"/>
                <a:gd name="T62" fmla="*/ 97 w 177"/>
                <a:gd name="T63" fmla="*/ 34 h 48"/>
                <a:gd name="T64" fmla="*/ 94 w 177"/>
                <a:gd name="T65" fmla="*/ 34 h 48"/>
                <a:gd name="T66" fmla="*/ 84 w 177"/>
                <a:gd name="T67" fmla="*/ 30 h 48"/>
                <a:gd name="T68" fmla="*/ 72 w 177"/>
                <a:gd name="T69" fmla="*/ 23 h 48"/>
                <a:gd name="T70" fmla="*/ 69 w 177"/>
                <a:gd name="T71" fmla="*/ 23 h 48"/>
                <a:gd name="T72" fmla="*/ 62 w 177"/>
                <a:gd name="T73" fmla="*/ 25 h 48"/>
                <a:gd name="T74" fmla="*/ 60 w 177"/>
                <a:gd name="T75" fmla="*/ 24 h 48"/>
                <a:gd name="T76" fmla="*/ 50 w 177"/>
                <a:gd name="T77" fmla="*/ 21 h 48"/>
                <a:gd name="T78" fmla="*/ 48 w 177"/>
                <a:gd name="T79" fmla="*/ 16 h 48"/>
                <a:gd name="T80" fmla="*/ 36 w 177"/>
                <a:gd name="T81" fmla="*/ 10 h 48"/>
                <a:gd name="T82" fmla="*/ 28 w 177"/>
                <a:gd name="T83" fmla="*/ 6 h 48"/>
                <a:gd name="T84" fmla="*/ 8 w 177"/>
                <a:gd name="T85" fmla="*/ 1 h 48"/>
                <a:gd name="T86" fmla="*/ 5 w 177"/>
                <a:gd name="T8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 h="48">
                  <a:moveTo>
                    <a:pt x="5" y="0"/>
                  </a:moveTo>
                  <a:cubicBezTo>
                    <a:pt x="0" y="0"/>
                    <a:pt x="7" y="7"/>
                    <a:pt x="8" y="11"/>
                  </a:cubicBezTo>
                  <a:cubicBezTo>
                    <a:pt x="9" y="14"/>
                    <a:pt x="10" y="15"/>
                    <a:pt x="14" y="15"/>
                  </a:cubicBezTo>
                  <a:cubicBezTo>
                    <a:pt x="16" y="15"/>
                    <a:pt x="19" y="15"/>
                    <a:pt x="23" y="15"/>
                  </a:cubicBezTo>
                  <a:cubicBezTo>
                    <a:pt x="24" y="15"/>
                    <a:pt x="24" y="15"/>
                    <a:pt x="25" y="15"/>
                  </a:cubicBezTo>
                  <a:cubicBezTo>
                    <a:pt x="34" y="15"/>
                    <a:pt x="29" y="18"/>
                    <a:pt x="27" y="20"/>
                  </a:cubicBezTo>
                  <a:cubicBezTo>
                    <a:pt x="26" y="22"/>
                    <a:pt x="29" y="25"/>
                    <a:pt x="34" y="28"/>
                  </a:cubicBezTo>
                  <a:cubicBezTo>
                    <a:pt x="37" y="29"/>
                    <a:pt x="40" y="30"/>
                    <a:pt x="43" y="30"/>
                  </a:cubicBezTo>
                  <a:cubicBezTo>
                    <a:pt x="45" y="30"/>
                    <a:pt x="48" y="29"/>
                    <a:pt x="52" y="29"/>
                  </a:cubicBezTo>
                  <a:cubicBezTo>
                    <a:pt x="52" y="29"/>
                    <a:pt x="53" y="29"/>
                    <a:pt x="53" y="29"/>
                  </a:cubicBezTo>
                  <a:cubicBezTo>
                    <a:pt x="60" y="29"/>
                    <a:pt x="63" y="33"/>
                    <a:pt x="64" y="38"/>
                  </a:cubicBezTo>
                  <a:cubicBezTo>
                    <a:pt x="66" y="43"/>
                    <a:pt x="66" y="44"/>
                    <a:pt x="73" y="45"/>
                  </a:cubicBezTo>
                  <a:cubicBezTo>
                    <a:pt x="75" y="45"/>
                    <a:pt x="77" y="45"/>
                    <a:pt x="79" y="45"/>
                  </a:cubicBezTo>
                  <a:cubicBezTo>
                    <a:pt x="82" y="45"/>
                    <a:pt x="84" y="45"/>
                    <a:pt x="85" y="44"/>
                  </a:cubicBezTo>
                  <a:cubicBezTo>
                    <a:pt x="86" y="43"/>
                    <a:pt x="88" y="43"/>
                    <a:pt x="90" y="43"/>
                  </a:cubicBezTo>
                  <a:cubicBezTo>
                    <a:pt x="92" y="43"/>
                    <a:pt x="94" y="44"/>
                    <a:pt x="94" y="45"/>
                  </a:cubicBezTo>
                  <a:cubicBezTo>
                    <a:pt x="94" y="47"/>
                    <a:pt x="102" y="47"/>
                    <a:pt x="110" y="47"/>
                  </a:cubicBezTo>
                  <a:cubicBezTo>
                    <a:pt x="113" y="47"/>
                    <a:pt x="116" y="47"/>
                    <a:pt x="118" y="47"/>
                  </a:cubicBezTo>
                  <a:cubicBezTo>
                    <a:pt x="122" y="47"/>
                    <a:pt x="126" y="47"/>
                    <a:pt x="129" y="47"/>
                  </a:cubicBezTo>
                  <a:cubicBezTo>
                    <a:pt x="132" y="47"/>
                    <a:pt x="135" y="47"/>
                    <a:pt x="136" y="46"/>
                  </a:cubicBezTo>
                  <a:cubicBezTo>
                    <a:pt x="136" y="46"/>
                    <a:pt x="136" y="46"/>
                    <a:pt x="137" y="46"/>
                  </a:cubicBezTo>
                  <a:cubicBezTo>
                    <a:pt x="138" y="46"/>
                    <a:pt x="141" y="47"/>
                    <a:pt x="144" y="47"/>
                  </a:cubicBezTo>
                  <a:cubicBezTo>
                    <a:pt x="147" y="47"/>
                    <a:pt x="150" y="48"/>
                    <a:pt x="153" y="48"/>
                  </a:cubicBezTo>
                  <a:cubicBezTo>
                    <a:pt x="155" y="48"/>
                    <a:pt x="156" y="48"/>
                    <a:pt x="158" y="47"/>
                  </a:cubicBezTo>
                  <a:cubicBezTo>
                    <a:pt x="166" y="46"/>
                    <a:pt x="163" y="43"/>
                    <a:pt x="170" y="39"/>
                  </a:cubicBezTo>
                  <a:cubicBezTo>
                    <a:pt x="177" y="35"/>
                    <a:pt x="159" y="34"/>
                    <a:pt x="151" y="33"/>
                  </a:cubicBezTo>
                  <a:cubicBezTo>
                    <a:pt x="150" y="33"/>
                    <a:pt x="148" y="33"/>
                    <a:pt x="147" y="33"/>
                  </a:cubicBezTo>
                  <a:cubicBezTo>
                    <a:pt x="140" y="33"/>
                    <a:pt x="133" y="34"/>
                    <a:pt x="126" y="37"/>
                  </a:cubicBezTo>
                  <a:cubicBezTo>
                    <a:pt x="123" y="38"/>
                    <a:pt x="120" y="39"/>
                    <a:pt x="118" y="39"/>
                  </a:cubicBezTo>
                  <a:cubicBezTo>
                    <a:pt x="115" y="39"/>
                    <a:pt x="113" y="38"/>
                    <a:pt x="112" y="36"/>
                  </a:cubicBezTo>
                  <a:cubicBezTo>
                    <a:pt x="111" y="35"/>
                    <a:pt x="108" y="34"/>
                    <a:pt x="104" y="34"/>
                  </a:cubicBezTo>
                  <a:cubicBezTo>
                    <a:pt x="102" y="34"/>
                    <a:pt x="99" y="34"/>
                    <a:pt x="97" y="34"/>
                  </a:cubicBezTo>
                  <a:cubicBezTo>
                    <a:pt x="96" y="34"/>
                    <a:pt x="95" y="34"/>
                    <a:pt x="94" y="34"/>
                  </a:cubicBezTo>
                  <a:cubicBezTo>
                    <a:pt x="87" y="34"/>
                    <a:pt x="84" y="31"/>
                    <a:pt x="84" y="30"/>
                  </a:cubicBezTo>
                  <a:cubicBezTo>
                    <a:pt x="81" y="25"/>
                    <a:pt x="76" y="23"/>
                    <a:pt x="72" y="23"/>
                  </a:cubicBezTo>
                  <a:cubicBezTo>
                    <a:pt x="71" y="23"/>
                    <a:pt x="70" y="23"/>
                    <a:pt x="69" y="23"/>
                  </a:cubicBezTo>
                  <a:cubicBezTo>
                    <a:pt x="66" y="24"/>
                    <a:pt x="63" y="25"/>
                    <a:pt x="62" y="25"/>
                  </a:cubicBezTo>
                  <a:cubicBezTo>
                    <a:pt x="61" y="25"/>
                    <a:pt x="60" y="24"/>
                    <a:pt x="60" y="24"/>
                  </a:cubicBezTo>
                  <a:cubicBezTo>
                    <a:pt x="60" y="22"/>
                    <a:pt x="57" y="21"/>
                    <a:pt x="50" y="21"/>
                  </a:cubicBezTo>
                  <a:cubicBezTo>
                    <a:pt x="43" y="21"/>
                    <a:pt x="41" y="20"/>
                    <a:pt x="48" y="16"/>
                  </a:cubicBezTo>
                  <a:cubicBezTo>
                    <a:pt x="55" y="12"/>
                    <a:pt x="35" y="14"/>
                    <a:pt x="36" y="10"/>
                  </a:cubicBezTo>
                  <a:cubicBezTo>
                    <a:pt x="37" y="7"/>
                    <a:pt x="36" y="7"/>
                    <a:pt x="28" y="6"/>
                  </a:cubicBezTo>
                  <a:cubicBezTo>
                    <a:pt x="20" y="5"/>
                    <a:pt x="18" y="3"/>
                    <a:pt x="8" y="1"/>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4" name="Freeform 45"/>
            <p:cNvSpPr>
              <a:spLocks/>
            </p:cNvSpPr>
            <p:nvPr/>
          </p:nvSpPr>
          <p:spPr bwMode="auto">
            <a:xfrm>
              <a:off x="2695575" y="1884363"/>
              <a:ext cx="261938" cy="142875"/>
            </a:xfrm>
            <a:custGeom>
              <a:avLst/>
              <a:gdLst>
                <a:gd name="T0" fmla="*/ 22 w 70"/>
                <a:gd name="T1" fmla="*/ 0 h 38"/>
                <a:gd name="T2" fmla="*/ 17 w 70"/>
                <a:gd name="T3" fmla="*/ 2 h 38"/>
                <a:gd name="T4" fmla="*/ 12 w 70"/>
                <a:gd name="T5" fmla="*/ 11 h 38"/>
                <a:gd name="T6" fmla="*/ 8 w 70"/>
                <a:gd name="T7" fmla="*/ 16 h 38"/>
                <a:gd name="T8" fmla="*/ 8 w 70"/>
                <a:gd name="T9" fmla="*/ 23 h 38"/>
                <a:gd name="T10" fmla="*/ 24 w 70"/>
                <a:gd name="T11" fmla="*/ 26 h 38"/>
                <a:gd name="T12" fmla="*/ 17 w 70"/>
                <a:gd name="T13" fmla="*/ 33 h 38"/>
                <a:gd name="T14" fmla="*/ 33 w 70"/>
                <a:gd name="T15" fmla="*/ 38 h 38"/>
                <a:gd name="T16" fmla="*/ 34 w 70"/>
                <a:gd name="T17" fmla="*/ 38 h 38"/>
                <a:gd name="T18" fmla="*/ 54 w 70"/>
                <a:gd name="T19" fmla="*/ 34 h 38"/>
                <a:gd name="T20" fmla="*/ 67 w 70"/>
                <a:gd name="T21" fmla="*/ 26 h 38"/>
                <a:gd name="T22" fmla="*/ 56 w 70"/>
                <a:gd name="T23" fmla="*/ 18 h 38"/>
                <a:gd name="T24" fmla="*/ 49 w 70"/>
                <a:gd name="T25" fmla="*/ 12 h 38"/>
                <a:gd name="T26" fmla="*/ 30 w 70"/>
                <a:gd name="T27" fmla="*/ 4 h 38"/>
                <a:gd name="T28" fmla="*/ 22 w 70"/>
                <a:gd name="T2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38">
                  <a:moveTo>
                    <a:pt x="22" y="0"/>
                  </a:moveTo>
                  <a:cubicBezTo>
                    <a:pt x="20" y="0"/>
                    <a:pt x="19" y="1"/>
                    <a:pt x="17" y="2"/>
                  </a:cubicBezTo>
                  <a:cubicBezTo>
                    <a:pt x="13" y="6"/>
                    <a:pt x="12" y="8"/>
                    <a:pt x="12" y="11"/>
                  </a:cubicBezTo>
                  <a:cubicBezTo>
                    <a:pt x="12" y="13"/>
                    <a:pt x="10" y="13"/>
                    <a:pt x="8" y="16"/>
                  </a:cubicBezTo>
                  <a:cubicBezTo>
                    <a:pt x="6" y="20"/>
                    <a:pt x="0" y="23"/>
                    <a:pt x="8" y="23"/>
                  </a:cubicBezTo>
                  <a:cubicBezTo>
                    <a:pt x="16" y="23"/>
                    <a:pt x="24" y="25"/>
                    <a:pt x="24" y="26"/>
                  </a:cubicBezTo>
                  <a:cubicBezTo>
                    <a:pt x="24" y="27"/>
                    <a:pt x="13" y="30"/>
                    <a:pt x="17" y="33"/>
                  </a:cubicBezTo>
                  <a:cubicBezTo>
                    <a:pt x="21" y="35"/>
                    <a:pt x="24" y="38"/>
                    <a:pt x="33" y="38"/>
                  </a:cubicBezTo>
                  <a:cubicBezTo>
                    <a:pt x="34" y="38"/>
                    <a:pt x="34" y="38"/>
                    <a:pt x="34" y="38"/>
                  </a:cubicBezTo>
                  <a:cubicBezTo>
                    <a:pt x="44" y="37"/>
                    <a:pt x="48" y="36"/>
                    <a:pt x="54" y="34"/>
                  </a:cubicBezTo>
                  <a:cubicBezTo>
                    <a:pt x="60" y="33"/>
                    <a:pt x="70" y="29"/>
                    <a:pt x="67" y="26"/>
                  </a:cubicBezTo>
                  <a:cubicBezTo>
                    <a:pt x="63" y="23"/>
                    <a:pt x="54" y="22"/>
                    <a:pt x="56" y="18"/>
                  </a:cubicBezTo>
                  <a:cubicBezTo>
                    <a:pt x="58" y="15"/>
                    <a:pt x="58" y="13"/>
                    <a:pt x="49" y="12"/>
                  </a:cubicBezTo>
                  <a:cubicBezTo>
                    <a:pt x="40" y="10"/>
                    <a:pt x="35" y="8"/>
                    <a:pt x="30" y="4"/>
                  </a:cubicBezTo>
                  <a:cubicBezTo>
                    <a:pt x="27" y="1"/>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5" name="Freeform 46"/>
            <p:cNvSpPr>
              <a:spLocks/>
            </p:cNvSpPr>
            <p:nvPr/>
          </p:nvSpPr>
          <p:spPr bwMode="auto">
            <a:xfrm>
              <a:off x="2833688" y="1812925"/>
              <a:ext cx="938213" cy="285750"/>
            </a:xfrm>
            <a:custGeom>
              <a:avLst/>
              <a:gdLst>
                <a:gd name="T0" fmla="*/ 173 w 250"/>
                <a:gd name="T1" fmla="*/ 0 h 76"/>
                <a:gd name="T2" fmla="*/ 169 w 250"/>
                <a:gd name="T3" fmla="*/ 0 h 76"/>
                <a:gd name="T4" fmla="*/ 104 w 250"/>
                <a:gd name="T5" fmla="*/ 5 h 76"/>
                <a:gd name="T6" fmla="*/ 64 w 250"/>
                <a:gd name="T7" fmla="*/ 10 h 76"/>
                <a:gd name="T8" fmla="*/ 54 w 250"/>
                <a:gd name="T9" fmla="*/ 12 h 76"/>
                <a:gd name="T10" fmla="*/ 49 w 250"/>
                <a:gd name="T11" fmla="*/ 11 h 76"/>
                <a:gd name="T12" fmla="*/ 42 w 250"/>
                <a:gd name="T13" fmla="*/ 11 h 76"/>
                <a:gd name="T14" fmla="*/ 36 w 250"/>
                <a:gd name="T15" fmla="*/ 11 h 76"/>
                <a:gd name="T16" fmla="*/ 1 w 250"/>
                <a:gd name="T17" fmla="*/ 16 h 76"/>
                <a:gd name="T18" fmla="*/ 15 w 250"/>
                <a:gd name="T19" fmla="*/ 25 h 76"/>
                <a:gd name="T20" fmla="*/ 52 w 250"/>
                <a:gd name="T21" fmla="*/ 29 h 76"/>
                <a:gd name="T22" fmla="*/ 54 w 250"/>
                <a:gd name="T23" fmla="*/ 29 h 76"/>
                <a:gd name="T24" fmla="*/ 54 w 250"/>
                <a:gd name="T25" fmla="*/ 29 h 76"/>
                <a:gd name="T26" fmla="*/ 59 w 250"/>
                <a:gd name="T27" fmla="*/ 32 h 76"/>
                <a:gd name="T28" fmla="*/ 52 w 250"/>
                <a:gd name="T29" fmla="*/ 34 h 76"/>
                <a:gd name="T30" fmla="*/ 50 w 250"/>
                <a:gd name="T31" fmla="*/ 34 h 76"/>
                <a:gd name="T32" fmla="*/ 45 w 250"/>
                <a:gd name="T33" fmla="*/ 34 h 76"/>
                <a:gd name="T34" fmla="*/ 33 w 250"/>
                <a:gd name="T35" fmla="*/ 40 h 76"/>
                <a:gd name="T36" fmla="*/ 46 w 250"/>
                <a:gd name="T37" fmla="*/ 50 h 76"/>
                <a:gd name="T38" fmla="*/ 25 w 250"/>
                <a:gd name="T39" fmla="*/ 57 h 76"/>
                <a:gd name="T40" fmla="*/ 30 w 250"/>
                <a:gd name="T41" fmla="*/ 67 h 76"/>
                <a:gd name="T42" fmla="*/ 24 w 250"/>
                <a:gd name="T43" fmla="*/ 74 h 76"/>
                <a:gd name="T44" fmla="*/ 41 w 250"/>
                <a:gd name="T45" fmla="*/ 74 h 76"/>
                <a:gd name="T46" fmla="*/ 50 w 250"/>
                <a:gd name="T47" fmla="*/ 73 h 76"/>
                <a:gd name="T48" fmla="*/ 53 w 250"/>
                <a:gd name="T49" fmla="*/ 71 h 76"/>
                <a:gd name="T50" fmla="*/ 58 w 250"/>
                <a:gd name="T51" fmla="*/ 73 h 76"/>
                <a:gd name="T52" fmla="*/ 62 w 250"/>
                <a:gd name="T53" fmla="*/ 75 h 76"/>
                <a:gd name="T54" fmla="*/ 72 w 250"/>
                <a:gd name="T55" fmla="*/ 74 h 76"/>
                <a:gd name="T56" fmla="*/ 81 w 250"/>
                <a:gd name="T57" fmla="*/ 72 h 76"/>
                <a:gd name="T58" fmla="*/ 82 w 250"/>
                <a:gd name="T59" fmla="*/ 72 h 76"/>
                <a:gd name="T60" fmla="*/ 90 w 250"/>
                <a:gd name="T61" fmla="*/ 76 h 76"/>
                <a:gd name="T62" fmla="*/ 95 w 250"/>
                <a:gd name="T63" fmla="*/ 75 h 76"/>
                <a:gd name="T64" fmla="*/ 112 w 250"/>
                <a:gd name="T65" fmla="*/ 72 h 76"/>
                <a:gd name="T66" fmla="*/ 107 w 250"/>
                <a:gd name="T67" fmla="*/ 66 h 76"/>
                <a:gd name="T68" fmla="*/ 108 w 250"/>
                <a:gd name="T69" fmla="*/ 62 h 76"/>
                <a:gd name="T70" fmla="*/ 108 w 250"/>
                <a:gd name="T71" fmla="*/ 62 h 76"/>
                <a:gd name="T72" fmla="*/ 109 w 250"/>
                <a:gd name="T73" fmla="*/ 62 h 76"/>
                <a:gd name="T74" fmla="*/ 113 w 250"/>
                <a:gd name="T75" fmla="*/ 59 h 76"/>
                <a:gd name="T76" fmla="*/ 119 w 250"/>
                <a:gd name="T77" fmla="*/ 56 h 76"/>
                <a:gd name="T78" fmla="*/ 119 w 250"/>
                <a:gd name="T79" fmla="*/ 56 h 76"/>
                <a:gd name="T80" fmla="*/ 120 w 250"/>
                <a:gd name="T81" fmla="*/ 56 h 76"/>
                <a:gd name="T82" fmla="*/ 137 w 250"/>
                <a:gd name="T83" fmla="*/ 51 h 76"/>
                <a:gd name="T84" fmla="*/ 141 w 250"/>
                <a:gd name="T85" fmla="*/ 42 h 76"/>
                <a:gd name="T86" fmla="*/ 173 w 250"/>
                <a:gd name="T87" fmla="*/ 35 h 76"/>
                <a:gd name="T88" fmla="*/ 193 w 250"/>
                <a:gd name="T89" fmla="*/ 28 h 76"/>
                <a:gd name="T90" fmla="*/ 207 w 250"/>
                <a:gd name="T91" fmla="*/ 18 h 76"/>
                <a:gd name="T92" fmla="*/ 224 w 250"/>
                <a:gd name="T93" fmla="*/ 14 h 76"/>
                <a:gd name="T94" fmla="*/ 232 w 250"/>
                <a:gd name="T95" fmla="*/ 14 h 76"/>
                <a:gd name="T96" fmla="*/ 236 w 250"/>
                <a:gd name="T97" fmla="*/ 14 h 76"/>
                <a:gd name="T98" fmla="*/ 250 w 250"/>
                <a:gd name="T99" fmla="*/ 10 h 76"/>
                <a:gd name="T100" fmla="*/ 232 w 250"/>
                <a:gd name="T101" fmla="*/ 3 h 76"/>
                <a:gd name="T102" fmla="*/ 173 w 250"/>
                <a:gd name="T10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0" h="76">
                  <a:moveTo>
                    <a:pt x="173" y="0"/>
                  </a:moveTo>
                  <a:cubicBezTo>
                    <a:pt x="172" y="0"/>
                    <a:pt x="170" y="0"/>
                    <a:pt x="169" y="0"/>
                  </a:cubicBezTo>
                  <a:cubicBezTo>
                    <a:pt x="150" y="1"/>
                    <a:pt x="121" y="4"/>
                    <a:pt x="104" y="5"/>
                  </a:cubicBezTo>
                  <a:cubicBezTo>
                    <a:pt x="87" y="6"/>
                    <a:pt x="74" y="6"/>
                    <a:pt x="64" y="10"/>
                  </a:cubicBezTo>
                  <a:cubicBezTo>
                    <a:pt x="59" y="11"/>
                    <a:pt x="57" y="12"/>
                    <a:pt x="54" y="12"/>
                  </a:cubicBezTo>
                  <a:cubicBezTo>
                    <a:pt x="52" y="12"/>
                    <a:pt x="51" y="12"/>
                    <a:pt x="49" y="11"/>
                  </a:cubicBezTo>
                  <a:cubicBezTo>
                    <a:pt x="47" y="11"/>
                    <a:pt x="45" y="11"/>
                    <a:pt x="42" y="11"/>
                  </a:cubicBezTo>
                  <a:cubicBezTo>
                    <a:pt x="40" y="11"/>
                    <a:pt x="38" y="11"/>
                    <a:pt x="36" y="11"/>
                  </a:cubicBezTo>
                  <a:cubicBezTo>
                    <a:pt x="17" y="12"/>
                    <a:pt x="1" y="11"/>
                    <a:pt x="1" y="16"/>
                  </a:cubicBezTo>
                  <a:cubicBezTo>
                    <a:pt x="0" y="20"/>
                    <a:pt x="4" y="23"/>
                    <a:pt x="15" y="25"/>
                  </a:cubicBezTo>
                  <a:cubicBezTo>
                    <a:pt x="24" y="26"/>
                    <a:pt x="45" y="29"/>
                    <a:pt x="52" y="29"/>
                  </a:cubicBezTo>
                  <a:cubicBezTo>
                    <a:pt x="53" y="29"/>
                    <a:pt x="53" y="29"/>
                    <a:pt x="54" y="29"/>
                  </a:cubicBezTo>
                  <a:cubicBezTo>
                    <a:pt x="54" y="29"/>
                    <a:pt x="54" y="29"/>
                    <a:pt x="54" y="29"/>
                  </a:cubicBezTo>
                  <a:cubicBezTo>
                    <a:pt x="57" y="29"/>
                    <a:pt x="58" y="30"/>
                    <a:pt x="59" y="32"/>
                  </a:cubicBezTo>
                  <a:cubicBezTo>
                    <a:pt x="59" y="33"/>
                    <a:pt x="57" y="34"/>
                    <a:pt x="52" y="34"/>
                  </a:cubicBezTo>
                  <a:cubicBezTo>
                    <a:pt x="52" y="34"/>
                    <a:pt x="51" y="34"/>
                    <a:pt x="50" y="34"/>
                  </a:cubicBezTo>
                  <a:cubicBezTo>
                    <a:pt x="48" y="34"/>
                    <a:pt x="47" y="34"/>
                    <a:pt x="45" y="34"/>
                  </a:cubicBezTo>
                  <a:cubicBezTo>
                    <a:pt x="35" y="34"/>
                    <a:pt x="27" y="37"/>
                    <a:pt x="33" y="40"/>
                  </a:cubicBezTo>
                  <a:cubicBezTo>
                    <a:pt x="39" y="43"/>
                    <a:pt x="56" y="49"/>
                    <a:pt x="46" y="50"/>
                  </a:cubicBezTo>
                  <a:cubicBezTo>
                    <a:pt x="35" y="51"/>
                    <a:pt x="28" y="54"/>
                    <a:pt x="25" y="57"/>
                  </a:cubicBezTo>
                  <a:cubicBezTo>
                    <a:pt x="23" y="61"/>
                    <a:pt x="38" y="66"/>
                    <a:pt x="30" y="67"/>
                  </a:cubicBezTo>
                  <a:cubicBezTo>
                    <a:pt x="22" y="69"/>
                    <a:pt x="9" y="74"/>
                    <a:pt x="24" y="74"/>
                  </a:cubicBezTo>
                  <a:cubicBezTo>
                    <a:pt x="30" y="74"/>
                    <a:pt x="36" y="74"/>
                    <a:pt x="41" y="74"/>
                  </a:cubicBezTo>
                  <a:cubicBezTo>
                    <a:pt x="46" y="74"/>
                    <a:pt x="49" y="74"/>
                    <a:pt x="50" y="73"/>
                  </a:cubicBezTo>
                  <a:cubicBezTo>
                    <a:pt x="50" y="72"/>
                    <a:pt x="52" y="71"/>
                    <a:pt x="53" y="71"/>
                  </a:cubicBezTo>
                  <a:cubicBezTo>
                    <a:pt x="55" y="71"/>
                    <a:pt x="58" y="72"/>
                    <a:pt x="58" y="73"/>
                  </a:cubicBezTo>
                  <a:cubicBezTo>
                    <a:pt x="58" y="75"/>
                    <a:pt x="60" y="75"/>
                    <a:pt x="62" y="75"/>
                  </a:cubicBezTo>
                  <a:cubicBezTo>
                    <a:pt x="64" y="75"/>
                    <a:pt x="68" y="74"/>
                    <a:pt x="72" y="74"/>
                  </a:cubicBezTo>
                  <a:cubicBezTo>
                    <a:pt x="75" y="73"/>
                    <a:pt x="79" y="72"/>
                    <a:pt x="81" y="72"/>
                  </a:cubicBezTo>
                  <a:cubicBezTo>
                    <a:pt x="82" y="72"/>
                    <a:pt x="82" y="72"/>
                    <a:pt x="82" y="72"/>
                  </a:cubicBezTo>
                  <a:cubicBezTo>
                    <a:pt x="85" y="73"/>
                    <a:pt x="86" y="76"/>
                    <a:pt x="90" y="76"/>
                  </a:cubicBezTo>
                  <a:cubicBezTo>
                    <a:pt x="91" y="76"/>
                    <a:pt x="93" y="75"/>
                    <a:pt x="95" y="75"/>
                  </a:cubicBezTo>
                  <a:cubicBezTo>
                    <a:pt x="104" y="73"/>
                    <a:pt x="109" y="74"/>
                    <a:pt x="112" y="72"/>
                  </a:cubicBezTo>
                  <a:cubicBezTo>
                    <a:pt x="115" y="69"/>
                    <a:pt x="111" y="69"/>
                    <a:pt x="107" y="66"/>
                  </a:cubicBezTo>
                  <a:cubicBezTo>
                    <a:pt x="103" y="64"/>
                    <a:pt x="102" y="62"/>
                    <a:pt x="108" y="62"/>
                  </a:cubicBezTo>
                  <a:cubicBezTo>
                    <a:pt x="108" y="62"/>
                    <a:pt x="108" y="62"/>
                    <a:pt x="108" y="62"/>
                  </a:cubicBezTo>
                  <a:cubicBezTo>
                    <a:pt x="109" y="62"/>
                    <a:pt x="109" y="62"/>
                    <a:pt x="109" y="62"/>
                  </a:cubicBezTo>
                  <a:cubicBezTo>
                    <a:pt x="112" y="62"/>
                    <a:pt x="112" y="60"/>
                    <a:pt x="113" y="59"/>
                  </a:cubicBezTo>
                  <a:cubicBezTo>
                    <a:pt x="114" y="57"/>
                    <a:pt x="115" y="56"/>
                    <a:pt x="119" y="56"/>
                  </a:cubicBezTo>
                  <a:cubicBezTo>
                    <a:pt x="119" y="56"/>
                    <a:pt x="119" y="56"/>
                    <a:pt x="119" y="56"/>
                  </a:cubicBezTo>
                  <a:cubicBezTo>
                    <a:pt x="119" y="56"/>
                    <a:pt x="120" y="56"/>
                    <a:pt x="120" y="56"/>
                  </a:cubicBezTo>
                  <a:cubicBezTo>
                    <a:pt x="128" y="56"/>
                    <a:pt x="136" y="54"/>
                    <a:pt x="137" y="51"/>
                  </a:cubicBezTo>
                  <a:cubicBezTo>
                    <a:pt x="137" y="49"/>
                    <a:pt x="129" y="44"/>
                    <a:pt x="141" y="42"/>
                  </a:cubicBezTo>
                  <a:cubicBezTo>
                    <a:pt x="153" y="41"/>
                    <a:pt x="166" y="39"/>
                    <a:pt x="173" y="35"/>
                  </a:cubicBezTo>
                  <a:cubicBezTo>
                    <a:pt x="179" y="30"/>
                    <a:pt x="181" y="29"/>
                    <a:pt x="193" y="28"/>
                  </a:cubicBezTo>
                  <a:cubicBezTo>
                    <a:pt x="205" y="27"/>
                    <a:pt x="200" y="21"/>
                    <a:pt x="207" y="18"/>
                  </a:cubicBezTo>
                  <a:cubicBezTo>
                    <a:pt x="212" y="15"/>
                    <a:pt x="218" y="14"/>
                    <a:pt x="224" y="14"/>
                  </a:cubicBezTo>
                  <a:cubicBezTo>
                    <a:pt x="227" y="14"/>
                    <a:pt x="229" y="14"/>
                    <a:pt x="232" y="14"/>
                  </a:cubicBezTo>
                  <a:cubicBezTo>
                    <a:pt x="233" y="14"/>
                    <a:pt x="235" y="14"/>
                    <a:pt x="236" y="14"/>
                  </a:cubicBezTo>
                  <a:cubicBezTo>
                    <a:pt x="244" y="14"/>
                    <a:pt x="250" y="13"/>
                    <a:pt x="250" y="10"/>
                  </a:cubicBezTo>
                  <a:cubicBezTo>
                    <a:pt x="250" y="7"/>
                    <a:pt x="250" y="3"/>
                    <a:pt x="232" y="3"/>
                  </a:cubicBezTo>
                  <a:cubicBezTo>
                    <a:pt x="216" y="3"/>
                    <a:pt x="192" y="0"/>
                    <a:pt x="17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6" name="Freeform 47"/>
            <p:cNvSpPr>
              <a:spLocks/>
            </p:cNvSpPr>
            <p:nvPr/>
          </p:nvSpPr>
          <p:spPr bwMode="auto">
            <a:xfrm>
              <a:off x="203200" y="2522538"/>
              <a:ext cx="115888" cy="30163"/>
            </a:xfrm>
            <a:custGeom>
              <a:avLst/>
              <a:gdLst>
                <a:gd name="T0" fmla="*/ 10 w 31"/>
                <a:gd name="T1" fmla="*/ 0 h 8"/>
                <a:gd name="T2" fmla="*/ 1 w 31"/>
                <a:gd name="T3" fmla="*/ 2 h 8"/>
                <a:gd name="T4" fmla="*/ 14 w 31"/>
                <a:gd name="T5" fmla="*/ 6 h 8"/>
                <a:gd name="T6" fmla="*/ 23 w 31"/>
                <a:gd name="T7" fmla="*/ 8 h 8"/>
                <a:gd name="T8" fmla="*/ 27 w 31"/>
                <a:gd name="T9" fmla="*/ 7 h 8"/>
                <a:gd name="T10" fmla="*/ 19 w 31"/>
                <a:gd name="T11" fmla="*/ 0 h 8"/>
                <a:gd name="T12" fmla="*/ 10 w 31"/>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1" h="8">
                  <a:moveTo>
                    <a:pt x="10" y="0"/>
                  </a:moveTo>
                  <a:cubicBezTo>
                    <a:pt x="4" y="0"/>
                    <a:pt x="0" y="1"/>
                    <a:pt x="1" y="2"/>
                  </a:cubicBezTo>
                  <a:cubicBezTo>
                    <a:pt x="2" y="4"/>
                    <a:pt x="11" y="5"/>
                    <a:pt x="14" y="6"/>
                  </a:cubicBezTo>
                  <a:cubicBezTo>
                    <a:pt x="17" y="8"/>
                    <a:pt x="20" y="8"/>
                    <a:pt x="23" y="8"/>
                  </a:cubicBezTo>
                  <a:cubicBezTo>
                    <a:pt x="25" y="8"/>
                    <a:pt x="26" y="8"/>
                    <a:pt x="27" y="7"/>
                  </a:cubicBezTo>
                  <a:cubicBezTo>
                    <a:pt x="31" y="4"/>
                    <a:pt x="31" y="2"/>
                    <a:pt x="19" y="0"/>
                  </a:cubicBezTo>
                  <a:cubicBezTo>
                    <a:pt x="16" y="0"/>
                    <a:pt x="12"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7" name="Freeform 48"/>
            <p:cNvSpPr>
              <a:spLocks/>
            </p:cNvSpPr>
            <p:nvPr/>
          </p:nvSpPr>
          <p:spPr bwMode="auto">
            <a:xfrm>
              <a:off x="341313" y="2643188"/>
              <a:ext cx="68263" cy="22225"/>
            </a:xfrm>
            <a:custGeom>
              <a:avLst/>
              <a:gdLst>
                <a:gd name="T0" fmla="*/ 8 w 18"/>
                <a:gd name="T1" fmla="*/ 0 h 6"/>
                <a:gd name="T2" fmla="*/ 1 w 18"/>
                <a:gd name="T3" fmla="*/ 2 h 6"/>
                <a:gd name="T4" fmla="*/ 8 w 18"/>
                <a:gd name="T5" fmla="*/ 6 h 6"/>
                <a:gd name="T6" fmla="*/ 9 w 18"/>
                <a:gd name="T7" fmla="*/ 6 h 6"/>
                <a:gd name="T8" fmla="*/ 17 w 18"/>
                <a:gd name="T9" fmla="*/ 3 h 6"/>
                <a:gd name="T10" fmla="*/ 8 w 18"/>
                <a:gd name="T11" fmla="*/ 0 h 6"/>
              </a:gdLst>
              <a:ahLst/>
              <a:cxnLst>
                <a:cxn ang="0">
                  <a:pos x="T0" y="T1"/>
                </a:cxn>
                <a:cxn ang="0">
                  <a:pos x="T2" y="T3"/>
                </a:cxn>
                <a:cxn ang="0">
                  <a:pos x="T4" y="T5"/>
                </a:cxn>
                <a:cxn ang="0">
                  <a:pos x="T6" y="T7"/>
                </a:cxn>
                <a:cxn ang="0">
                  <a:pos x="T8" y="T9"/>
                </a:cxn>
                <a:cxn ang="0">
                  <a:pos x="T10" y="T11"/>
                </a:cxn>
              </a:cxnLst>
              <a:rect l="0" t="0" r="r" b="b"/>
              <a:pathLst>
                <a:path w="18" h="6">
                  <a:moveTo>
                    <a:pt x="8" y="0"/>
                  </a:moveTo>
                  <a:cubicBezTo>
                    <a:pt x="5" y="0"/>
                    <a:pt x="3" y="0"/>
                    <a:pt x="1" y="2"/>
                  </a:cubicBezTo>
                  <a:cubicBezTo>
                    <a:pt x="0" y="2"/>
                    <a:pt x="4" y="6"/>
                    <a:pt x="8" y="6"/>
                  </a:cubicBezTo>
                  <a:cubicBezTo>
                    <a:pt x="8" y="6"/>
                    <a:pt x="8" y="6"/>
                    <a:pt x="9" y="6"/>
                  </a:cubicBezTo>
                  <a:cubicBezTo>
                    <a:pt x="12" y="6"/>
                    <a:pt x="17" y="5"/>
                    <a:pt x="17" y="3"/>
                  </a:cubicBezTo>
                  <a:cubicBezTo>
                    <a:pt x="18" y="2"/>
                    <a:pt x="12"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8" name="Freeform 49"/>
            <p:cNvSpPr>
              <a:spLocks/>
            </p:cNvSpPr>
            <p:nvPr/>
          </p:nvSpPr>
          <p:spPr bwMode="auto">
            <a:xfrm>
              <a:off x="739775" y="2717800"/>
              <a:ext cx="104775" cy="42863"/>
            </a:xfrm>
            <a:custGeom>
              <a:avLst/>
              <a:gdLst>
                <a:gd name="T0" fmla="*/ 20 w 28"/>
                <a:gd name="T1" fmla="*/ 0 h 11"/>
                <a:gd name="T2" fmla="*/ 13 w 28"/>
                <a:gd name="T3" fmla="*/ 2 h 11"/>
                <a:gd name="T4" fmla="*/ 5 w 28"/>
                <a:gd name="T5" fmla="*/ 9 h 11"/>
                <a:gd name="T6" fmla="*/ 11 w 28"/>
                <a:gd name="T7" fmla="*/ 11 h 11"/>
                <a:gd name="T8" fmla="*/ 18 w 28"/>
                <a:gd name="T9" fmla="*/ 9 h 11"/>
                <a:gd name="T10" fmla="*/ 25 w 28"/>
                <a:gd name="T11" fmla="*/ 2 h 11"/>
                <a:gd name="T12" fmla="*/ 20 w 2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8" h="11">
                  <a:moveTo>
                    <a:pt x="20" y="0"/>
                  </a:moveTo>
                  <a:cubicBezTo>
                    <a:pt x="18" y="0"/>
                    <a:pt x="16" y="1"/>
                    <a:pt x="13" y="2"/>
                  </a:cubicBezTo>
                  <a:cubicBezTo>
                    <a:pt x="8" y="4"/>
                    <a:pt x="0" y="6"/>
                    <a:pt x="5" y="9"/>
                  </a:cubicBezTo>
                  <a:cubicBezTo>
                    <a:pt x="8" y="10"/>
                    <a:pt x="10" y="11"/>
                    <a:pt x="11" y="11"/>
                  </a:cubicBezTo>
                  <a:cubicBezTo>
                    <a:pt x="13" y="11"/>
                    <a:pt x="15" y="10"/>
                    <a:pt x="18" y="9"/>
                  </a:cubicBezTo>
                  <a:cubicBezTo>
                    <a:pt x="25" y="6"/>
                    <a:pt x="28" y="4"/>
                    <a:pt x="25" y="2"/>
                  </a:cubicBezTo>
                  <a:cubicBezTo>
                    <a:pt x="24" y="1"/>
                    <a:pt x="22"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49" name="Freeform 50"/>
            <p:cNvSpPr>
              <a:spLocks/>
            </p:cNvSpPr>
            <p:nvPr/>
          </p:nvSpPr>
          <p:spPr bwMode="auto">
            <a:xfrm>
              <a:off x="5562600" y="2676525"/>
              <a:ext cx="282575" cy="274638"/>
            </a:xfrm>
            <a:custGeom>
              <a:avLst/>
              <a:gdLst>
                <a:gd name="T0" fmla="*/ 22 w 75"/>
                <a:gd name="T1" fmla="*/ 0 h 73"/>
                <a:gd name="T2" fmla="*/ 7 w 75"/>
                <a:gd name="T3" fmla="*/ 6 h 73"/>
                <a:gd name="T4" fmla="*/ 3 w 75"/>
                <a:gd name="T5" fmla="*/ 13 h 73"/>
                <a:gd name="T6" fmla="*/ 5 w 75"/>
                <a:gd name="T7" fmla="*/ 25 h 73"/>
                <a:gd name="T8" fmla="*/ 11 w 75"/>
                <a:gd name="T9" fmla="*/ 34 h 73"/>
                <a:gd name="T10" fmla="*/ 13 w 75"/>
                <a:gd name="T11" fmla="*/ 34 h 73"/>
                <a:gd name="T12" fmla="*/ 17 w 75"/>
                <a:gd name="T13" fmla="*/ 34 h 73"/>
                <a:gd name="T14" fmla="*/ 20 w 75"/>
                <a:gd name="T15" fmla="*/ 33 h 73"/>
                <a:gd name="T16" fmla="*/ 25 w 75"/>
                <a:gd name="T17" fmla="*/ 35 h 73"/>
                <a:gd name="T18" fmla="*/ 29 w 75"/>
                <a:gd name="T19" fmla="*/ 43 h 73"/>
                <a:gd name="T20" fmla="*/ 16 w 75"/>
                <a:gd name="T21" fmla="*/ 46 h 73"/>
                <a:gd name="T22" fmla="*/ 13 w 75"/>
                <a:gd name="T23" fmla="*/ 56 h 73"/>
                <a:gd name="T24" fmla="*/ 15 w 75"/>
                <a:gd name="T25" fmla="*/ 60 h 73"/>
                <a:gd name="T26" fmla="*/ 11 w 75"/>
                <a:gd name="T27" fmla="*/ 64 h 73"/>
                <a:gd name="T28" fmla="*/ 5 w 75"/>
                <a:gd name="T29" fmla="*/ 72 h 73"/>
                <a:gd name="T30" fmla="*/ 7 w 75"/>
                <a:gd name="T31" fmla="*/ 73 h 73"/>
                <a:gd name="T32" fmla="*/ 15 w 75"/>
                <a:gd name="T33" fmla="*/ 71 h 73"/>
                <a:gd name="T34" fmla="*/ 32 w 75"/>
                <a:gd name="T35" fmla="*/ 67 h 73"/>
                <a:gd name="T36" fmla="*/ 54 w 75"/>
                <a:gd name="T37" fmla="*/ 65 h 73"/>
                <a:gd name="T38" fmla="*/ 56 w 75"/>
                <a:gd name="T39" fmla="*/ 65 h 73"/>
                <a:gd name="T40" fmla="*/ 60 w 75"/>
                <a:gd name="T41" fmla="*/ 65 h 73"/>
                <a:gd name="T42" fmla="*/ 65 w 75"/>
                <a:gd name="T43" fmla="*/ 62 h 73"/>
                <a:gd name="T44" fmla="*/ 70 w 75"/>
                <a:gd name="T45" fmla="*/ 56 h 73"/>
                <a:gd name="T46" fmla="*/ 71 w 75"/>
                <a:gd name="T47" fmla="*/ 49 h 73"/>
                <a:gd name="T48" fmla="*/ 69 w 75"/>
                <a:gd name="T49" fmla="*/ 49 h 73"/>
                <a:gd name="T50" fmla="*/ 66 w 75"/>
                <a:gd name="T51" fmla="*/ 49 h 73"/>
                <a:gd name="T52" fmla="*/ 64 w 75"/>
                <a:gd name="T53" fmla="*/ 49 h 73"/>
                <a:gd name="T54" fmla="*/ 60 w 75"/>
                <a:gd name="T55" fmla="*/ 48 h 73"/>
                <a:gd name="T56" fmla="*/ 58 w 75"/>
                <a:gd name="T57" fmla="*/ 41 h 73"/>
                <a:gd name="T58" fmla="*/ 44 w 75"/>
                <a:gd name="T59" fmla="*/ 33 h 73"/>
                <a:gd name="T60" fmla="*/ 34 w 75"/>
                <a:gd name="T61" fmla="*/ 24 h 73"/>
                <a:gd name="T62" fmla="*/ 35 w 75"/>
                <a:gd name="T63" fmla="*/ 14 h 73"/>
                <a:gd name="T64" fmla="*/ 34 w 75"/>
                <a:gd name="T65" fmla="*/ 9 h 73"/>
                <a:gd name="T66" fmla="*/ 21 w 75"/>
                <a:gd name="T67" fmla="*/ 10 h 73"/>
                <a:gd name="T68" fmla="*/ 19 w 75"/>
                <a:gd name="T69" fmla="*/ 9 h 73"/>
                <a:gd name="T70" fmla="*/ 26 w 75"/>
                <a:gd name="T71" fmla="*/ 5 h 73"/>
                <a:gd name="T72" fmla="*/ 22 w 75"/>
                <a:gd name="T7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73">
                  <a:moveTo>
                    <a:pt x="22" y="0"/>
                  </a:moveTo>
                  <a:cubicBezTo>
                    <a:pt x="14" y="0"/>
                    <a:pt x="9" y="3"/>
                    <a:pt x="7" y="6"/>
                  </a:cubicBezTo>
                  <a:cubicBezTo>
                    <a:pt x="4" y="9"/>
                    <a:pt x="3" y="6"/>
                    <a:pt x="3" y="13"/>
                  </a:cubicBezTo>
                  <a:cubicBezTo>
                    <a:pt x="2" y="19"/>
                    <a:pt x="0" y="22"/>
                    <a:pt x="5" y="25"/>
                  </a:cubicBezTo>
                  <a:cubicBezTo>
                    <a:pt x="11" y="29"/>
                    <a:pt x="7" y="33"/>
                    <a:pt x="11" y="34"/>
                  </a:cubicBezTo>
                  <a:cubicBezTo>
                    <a:pt x="12" y="34"/>
                    <a:pt x="13" y="34"/>
                    <a:pt x="13" y="34"/>
                  </a:cubicBezTo>
                  <a:cubicBezTo>
                    <a:pt x="14" y="34"/>
                    <a:pt x="15" y="34"/>
                    <a:pt x="17" y="34"/>
                  </a:cubicBezTo>
                  <a:cubicBezTo>
                    <a:pt x="18" y="34"/>
                    <a:pt x="19" y="33"/>
                    <a:pt x="20" y="33"/>
                  </a:cubicBezTo>
                  <a:cubicBezTo>
                    <a:pt x="21" y="33"/>
                    <a:pt x="23" y="34"/>
                    <a:pt x="25" y="35"/>
                  </a:cubicBezTo>
                  <a:cubicBezTo>
                    <a:pt x="29" y="39"/>
                    <a:pt x="35" y="41"/>
                    <a:pt x="29" y="43"/>
                  </a:cubicBezTo>
                  <a:cubicBezTo>
                    <a:pt x="23" y="46"/>
                    <a:pt x="16" y="44"/>
                    <a:pt x="16" y="46"/>
                  </a:cubicBezTo>
                  <a:cubicBezTo>
                    <a:pt x="16" y="48"/>
                    <a:pt x="20" y="52"/>
                    <a:pt x="13" y="56"/>
                  </a:cubicBezTo>
                  <a:cubicBezTo>
                    <a:pt x="6" y="59"/>
                    <a:pt x="15" y="60"/>
                    <a:pt x="15" y="60"/>
                  </a:cubicBezTo>
                  <a:cubicBezTo>
                    <a:pt x="15" y="60"/>
                    <a:pt x="14" y="62"/>
                    <a:pt x="11" y="64"/>
                  </a:cubicBezTo>
                  <a:cubicBezTo>
                    <a:pt x="7" y="66"/>
                    <a:pt x="1" y="70"/>
                    <a:pt x="5" y="72"/>
                  </a:cubicBezTo>
                  <a:cubicBezTo>
                    <a:pt x="6" y="73"/>
                    <a:pt x="6" y="73"/>
                    <a:pt x="7" y="73"/>
                  </a:cubicBezTo>
                  <a:cubicBezTo>
                    <a:pt x="9" y="73"/>
                    <a:pt x="10" y="72"/>
                    <a:pt x="15" y="71"/>
                  </a:cubicBezTo>
                  <a:cubicBezTo>
                    <a:pt x="22" y="70"/>
                    <a:pt x="20" y="69"/>
                    <a:pt x="32" y="67"/>
                  </a:cubicBezTo>
                  <a:cubicBezTo>
                    <a:pt x="43" y="66"/>
                    <a:pt x="49" y="65"/>
                    <a:pt x="54" y="65"/>
                  </a:cubicBezTo>
                  <a:cubicBezTo>
                    <a:pt x="55" y="65"/>
                    <a:pt x="55" y="65"/>
                    <a:pt x="56" y="65"/>
                  </a:cubicBezTo>
                  <a:cubicBezTo>
                    <a:pt x="57" y="65"/>
                    <a:pt x="59" y="65"/>
                    <a:pt x="60" y="65"/>
                  </a:cubicBezTo>
                  <a:cubicBezTo>
                    <a:pt x="63" y="65"/>
                    <a:pt x="66" y="65"/>
                    <a:pt x="65" y="62"/>
                  </a:cubicBezTo>
                  <a:cubicBezTo>
                    <a:pt x="64" y="59"/>
                    <a:pt x="66" y="57"/>
                    <a:pt x="70" y="56"/>
                  </a:cubicBezTo>
                  <a:cubicBezTo>
                    <a:pt x="73" y="55"/>
                    <a:pt x="75" y="50"/>
                    <a:pt x="71" y="49"/>
                  </a:cubicBezTo>
                  <a:cubicBezTo>
                    <a:pt x="70" y="49"/>
                    <a:pt x="70" y="49"/>
                    <a:pt x="69" y="49"/>
                  </a:cubicBezTo>
                  <a:cubicBezTo>
                    <a:pt x="68" y="49"/>
                    <a:pt x="67" y="49"/>
                    <a:pt x="66" y="49"/>
                  </a:cubicBezTo>
                  <a:cubicBezTo>
                    <a:pt x="65" y="49"/>
                    <a:pt x="64" y="49"/>
                    <a:pt x="64" y="49"/>
                  </a:cubicBezTo>
                  <a:cubicBezTo>
                    <a:pt x="63" y="49"/>
                    <a:pt x="61" y="49"/>
                    <a:pt x="60" y="48"/>
                  </a:cubicBezTo>
                  <a:cubicBezTo>
                    <a:pt x="57" y="46"/>
                    <a:pt x="61" y="42"/>
                    <a:pt x="58" y="41"/>
                  </a:cubicBezTo>
                  <a:cubicBezTo>
                    <a:pt x="51" y="38"/>
                    <a:pt x="49" y="37"/>
                    <a:pt x="44" y="33"/>
                  </a:cubicBezTo>
                  <a:cubicBezTo>
                    <a:pt x="39" y="28"/>
                    <a:pt x="37" y="31"/>
                    <a:pt x="34" y="24"/>
                  </a:cubicBezTo>
                  <a:cubicBezTo>
                    <a:pt x="31" y="16"/>
                    <a:pt x="32" y="15"/>
                    <a:pt x="35" y="14"/>
                  </a:cubicBezTo>
                  <a:cubicBezTo>
                    <a:pt x="38" y="12"/>
                    <a:pt x="40" y="9"/>
                    <a:pt x="34" y="9"/>
                  </a:cubicBezTo>
                  <a:cubicBezTo>
                    <a:pt x="30" y="9"/>
                    <a:pt x="24" y="10"/>
                    <a:pt x="21" y="10"/>
                  </a:cubicBezTo>
                  <a:cubicBezTo>
                    <a:pt x="20" y="10"/>
                    <a:pt x="19" y="10"/>
                    <a:pt x="19" y="9"/>
                  </a:cubicBezTo>
                  <a:cubicBezTo>
                    <a:pt x="19" y="8"/>
                    <a:pt x="24" y="6"/>
                    <a:pt x="26" y="5"/>
                  </a:cubicBezTo>
                  <a:cubicBezTo>
                    <a:pt x="28" y="3"/>
                    <a:pt x="30"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0" name="Freeform 51"/>
            <p:cNvSpPr>
              <a:spLocks/>
            </p:cNvSpPr>
            <p:nvPr/>
          </p:nvSpPr>
          <p:spPr bwMode="auto">
            <a:xfrm>
              <a:off x="5397500" y="2789238"/>
              <a:ext cx="184150" cy="120650"/>
            </a:xfrm>
            <a:custGeom>
              <a:avLst/>
              <a:gdLst>
                <a:gd name="T0" fmla="*/ 34 w 49"/>
                <a:gd name="T1" fmla="*/ 0 h 32"/>
                <a:gd name="T2" fmla="*/ 29 w 49"/>
                <a:gd name="T3" fmla="*/ 1 h 32"/>
                <a:gd name="T4" fmla="*/ 21 w 49"/>
                <a:gd name="T5" fmla="*/ 8 h 32"/>
                <a:gd name="T6" fmla="*/ 11 w 49"/>
                <a:gd name="T7" fmla="*/ 11 h 32"/>
                <a:gd name="T8" fmla="*/ 12 w 49"/>
                <a:gd name="T9" fmla="*/ 18 h 32"/>
                <a:gd name="T10" fmla="*/ 15 w 49"/>
                <a:gd name="T11" fmla="*/ 23 h 32"/>
                <a:gd name="T12" fmla="*/ 6 w 49"/>
                <a:gd name="T13" fmla="*/ 28 h 32"/>
                <a:gd name="T14" fmla="*/ 12 w 49"/>
                <a:gd name="T15" fmla="*/ 32 h 32"/>
                <a:gd name="T16" fmla="*/ 17 w 49"/>
                <a:gd name="T17" fmla="*/ 31 h 32"/>
                <a:gd name="T18" fmla="*/ 39 w 49"/>
                <a:gd name="T19" fmla="*/ 17 h 32"/>
                <a:gd name="T20" fmla="*/ 41 w 49"/>
                <a:gd name="T21" fmla="*/ 10 h 32"/>
                <a:gd name="T22" fmla="*/ 43 w 49"/>
                <a:gd name="T23" fmla="*/ 3 h 32"/>
                <a:gd name="T24" fmla="*/ 34 w 4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32">
                  <a:moveTo>
                    <a:pt x="34" y="0"/>
                  </a:moveTo>
                  <a:cubicBezTo>
                    <a:pt x="32" y="0"/>
                    <a:pt x="31" y="0"/>
                    <a:pt x="29" y="1"/>
                  </a:cubicBezTo>
                  <a:cubicBezTo>
                    <a:pt x="24" y="4"/>
                    <a:pt x="25" y="8"/>
                    <a:pt x="21" y="8"/>
                  </a:cubicBezTo>
                  <a:cubicBezTo>
                    <a:pt x="17" y="8"/>
                    <a:pt x="14" y="8"/>
                    <a:pt x="11" y="11"/>
                  </a:cubicBezTo>
                  <a:cubicBezTo>
                    <a:pt x="9" y="13"/>
                    <a:pt x="9" y="17"/>
                    <a:pt x="12" y="18"/>
                  </a:cubicBezTo>
                  <a:cubicBezTo>
                    <a:pt x="15" y="18"/>
                    <a:pt x="17" y="22"/>
                    <a:pt x="15" y="23"/>
                  </a:cubicBezTo>
                  <a:cubicBezTo>
                    <a:pt x="12" y="25"/>
                    <a:pt x="0" y="24"/>
                    <a:pt x="6" y="28"/>
                  </a:cubicBezTo>
                  <a:cubicBezTo>
                    <a:pt x="10" y="30"/>
                    <a:pt x="9" y="32"/>
                    <a:pt x="12" y="32"/>
                  </a:cubicBezTo>
                  <a:cubicBezTo>
                    <a:pt x="13" y="32"/>
                    <a:pt x="15" y="32"/>
                    <a:pt x="17" y="31"/>
                  </a:cubicBezTo>
                  <a:cubicBezTo>
                    <a:pt x="26" y="29"/>
                    <a:pt x="42" y="25"/>
                    <a:pt x="39" y="17"/>
                  </a:cubicBezTo>
                  <a:cubicBezTo>
                    <a:pt x="38" y="14"/>
                    <a:pt x="34" y="13"/>
                    <a:pt x="41" y="10"/>
                  </a:cubicBezTo>
                  <a:cubicBezTo>
                    <a:pt x="49" y="8"/>
                    <a:pt x="46" y="4"/>
                    <a:pt x="43" y="3"/>
                  </a:cubicBezTo>
                  <a:cubicBezTo>
                    <a:pt x="41" y="2"/>
                    <a:pt x="38" y="0"/>
                    <a:pt x="3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1" name="Freeform 52"/>
            <p:cNvSpPr>
              <a:spLocks/>
            </p:cNvSpPr>
            <p:nvPr/>
          </p:nvSpPr>
          <p:spPr bwMode="auto">
            <a:xfrm>
              <a:off x="5454650" y="2027238"/>
              <a:ext cx="6478588" cy="2124075"/>
            </a:xfrm>
            <a:custGeom>
              <a:avLst/>
              <a:gdLst>
                <a:gd name="T0" fmla="*/ 820 w 1726"/>
                <a:gd name="T1" fmla="*/ 33 h 565"/>
                <a:gd name="T2" fmla="*/ 742 w 1726"/>
                <a:gd name="T3" fmla="*/ 57 h 565"/>
                <a:gd name="T4" fmla="*/ 716 w 1726"/>
                <a:gd name="T5" fmla="*/ 92 h 565"/>
                <a:gd name="T6" fmla="*/ 644 w 1726"/>
                <a:gd name="T7" fmla="*/ 82 h 565"/>
                <a:gd name="T8" fmla="*/ 532 w 1726"/>
                <a:gd name="T9" fmla="*/ 86 h 565"/>
                <a:gd name="T10" fmla="*/ 401 w 1726"/>
                <a:gd name="T11" fmla="*/ 124 h 565"/>
                <a:gd name="T12" fmla="*/ 332 w 1726"/>
                <a:gd name="T13" fmla="*/ 64 h 565"/>
                <a:gd name="T14" fmla="*/ 178 w 1726"/>
                <a:gd name="T15" fmla="*/ 168 h 565"/>
                <a:gd name="T16" fmla="*/ 235 w 1726"/>
                <a:gd name="T17" fmla="*/ 150 h 565"/>
                <a:gd name="T18" fmla="*/ 328 w 1726"/>
                <a:gd name="T19" fmla="*/ 157 h 565"/>
                <a:gd name="T20" fmla="*/ 281 w 1726"/>
                <a:gd name="T21" fmla="*/ 175 h 565"/>
                <a:gd name="T22" fmla="*/ 232 w 1726"/>
                <a:gd name="T23" fmla="*/ 209 h 565"/>
                <a:gd name="T24" fmla="*/ 176 w 1726"/>
                <a:gd name="T25" fmla="*/ 192 h 565"/>
                <a:gd name="T26" fmla="*/ 134 w 1726"/>
                <a:gd name="T27" fmla="*/ 220 h 565"/>
                <a:gd name="T28" fmla="*/ 70 w 1726"/>
                <a:gd name="T29" fmla="*/ 253 h 565"/>
                <a:gd name="T30" fmla="*/ 73 w 1726"/>
                <a:gd name="T31" fmla="*/ 291 h 565"/>
                <a:gd name="T32" fmla="*/ 3 w 1726"/>
                <a:gd name="T33" fmla="*/ 322 h 565"/>
                <a:gd name="T34" fmla="*/ 56 w 1726"/>
                <a:gd name="T35" fmla="*/ 342 h 565"/>
                <a:gd name="T36" fmla="*/ 132 w 1726"/>
                <a:gd name="T37" fmla="*/ 293 h 565"/>
                <a:gd name="T38" fmla="*/ 205 w 1726"/>
                <a:gd name="T39" fmla="*/ 312 h 565"/>
                <a:gd name="T40" fmla="*/ 235 w 1726"/>
                <a:gd name="T41" fmla="*/ 316 h 565"/>
                <a:gd name="T42" fmla="*/ 195 w 1726"/>
                <a:gd name="T43" fmla="*/ 278 h 565"/>
                <a:gd name="T44" fmla="*/ 255 w 1726"/>
                <a:gd name="T45" fmla="*/ 310 h 565"/>
                <a:gd name="T46" fmla="*/ 290 w 1726"/>
                <a:gd name="T47" fmla="*/ 317 h 565"/>
                <a:gd name="T48" fmla="*/ 331 w 1726"/>
                <a:gd name="T49" fmla="*/ 294 h 565"/>
                <a:gd name="T50" fmla="*/ 393 w 1726"/>
                <a:gd name="T51" fmla="*/ 276 h 565"/>
                <a:gd name="T52" fmla="*/ 362 w 1726"/>
                <a:gd name="T53" fmla="*/ 307 h 565"/>
                <a:gd name="T54" fmla="*/ 376 w 1726"/>
                <a:gd name="T55" fmla="*/ 344 h 565"/>
                <a:gd name="T56" fmla="*/ 423 w 1726"/>
                <a:gd name="T57" fmla="*/ 433 h 565"/>
                <a:gd name="T58" fmla="*/ 600 w 1726"/>
                <a:gd name="T59" fmla="*/ 444 h 565"/>
                <a:gd name="T60" fmla="*/ 508 w 1726"/>
                <a:gd name="T61" fmla="*/ 397 h 565"/>
                <a:gd name="T62" fmla="*/ 598 w 1726"/>
                <a:gd name="T63" fmla="*/ 418 h 565"/>
                <a:gd name="T64" fmla="*/ 655 w 1726"/>
                <a:gd name="T65" fmla="*/ 419 h 565"/>
                <a:gd name="T66" fmla="*/ 722 w 1726"/>
                <a:gd name="T67" fmla="*/ 481 h 565"/>
                <a:gd name="T68" fmla="*/ 834 w 1726"/>
                <a:gd name="T69" fmla="*/ 447 h 565"/>
                <a:gd name="T70" fmla="*/ 884 w 1726"/>
                <a:gd name="T71" fmla="*/ 452 h 565"/>
                <a:gd name="T72" fmla="*/ 929 w 1726"/>
                <a:gd name="T73" fmla="*/ 492 h 565"/>
                <a:gd name="T74" fmla="*/ 945 w 1726"/>
                <a:gd name="T75" fmla="*/ 492 h 565"/>
                <a:gd name="T76" fmla="*/ 994 w 1726"/>
                <a:gd name="T77" fmla="*/ 458 h 565"/>
                <a:gd name="T78" fmla="*/ 1021 w 1726"/>
                <a:gd name="T79" fmla="*/ 453 h 565"/>
                <a:gd name="T80" fmla="*/ 1067 w 1726"/>
                <a:gd name="T81" fmla="*/ 434 h 565"/>
                <a:gd name="T82" fmla="*/ 1111 w 1726"/>
                <a:gd name="T83" fmla="*/ 334 h 565"/>
                <a:gd name="T84" fmla="*/ 1176 w 1726"/>
                <a:gd name="T85" fmla="*/ 353 h 565"/>
                <a:gd name="T86" fmla="*/ 1246 w 1726"/>
                <a:gd name="T87" fmla="*/ 291 h 565"/>
                <a:gd name="T88" fmla="*/ 1323 w 1726"/>
                <a:gd name="T89" fmla="*/ 165 h 565"/>
                <a:gd name="T90" fmla="*/ 1413 w 1726"/>
                <a:gd name="T91" fmla="*/ 170 h 565"/>
                <a:gd name="T92" fmla="*/ 1465 w 1726"/>
                <a:gd name="T93" fmla="*/ 147 h 565"/>
                <a:gd name="T94" fmla="*/ 1435 w 1726"/>
                <a:gd name="T95" fmla="*/ 233 h 565"/>
                <a:gd name="T96" fmla="*/ 1536 w 1726"/>
                <a:gd name="T97" fmla="*/ 155 h 565"/>
                <a:gd name="T98" fmla="*/ 1624 w 1726"/>
                <a:gd name="T99" fmla="*/ 121 h 565"/>
                <a:gd name="T100" fmla="*/ 1713 w 1726"/>
                <a:gd name="T101" fmla="*/ 113 h 565"/>
                <a:gd name="T102" fmla="*/ 1563 w 1726"/>
                <a:gd name="T103" fmla="*/ 74 h 565"/>
                <a:gd name="T104" fmla="*/ 1436 w 1726"/>
                <a:gd name="T105" fmla="*/ 62 h 565"/>
                <a:gd name="T106" fmla="*/ 1289 w 1726"/>
                <a:gd name="T107" fmla="*/ 52 h 565"/>
                <a:gd name="T108" fmla="*/ 1223 w 1726"/>
                <a:gd name="T109" fmla="*/ 62 h 565"/>
                <a:gd name="T110" fmla="*/ 1087 w 1726"/>
                <a:gd name="T111" fmla="*/ 42 h 565"/>
                <a:gd name="T112" fmla="*/ 1003 w 1726"/>
                <a:gd name="T113" fmla="*/ 8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26" h="565">
                  <a:moveTo>
                    <a:pt x="987" y="0"/>
                  </a:moveTo>
                  <a:cubicBezTo>
                    <a:pt x="979" y="0"/>
                    <a:pt x="970" y="0"/>
                    <a:pt x="965" y="4"/>
                  </a:cubicBezTo>
                  <a:cubicBezTo>
                    <a:pt x="959" y="8"/>
                    <a:pt x="958" y="7"/>
                    <a:pt x="949" y="8"/>
                  </a:cubicBezTo>
                  <a:cubicBezTo>
                    <a:pt x="941" y="9"/>
                    <a:pt x="945" y="16"/>
                    <a:pt x="934" y="16"/>
                  </a:cubicBezTo>
                  <a:cubicBezTo>
                    <a:pt x="933" y="16"/>
                    <a:pt x="933" y="16"/>
                    <a:pt x="933" y="16"/>
                  </a:cubicBezTo>
                  <a:cubicBezTo>
                    <a:pt x="923" y="15"/>
                    <a:pt x="915" y="13"/>
                    <a:pt x="907" y="13"/>
                  </a:cubicBezTo>
                  <a:cubicBezTo>
                    <a:pt x="904" y="13"/>
                    <a:pt x="901" y="13"/>
                    <a:pt x="898" y="14"/>
                  </a:cubicBezTo>
                  <a:cubicBezTo>
                    <a:pt x="887" y="17"/>
                    <a:pt x="872" y="18"/>
                    <a:pt x="856" y="21"/>
                  </a:cubicBezTo>
                  <a:cubicBezTo>
                    <a:pt x="840" y="24"/>
                    <a:pt x="813" y="29"/>
                    <a:pt x="820" y="33"/>
                  </a:cubicBezTo>
                  <a:cubicBezTo>
                    <a:pt x="826" y="38"/>
                    <a:pt x="815" y="39"/>
                    <a:pt x="805" y="39"/>
                  </a:cubicBezTo>
                  <a:cubicBezTo>
                    <a:pt x="796" y="39"/>
                    <a:pt x="784" y="39"/>
                    <a:pt x="784" y="42"/>
                  </a:cubicBezTo>
                  <a:cubicBezTo>
                    <a:pt x="784" y="44"/>
                    <a:pt x="796" y="50"/>
                    <a:pt x="790" y="53"/>
                  </a:cubicBezTo>
                  <a:cubicBezTo>
                    <a:pt x="789" y="53"/>
                    <a:pt x="788" y="53"/>
                    <a:pt x="787" y="53"/>
                  </a:cubicBezTo>
                  <a:cubicBezTo>
                    <a:pt x="784" y="53"/>
                    <a:pt x="780" y="51"/>
                    <a:pt x="775" y="49"/>
                  </a:cubicBezTo>
                  <a:cubicBezTo>
                    <a:pt x="770" y="47"/>
                    <a:pt x="766" y="45"/>
                    <a:pt x="762" y="45"/>
                  </a:cubicBezTo>
                  <a:cubicBezTo>
                    <a:pt x="761" y="45"/>
                    <a:pt x="760" y="45"/>
                    <a:pt x="760" y="45"/>
                  </a:cubicBezTo>
                  <a:cubicBezTo>
                    <a:pt x="751" y="47"/>
                    <a:pt x="746" y="52"/>
                    <a:pt x="745" y="55"/>
                  </a:cubicBezTo>
                  <a:cubicBezTo>
                    <a:pt x="745" y="56"/>
                    <a:pt x="744" y="57"/>
                    <a:pt x="742" y="57"/>
                  </a:cubicBezTo>
                  <a:cubicBezTo>
                    <a:pt x="738" y="57"/>
                    <a:pt x="734" y="55"/>
                    <a:pt x="735" y="51"/>
                  </a:cubicBezTo>
                  <a:cubicBezTo>
                    <a:pt x="736" y="47"/>
                    <a:pt x="733" y="44"/>
                    <a:pt x="730" y="44"/>
                  </a:cubicBezTo>
                  <a:cubicBezTo>
                    <a:pt x="728" y="44"/>
                    <a:pt x="726" y="45"/>
                    <a:pt x="724" y="48"/>
                  </a:cubicBezTo>
                  <a:cubicBezTo>
                    <a:pt x="721" y="53"/>
                    <a:pt x="722" y="69"/>
                    <a:pt x="726" y="75"/>
                  </a:cubicBezTo>
                  <a:cubicBezTo>
                    <a:pt x="730" y="80"/>
                    <a:pt x="734" y="96"/>
                    <a:pt x="727" y="101"/>
                  </a:cubicBezTo>
                  <a:cubicBezTo>
                    <a:pt x="720" y="106"/>
                    <a:pt x="714" y="110"/>
                    <a:pt x="701" y="111"/>
                  </a:cubicBezTo>
                  <a:cubicBezTo>
                    <a:pt x="700" y="111"/>
                    <a:pt x="698" y="111"/>
                    <a:pt x="696" y="111"/>
                  </a:cubicBezTo>
                  <a:cubicBezTo>
                    <a:pt x="688" y="111"/>
                    <a:pt x="687" y="108"/>
                    <a:pt x="696" y="106"/>
                  </a:cubicBezTo>
                  <a:cubicBezTo>
                    <a:pt x="707" y="104"/>
                    <a:pt x="716" y="100"/>
                    <a:pt x="716" y="92"/>
                  </a:cubicBezTo>
                  <a:cubicBezTo>
                    <a:pt x="716" y="84"/>
                    <a:pt x="713" y="69"/>
                    <a:pt x="709" y="67"/>
                  </a:cubicBezTo>
                  <a:cubicBezTo>
                    <a:pt x="706" y="65"/>
                    <a:pt x="707" y="60"/>
                    <a:pt x="710" y="55"/>
                  </a:cubicBezTo>
                  <a:cubicBezTo>
                    <a:pt x="713" y="51"/>
                    <a:pt x="712" y="48"/>
                    <a:pt x="705" y="48"/>
                  </a:cubicBezTo>
                  <a:cubicBezTo>
                    <a:pt x="704" y="48"/>
                    <a:pt x="703" y="48"/>
                    <a:pt x="701" y="48"/>
                  </a:cubicBezTo>
                  <a:cubicBezTo>
                    <a:pt x="691" y="49"/>
                    <a:pt x="682" y="49"/>
                    <a:pt x="677" y="56"/>
                  </a:cubicBezTo>
                  <a:cubicBezTo>
                    <a:pt x="673" y="63"/>
                    <a:pt x="659" y="69"/>
                    <a:pt x="667" y="77"/>
                  </a:cubicBezTo>
                  <a:cubicBezTo>
                    <a:pt x="675" y="85"/>
                    <a:pt x="684" y="89"/>
                    <a:pt x="679" y="90"/>
                  </a:cubicBezTo>
                  <a:cubicBezTo>
                    <a:pt x="679" y="91"/>
                    <a:pt x="678" y="91"/>
                    <a:pt x="678" y="91"/>
                  </a:cubicBezTo>
                  <a:cubicBezTo>
                    <a:pt x="671" y="91"/>
                    <a:pt x="649" y="84"/>
                    <a:pt x="644" y="82"/>
                  </a:cubicBezTo>
                  <a:cubicBezTo>
                    <a:pt x="639" y="79"/>
                    <a:pt x="625" y="78"/>
                    <a:pt x="617" y="77"/>
                  </a:cubicBezTo>
                  <a:cubicBezTo>
                    <a:pt x="614" y="77"/>
                    <a:pt x="612" y="77"/>
                    <a:pt x="610" y="77"/>
                  </a:cubicBezTo>
                  <a:cubicBezTo>
                    <a:pt x="605" y="77"/>
                    <a:pt x="603" y="78"/>
                    <a:pt x="608" y="81"/>
                  </a:cubicBezTo>
                  <a:cubicBezTo>
                    <a:pt x="615" y="86"/>
                    <a:pt x="606" y="86"/>
                    <a:pt x="599" y="86"/>
                  </a:cubicBezTo>
                  <a:cubicBezTo>
                    <a:pt x="592" y="86"/>
                    <a:pt x="569" y="86"/>
                    <a:pt x="565" y="87"/>
                  </a:cubicBezTo>
                  <a:cubicBezTo>
                    <a:pt x="563" y="88"/>
                    <a:pt x="560" y="88"/>
                    <a:pt x="558" y="88"/>
                  </a:cubicBezTo>
                  <a:cubicBezTo>
                    <a:pt x="555" y="88"/>
                    <a:pt x="554" y="88"/>
                    <a:pt x="554" y="86"/>
                  </a:cubicBezTo>
                  <a:cubicBezTo>
                    <a:pt x="554" y="85"/>
                    <a:pt x="551" y="82"/>
                    <a:pt x="546" y="82"/>
                  </a:cubicBezTo>
                  <a:cubicBezTo>
                    <a:pt x="542" y="82"/>
                    <a:pt x="538" y="83"/>
                    <a:pt x="532" y="86"/>
                  </a:cubicBezTo>
                  <a:cubicBezTo>
                    <a:pt x="517" y="91"/>
                    <a:pt x="504" y="96"/>
                    <a:pt x="504" y="98"/>
                  </a:cubicBezTo>
                  <a:cubicBezTo>
                    <a:pt x="504" y="99"/>
                    <a:pt x="500" y="100"/>
                    <a:pt x="496" y="100"/>
                  </a:cubicBezTo>
                  <a:cubicBezTo>
                    <a:pt x="492" y="100"/>
                    <a:pt x="488" y="99"/>
                    <a:pt x="489" y="97"/>
                  </a:cubicBezTo>
                  <a:cubicBezTo>
                    <a:pt x="490" y="93"/>
                    <a:pt x="481" y="87"/>
                    <a:pt x="476" y="87"/>
                  </a:cubicBezTo>
                  <a:cubicBezTo>
                    <a:pt x="476" y="87"/>
                    <a:pt x="476" y="87"/>
                    <a:pt x="475" y="87"/>
                  </a:cubicBezTo>
                  <a:cubicBezTo>
                    <a:pt x="470" y="88"/>
                    <a:pt x="461" y="92"/>
                    <a:pt x="467" y="95"/>
                  </a:cubicBezTo>
                  <a:cubicBezTo>
                    <a:pt x="472" y="97"/>
                    <a:pt x="467" y="103"/>
                    <a:pt x="461" y="104"/>
                  </a:cubicBezTo>
                  <a:cubicBezTo>
                    <a:pt x="455" y="105"/>
                    <a:pt x="443" y="109"/>
                    <a:pt x="438" y="112"/>
                  </a:cubicBezTo>
                  <a:cubicBezTo>
                    <a:pt x="434" y="114"/>
                    <a:pt x="416" y="124"/>
                    <a:pt x="401" y="124"/>
                  </a:cubicBezTo>
                  <a:cubicBezTo>
                    <a:pt x="400" y="124"/>
                    <a:pt x="399" y="124"/>
                    <a:pt x="398" y="124"/>
                  </a:cubicBezTo>
                  <a:cubicBezTo>
                    <a:pt x="383" y="122"/>
                    <a:pt x="392" y="113"/>
                    <a:pt x="385" y="109"/>
                  </a:cubicBezTo>
                  <a:cubicBezTo>
                    <a:pt x="379" y="107"/>
                    <a:pt x="383" y="105"/>
                    <a:pt x="389" y="105"/>
                  </a:cubicBezTo>
                  <a:cubicBezTo>
                    <a:pt x="392" y="105"/>
                    <a:pt x="395" y="105"/>
                    <a:pt x="398" y="106"/>
                  </a:cubicBezTo>
                  <a:cubicBezTo>
                    <a:pt x="404" y="107"/>
                    <a:pt x="410" y="109"/>
                    <a:pt x="416" y="109"/>
                  </a:cubicBezTo>
                  <a:cubicBezTo>
                    <a:pt x="421" y="109"/>
                    <a:pt x="426" y="108"/>
                    <a:pt x="432" y="106"/>
                  </a:cubicBezTo>
                  <a:cubicBezTo>
                    <a:pt x="448" y="99"/>
                    <a:pt x="436" y="94"/>
                    <a:pt x="425" y="91"/>
                  </a:cubicBezTo>
                  <a:cubicBezTo>
                    <a:pt x="414" y="88"/>
                    <a:pt x="376" y="79"/>
                    <a:pt x="367" y="78"/>
                  </a:cubicBezTo>
                  <a:cubicBezTo>
                    <a:pt x="359" y="76"/>
                    <a:pt x="360" y="64"/>
                    <a:pt x="332" y="64"/>
                  </a:cubicBezTo>
                  <a:cubicBezTo>
                    <a:pt x="331" y="64"/>
                    <a:pt x="329" y="64"/>
                    <a:pt x="327" y="64"/>
                  </a:cubicBezTo>
                  <a:cubicBezTo>
                    <a:pt x="294" y="66"/>
                    <a:pt x="261" y="65"/>
                    <a:pt x="237" y="82"/>
                  </a:cubicBezTo>
                  <a:cubicBezTo>
                    <a:pt x="213" y="98"/>
                    <a:pt x="193" y="112"/>
                    <a:pt x="186" y="119"/>
                  </a:cubicBezTo>
                  <a:cubicBezTo>
                    <a:pt x="179" y="125"/>
                    <a:pt x="182" y="134"/>
                    <a:pt x="158" y="138"/>
                  </a:cubicBezTo>
                  <a:cubicBezTo>
                    <a:pt x="134" y="143"/>
                    <a:pt x="131" y="150"/>
                    <a:pt x="131" y="159"/>
                  </a:cubicBezTo>
                  <a:cubicBezTo>
                    <a:pt x="131" y="169"/>
                    <a:pt x="130" y="180"/>
                    <a:pt x="144" y="180"/>
                  </a:cubicBezTo>
                  <a:cubicBezTo>
                    <a:pt x="144" y="180"/>
                    <a:pt x="145" y="180"/>
                    <a:pt x="146" y="180"/>
                  </a:cubicBezTo>
                  <a:cubicBezTo>
                    <a:pt x="163" y="179"/>
                    <a:pt x="173" y="174"/>
                    <a:pt x="175" y="169"/>
                  </a:cubicBezTo>
                  <a:cubicBezTo>
                    <a:pt x="176" y="168"/>
                    <a:pt x="177" y="168"/>
                    <a:pt x="178" y="168"/>
                  </a:cubicBezTo>
                  <a:cubicBezTo>
                    <a:pt x="182" y="168"/>
                    <a:pt x="186" y="172"/>
                    <a:pt x="185" y="177"/>
                  </a:cubicBezTo>
                  <a:cubicBezTo>
                    <a:pt x="183" y="183"/>
                    <a:pt x="192" y="189"/>
                    <a:pt x="193" y="193"/>
                  </a:cubicBezTo>
                  <a:cubicBezTo>
                    <a:pt x="194" y="196"/>
                    <a:pt x="195" y="204"/>
                    <a:pt x="201" y="204"/>
                  </a:cubicBezTo>
                  <a:cubicBezTo>
                    <a:pt x="202" y="204"/>
                    <a:pt x="202" y="204"/>
                    <a:pt x="203" y="204"/>
                  </a:cubicBezTo>
                  <a:cubicBezTo>
                    <a:pt x="210" y="202"/>
                    <a:pt x="212" y="199"/>
                    <a:pt x="219" y="194"/>
                  </a:cubicBezTo>
                  <a:cubicBezTo>
                    <a:pt x="226" y="190"/>
                    <a:pt x="235" y="190"/>
                    <a:pt x="233" y="182"/>
                  </a:cubicBezTo>
                  <a:cubicBezTo>
                    <a:pt x="230" y="174"/>
                    <a:pt x="235" y="172"/>
                    <a:pt x="239" y="171"/>
                  </a:cubicBezTo>
                  <a:cubicBezTo>
                    <a:pt x="243" y="170"/>
                    <a:pt x="257" y="164"/>
                    <a:pt x="247" y="160"/>
                  </a:cubicBezTo>
                  <a:cubicBezTo>
                    <a:pt x="236" y="157"/>
                    <a:pt x="235" y="152"/>
                    <a:pt x="235" y="150"/>
                  </a:cubicBezTo>
                  <a:cubicBezTo>
                    <a:pt x="234" y="147"/>
                    <a:pt x="230" y="142"/>
                    <a:pt x="243" y="139"/>
                  </a:cubicBezTo>
                  <a:cubicBezTo>
                    <a:pt x="257" y="135"/>
                    <a:pt x="265" y="126"/>
                    <a:pt x="268" y="122"/>
                  </a:cubicBezTo>
                  <a:cubicBezTo>
                    <a:pt x="271" y="118"/>
                    <a:pt x="279" y="114"/>
                    <a:pt x="289" y="114"/>
                  </a:cubicBezTo>
                  <a:cubicBezTo>
                    <a:pt x="299" y="114"/>
                    <a:pt x="313" y="117"/>
                    <a:pt x="302" y="121"/>
                  </a:cubicBezTo>
                  <a:cubicBezTo>
                    <a:pt x="290" y="126"/>
                    <a:pt x="265" y="139"/>
                    <a:pt x="270" y="150"/>
                  </a:cubicBezTo>
                  <a:cubicBezTo>
                    <a:pt x="273" y="159"/>
                    <a:pt x="273" y="166"/>
                    <a:pt x="279" y="166"/>
                  </a:cubicBezTo>
                  <a:cubicBezTo>
                    <a:pt x="281" y="166"/>
                    <a:pt x="284" y="165"/>
                    <a:pt x="287" y="164"/>
                  </a:cubicBezTo>
                  <a:cubicBezTo>
                    <a:pt x="301" y="159"/>
                    <a:pt x="314" y="158"/>
                    <a:pt x="325" y="157"/>
                  </a:cubicBezTo>
                  <a:cubicBezTo>
                    <a:pt x="326" y="157"/>
                    <a:pt x="327" y="157"/>
                    <a:pt x="328" y="157"/>
                  </a:cubicBezTo>
                  <a:cubicBezTo>
                    <a:pt x="337" y="157"/>
                    <a:pt x="344" y="160"/>
                    <a:pt x="344" y="161"/>
                  </a:cubicBezTo>
                  <a:cubicBezTo>
                    <a:pt x="344" y="163"/>
                    <a:pt x="332" y="168"/>
                    <a:pt x="319" y="168"/>
                  </a:cubicBezTo>
                  <a:cubicBezTo>
                    <a:pt x="319" y="168"/>
                    <a:pt x="318" y="168"/>
                    <a:pt x="317" y="168"/>
                  </a:cubicBezTo>
                  <a:cubicBezTo>
                    <a:pt x="311" y="167"/>
                    <a:pt x="304" y="167"/>
                    <a:pt x="300" y="167"/>
                  </a:cubicBezTo>
                  <a:cubicBezTo>
                    <a:pt x="295" y="167"/>
                    <a:pt x="292" y="168"/>
                    <a:pt x="292" y="170"/>
                  </a:cubicBezTo>
                  <a:cubicBezTo>
                    <a:pt x="292" y="176"/>
                    <a:pt x="301" y="176"/>
                    <a:pt x="298" y="182"/>
                  </a:cubicBezTo>
                  <a:cubicBezTo>
                    <a:pt x="296" y="186"/>
                    <a:pt x="291" y="188"/>
                    <a:pt x="287" y="188"/>
                  </a:cubicBezTo>
                  <a:cubicBezTo>
                    <a:pt x="285" y="188"/>
                    <a:pt x="282" y="187"/>
                    <a:pt x="282" y="185"/>
                  </a:cubicBezTo>
                  <a:cubicBezTo>
                    <a:pt x="281" y="181"/>
                    <a:pt x="286" y="175"/>
                    <a:pt x="281" y="175"/>
                  </a:cubicBezTo>
                  <a:cubicBezTo>
                    <a:pt x="280" y="175"/>
                    <a:pt x="280" y="175"/>
                    <a:pt x="279" y="175"/>
                  </a:cubicBezTo>
                  <a:cubicBezTo>
                    <a:pt x="272" y="176"/>
                    <a:pt x="272" y="185"/>
                    <a:pt x="268" y="188"/>
                  </a:cubicBezTo>
                  <a:cubicBezTo>
                    <a:pt x="264" y="192"/>
                    <a:pt x="262" y="197"/>
                    <a:pt x="267" y="199"/>
                  </a:cubicBezTo>
                  <a:cubicBezTo>
                    <a:pt x="272" y="201"/>
                    <a:pt x="265" y="201"/>
                    <a:pt x="259" y="204"/>
                  </a:cubicBezTo>
                  <a:cubicBezTo>
                    <a:pt x="259" y="204"/>
                    <a:pt x="259" y="204"/>
                    <a:pt x="259" y="204"/>
                  </a:cubicBezTo>
                  <a:cubicBezTo>
                    <a:pt x="256" y="207"/>
                    <a:pt x="252" y="209"/>
                    <a:pt x="248" y="209"/>
                  </a:cubicBezTo>
                  <a:cubicBezTo>
                    <a:pt x="247" y="209"/>
                    <a:pt x="247" y="208"/>
                    <a:pt x="246" y="208"/>
                  </a:cubicBezTo>
                  <a:cubicBezTo>
                    <a:pt x="244" y="208"/>
                    <a:pt x="243" y="208"/>
                    <a:pt x="242" y="208"/>
                  </a:cubicBezTo>
                  <a:cubicBezTo>
                    <a:pt x="240" y="208"/>
                    <a:pt x="237" y="208"/>
                    <a:pt x="232" y="209"/>
                  </a:cubicBezTo>
                  <a:cubicBezTo>
                    <a:pt x="222" y="210"/>
                    <a:pt x="216" y="212"/>
                    <a:pt x="212" y="213"/>
                  </a:cubicBezTo>
                  <a:cubicBezTo>
                    <a:pt x="212" y="213"/>
                    <a:pt x="211" y="213"/>
                    <a:pt x="211" y="213"/>
                  </a:cubicBezTo>
                  <a:cubicBezTo>
                    <a:pt x="208" y="213"/>
                    <a:pt x="205" y="211"/>
                    <a:pt x="202" y="211"/>
                  </a:cubicBezTo>
                  <a:cubicBezTo>
                    <a:pt x="200" y="210"/>
                    <a:pt x="198" y="210"/>
                    <a:pt x="196" y="210"/>
                  </a:cubicBezTo>
                  <a:cubicBezTo>
                    <a:pt x="194" y="210"/>
                    <a:pt x="192" y="210"/>
                    <a:pt x="190" y="212"/>
                  </a:cubicBezTo>
                  <a:cubicBezTo>
                    <a:pt x="187" y="213"/>
                    <a:pt x="186" y="214"/>
                    <a:pt x="185" y="214"/>
                  </a:cubicBezTo>
                  <a:cubicBezTo>
                    <a:pt x="184" y="214"/>
                    <a:pt x="183" y="213"/>
                    <a:pt x="182" y="213"/>
                  </a:cubicBezTo>
                  <a:cubicBezTo>
                    <a:pt x="179" y="211"/>
                    <a:pt x="174" y="211"/>
                    <a:pt x="171" y="206"/>
                  </a:cubicBezTo>
                  <a:cubicBezTo>
                    <a:pt x="168" y="202"/>
                    <a:pt x="176" y="195"/>
                    <a:pt x="176" y="192"/>
                  </a:cubicBezTo>
                  <a:cubicBezTo>
                    <a:pt x="176" y="189"/>
                    <a:pt x="178" y="184"/>
                    <a:pt x="178" y="182"/>
                  </a:cubicBezTo>
                  <a:cubicBezTo>
                    <a:pt x="178" y="181"/>
                    <a:pt x="178" y="180"/>
                    <a:pt x="177" y="180"/>
                  </a:cubicBezTo>
                  <a:cubicBezTo>
                    <a:pt x="175" y="180"/>
                    <a:pt x="173" y="181"/>
                    <a:pt x="170" y="183"/>
                  </a:cubicBezTo>
                  <a:cubicBezTo>
                    <a:pt x="166" y="185"/>
                    <a:pt x="152" y="186"/>
                    <a:pt x="155" y="193"/>
                  </a:cubicBezTo>
                  <a:cubicBezTo>
                    <a:pt x="157" y="201"/>
                    <a:pt x="162" y="204"/>
                    <a:pt x="162" y="209"/>
                  </a:cubicBezTo>
                  <a:cubicBezTo>
                    <a:pt x="162" y="213"/>
                    <a:pt x="163" y="217"/>
                    <a:pt x="159" y="217"/>
                  </a:cubicBezTo>
                  <a:cubicBezTo>
                    <a:pt x="159" y="217"/>
                    <a:pt x="159" y="217"/>
                    <a:pt x="159" y="217"/>
                  </a:cubicBezTo>
                  <a:cubicBezTo>
                    <a:pt x="158" y="217"/>
                    <a:pt x="158" y="217"/>
                    <a:pt x="157" y="217"/>
                  </a:cubicBezTo>
                  <a:cubicBezTo>
                    <a:pt x="152" y="217"/>
                    <a:pt x="139" y="219"/>
                    <a:pt x="134" y="220"/>
                  </a:cubicBezTo>
                  <a:cubicBezTo>
                    <a:pt x="129" y="222"/>
                    <a:pt x="126" y="223"/>
                    <a:pt x="124" y="227"/>
                  </a:cubicBezTo>
                  <a:cubicBezTo>
                    <a:pt x="121" y="232"/>
                    <a:pt x="121" y="231"/>
                    <a:pt x="115" y="232"/>
                  </a:cubicBezTo>
                  <a:cubicBezTo>
                    <a:pt x="109" y="232"/>
                    <a:pt x="98" y="234"/>
                    <a:pt x="97" y="238"/>
                  </a:cubicBezTo>
                  <a:cubicBezTo>
                    <a:pt x="95" y="242"/>
                    <a:pt x="92" y="241"/>
                    <a:pt x="87" y="244"/>
                  </a:cubicBezTo>
                  <a:cubicBezTo>
                    <a:pt x="83" y="246"/>
                    <a:pt x="82" y="247"/>
                    <a:pt x="80" y="247"/>
                  </a:cubicBezTo>
                  <a:cubicBezTo>
                    <a:pt x="79" y="247"/>
                    <a:pt x="78" y="247"/>
                    <a:pt x="76" y="247"/>
                  </a:cubicBezTo>
                  <a:cubicBezTo>
                    <a:pt x="76" y="246"/>
                    <a:pt x="76" y="246"/>
                    <a:pt x="75" y="246"/>
                  </a:cubicBezTo>
                  <a:cubicBezTo>
                    <a:pt x="72" y="246"/>
                    <a:pt x="70" y="248"/>
                    <a:pt x="71" y="251"/>
                  </a:cubicBezTo>
                  <a:cubicBezTo>
                    <a:pt x="71" y="252"/>
                    <a:pt x="71" y="253"/>
                    <a:pt x="70" y="253"/>
                  </a:cubicBezTo>
                  <a:cubicBezTo>
                    <a:pt x="69" y="253"/>
                    <a:pt x="69" y="253"/>
                    <a:pt x="68" y="253"/>
                  </a:cubicBezTo>
                  <a:cubicBezTo>
                    <a:pt x="68" y="253"/>
                    <a:pt x="67" y="253"/>
                    <a:pt x="66" y="253"/>
                  </a:cubicBezTo>
                  <a:cubicBezTo>
                    <a:pt x="65" y="253"/>
                    <a:pt x="64" y="253"/>
                    <a:pt x="63" y="253"/>
                  </a:cubicBezTo>
                  <a:cubicBezTo>
                    <a:pt x="57" y="253"/>
                    <a:pt x="51" y="254"/>
                    <a:pt x="45" y="254"/>
                  </a:cubicBezTo>
                  <a:cubicBezTo>
                    <a:pt x="40" y="254"/>
                    <a:pt x="41" y="259"/>
                    <a:pt x="48" y="260"/>
                  </a:cubicBezTo>
                  <a:cubicBezTo>
                    <a:pt x="55" y="261"/>
                    <a:pt x="61" y="264"/>
                    <a:pt x="63" y="267"/>
                  </a:cubicBezTo>
                  <a:cubicBezTo>
                    <a:pt x="65" y="271"/>
                    <a:pt x="67" y="270"/>
                    <a:pt x="70" y="272"/>
                  </a:cubicBezTo>
                  <a:cubicBezTo>
                    <a:pt x="73" y="273"/>
                    <a:pt x="78" y="278"/>
                    <a:pt x="77" y="282"/>
                  </a:cubicBezTo>
                  <a:cubicBezTo>
                    <a:pt x="76" y="286"/>
                    <a:pt x="74" y="288"/>
                    <a:pt x="73" y="291"/>
                  </a:cubicBezTo>
                  <a:cubicBezTo>
                    <a:pt x="73" y="293"/>
                    <a:pt x="72" y="294"/>
                    <a:pt x="68" y="294"/>
                  </a:cubicBezTo>
                  <a:cubicBezTo>
                    <a:pt x="66" y="294"/>
                    <a:pt x="63" y="294"/>
                    <a:pt x="60" y="293"/>
                  </a:cubicBezTo>
                  <a:cubicBezTo>
                    <a:pt x="50" y="292"/>
                    <a:pt x="42" y="291"/>
                    <a:pt x="35" y="291"/>
                  </a:cubicBezTo>
                  <a:cubicBezTo>
                    <a:pt x="32" y="290"/>
                    <a:pt x="29" y="290"/>
                    <a:pt x="26" y="290"/>
                  </a:cubicBezTo>
                  <a:cubicBezTo>
                    <a:pt x="23" y="290"/>
                    <a:pt x="21" y="290"/>
                    <a:pt x="17" y="291"/>
                  </a:cubicBezTo>
                  <a:cubicBezTo>
                    <a:pt x="11" y="292"/>
                    <a:pt x="10" y="291"/>
                    <a:pt x="5" y="293"/>
                  </a:cubicBezTo>
                  <a:cubicBezTo>
                    <a:pt x="0" y="295"/>
                    <a:pt x="3" y="298"/>
                    <a:pt x="6" y="300"/>
                  </a:cubicBezTo>
                  <a:cubicBezTo>
                    <a:pt x="8" y="303"/>
                    <a:pt x="6" y="308"/>
                    <a:pt x="8" y="310"/>
                  </a:cubicBezTo>
                  <a:cubicBezTo>
                    <a:pt x="9" y="313"/>
                    <a:pt x="5" y="318"/>
                    <a:pt x="3" y="322"/>
                  </a:cubicBezTo>
                  <a:cubicBezTo>
                    <a:pt x="1" y="325"/>
                    <a:pt x="6" y="328"/>
                    <a:pt x="5" y="332"/>
                  </a:cubicBezTo>
                  <a:cubicBezTo>
                    <a:pt x="4" y="335"/>
                    <a:pt x="6" y="338"/>
                    <a:pt x="11" y="338"/>
                  </a:cubicBezTo>
                  <a:cubicBezTo>
                    <a:pt x="13" y="338"/>
                    <a:pt x="15" y="337"/>
                    <a:pt x="17" y="337"/>
                  </a:cubicBezTo>
                  <a:cubicBezTo>
                    <a:pt x="22" y="337"/>
                    <a:pt x="28" y="338"/>
                    <a:pt x="30" y="340"/>
                  </a:cubicBezTo>
                  <a:cubicBezTo>
                    <a:pt x="31" y="342"/>
                    <a:pt x="33" y="343"/>
                    <a:pt x="36" y="343"/>
                  </a:cubicBezTo>
                  <a:cubicBezTo>
                    <a:pt x="38" y="343"/>
                    <a:pt x="39" y="342"/>
                    <a:pt x="41" y="342"/>
                  </a:cubicBezTo>
                  <a:cubicBezTo>
                    <a:pt x="42" y="342"/>
                    <a:pt x="43" y="342"/>
                    <a:pt x="44" y="342"/>
                  </a:cubicBezTo>
                  <a:cubicBezTo>
                    <a:pt x="46" y="342"/>
                    <a:pt x="48" y="342"/>
                    <a:pt x="50" y="342"/>
                  </a:cubicBezTo>
                  <a:cubicBezTo>
                    <a:pt x="52" y="342"/>
                    <a:pt x="54" y="342"/>
                    <a:pt x="56" y="342"/>
                  </a:cubicBezTo>
                  <a:cubicBezTo>
                    <a:pt x="59" y="342"/>
                    <a:pt x="61" y="342"/>
                    <a:pt x="63" y="340"/>
                  </a:cubicBezTo>
                  <a:cubicBezTo>
                    <a:pt x="67" y="336"/>
                    <a:pt x="76" y="334"/>
                    <a:pt x="78" y="330"/>
                  </a:cubicBezTo>
                  <a:cubicBezTo>
                    <a:pt x="81" y="327"/>
                    <a:pt x="89" y="326"/>
                    <a:pt x="85" y="323"/>
                  </a:cubicBezTo>
                  <a:cubicBezTo>
                    <a:pt x="81" y="319"/>
                    <a:pt x="84" y="317"/>
                    <a:pt x="88" y="315"/>
                  </a:cubicBezTo>
                  <a:cubicBezTo>
                    <a:pt x="92" y="313"/>
                    <a:pt x="98" y="309"/>
                    <a:pt x="103" y="307"/>
                  </a:cubicBezTo>
                  <a:cubicBezTo>
                    <a:pt x="109" y="305"/>
                    <a:pt x="111" y="305"/>
                    <a:pt x="112" y="300"/>
                  </a:cubicBezTo>
                  <a:cubicBezTo>
                    <a:pt x="113" y="295"/>
                    <a:pt x="113" y="295"/>
                    <a:pt x="119" y="293"/>
                  </a:cubicBezTo>
                  <a:cubicBezTo>
                    <a:pt x="122" y="293"/>
                    <a:pt x="124" y="292"/>
                    <a:pt x="126" y="292"/>
                  </a:cubicBezTo>
                  <a:cubicBezTo>
                    <a:pt x="129" y="292"/>
                    <a:pt x="130" y="293"/>
                    <a:pt x="132" y="293"/>
                  </a:cubicBezTo>
                  <a:cubicBezTo>
                    <a:pt x="134" y="294"/>
                    <a:pt x="136" y="295"/>
                    <a:pt x="138" y="295"/>
                  </a:cubicBezTo>
                  <a:cubicBezTo>
                    <a:pt x="140" y="295"/>
                    <a:pt x="142" y="294"/>
                    <a:pt x="144" y="294"/>
                  </a:cubicBezTo>
                  <a:cubicBezTo>
                    <a:pt x="147" y="293"/>
                    <a:pt x="151" y="291"/>
                    <a:pt x="152" y="291"/>
                  </a:cubicBezTo>
                  <a:cubicBezTo>
                    <a:pt x="154" y="291"/>
                    <a:pt x="157" y="289"/>
                    <a:pt x="158" y="288"/>
                  </a:cubicBezTo>
                  <a:cubicBezTo>
                    <a:pt x="159" y="287"/>
                    <a:pt x="160" y="286"/>
                    <a:pt x="162" y="286"/>
                  </a:cubicBezTo>
                  <a:cubicBezTo>
                    <a:pt x="163" y="286"/>
                    <a:pt x="165" y="286"/>
                    <a:pt x="167" y="287"/>
                  </a:cubicBezTo>
                  <a:cubicBezTo>
                    <a:pt x="170" y="288"/>
                    <a:pt x="173" y="291"/>
                    <a:pt x="176" y="296"/>
                  </a:cubicBezTo>
                  <a:cubicBezTo>
                    <a:pt x="180" y="302"/>
                    <a:pt x="188" y="306"/>
                    <a:pt x="191" y="308"/>
                  </a:cubicBezTo>
                  <a:cubicBezTo>
                    <a:pt x="194" y="309"/>
                    <a:pt x="200" y="309"/>
                    <a:pt x="205" y="312"/>
                  </a:cubicBezTo>
                  <a:cubicBezTo>
                    <a:pt x="210" y="314"/>
                    <a:pt x="219" y="321"/>
                    <a:pt x="220" y="322"/>
                  </a:cubicBezTo>
                  <a:cubicBezTo>
                    <a:pt x="222" y="323"/>
                    <a:pt x="222" y="327"/>
                    <a:pt x="220" y="330"/>
                  </a:cubicBezTo>
                  <a:cubicBezTo>
                    <a:pt x="219" y="332"/>
                    <a:pt x="218" y="334"/>
                    <a:pt x="219" y="334"/>
                  </a:cubicBezTo>
                  <a:cubicBezTo>
                    <a:pt x="220" y="334"/>
                    <a:pt x="221" y="334"/>
                    <a:pt x="222" y="333"/>
                  </a:cubicBezTo>
                  <a:cubicBezTo>
                    <a:pt x="228" y="330"/>
                    <a:pt x="227" y="328"/>
                    <a:pt x="228" y="328"/>
                  </a:cubicBezTo>
                  <a:cubicBezTo>
                    <a:pt x="229" y="327"/>
                    <a:pt x="233" y="324"/>
                    <a:pt x="229" y="322"/>
                  </a:cubicBezTo>
                  <a:cubicBezTo>
                    <a:pt x="225" y="321"/>
                    <a:pt x="225" y="318"/>
                    <a:pt x="227" y="317"/>
                  </a:cubicBezTo>
                  <a:cubicBezTo>
                    <a:pt x="228" y="316"/>
                    <a:pt x="229" y="315"/>
                    <a:pt x="230" y="315"/>
                  </a:cubicBezTo>
                  <a:cubicBezTo>
                    <a:pt x="232" y="315"/>
                    <a:pt x="233" y="316"/>
                    <a:pt x="235" y="316"/>
                  </a:cubicBezTo>
                  <a:cubicBezTo>
                    <a:pt x="237" y="317"/>
                    <a:pt x="239" y="318"/>
                    <a:pt x="240" y="318"/>
                  </a:cubicBezTo>
                  <a:cubicBezTo>
                    <a:pt x="241" y="318"/>
                    <a:pt x="241" y="318"/>
                    <a:pt x="241" y="318"/>
                  </a:cubicBezTo>
                  <a:cubicBezTo>
                    <a:pt x="243" y="317"/>
                    <a:pt x="240" y="314"/>
                    <a:pt x="236" y="313"/>
                  </a:cubicBezTo>
                  <a:cubicBezTo>
                    <a:pt x="233" y="312"/>
                    <a:pt x="228" y="310"/>
                    <a:pt x="225" y="309"/>
                  </a:cubicBezTo>
                  <a:cubicBezTo>
                    <a:pt x="223" y="308"/>
                    <a:pt x="225" y="306"/>
                    <a:pt x="218" y="305"/>
                  </a:cubicBezTo>
                  <a:cubicBezTo>
                    <a:pt x="211" y="305"/>
                    <a:pt x="208" y="301"/>
                    <a:pt x="205" y="299"/>
                  </a:cubicBezTo>
                  <a:cubicBezTo>
                    <a:pt x="203" y="297"/>
                    <a:pt x="198" y="292"/>
                    <a:pt x="194" y="291"/>
                  </a:cubicBezTo>
                  <a:cubicBezTo>
                    <a:pt x="190" y="289"/>
                    <a:pt x="187" y="288"/>
                    <a:pt x="189" y="284"/>
                  </a:cubicBezTo>
                  <a:cubicBezTo>
                    <a:pt x="192" y="281"/>
                    <a:pt x="189" y="280"/>
                    <a:pt x="195" y="278"/>
                  </a:cubicBezTo>
                  <a:cubicBezTo>
                    <a:pt x="196" y="278"/>
                    <a:pt x="198" y="278"/>
                    <a:pt x="199" y="278"/>
                  </a:cubicBezTo>
                  <a:cubicBezTo>
                    <a:pt x="201" y="278"/>
                    <a:pt x="202" y="279"/>
                    <a:pt x="202" y="281"/>
                  </a:cubicBezTo>
                  <a:cubicBezTo>
                    <a:pt x="201" y="282"/>
                    <a:pt x="202" y="282"/>
                    <a:pt x="204" y="282"/>
                  </a:cubicBezTo>
                  <a:cubicBezTo>
                    <a:pt x="205" y="282"/>
                    <a:pt x="205" y="282"/>
                    <a:pt x="206" y="282"/>
                  </a:cubicBezTo>
                  <a:cubicBezTo>
                    <a:pt x="207" y="282"/>
                    <a:pt x="208" y="282"/>
                    <a:pt x="209" y="282"/>
                  </a:cubicBezTo>
                  <a:cubicBezTo>
                    <a:pt x="211" y="282"/>
                    <a:pt x="214" y="283"/>
                    <a:pt x="214" y="285"/>
                  </a:cubicBezTo>
                  <a:cubicBezTo>
                    <a:pt x="216" y="290"/>
                    <a:pt x="229" y="295"/>
                    <a:pt x="232" y="297"/>
                  </a:cubicBezTo>
                  <a:cubicBezTo>
                    <a:pt x="236" y="298"/>
                    <a:pt x="246" y="300"/>
                    <a:pt x="249" y="302"/>
                  </a:cubicBezTo>
                  <a:cubicBezTo>
                    <a:pt x="252" y="304"/>
                    <a:pt x="260" y="306"/>
                    <a:pt x="255" y="310"/>
                  </a:cubicBezTo>
                  <a:cubicBezTo>
                    <a:pt x="251" y="314"/>
                    <a:pt x="257" y="316"/>
                    <a:pt x="261" y="320"/>
                  </a:cubicBezTo>
                  <a:cubicBezTo>
                    <a:pt x="265" y="324"/>
                    <a:pt x="270" y="330"/>
                    <a:pt x="270" y="334"/>
                  </a:cubicBezTo>
                  <a:cubicBezTo>
                    <a:pt x="270" y="337"/>
                    <a:pt x="273" y="340"/>
                    <a:pt x="277" y="340"/>
                  </a:cubicBezTo>
                  <a:cubicBezTo>
                    <a:pt x="278" y="340"/>
                    <a:pt x="279" y="340"/>
                    <a:pt x="279" y="340"/>
                  </a:cubicBezTo>
                  <a:cubicBezTo>
                    <a:pt x="285" y="338"/>
                    <a:pt x="300" y="336"/>
                    <a:pt x="297" y="332"/>
                  </a:cubicBezTo>
                  <a:cubicBezTo>
                    <a:pt x="293" y="327"/>
                    <a:pt x="288" y="325"/>
                    <a:pt x="285" y="322"/>
                  </a:cubicBezTo>
                  <a:cubicBezTo>
                    <a:pt x="282" y="319"/>
                    <a:pt x="283" y="316"/>
                    <a:pt x="286" y="316"/>
                  </a:cubicBezTo>
                  <a:cubicBezTo>
                    <a:pt x="287" y="316"/>
                    <a:pt x="288" y="316"/>
                    <a:pt x="289" y="317"/>
                  </a:cubicBezTo>
                  <a:cubicBezTo>
                    <a:pt x="289" y="317"/>
                    <a:pt x="290" y="317"/>
                    <a:pt x="290" y="317"/>
                  </a:cubicBezTo>
                  <a:cubicBezTo>
                    <a:pt x="291" y="317"/>
                    <a:pt x="292" y="316"/>
                    <a:pt x="293" y="314"/>
                  </a:cubicBezTo>
                  <a:cubicBezTo>
                    <a:pt x="294" y="313"/>
                    <a:pt x="296" y="311"/>
                    <a:pt x="300" y="311"/>
                  </a:cubicBezTo>
                  <a:cubicBezTo>
                    <a:pt x="301" y="311"/>
                    <a:pt x="301" y="311"/>
                    <a:pt x="302" y="312"/>
                  </a:cubicBezTo>
                  <a:cubicBezTo>
                    <a:pt x="310" y="312"/>
                    <a:pt x="311" y="315"/>
                    <a:pt x="315" y="315"/>
                  </a:cubicBezTo>
                  <a:cubicBezTo>
                    <a:pt x="316" y="315"/>
                    <a:pt x="318" y="315"/>
                    <a:pt x="319" y="314"/>
                  </a:cubicBezTo>
                  <a:cubicBezTo>
                    <a:pt x="328" y="312"/>
                    <a:pt x="341" y="311"/>
                    <a:pt x="335" y="308"/>
                  </a:cubicBezTo>
                  <a:cubicBezTo>
                    <a:pt x="329" y="306"/>
                    <a:pt x="324" y="304"/>
                    <a:pt x="327" y="300"/>
                  </a:cubicBezTo>
                  <a:cubicBezTo>
                    <a:pt x="327" y="299"/>
                    <a:pt x="327" y="299"/>
                    <a:pt x="327" y="299"/>
                  </a:cubicBezTo>
                  <a:cubicBezTo>
                    <a:pt x="327" y="297"/>
                    <a:pt x="328" y="295"/>
                    <a:pt x="331" y="294"/>
                  </a:cubicBezTo>
                  <a:cubicBezTo>
                    <a:pt x="334" y="293"/>
                    <a:pt x="338" y="288"/>
                    <a:pt x="340" y="285"/>
                  </a:cubicBezTo>
                  <a:cubicBezTo>
                    <a:pt x="343" y="282"/>
                    <a:pt x="348" y="283"/>
                    <a:pt x="351" y="278"/>
                  </a:cubicBezTo>
                  <a:cubicBezTo>
                    <a:pt x="353" y="274"/>
                    <a:pt x="354" y="271"/>
                    <a:pt x="359" y="271"/>
                  </a:cubicBezTo>
                  <a:cubicBezTo>
                    <a:pt x="360" y="271"/>
                    <a:pt x="361" y="271"/>
                    <a:pt x="362" y="271"/>
                  </a:cubicBezTo>
                  <a:cubicBezTo>
                    <a:pt x="370" y="273"/>
                    <a:pt x="375" y="277"/>
                    <a:pt x="372" y="280"/>
                  </a:cubicBezTo>
                  <a:cubicBezTo>
                    <a:pt x="370" y="282"/>
                    <a:pt x="372" y="285"/>
                    <a:pt x="377" y="287"/>
                  </a:cubicBezTo>
                  <a:cubicBezTo>
                    <a:pt x="378" y="288"/>
                    <a:pt x="379" y="288"/>
                    <a:pt x="380" y="288"/>
                  </a:cubicBezTo>
                  <a:cubicBezTo>
                    <a:pt x="383" y="288"/>
                    <a:pt x="387" y="285"/>
                    <a:pt x="392" y="282"/>
                  </a:cubicBezTo>
                  <a:cubicBezTo>
                    <a:pt x="397" y="279"/>
                    <a:pt x="399" y="276"/>
                    <a:pt x="393" y="276"/>
                  </a:cubicBezTo>
                  <a:cubicBezTo>
                    <a:pt x="387" y="275"/>
                    <a:pt x="396" y="270"/>
                    <a:pt x="404" y="270"/>
                  </a:cubicBezTo>
                  <a:cubicBezTo>
                    <a:pt x="412" y="270"/>
                    <a:pt x="417" y="274"/>
                    <a:pt x="411" y="278"/>
                  </a:cubicBezTo>
                  <a:cubicBezTo>
                    <a:pt x="405" y="281"/>
                    <a:pt x="407" y="286"/>
                    <a:pt x="414" y="287"/>
                  </a:cubicBezTo>
                  <a:cubicBezTo>
                    <a:pt x="422" y="288"/>
                    <a:pt x="427" y="293"/>
                    <a:pt x="435" y="294"/>
                  </a:cubicBezTo>
                  <a:cubicBezTo>
                    <a:pt x="443" y="296"/>
                    <a:pt x="452" y="300"/>
                    <a:pt x="445" y="305"/>
                  </a:cubicBezTo>
                  <a:cubicBezTo>
                    <a:pt x="442" y="307"/>
                    <a:pt x="439" y="308"/>
                    <a:pt x="435" y="308"/>
                  </a:cubicBezTo>
                  <a:cubicBezTo>
                    <a:pt x="432" y="308"/>
                    <a:pt x="428" y="307"/>
                    <a:pt x="422" y="307"/>
                  </a:cubicBezTo>
                  <a:cubicBezTo>
                    <a:pt x="409" y="307"/>
                    <a:pt x="397" y="301"/>
                    <a:pt x="384" y="301"/>
                  </a:cubicBezTo>
                  <a:cubicBezTo>
                    <a:pt x="370" y="301"/>
                    <a:pt x="368" y="304"/>
                    <a:pt x="362" y="307"/>
                  </a:cubicBezTo>
                  <a:cubicBezTo>
                    <a:pt x="357" y="309"/>
                    <a:pt x="350" y="306"/>
                    <a:pt x="341" y="311"/>
                  </a:cubicBezTo>
                  <a:cubicBezTo>
                    <a:pt x="333" y="315"/>
                    <a:pt x="330" y="318"/>
                    <a:pt x="325" y="318"/>
                  </a:cubicBezTo>
                  <a:cubicBezTo>
                    <a:pt x="319" y="319"/>
                    <a:pt x="309" y="325"/>
                    <a:pt x="317" y="331"/>
                  </a:cubicBezTo>
                  <a:cubicBezTo>
                    <a:pt x="325" y="337"/>
                    <a:pt x="337" y="340"/>
                    <a:pt x="341" y="342"/>
                  </a:cubicBezTo>
                  <a:cubicBezTo>
                    <a:pt x="342" y="343"/>
                    <a:pt x="343" y="343"/>
                    <a:pt x="344" y="343"/>
                  </a:cubicBezTo>
                  <a:cubicBezTo>
                    <a:pt x="346" y="343"/>
                    <a:pt x="347" y="342"/>
                    <a:pt x="349" y="342"/>
                  </a:cubicBezTo>
                  <a:cubicBezTo>
                    <a:pt x="351" y="341"/>
                    <a:pt x="354" y="341"/>
                    <a:pt x="357" y="341"/>
                  </a:cubicBezTo>
                  <a:cubicBezTo>
                    <a:pt x="359" y="341"/>
                    <a:pt x="360" y="341"/>
                    <a:pt x="362" y="341"/>
                  </a:cubicBezTo>
                  <a:cubicBezTo>
                    <a:pt x="369" y="342"/>
                    <a:pt x="372" y="344"/>
                    <a:pt x="376" y="344"/>
                  </a:cubicBezTo>
                  <a:cubicBezTo>
                    <a:pt x="378" y="344"/>
                    <a:pt x="381" y="343"/>
                    <a:pt x="385" y="342"/>
                  </a:cubicBezTo>
                  <a:cubicBezTo>
                    <a:pt x="390" y="340"/>
                    <a:pt x="394" y="339"/>
                    <a:pt x="396" y="339"/>
                  </a:cubicBezTo>
                  <a:cubicBezTo>
                    <a:pt x="398" y="339"/>
                    <a:pt x="399" y="340"/>
                    <a:pt x="396" y="342"/>
                  </a:cubicBezTo>
                  <a:cubicBezTo>
                    <a:pt x="391" y="346"/>
                    <a:pt x="392" y="352"/>
                    <a:pt x="392" y="357"/>
                  </a:cubicBezTo>
                  <a:cubicBezTo>
                    <a:pt x="392" y="362"/>
                    <a:pt x="386" y="368"/>
                    <a:pt x="385" y="372"/>
                  </a:cubicBezTo>
                  <a:cubicBezTo>
                    <a:pt x="383" y="377"/>
                    <a:pt x="387" y="378"/>
                    <a:pt x="390" y="383"/>
                  </a:cubicBezTo>
                  <a:cubicBezTo>
                    <a:pt x="392" y="387"/>
                    <a:pt x="387" y="397"/>
                    <a:pt x="392" y="401"/>
                  </a:cubicBezTo>
                  <a:cubicBezTo>
                    <a:pt x="396" y="405"/>
                    <a:pt x="400" y="411"/>
                    <a:pt x="405" y="416"/>
                  </a:cubicBezTo>
                  <a:cubicBezTo>
                    <a:pt x="409" y="421"/>
                    <a:pt x="421" y="423"/>
                    <a:pt x="423" y="433"/>
                  </a:cubicBezTo>
                  <a:cubicBezTo>
                    <a:pt x="426" y="442"/>
                    <a:pt x="430" y="449"/>
                    <a:pt x="439" y="452"/>
                  </a:cubicBezTo>
                  <a:cubicBezTo>
                    <a:pt x="449" y="455"/>
                    <a:pt x="453" y="461"/>
                    <a:pt x="455" y="467"/>
                  </a:cubicBezTo>
                  <a:cubicBezTo>
                    <a:pt x="457" y="473"/>
                    <a:pt x="455" y="483"/>
                    <a:pt x="460" y="488"/>
                  </a:cubicBezTo>
                  <a:cubicBezTo>
                    <a:pt x="465" y="492"/>
                    <a:pt x="461" y="497"/>
                    <a:pt x="470" y="497"/>
                  </a:cubicBezTo>
                  <a:cubicBezTo>
                    <a:pt x="471" y="497"/>
                    <a:pt x="472" y="497"/>
                    <a:pt x="474" y="497"/>
                  </a:cubicBezTo>
                  <a:cubicBezTo>
                    <a:pt x="488" y="495"/>
                    <a:pt x="508" y="490"/>
                    <a:pt x="522" y="484"/>
                  </a:cubicBezTo>
                  <a:cubicBezTo>
                    <a:pt x="536" y="478"/>
                    <a:pt x="561" y="467"/>
                    <a:pt x="570" y="466"/>
                  </a:cubicBezTo>
                  <a:cubicBezTo>
                    <a:pt x="579" y="464"/>
                    <a:pt x="582" y="459"/>
                    <a:pt x="586" y="454"/>
                  </a:cubicBezTo>
                  <a:cubicBezTo>
                    <a:pt x="589" y="449"/>
                    <a:pt x="596" y="447"/>
                    <a:pt x="600" y="444"/>
                  </a:cubicBezTo>
                  <a:cubicBezTo>
                    <a:pt x="603" y="441"/>
                    <a:pt x="604" y="437"/>
                    <a:pt x="597" y="431"/>
                  </a:cubicBezTo>
                  <a:cubicBezTo>
                    <a:pt x="590" y="425"/>
                    <a:pt x="579" y="426"/>
                    <a:pt x="578" y="421"/>
                  </a:cubicBezTo>
                  <a:cubicBezTo>
                    <a:pt x="577" y="418"/>
                    <a:pt x="573" y="413"/>
                    <a:pt x="570" y="413"/>
                  </a:cubicBezTo>
                  <a:cubicBezTo>
                    <a:pt x="569" y="413"/>
                    <a:pt x="568" y="414"/>
                    <a:pt x="567" y="414"/>
                  </a:cubicBezTo>
                  <a:cubicBezTo>
                    <a:pt x="563" y="416"/>
                    <a:pt x="557" y="424"/>
                    <a:pt x="548" y="424"/>
                  </a:cubicBezTo>
                  <a:cubicBezTo>
                    <a:pt x="546" y="424"/>
                    <a:pt x="544" y="424"/>
                    <a:pt x="543" y="424"/>
                  </a:cubicBezTo>
                  <a:cubicBezTo>
                    <a:pt x="537" y="424"/>
                    <a:pt x="535" y="423"/>
                    <a:pt x="535" y="417"/>
                  </a:cubicBezTo>
                  <a:cubicBezTo>
                    <a:pt x="535" y="410"/>
                    <a:pt x="534" y="409"/>
                    <a:pt x="527" y="408"/>
                  </a:cubicBezTo>
                  <a:cubicBezTo>
                    <a:pt x="520" y="407"/>
                    <a:pt x="512" y="402"/>
                    <a:pt x="508" y="397"/>
                  </a:cubicBezTo>
                  <a:cubicBezTo>
                    <a:pt x="505" y="392"/>
                    <a:pt x="501" y="389"/>
                    <a:pt x="510" y="385"/>
                  </a:cubicBezTo>
                  <a:cubicBezTo>
                    <a:pt x="512" y="385"/>
                    <a:pt x="513" y="384"/>
                    <a:pt x="515" y="384"/>
                  </a:cubicBezTo>
                  <a:cubicBezTo>
                    <a:pt x="520" y="384"/>
                    <a:pt x="521" y="389"/>
                    <a:pt x="523" y="391"/>
                  </a:cubicBezTo>
                  <a:cubicBezTo>
                    <a:pt x="526" y="395"/>
                    <a:pt x="538" y="400"/>
                    <a:pt x="541" y="404"/>
                  </a:cubicBezTo>
                  <a:cubicBezTo>
                    <a:pt x="543" y="407"/>
                    <a:pt x="550" y="410"/>
                    <a:pt x="559" y="410"/>
                  </a:cubicBezTo>
                  <a:cubicBezTo>
                    <a:pt x="560" y="410"/>
                    <a:pt x="562" y="410"/>
                    <a:pt x="564" y="410"/>
                  </a:cubicBezTo>
                  <a:cubicBezTo>
                    <a:pt x="568" y="409"/>
                    <a:pt x="572" y="409"/>
                    <a:pt x="576" y="409"/>
                  </a:cubicBezTo>
                  <a:cubicBezTo>
                    <a:pt x="582" y="409"/>
                    <a:pt x="586" y="410"/>
                    <a:pt x="587" y="412"/>
                  </a:cubicBezTo>
                  <a:cubicBezTo>
                    <a:pt x="588" y="415"/>
                    <a:pt x="591" y="418"/>
                    <a:pt x="598" y="418"/>
                  </a:cubicBezTo>
                  <a:cubicBezTo>
                    <a:pt x="600" y="418"/>
                    <a:pt x="601" y="418"/>
                    <a:pt x="603" y="418"/>
                  </a:cubicBezTo>
                  <a:cubicBezTo>
                    <a:pt x="607" y="417"/>
                    <a:pt x="610" y="417"/>
                    <a:pt x="613" y="417"/>
                  </a:cubicBezTo>
                  <a:cubicBezTo>
                    <a:pt x="616" y="417"/>
                    <a:pt x="618" y="418"/>
                    <a:pt x="619" y="419"/>
                  </a:cubicBezTo>
                  <a:cubicBezTo>
                    <a:pt x="620" y="420"/>
                    <a:pt x="623" y="420"/>
                    <a:pt x="626" y="420"/>
                  </a:cubicBezTo>
                  <a:cubicBezTo>
                    <a:pt x="629" y="420"/>
                    <a:pt x="633" y="420"/>
                    <a:pt x="638" y="419"/>
                  </a:cubicBezTo>
                  <a:cubicBezTo>
                    <a:pt x="639" y="419"/>
                    <a:pt x="640" y="419"/>
                    <a:pt x="641" y="419"/>
                  </a:cubicBezTo>
                  <a:cubicBezTo>
                    <a:pt x="643" y="419"/>
                    <a:pt x="644" y="419"/>
                    <a:pt x="645" y="420"/>
                  </a:cubicBezTo>
                  <a:cubicBezTo>
                    <a:pt x="646" y="420"/>
                    <a:pt x="647" y="420"/>
                    <a:pt x="649" y="420"/>
                  </a:cubicBezTo>
                  <a:cubicBezTo>
                    <a:pt x="651" y="420"/>
                    <a:pt x="653" y="420"/>
                    <a:pt x="655" y="419"/>
                  </a:cubicBezTo>
                  <a:cubicBezTo>
                    <a:pt x="658" y="419"/>
                    <a:pt x="660" y="419"/>
                    <a:pt x="662" y="419"/>
                  </a:cubicBezTo>
                  <a:cubicBezTo>
                    <a:pt x="667" y="419"/>
                    <a:pt x="669" y="421"/>
                    <a:pt x="670" y="425"/>
                  </a:cubicBezTo>
                  <a:cubicBezTo>
                    <a:pt x="672" y="430"/>
                    <a:pt x="675" y="431"/>
                    <a:pt x="680" y="431"/>
                  </a:cubicBezTo>
                  <a:cubicBezTo>
                    <a:pt x="685" y="431"/>
                    <a:pt x="682" y="435"/>
                    <a:pt x="683" y="438"/>
                  </a:cubicBezTo>
                  <a:cubicBezTo>
                    <a:pt x="684" y="442"/>
                    <a:pt x="687" y="446"/>
                    <a:pt x="695" y="446"/>
                  </a:cubicBezTo>
                  <a:cubicBezTo>
                    <a:pt x="703" y="446"/>
                    <a:pt x="708" y="442"/>
                    <a:pt x="713" y="441"/>
                  </a:cubicBezTo>
                  <a:cubicBezTo>
                    <a:pt x="713" y="441"/>
                    <a:pt x="714" y="441"/>
                    <a:pt x="714" y="441"/>
                  </a:cubicBezTo>
                  <a:cubicBezTo>
                    <a:pt x="718" y="441"/>
                    <a:pt x="717" y="444"/>
                    <a:pt x="716" y="451"/>
                  </a:cubicBezTo>
                  <a:cubicBezTo>
                    <a:pt x="714" y="458"/>
                    <a:pt x="714" y="472"/>
                    <a:pt x="722" y="481"/>
                  </a:cubicBezTo>
                  <a:cubicBezTo>
                    <a:pt x="729" y="491"/>
                    <a:pt x="739" y="504"/>
                    <a:pt x="741" y="510"/>
                  </a:cubicBezTo>
                  <a:cubicBezTo>
                    <a:pt x="743" y="516"/>
                    <a:pt x="746" y="527"/>
                    <a:pt x="752" y="527"/>
                  </a:cubicBezTo>
                  <a:cubicBezTo>
                    <a:pt x="757" y="527"/>
                    <a:pt x="761" y="523"/>
                    <a:pt x="768" y="518"/>
                  </a:cubicBezTo>
                  <a:cubicBezTo>
                    <a:pt x="775" y="512"/>
                    <a:pt x="776" y="511"/>
                    <a:pt x="777" y="506"/>
                  </a:cubicBezTo>
                  <a:cubicBezTo>
                    <a:pt x="778" y="500"/>
                    <a:pt x="784" y="499"/>
                    <a:pt x="782" y="492"/>
                  </a:cubicBezTo>
                  <a:cubicBezTo>
                    <a:pt x="779" y="485"/>
                    <a:pt x="782" y="479"/>
                    <a:pt x="788" y="478"/>
                  </a:cubicBezTo>
                  <a:cubicBezTo>
                    <a:pt x="794" y="478"/>
                    <a:pt x="802" y="474"/>
                    <a:pt x="802" y="470"/>
                  </a:cubicBezTo>
                  <a:cubicBezTo>
                    <a:pt x="802" y="466"/>
                    <a:pt x="807" y="463"/>
                    <a:pt x="814" y="460"/>
                  </a:cubicBezTo>
                  <a:cubicBezTo>
                    <a:pt x="821" y="457"/>
                    <a:pt x="830" y="455"/>
                    <a:pt x="834" y="447"/>
                  </a:cubicBezTo>
                  <a:cubicBezTo>
                    <a:pt x="836" y="442"/>
                    <a:pt x="839" y="440"/>
                    <a:pt x="843" y="440"/>
                  </a:cubicBezTo>
                  <a:cubicBezTo>
                    <a:pt x="845" y="440"/>
                    <a:pt x="846" y="440"/>
                    <a:pt x="848" y="441"/>
                  </a:cubicBezTo>
                  <a:cubicBezTo>
                    <a:pt x="850" y="441"/>
                    <a:pt x="852" y="441"/>
                    <a:pt x="854" y="441"/>
                  </a:cubicBezTo>
                  <a:cubicBezTo>
                    <a:pt x="858" y="441"/>
                    <a:pt x="862" y="440"/>
                    <a:pt x="864" y="438"/>
                  </a:cubicBezTo>
                  <a:cubicBezTo>
                    <a:pt x="865" y="436"/>
                    <a:pt x="867" y="435"/>
                    <a:pt x="869" y="435"/>
                  </a:cubicBezTo>
                  <a:cubicBezTo>
                    <a:pt x="872" y="435"/>
                    <a:pt x="874" y="436"/>
                    <a:pt x="874" y="439"/>
                  </a:cubicBezTo>
                  <a:cubicBezTo>
                    <a:pt x="875" y="444"/>
                    <a:pt x="878" y="446"/>
                    <a:pt x="886" y="449"/>
                  </a:cubicBezTo>
                  <a:cubicBezTo>
                    <a:pt x="888" y="450"/>
                    <a:pt x="889" y="451"/>
                    <a:pt x="890" y="452"/>
                  </a:cubicBezTo>
                  <a:cubicBezTo>
                    <a:pt x="886" y="452"/>
                    <a:pt x="884" y="452"/>
                    <a:pt x="884" y="452"/>
                  </a:cubicBezTo>
                  <a:cubicBezTo>
                    <a:pt x="884" y="458"/>
                    <a:pt x="891" y="461"/>
                    <a:pt x="891" y="466"/>
                  </a:cubicBezTo>
                  <a:cubicBezTo>
                    <a:pt x="891" y="470"/>
                    <a:pt x="890" y="477"/>
                    <a:pt x="897" y="477"/>
                  </a:cubicBezTo>
                  <a:cubicBezTo>
                    <a:pt x="897" y="477"/>
                    <a:pt x="897" y="477"/>
                    <a:pt x="898" y="477"/>
                  </a:cubicBezTo>
                  <a:cubicBezTo>
                    <a:pt x="898" y="477"/>
                    <a:pt x="898" y="477"/>
                    <a:pt x="899" y="477"/>
                  </a:cubicBezTo>
                  <a:cubicBezTo>
                    <a:pt x="899" y="478"/>
                    <a:pt x="900" y="479"/>
                    <a:pt x="902" y="479"/>
                  </a:cubicBezTo>
                  <a:cubicBezTo>
                    <a:pt x="902" y="479"/>
                    <a:pt x="902" y="478"/>
                    <a:pt x="902" y="478"/>
                  </a:cubicBezTo>
                  <a:cubicBezTo>
                    <a:pt x="906" y="478"/>
                    <a:pt x="909" y="476"/>
                    <a:pt x="912" y="474"/>
                  </a:cubicBezTo>
                  <a:cubicBezTo>
                    <a:pt x="912" y="474"/>
                    <a:pt x="913" y="474"/>
                    <a:pt x="914" y="475"/>
                  </a:cubicBezTo>
                  <a:cubicBezTo>
                    <a:pt x="921" y="481"/>
                    <a:pt x="926" y="485"/>
                    <a:pt x="929" y="492"/>
                  </a:cubicBezTo>
                  <a:cubicBezTo>
                    <a:pt x="931" y="500"/>
                    <a:pt x="935" y="511"/>
                    <a:pt x="931" y="516"/>
                  </a:cubicBezTo>
                  <a:cubicBezTo>
                    <a:pt x="927" y="521"/>
                    <a:pt x="925" y="518"/>
                    <a:pt x="937" y="529"/>
                  </a:cubicBezTo>
                  <a:cubicBezTo>
                    <a:pt x="949" y="541"/>
                    <a:pt x="944" y="543"/>
                    <a:pt x="949" y="551"/>
                  </a:cubicBezTo>
                  <a:cubicBezTo>
                    <a:pt x="954" y="560"/>
                    <a:pt x="964" y="563"/>
                    <a:pt x="971" y="565"/>
                  </a:cubicBezTo>
                  <a:cubicBezTo>
                    <a:pt x="972" y="565"/>
                    <a:pt x="973" y="565"/>
                    <a:pt x="974" y="565"/>
                  </a:cubicBezTo>
                  <a:cubicBezTo>
                    <a:pt x="977" y="565"/>
                    <a:pt x="977" y="561"/>
                    <a:pt x="973" y="556"/>
                  </a:cubicBezTo>
                  <a:cubicBezTo>
                    <a:pt x="969" y="549"/>
                    <a:pt x="969" y="543"/>
                    <a:pt x="960" y="535"/>
                  </a:cubicBezTo>
                  <a:cubicBezTo>
                    <a:pt x="950" y="528"/>
                    <a:pt x="935" y="526"/>
                    <a:pt x="939" y="510"/>
                  </a:cubicBezTo>
                  <a:cubicBezTo>
                    <a:pt x="943" y="498"/>
                    <a:pt x="943" y="492"/>
                    <a:pt x="945" y="492"/>
                  </a:cubicBezTo>
                  <a:cubicBezTo>
                    <a:pt x="946" y="492"/>
                    <a:pt x="947" y="493"/>
                    <a:pt x="949" y="494"/>
                  </a:cubicBezTo>
                  <a:cubicBezTo>
                    <a:pt x="956" y="499"/>
                    <a:pt x="976" y="511"/>
                    <a:pt x="981" y="516"/>
                  </a:cubicBezTo>
                  <a:cubicBezTo>
                    <a:pt x="983" y="517"/>
                    <a:pt x="985" y="518"/>
                    <a:pt x="988" y="518"/>
                  </a:cubicBezTo>
                  <a:cubicBezTo>
                    <a:pt x="995" y="518"/>
                    <a:pt x="1004" y="515"/>
                    <a:pt x="1014" y="511"/>
                  </a:cubicBezTo>
                  <a:cubicBezTo>
                    <a:pt x="1029" y="504"/>
                    <a:pt x="1029" y="499"/>
                    <a:pt x="1021" y="489"/>
                  </a:cubicBezTo>
                  <a:cubicBezTo>
                    <a:pt x="1018" y="485"/>
                    <a:pt x="1014" y="481"/>
                    <a:pt x="1010" y="478"/>
                  </a:cubicBezTo>
                  <a:cubicBezTo>
                    <a:pt x="1010" y="478"/>
                    <a:pt x="1010" y="478"/>
                    <a:pt x="1010" y="478"/>
                  </a:cubicBezTo>
                  <a:cubicBezTo>
                    <a:pt x="1014" y="477"/>
                    <a:pt x="1014" y="477"/>
                    <a:pt x="1014" y="477"/>
                  </a:cubicBezTo>
                  <a:cubicBezTo>
                    <a:pt x="1014" y="477"/>
                    <a:pt x="998" y="464"/>
                    <a:pt x="994" y="458"/>
                  </a:cubicBezTo>
                  <a:cubicBezTo>
                    <a:pt x="995" y="454"/>
                    <a:pt x="997" y="451"/>
                    <a:pt x="1002" y="449"/>
                  </a:cubicBezTo>
                  <a:cubicBezTo>
                    <a:pt x="1005" y="447"/>
                    <a:pt x="1008" y="445"/>
                    <a:pt x="1011" y="444"/>
                  </a:cubicBezTo>
                  <a:cubicBezTo>
                    <a:pt x="1017" y="443"/>
                    <a:pt x="1022" y="442"/>
                    <a:pt x="1021" y="442"/>
                  </a:cubicBezTo>
                  <a:cubicBezTo>
                    <a:pt x="1020" y="441"/>
                    <a:pt x="1019" y="441"/>
                    <a:pt x="1018" y="441"/>
                  </a:cubicBezTo>
                  <a:cubicBezTo>
                    <a:pt x="1016" y="441"/>
                    <a:pt x="1014" y="442"/>
                    <a:pt x="1012" y="443"/>
                  </a:cubicBezTo>
                  <a:cubicBezTo>
                    <a:pt x="1012" y="443"/>
                    <a:pt x="1013" y="442"/>
                    <a:pt x="1014" y="442"/>
                  </a:cubicBezTo>
                  <a:cubicBezTo>
                    <a:pt x="1017" y="440"/>
                    <a:pt x="1019" y="439"/>
                    <a:pt x="1021" y="439"/>
                  </a:cubicBezTo>
                  <a:cubicBezTo>
                    <a:pt x="1024" y="439"/>
                    <a:pt x="1026" y="441"/>
                    <a:pt x="1027" y="444"/>
                  </a:cubicBezTo>
                  <a:cubicBezTo>
                    <a:pt x="1028" y="449"/>
                    <a:pt x="1028" y="448"/>
                    <a:pt x="1021" y="453"/>
                  </a:cubicBezTo>
                  <a:cubicBezTo>
                    <a:pt x="1018" y="455"/>
                    <a:pt x="1017" y="457"/>
                    <a:pt x="1017" y="458"/>
                  </a:cubicBezTo>
                  <a:cubicBezTo>
                    <a:pt x="1017" y="457"/>
                    <a:pt x="1018" y="456"/>
                    <a:pt x="1021" y="456"/>
                  </a:cubicBezTo>
                  <a:cubicBezTo>
                    <a:pt x="1026" y="454"/>
                    <a:pt x="1028" y="453"/>
                    <a:pt x="1035" y="452"/>
                  </a:cubicBezTo>
                  <a:cubicBezTo>
                    <a:pt x="1035" y="452"/>
                    <a:pt x="1035" y="452"/>
                    <a:pt x="1035" y="452"/>
                  </a:cubicBezTo>
                  <a:cubicBezTo>
                    <a:pt x="1038" y="452"/>
                    <a:pt x="1039" y="454"/>
                    <a:pt x="1039" y="456"/>
                  </a:cubicBezTo>
                  <a:cubicBezTo>
                    <a:pt x="1039" y="456"/>
                    <a:pt x="1039" y="455"/>
                    <a:pt x="1039" y="455"/>
                  </a:cubicBezTo>
                  <a:cubicBezTo>
                    <a:pt x="1043" y="454"/>
                    <a:pt x="1038" y="448"/>
                    <a:pt x="1036" y="446"/>
                  </a:cubicBezTo>
                  <a:cubicBezTo>
                    <a:pt x="1034" y="444"/>
                    <a:pt x="1036" y="440"/>
                    <a:pt x="1041" y="439"/>
                  </a:cubicBezTo>
                  <a:cubicBezTo>
                    <a:pt x="1046" y="438"/>
                    <a:pt x="1060" y="438"/>
                    <a:pt x="1067" y="434"/>
                  </a:cubicBezTo>
                  <a:cubicBezTo>
                    <a:pt x="1074" y="431"/>
                    <a:pt x="1087" y="433"/>
                    <a:pt x="1098" y="424"/>
                  </a:cubicBezTo>
                  <a:cubicBezTo>
                    <a:pt x="1108" y="415"/>
                    <a:pt x="1117" y="403"/>
                    <a:pt x="1123" y="400"/>
                  </a:cubicBezTo>
                  <a:cubicBezTo>
                    <a:pt x="1129" y="397"/>
                    <a:pt x="1134" y="386"/>
                    <a:pt x="1134" y="381"/>
                  </a:cubicBezTo>
                  <a:cubicBezTo>
                    <a:pt x="1134" y="375"/>
                    <a:pt x="1126" y="366"/>
                    <a:pt x="1121" y="360"/>
                  </a:cubicBezTo>
                  <a:cubicBezTo>
                    <a:pt x="1117" y="353"/>
                    <a:pt x="1105" y="349"/>
                    <a:pt x="1117" y="345"/>
                  </a:cubicBezTo>
                  <a:cubicBezTo>
                    <a:pt x="1129" y="340"/>
                    <a:pt x="1131" y="337"/>
                    <a:pt x="1136" y="337"/>
                  </a:cubicBezTo>
                  <a:cubicBezTo>
                    <a:pt x="1140" y="337"/>
                    <a:pt x="1144" y="331"/>
                    <a:pt x="1136" y="331"/>
                  </a:cubicBezTo>
                  <a:cubicBezTo>
                    <a:pt x="1135" y="331"/>
                    <a:pt x="1134" y="331"/>
                    <a:pt x="1133" y="331"/>
                  </a:cubicBezTo>
                  <a:cubicBezTo>
                    <a:pt x="1125" y="331"/>
                    <a:pt x="1114" y="333"/>
                    <a:pt x="1111" y="334"/>
                  </a:cubicBezTo>
                  <a:cubicBezTo>
                    <a:pt x="1110" y="334"/>
                    <a:pt x="1110" y="334"/>
                    <a:pt x="1109" y="334"/>
                  </a:cubicBezTo>
                  <a:cubicBezTo>
                    <a:pt x="1107" y="334"/>
                    <a:pt x="1106" y="332"/>
                    <a:pt x="1102" y="328"/>
                  </a:cubicBezTo>
                  <a:cubicBezTo>
                    <a:pt x="1098" y="323"/>
                    <a:pt x="1103" y="320"/>
                    <a:pt x="1112" y="320"/>
                  </a:cubicBezTo>
                  <a:cubicBezTo>
                    <a:pt x="1119" y="320"/>
                    <a:pt x="1130" y="308"/>
                    <a:pt x="1134" y="308"/>
                  </a:cubicBezTo>
                  <a:cubicBezTo>
                    <a:pt x="1135" y="308"/>
                    <a:pt x="1135" y="308"/>
                    <a:pt x="1136" y="309"/>
                  </a:cubicBezTo>
                  <a:cubicBezTo>
                    <a:pt x="1138" y="314"/>
                    <a:pt x="1140" y="316"/>
                    <a:pt x="1148" y="316"/>
                  </a:cubicBezTo>
                  <a:cubicBezTo>
                    <a:pt x="1156" y="316"/>
                    <a:pt x="1161" y="317"/>
                    <a:pt x="1163" y="322"/>
                  </a:cubicBezTo>
                  <a:cubicBezTo>
                    <a:pt x="1165" y="328"/>
                    <a:pt x="1176" y="336"/>
                    <a:pt x="1173" y="343"/>
                  </a:cubicBezTo>
                  <a:cubicBezTo>
                    <a:pt x="1171" y="348"/>
                    <a:pt x="1171" y="353"/>
                    <a:pt x="1176" y="353"/>
                  </a:cubicBezTo>
                  <a:cubicBezTo>
                    <a:pt x="1178" y="353"/>
                    <a:pt x="1179" y="352"/>
                    <a:pt x="1181" y="352"/>
                  </a:cubicBezTo>
                  <a:cubicBezTo>
                    <a:pt x="1192" y="349"/>
                    <a:pt x="1200" y="344"/>
                    <a:pt x="1202" y="339"/>
                  </a:cubicBezTo>
                  <a:cubicBezTo>
                    <a:pt x="1204" y="333"/>
                    <a:pt x="1192" y="328"/>
                    <a:pt x="1186" y="324"/>
                  </a:cubicBezTo>
                  <a:cubicBezTo>
                    <a:pt x="1180" y="320"/>
                    <a:pt x="1180" y="317"/>
                    <a:pt x="1186" y="314"/>
                  </a:cubicBezTo>
                  <a:cubicBezTo>
                    <a:pt x="1192" y="311"/>
                    <a:pt x="1199" y="307"/>
                    <a:pt x="1206" y="302"/>
                  </a:cubicBezTo>
                  <a:cubicBezTo>
                    <a:pt x="1212" y="298"/>
                    <a:pt x="1212" y="292"/>
                    <a:pt x="1216" y="292"/>
                  </a:cubicBezTo>
                  <a:cubicBezTo>
                    <a:pt x="1217" y="292"/>
                    <a:pt x="1218" y="293"/>
                    <a:pt x="1219" y="293"/>
                  </a:cubicBezTo>
                  <a:cubicBezTo>
                    <a:pt x="1223" y="295"/>
                    <a:pt x="1226" y="296"/>
                    <a:pt x="1231" y="296"/>
                  </a:cubicBezTo>
                  <a:cubicBezTo>
                    <a:pt x="1235" y="296"/>
                    <a:pt x="1240" y="295"/>
                    <a:pt x="1246" y="291"/>
                  </a:cubicBezTo>
                  <a:cubicBezTo>
                    <a:pt x="1257" y="283"/>
                    <a:pt x="1281" y="267"/>
                    <a:pt x="1286" y="258"/>
                  </a:cubicBezTo>
                  <a:cubicBezTo>
                    <a:pt x="1290" y="249"/>
                    <a:pt x="1293" y="244"/>
                    <a:pt x="1293" y="238"/>
                  </a:cubicBezTo>
                  <a:cubicBezTo>
                    <a:pt x="1292" y="232"/>
                    <a:pt x="1298" y="232"/>
                    <a:pt x="1298" y="222"/>
                  </a:cubicBezTo>
                  <a:cubicBezTo>
                    <a:pt x="1298" y="212"/>
                    <a:pt x="1291" y="208"/>
                    <a:pt x="1286" y="208"/>
                  </a:cubicBezTo>
                  <a:cubicBezTo>
                    <a:pt x="1282" y="208"/>
                    <a:pt x="1279" y="210"/>
                    <a:pt x="1273" y="210"/>
                  </a:cubicBezTo>
                  <a:cubicBezTo>
                    <a:pt x="1271" y="210"/>
                    <a:pt x="1269" y="209"/>
                    <a:pt x="1265" y="208"/>
                  </a:cubicBezTo>
                  <a:cubicBezTo>
                    <a:pt x="1255" y="205"/>
                    <a:pt x="1245" y="205"/>
                    <a:pt x="1257" y="199"/>
                  </a:cubicBezTo>
                  <a:cubicBezTo>
                    <a:pt x="1270" y="193"/>
                    <a:pt x="1291" y="184"/>
                    <a:pt x="1297" y="177"/>
                  </a:cubicBezTo>
                  <a:cubicBezTo>
                    <a:pt x="1303" y="171"/>
                    <a:pt x="1308" y="166"/>
                    <a:pt x="1323" y="165"/>
                  </a:cubicBezTo>
                  <a:cubicBezTo>
                    <a:pt x="1324" y="165"/>
                    <a:pt x="1325" y="165"/>
                    <a:pt x="1326" y="165"/>
                  </a:cubicBezTo>
                  <a:cubicBezTo>
                    <a:pt x="1340" y="165"/>
                    <a:pt x="1352" y="170"/>
                    <a:pt x="1361" y="170"/>
                  </a:cubicBezTo>
                  <a:cubicBezTo>
                    <a:pt x="1369" y="170"/>
                    <a:pt x="1370" y="168"/>
                    <a:pt x="1371" y="166"/>
                  </a:cubicBezTo>
                  <a:cubicBezTo>
                    <a:pt x="1372" y="164"/>
                    <a:pt x="1374" y="164"/>
                    <a:pt x="1378" y="164"/>
                  </a:cubicBezTo>
                  <a:cubicBezTo>
                    <a:pt x="1383" y="164"/>
                    <a:pt x="1391" y="167"/>
                    <a:pt x="1384" y="170"/>
                  </a:cubicBezTo>
                  <a:cubicBezTo>
                    <a:pt x="1379" y="172"/>
                    <a:pt x="1381" y="173"/>
                    <a:pt x="1387" y="173"/>
                  </a:cubicBezTo>
                  <a:cubicBezTo>
                    <a:pt x="1389" y="173"/>
                    <a:pt x="1391" y="173"/>
                    <a:pt x="1393" y="173"/>
                  </a:cubicBezTo>
                  <a:cubicBezTo>
                    <a:pt x="1404" y="172"/>
                    <a:pt x="1407" y="170"/>
                    <a:pt x="1412" y="170"/>
                  </a:cubicBezTo>
                  <a:cubicBezTo>
                    <a:pt x="1412" y="170"/>
                    <a:pt x="1413" y="170"/>
                    <a:pt x="1413" y="170"/>
                  </a:cubicBezTo>
                  <a:cubicBezTo>
                    <a:pt x="1414" y="170"/>
                    <a:pt x="1414" y="170"/>
                    <a:pt x="1414" y="170"/>
                  </a:cubicBezTo>
                  <a:cubicBezTo>
                    <a:pt x="1419" y="170"/>
                    <a:pt x="1421" y="166"/>
                    <a:pt x="1418" y="165"/>
                  </a:cubicBezTo>
                  <a:cubicBezTo>
                    <a:pt x="1414" y="165"/>
                    <a:pt x="1414" y="162"/>
                    <a:pt x="1420" y="161"/>
                  </a:cubicBezTo>
                  <a:cubicBezTo>
                    <a:pt x="1425" y="160"/>
                    <a:pt x="1431" y="156"/>
                    <a:pt x="1438" y="151"/>
                  </a:cubicBezTo>
                  <a:cubicBezTo>
                    <a:pt x="1442" y="148"/>
                    <a:pt x="1446" y="147"/>
                    <a:pt x="1449" y="147"/>
                  </a:cubicBezTo>
                  <a:cubicBezTo>
                    <a:pt x="1451" y="147"/>
                    <a:pt x="1452" y="148"/>
                    <a:pt x="1453" y="148"/>
                  </a:cubicBezTo>
                  <a:cubicBezTo>
                    <a:pt x="1454" y="148"/>
                    <a:pt x="1454" y="148"/>
                    <a:pt x="1455" y="148"/>
                  </a:cubicBezTo>
                  <a:cubicBezTo>
                    <a:pt x="1456" y="148"/>
                    <a:pt x="1458" y="148"/>
                    <a:pt x="1460" y="148"/>
                  </a:cubicBezTo>
                  <a:cubicBezTo>
                    <a:pt x="1462" y="148"/>
                    <a:pt x="1464" y="147"/>
                    <a:pt x="1465" y="147"/>
                  </a:cubicBezTo>
                  <a:cubicBezTo>
                    <a:pt x="1468" y="147"/>
                    <a:pt x="1469" y="148"/>
                    <a:pt x="1467" y="150"/>
                  </a:cubicBezTo>
                  <a:cubicBezTo>
                    <a:pt x="1464" y="153"/>
                    <a:pt x="1465" y="156"/>
                    <a:pt x="1469" y="156"/>
                  </a:cubicBezTo>
                  <a:cubicBezTo>
                    <a:pt x="1470" y="156"/>
                    <a:pt x="1472" y="155"/>
                    <a:pt x="1474" y="154"/>
                  </a:cubicBezTo>
                  <a:cubicBezTo>
                    <a:pt x="1475" y="154"/>
                    <a:pt x="1476" y="154"/>
                    <a:pt x="1476" y="154"/>
                  </a:cubicBezTo>
                  <a:cubicBezTo>
                    <a:pt x="1480" y="154"/>
                    <a:pt x="1476" y="158"/>
                    <a:pt x="1466" y="163"/>
                  </a:cubicBezTo>
                  <a:cubicBezTo>
                    <a:pt x="1454" y="169"/>
                    <a:pt x="1450" y="176"/>
                    <a:pt x="1436" y="179"/>
                  </a:cubicBezTo>
                  <a:cubicBezTo>
                    <a:pt x="1423" y="182"/>
                    <a:pt x="1419" y="192"/>
                    <a:pt x="1422" y="199"/>
                  </a:cubicBezTo>
                  <a:cubicBezTo>
                    <a:pt x="1426" y="206"/>
                    <a:pt x="1427" y="216"/>
                    <a:pt x="1429" y="222"/>
                  </a:cubicBezTo>
                  <a:cubicBezTo>
                    <a:pt x="1432" y="228"/>
                    <a:pt x="1431" y="233"/>
                    <a:pt x="1435" y="233"/>
                  </a:cubicBezTo>
                  <a:cubicBezTo>
                    <a:pt x="1435" y="233"/>
                    <a:pt x="1436" y="233"/>
                    <a:pt x="1436" y="233"/>
                  </a:cubicBezTo>
                  <a:cubicBezTo>
                    <a:pt x="1443" y="232"/>
                    <a:pt x="1454" y="224"/>
                    <a:pt x="1455" y="220"/>
                  </a:cubicBezTo>
                  <a:cubicBezTo>
                    <a:pt x="1456" y="217"/>
                    <a:pt x="1465" y="218"/>
                    <a:pt x="1466" y="213"/>
                  </a:cubicBezTo>
                  <a:cubicBezTo>
                    <a:pt x="1467" y="208"/>
                    <a:pt x="1478" y="209"/>
                    <a:pt x="1477" y="203"/>
                  </a:cubicBezTo>
                  <a:cubicBezTo>
                    <a:pt x="1476" y="196"/>
                    <a:pt x="1478" y="192"/>
                    <a:pt x="1487" y="191"/>
                  </a:cubicBezTo>
                  <a:cubicBezTo>
                    <a:pt x="1496" y="191"/>
                    <a:pt x="1489" y="184"/>
                    <a:pt x="1488" y="177"/>
                  </a:cubicBezTo>
                  <a:cubicBezTo>
                    <a:pt x="1486" y="170"/>
                    <a:pt x="1494" y="164"/>
                    <a:pt x="1503" y="161"/>
                  </a:cubicBezTo>
                  <a:cubicBezTo>
                    <a:pt x="1513" y="159"/>
                    <a:pt x="1520" y="160"/>
                    <a:pt x="1526" y="157"/>
                  </a:cubicBezTo>
                  <a:cubicBezTo>
                    <a:pt x="1528" y="156"/>
                    <a:pt x="1532" y="155"/>
                    <a:pt x="1536" y="155"/>
                  </a:cubicBezTo>
                  <a:cubicBezTo>
                    <a:pt x="1539" y="155"/>
                    <a:pt x="1541" y="156"/>
                    <a:pt x="1543" y="157"/>
                  </a:cubicBezTo>
                  <a:cubicBezTo>
                    <a:pt x="1545" y="158"/>
                    <a:pt x="1548" y="159"/>
                    <a:pt x="1550" y="159"/>
                  </a:cubicBezTo>
                  <a:cubicBezTo>
                    <a:pt x="1553" y="159"/>
                    <a:pt x="1556" y="158"/>
                    <a:pt x="1560" y="155"/>
                  </a:cubicBezTo>
                  <a:cubicBezTo>
                    <a:pt x="1567" y="150"/>
                    <a:pt x="1585" y="149"/>
                    <a:pt x="1593" y="144"/>
                  </a:cubicBezTo>
                  <a:cubicBezTo>
                    <a:pt x="1599" y="141"/>
                    <a:pt x="1607" y="139"/>
                    <a:pt x="1614" y="139"/>
                  </a:cubicBezTo>
                  <a:cubicBezTo>
                    <a:pt x="1617" y="139"/>
                    <a:pt x="1619" y="139"/>
                    <a:pt x="1621" y="140"/>
                  </a:cubicBezTo>
                  <a:cubicBezTo>
                    <a:pt x="1622" y="140"/>
                    <a:pt x="1622" y="140"/>
                    <a:pt x="1623" y="140"/>
                  </a:cubicBezTo>
                  <a:cubicBezTo>
                    <a:pt x="1630" y="140"/>
                    <a:pt x="1634" y="135"/>
                    <a:pt x="1628" y="130"/>
                  </a:cubicBezTo>
                  <a:cubicBezTo>
                    <a:pt x="1622" y="125"/>
                    <a:pt x="1616" y="123"/>
                    <a:pt x="1624" y="121"/>
                  </a:cubicBezTo>
                  <a:cubicBezTo>
                    <a:pt x="1633" y="120"/>
                    <a:pt x="1645" y="119"/>
                    <a:pt x="1641" y="114"/>
                  </a:cubicBezTo>
                  <a:cubicBezTo>
                    <a:pt x="1639" y="111"/>
                    <a:pt x="1642" y="109"/>
                    <a:pt x="1645" y="109"/>
                  </a:cubicBezTo>
                  <a:cubicBezTo>
                    <a:pt x="1647" y="109"/>
                    <a:pt x="1649" y="110"/>
                    <a:pt x="1651" y="112"/>
                  </a:cubicBezTo>
                  <a:cubicBezTo>
                    <a:pt x="1652" y="113"/>
                    <a:pt x="1654" y="114"/>
                    <a:pt x="1657" y="114"/>
                  </a:cubicBezTo>
                  <a:cubicBezTo>
                    <a:pt x="1659" y="114"/>
                    <a:pt x="1662" y="113"/>
                    <a:pt x="1666" y="113"/>
                  </a:cubicBezTo>
                  <a:cubicBezTo>
                    <a:pt x="1672" y="113"/>
                    <a:pt x="1677" y="120"/>
                    <a:pt x="1686" y="122"/>
                  </a:cubicBezTo>
                  <a:cubicBezTo>
                    <a:pt x="1688" y="123"/>
                    <a:pt x="1691" y="123"/>
                    <a:pt x="1692" y="123"/>
                  </a:cubicBezTo>
                  <a:cubicBezTo>
                    <a:pt x="1698" y="123"/>
                    <a:pt x="1703" y="121"/>
                    <a:pt x="1704" y="119"/>
                  </a:cubicBezTo>
                  <a:cubicBezTo>
                    <a:pt x="1706" y="116"/>
                    <a:pt x="1703" y="114"/>
                    <a:pt x="1713" y="113"/>
                  </a:cubicBezTo>
                  <a:cubicBezTo>
                    <a:pt x="1722" y="112"/>
                    <a:pt x="1726" y="108"/>
                    <a:pt x="1721" y="104"/>
                  </a:cubicBezTo>
                  <a:cubicBezTo>
                    <a:pt x="1716" y="101"/>
                    <a:pt x="1706" y="98"/>
                    <a:pt x="1699" y="98"/>
                  </a:cubicBezTo>
                  <a:cubicBezTo>
                    <a:pt x="1698" y="98"/>
                    <a:pt x="1697" y="98"/>
                    <a:pt x="1697" y="98"/>
                  </a:cubicBezTo>
                  <a:cubicBezTo>
                    <a:pt x="1696" y="98"/>
                    <a:pt x="1695" y="98"/>
                    <a:pt x="1694" y="98"/>
                  </a:cubicBezTo>
                  <a:cubicBezTo>
                    <a:pt x="1687" y="98"/>
                    <a:pt x="1679" y="97"/>
                    <a:pt x="1673" y="94"/>
                  </a:cubicBezTo>
                  <a:cubicBezTo>
                    <a:pt x="1666" y="90"/>
                    <a:pt x="1638" y="85"/>
                    <a:pt x="1631" y="82"/>
                  </a:cubicBezTo>
                  <a:cubicBezTo>
                    <a:pt x="1623" y="80"/>
                    <a:pt x="1608" y="76"/>
                    <a:pt x="1595" y="75"/>
                  </a:cubicBezTo>
                  <a:cubicBezTo>
                    <a:pt x="1586" y="74"/>
                    <a:pt x="1576" y="73"/>
                    <a:pt x="1569" y="73"/>
                  </a:cubicBezTo>
                  <a:cubicBezTo>
                    <a:pt x="1566" y="73"/>
                    <a:pt x="1564" y="73"/>
                    <a:pt x="1563" y="74"/>
                  </a:cubicBezTo>
                  <a:cubicBezTo>
                    <a:pt x="1557" y="76"/>
                    <a:pt x="1557" y="77"/>
                    <a:pt x="1558" y="80"/>
                  </a:cubicBezTo>
                  <a:cubicBezTo>
                    <a:pt x="1559" y="83"/>
                    <a:pt x="1557" y="87"/>
                    <a:pt x="1552" y="87"/>
                  </a:cubicBezTo>
                  <a:cubicBezTo>
                    <a:pt x="1551" y="87"/>
                    <a:pt x="1551" y="87"/>
                    <a:pt x="1550" y="87"/>
                  </a:cubicBezTo>
                  <a:cubicBezTo>
                    <a:pt x="1544" y="86"/>
                    <a:pt x="1538" y="78"/>
                    <a:pt x="1526" y="77"/>
                  </a:cubicBezTo>
                  <a:cubicBezTo>
                    <a:pt x="1519" y="77"/>
                    <a:pt x="1508" y="76"/>
                    <a:pt x="1498" y="76"/>
                  </a:cubicBezTo>
                  <a:cubicBezTo>
                    <a:pt x="1491" y="76"/>
                    <a:pt x="1486" y="76"/>
                    <a:pt x="1481" y="78"/>
                  </a:cubicBezTo>
                  <a:cubicBezTo>
                    <a:pt x="1476" y="80"/>
                    <a:pt x="1472" y="81"/>
                    <a:pt x="1469" y="81"/>
                  </a:cubicBezTo>
                  <a:cubicBezTo>
                    <a:pt x="1467" y="81"/>
                    <a:pt x="1466" y="80"/>
                    <a:pt x="1465" y="78"/>
                  </a:cubicBezTo>
                  <a:cubicBezTo>
                    <a:pt x="1462" y="73"/>
                    <a:pt x="1455" y="62"/>
                    <a:pt x="1436" y="62"/>
                  </a:cubicBezTo>
                  <a:cubicBezTo>
                    <a:pt x="1435" y="62"/>
                    <a:pt x="1435" y="62"/>
                    <a:pt x="1434" y="62"/>
                  </a:cubicBezTo>
                  <a:cubicBezTo>
                    <a:pt x="1418" y="63"/>
                    <a:pt x="1403" y="65"/>
                    <a:pt x="1394" y="65"/>
                  </a:cubicBezTo>
                  <a:cubicBezTo>
                    <a:pt x="1391" y="65"/>
                    <a:pt x="1389" y="65"/>
                    <a:pt x="1387" y="65"/>
                  </a:cubicBezTo>
                  <a:cubicBezTo>
                    <a:pt x="1379" y="63"/>
                    <a:pt x="1379" y="51"/>
                    <a:pt x="1363" y="51"/>
                  </a:cubicBezTo>
                  <a:cubicBezTo>
                    <a:pt x="1363" y="51"/>
                    <a:pt x="1362" y="51"/>
                    <a:pt x="1361" y="51"/>
                  </a:cubicBezTo>
                  <a:cubicBezTo>
                    <a:pt x="1351" y="51"/>
                    <a:pt x="1342" y="53"/>
                    <a:pt x="1336" y="53"/>
                  </a:cubicBezTo>
                  <a:cubicBezTo>
                    <a:pt x="1332" y="53"/>
                    <a:pt x="1329" y="52"/>
                    <a:pt x="1327" y="50"/>
                  </a:cubicBezTo>
                  <a:cubicBezTo>
                    <a:pt x="1323" y="45"/>
                    <a:pt x="1315" y="38"/>
                    <a:pt x="1308" y="38"/>
                  </a:cubicBezTo>
                  <a:cubicBezTo>
                    <a:pt x="1302" y="38"/>
                    <a:pt x="1289" y="47"/>
                    <a:pt x="1289" y="52"/>
                  </a:cubicBezTo>
                  <a:cubicBezTo>
                    <a:pt x="1289" y="56"/>
                    <a:pt x="1289" y="58"/>
                    <a:pt x="1281" y="60"/>
                  </a:cubicBezTo>
                  <a:cubicBezTo>
                    <a:pt x="1279" y="60"/>
                    <a:pt x="1277" y="60"/>
                    <a:pt x="1275" y="60"/>
                  </a:cubicBezTo>
                  <a:cubicBezTo>
                    <a:pt x="1272" y="60"/>
                    <a:pt x="1268" y="60"/>
                    <a:pt x="1265" y="60"/>
                  </a:cubicBezTo>
                  <a:cubicBezTo>
                    <a:pt x="1261" y="60"/>
                    <a:pt x="1258" y="59"/>
                    <a:pt x="1255" y="59"/>
                  </a:cubicBezTo>
                  <a:cubicBezTo>
                    <a:pt x="1254" y="59"/>
                    <a:pt x="1253" y="59"/>
                    <a:pt x="1253" y="59"/>
                  </a:cubicBezTo>
                  <a:cubicBezTo>
                    <a:pt x="1252" y="59"/>
                    <a:pt x="1252" y="59"/>
                    <a:pt x="1252" y="59"/>
                  </a:cubicBezTo>
                  <a:cubicBezTo>
                    <a:pt x="1250" y="59"/>
                    <a:pt x="1247" y="59"/>
                    <a:pt x="1244" y="59"/>
                  </a:cubicBezTo>
                  <a:cubicBezTo>
                    <a:pt x="1241" y="59"/>
                    <a:pt x="1238" y="58"/>
                    <a:pt x="1235" y="58"/>
                  </a:cubicBezTo>
                  <a:cubicBezTo>
                    <a:pt x="1230" y="58"/>
                    <a:pt x="1225" y="59"/>
                    <a:pt x="1223" y="62"/>
                  </a:cubicBezTo>
                  <a:cubicBezTo>
                    <a:pt x="1220" y="66"/>
                    <a:pt x="1219" y="67"/>
                    <a:pt x="1217" y="67"/>
                  </a:cubicBezTo>
                  <a:cubicBezTo>
                    <a:pt x="1214" y="67"/>
                    <a:pt x="1212" y="65"/>
                    <a:pt x="1207" y="63"/>
                  </a:cubicBezTo>
                  <a:cubicBezTo>
                    <a:pt x="1198" y="60"/>
                    <a:pt x="1192" y="58"/>
                    <a:pt x="1194" y="53"/>
                  </a:cubicBezTo>
                  <a:cubicBezTo>
                    <a:pt x="1196" y="47"/>
                    <a:pt x="1181" y="42"/>
                    <a:pt x="1169" y="41"/>
                  </a:cubicBezTo>
                  <a:cubicBezTo>
                    <a:pt x="1163" y="41"/>
                    <a:pt x="1158" y="40"/>
                    <a:pt x="1154" y="40"/>
                  </a:cubicBezTo>
                  <a:cubicBezTo>
                    <a:pt x="1149" y="40"/>
                    <a:pt x="1146" y="41"/>
                    <a:pt x="1145" y="44"/>
                  </a:cubicBezTo>
                  <a:cubicBezTo>
                    <a:pt x="1144" y="48"/>
                    <a:pt x="1139" y="48"/>
                    <a:pt x="1134" y="48"/>
                  </a:cubicBezTo>
                  <a:cubicBezTo>
                    <a:pt x="1132" y="48"/>
                    <a:pt x="1130" y="48"/>
                    <a:pt x="1128" y="48"/>
                  </a:cubicBezTo>
                  <a:cubicBezTo>
                    <a:pt x="1122" y="48"/>
                    <a:pt x="1098" y="43"/>
                    <a:pt x="1087" y="42"/>
                  </a:cubicBezTo>
                  <a:cubicBezTo>
                    <a:pt x="1076" y="41"/>
                    <a:pt x="1057" y="42"/>
                    <a:pt x="1052" y="39"/>
                  </a:cubicBezTo>
                  <a:cubicBezTo>
                    <a:pt x="1049" y="37"/>
                    <a:pt x="1048" y="33"/>
                    <a:pt x="1044" y="33"/>
                  </a:cubicBezTo>
                  <a:cubicBezTo>
                    <a:pt x="1042" y="33"/>
                    <a:pt x="1040" y="34"/>
                    <a:pt x="1037" y="36"/>
                  </a:cubicBezTo>
                  <a:cubicBezTo>
                    <a:pt x="1034" y="37"/>
                    <a:pt x="1032" y="38"/>
                    <a:pt x="1031" y="38"/>
                  </a:cubicBezTo>
                  <a:cubicBezTo>
                    <a:pt x="1026" y="38"/>
                    <a:pt x="1028" y="32"/>
                    <a:pt x="1038" y="29"/>
                  </a:cubicBezTo>
                  <a:cubicBezTo>
                    <a:pt x="1052" y="25"/>
                    <a:pt x="1062" y="24"/>
                    <a:pt x="1062" y="19"/>
                  </a:cubicBezTo>
                  <a:cubicBezTo>
                    <a:pt x="1062" y="13"/>
                    <a:pt x="1058" y="9"/>
                    <a:pt x="1042" y="9"/>
                  </a:cubicBezTo>
                  <a:cubicBezTo>
                    <a:pt x="1033" y="9"/>
                    <a:pt x="1019" y="11"/>
                    <a:pt x="1011" y="11"/>
                  </a:cubicBezTo>
                  <a:cubicBezTo>
                    <a:pt x="1005" y="11"/>
                    <a:pt x="1002" y="10"/>
                    <a:pt x="1003" y="8"/>
                  </a:cubicBezTo>
                  <a:cubicBezTo>
                    <a:pt x="1007" y="2"/>
                    <a:pt x="1004" y="0"/>
                    <a:pt x="993" y="0"/>
                  </a:cubicBezTo>
                  <a:cubicBezTo>
                    <a:pt x="991" y="0"/>
                    <a:pt x="989" y="0"/>
                    <a:pt x="98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2" name="Freeform 53"/>
            <p:cNvSpPr>
              <a:spLocks/>
            </p:cNvSpPr>
            <p:nvPr/>
          </p:nvSpPr>
          <p:spPr bwMode="auto">
            <a:xfrm>
              <a:off x="8816975" y="4068763"/>
              <a:ext cx="406400" cy="255588"/>
            </a:xfrm>
            <a:custGeom>
              <a:avLst/>
              <a:gdLst>
                <a:gd name="T0" fmla="*/ 6 w 108"/>
                <a:gd name="T1" fmla="*/ 0 h 68"/>
                <a:gd name="T2" fmla="*/ 5 w 108"/>
                <a:gd name="T3" fmla="*/ 5 h 68"/>
                <a:gd name="T4" fmla="*/ 35 w 108"/>
                <a:gd name="T5" fmla="*/ 27 h 68"/>
                <a:gd name="T6" fmla="*/ 61 w 108"/>
                <a:gd name="T7" fmla="*/ 54 h 68"/>
                <a:gd name="T8" fmla="*/ 89 w 108"/>
                <a:gd name="T9" fmla="*/ 68 h 68"/>
                <a:gd name="T10" fmla="*/ 90 w 108"/>
                <a:gd name="T11" fmla="*/ 68 h 68"/>
                <a:gd name="T12" fmla="*/ 97 w 108"/>
                <a:gd name="T13" fmla="*/ 53 h 68"/>
                <a:gd name="T14" fmla="*/ 75 w 108"/>
                <a:gd name="T15" fmla="*/ 33 h 68"/>
                <a:gd name="T16" fmla="*/ 60 w 108"/>
                <a:gd name="T17" fmla="*/ 22 h 68"/>
                <a:gd name="T18" fmla="*/ 34 w 108"/>
                <a:gd name="T19" fmla="*/ 10 h 68"/>
                <a:gd name="T20" fmla="*/ 18 w 108"/>
                <a:gd name="T21" fmla="*/ 1 h 68"/>
                <a:gd name="T22" fmla="*/ 6 w 108"/>
                <a:gd name="T2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68">
                  <a:moveTo>
                    <a:pt x="6" y="0"/>
                  </a:moveTo>
                  <a:cubicBezTo>
                    <a:pt x="2" y="0"/>
                    <a:pt x="0" y="1"/>
                    <a:pt x="5" y="5"/>
                  </a:cubicBezTo>
                  <a:cubicBezTo>
                    <a:pt x="14" y="12"/>
                    <a:pt x="30" y="20"/>
                    <a:pt x="35" y="27"/>
                  </a:cubicBezTo>
                  <a:cubicBezTo>
                    <a:pt x="41" y="35"/>
                    <a:pt x="54" y="46"/>
                    <a:pt x="61" y="54"/>
                  </a:cubicBezTo>
                  <a:cubicBezTo>
                    <a:pt x="67" y="62"/>
                    <a:pt x="80" y="68"/>
                    <a:pt x="89" y="68"/>
                  </a:cubicBezTo>
                  <a:cubicBezTo>
                    <a:pt x="89" y="68"/>
                    <a:pt x="89" y="68"/>
                    <a:pt x="90" y="68"/>
                  </a:cubicBezTo>
                  <a:cubicBezTo>
                    <a:pt x="98" y="68"/>
                    <a:pt x="108" y="58"/>
                    <a:pt x="97" y="53"/>
                  </a:cubicBezTo>
                  <a:cubicBezTo>
                    <a:pt x="87" y="47"/>
                    <a:pt x="82" y="39"/>
                    <a:pt x="75" y="33"/>
                  </a:cubicBezTo>
                  <a:cubicBezTo>
                    <a:pt x="69" y="27"/>
                    <a:pt x="64" y="24"/>
                    <a:pt x="60" y="22"/>
                  </a:cubicBezTo>
                  <a:cubicBezTo>
                    <a:pt x="51" y="18"/>
                    <a:pt x="38" y="14"/>
                    <a:pt x="34" y="10"/>
                  </a:cubicBezTo>
                  <a:cubicBezTo>
                    <a:pt x="30" y="5"/>
                    <a:pt x="26" y="2"/>
                    <a:pt x="18" y="1"/>
                  </a:cubicBezTo>
                  <a:cubicBezTo>
                    <a:pt x="15" y="1"/>
                    <a:pt x="9"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3" name="Freeform 54"/>
            <p:cNvSpPr>
              <a:spLocks/>
            </p:cNvSpPr>
            <p:nvPr/>
          </p:nvSpPr>
          <p:spPr bwMode="auto">
            <a:xfrm>
              <a:off x="9147175" y="4330700"/>
              <a:ext cx="330200" cy="68263"/>
            </a:xfrm>
            <a:custGeom>
              <a:avLst/>
              <a:gdLst>
                <a:gd name="T0" fmla="*/ 15 w 88"/>
                <a:gd name="T1" fmla="*/ 0 h 18"/>
                <a:gd name="T2" fmla="*/ 13 w 88"/>
                <a:gd name="T3" fmla="*/ 10 h 18"/>
                <a:gd name="T4" fmla="*/ 43 w 88"/>
                <a:gd name="T5" fmla="*/ 12 h 18"/>
                <a:gd name="T6" fmla="*/ 78 w 88"/>
                <a:gd name="T7" fmla="*/ 18 h 18"/>
                <a:gd name="T8" fmla="*/ 79 w 88"/>
                <a:gd name="T9" fmla="*/ 18 h 18"/>
                <a:gd name="T10" fmla="*/ 78 w 88"/>
                <a:gd name="T11" fmla="*/ 11 h 18"/>
                <a:gd name="T12" fmla="*/ 59 w 88"/>
                <a:gd name="T13" fmla="*/ 3 h 18"/>
                <a:gd name="T14" fmla="*/ 52 w 88"/>
                <a:gd name="T15" fmla="*/ 2 h 18"/>
                <a:gd name="T16" fmla="*/ 39 w 88"/>
                <a:gd name="T17" fmla="*/ 4 h 18"/>
                <a:gd name="T18" fmla="*/ 16 w 88"/>
                <a:gd name="T19" fmla="*/ 0 h 18"/>
                <a:gd name="T20" fmla="*/ 15 w 8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8">
                  <a:moveTo>
                    <a:pt x="15" y="0"/>
                  </a:moveTo>
                  <a:cubicBezTo>
                    <a:pt x="8" y="0"/>
                    <a:pt x="0" y="7"/>
                    <a:pt x="13" y="10"/>
                  </a:cubicBezTo>
                  <a:cubicBezTo>
                    <a:pt x="26" y="12"/>
                    <a:pt x="31" y="11"/>
                    <a:pt x="43" y="12"/>
                  </a:cubicBezTo>
                  <a:cubicBezTo>
                    <a:pt x="56" y="14"/>
                    <a:pt x="73" y="17"/>
                    <a:pt x="78" y="18"/>
                  </a:cubicBezTo>
                  <a:cubicBezTo>
                    <a:pt x="78" y="18"/>
                    <a:pt x="79" y="18"/>
                    <a:pt x="79" y="18"/>
                  </a:cubicBezTo>
                  <a:cubicBezTo>
                    <a:pt x="83" y="18"/>
                    <a:pt x="88" y="13"/>
                    <a:pt x="78" y="11"/>
                  </a:cubicBezTo>
                  <a:cubicBezTo>
                    <a:pt x="66" y="9"/>
                    <a:pt x="69" y="4"/>
                    <a:pt x="59" y="3"/>
                  </a:cubicBezTo>
                  <a:cubicBezTo>
                    <a:pt x="56" y="2"/>
                    <a:pt x="54" y="2"/>
                    <a:pt x="52" y="2"/>
                  </a:cubicBezTo>
                  <a:cubicBezTo>
                    <a:pt x="47" y="2"/>
                    <a:pt x="44" y="4"/>
                    <a:pt x="39" y="4"/>
                  </a:cubicBezTo>
                  <a:cubicBezTo>
                    <a:pt x="31" y="4"/>
                    <a:pt x="22" y="0"/>
                    <a:pt x="16" y="0"/>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4" name="Freeform 55"/>
            <p:cNvSpPr>
              <a:spLocks/>
            </p:cNvSpPr>
            <p:nvPr/>
          </p:nvSpPr>
          <p:spPr bwMode="auto">
            <a:xfrm>
              <a:off x="9271000" y="4038600"/>
              <a:ext cx="334963" cy="239713"/>
            </a:xfrm>
            <a:custGeom>
              <a:avLst/>
              <a:gdLst>
                <a:gd name="T0" fmla="*/ 76 w 89"/>
                <a:gd name="T1" fmla="*/ 0 h 64"/>
                <a:gd name="T2" fmla="*/ 69 w 89"/>
                <a:gd name="T3" fmla="*/ 2 h 64"/>
                <a:gd name="T4" fmla="*/ 56 w 89"/>
                <a:gd name="T5" fmla="*/ 13 h 64"/>
                <a:gd name="T6" fmla="*/ 41 w 89"/>
                <a:gd name="T7" fmla="*/ 21 h 64"/>
                <a:gd name="T8" fmla="*/ 26 w 89"/>
                <a:gd name="T9" fmla="*/ 26 h 64"/>
                <a:gd name="T10" fmla="*/ 23 w 89"/>
                <a:gd name="T11" fmla="*/ 30 h 64"/>
                <a:gd name="T12" fmla="*/ 16 w 89"/>
                <a:gd name="T13" fmla="*/ 29 h 64"/>
                <a:gd name="T14" fmla="*/ 10 w 89"/>
                <a:gd name="T15" fmla="*/ 28 h 64"/>
                <a:gd name="T16" fmla="*/ 4 w 89"/>
                <a:gd name="T17" fmla="*/ 32 h 64"/>
                <a:gd name="T18" fmla="*/ 8 w 89"/>
                <a:gd name="T19" fmla="*/ 49 h 64"/>
                <a:gd name="T20" fmla="*/ 33 w 89"/>
                <a:gd name="T21" fmla="*/ 60 h 64"/>
                <a:gd name="T22" fmla="*/ 35 w 89"/>
                <a:gd name="T23" fmla="*/ 60 h 64"/>
                <a:gd name="T24" fmla="*/ 37 w 89"/>
                <a:gd name="T25" fmla="*/ 60 h 64"/>
                <a:gd name="T26" fmla="*/ 48 w 89"/>
                <a:gd name="T27" fmla="*/ 62 h 64"/>
                <a:gd name="T28" fmla="*/ 55 w 89"/>
                <a:gd name="T29" fmla="*/ 64 h 64"/>
                <a:gd name="T30" fmla="*/ 65 w 89"/>
                <a:gd name="T31" fmla="*/ 60 h 64"/>
                <a:gd name="T32" fmla="*/ 79 w 89"/>
                <a:gd name="T33" fmla="*/ 44 h 64"/>
                <a:gd name="T34" fmla="*/ 81 w 89"/>
                <a:gd name="T35" fmla="*/ 36 h 64"/>
                <a:gd name="T36" fmla="*/ 80 w 89"/>
                <a:gd name="T37" fmla="*/ 23 h 64"/>
                <a:gd name="T38" fmla="*/ 86 w 89"/>
                <a:gd name="T39" fmla="*/ 14 h 64"/>
                <a:gd name="T40" fmla="*/ 83 w 89"/>
                <a:gd name="T41" fmla="*/ 3 h 64"/>
                <a:gd name="T42" fmla="*/ 76 w 89"/>
                <a:gd name="T4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64">
                  <a:moveTo>
                    <a:pt x="76" y="0"/>
                  </a:moveTo>
                  <a:cubicBezTo>
                    <a:pt x="74" y="0"/>
                    <a:pt x="71" y="1"/>
                    <a:pt x="69" y="2"/>
                  </a:cubicBezTo>
                  <a:cubicBezTo>
                    <a:pt x="63" y="4"/>
                    <a:pt x="65" y="12"/>
                    <a:pt x="56" y="13"/>
                  </a:cubicBezTo>
                  <a:cubicBezTo>
                    <a:pt x="47" y="15"/>
                    <a:pt x="47" y="20"/>
                    <a:pt x="41" y="21"/>
                  </a:cubicBezTo>
                  <a:cubicBezTo>
                    <a:pt x="34" y="22"/>
                    <a:pt x="28" y="22"/>
                    <a:pt x="26" y="26"/>
                  </a:cubicBezTo>
                  <a:cubicBezTo>
                    <a:pt x="26" y="29"/>
                    <a:pt x="25" y="30"/>
                    <a:pt x="23" y="30"/>
                  </a:cubicBezTo>
                  <a:cubicBezTo>
                    <a:pt x="21" y="30"/>
                    <a:pt x="19" y="29"/>
                    <a:pt x="16" y="29"/>
                  </a:cubicBezTo>
                  <a:cubicBezTo>
                    <a:pt x="13" y="28"/>
                    <a:pt x="12" y="28"/>
                    <a:pt x="10" y="28"/>
                  </a:cubicBezTo>
                  <a:cubicBezTo>
                    <a:pt x="7" y="28"/>
                    <a:pt x="6" y="29"/>
                    <a:pt x="4" y="32"/>
                  </a:cubicBezTo>
                  <a:cubicBezTo>
                    <a:pt x="0" y="36"/>
                    <a:pt x="3" y="41"/>
                    <a:pt x="8" y="49"/>
                  </a:cubicBezTo>
                  <a:cubicBezTo>
                    <a:pt x="14" y="57"/>
                    <a:pt x="21" y="60"/>
                    <a:pt x="33" y="60"/>
                  </a:cubicBezTo>
                  <a:cubicBezTo>
                    <a:pt x="34" y="60"/>
                    <a:pt x="34" y="60"/>
                    <a:pt x="35" y="60"/>
                  </a:cubicBezTo>
                  <a:cubicBezTo>
                    <a:pt x="36" y="60"/>
                    <a:pt x="36" y="60"/>
                    <a:pt x="37" y="60"/>
                  </a:cubicBezTo>
                  <a:cubicBezTo>
                    <a:pt x="42" y="60"/>
                    <a:pt x="45" y="61"/>
                    <a:pt x="48" y="62"/>
                  </a:cubicBezTo>
                  <a:cubicBezTo>
                    <a:pt x="51" y="63"/>
                    <a:pt x="53" y="64"/>
                    <a:pt x="55" y="64"/>
                  </a:cubicBezTo>
                  <a:cubicBezTo>
                    <a:pt x="58" y="64"/>
                    <a:pt x="61" y="63"/>
                    <a:pt x="65" y="60"/>
                  </a:cubicBezTo>
                  <a:cubicBezTo>
                    <a:pt x="77" y="52"/>
                    <a:pt x="82" y="51"/>
                    <a:pt x="79" y="44"/>
                  </a:cubicBezTo>
                  <a:cubicBezTo>
                    <a:pt x="76" y="37"/>
                    <a:pt x="73" y="37"/>
                    <a:pt x="81" y="36"/>
                  </a:cubicBezTo>
                  <a:cubicBezTo>
                    <a:pt x="89" y="34"/>
                    <a:pt x="84" y="27"/>
                    <a:pt x="80" y="23"/>
                  </a:cubicBezTo>
                  <a:cubicBezTo>
                    <a:pt x="76" y="19"/>
                    <a:pt x="82" y="16"/>
                    <a:pt x="86" y="14"/>
                  </a:cubicBezTo>
                  <a:cubicBezTo>
                    <a:pt x="89" y="12"/>
                    <a:pt x="88" y="8"/>
                    <a:pt x="83" y="3"/>
                  </a:cubicBezTo>
                  <a:cubicBezTo>
                    <a:pt x="80" y="1"/>
                    <a:pt x="78" y="0"/>
                    <a:pt x="7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5" name="Freeform 56"/>
            <p:cNvSpPr>
              <a:spLocks/>
            </p:cNvSpPr>
            <p:nvPr/>
          </p:nvSpPr>
          <p:spPr bwMode="auto">
            <a:xfrm>
              <a:off x="9534525" y="4391025"/>
              <a:ext cx="85725" cy="19050"/>
            </a:xfrm>
            <a:custGeom>
              <a:avLst/>
              <a:gdLst>
                <a:gd name="T0" fmla="*/ 5 w 23"/>
                <a:gd name="T1" fmla="*/ 0 h 5"/>
                <a:gd name="T2" fmla="*/ 0 w 23"/>
                <a:gd name="T3" fmla="*/ 2 h 5"/>
                <a:gd name="T4" fmla="*/ 10 w 23"/>
                <a:gd name="T5" fmla="*/ 5 h 5"/>
                <a:gd name="T6" fmla="*/ 13 w 23"/>
                <a:gd name="T7" fmla="*/ 5 h 5"/>
                <a:gd name="T8" fmla="*/ 11 w 23"/>
                <a:gd name="T9" fmla="*/ 0 h 5"/>
                <a:gd name="T10" fmla="*/ 5 w 23"/>
                <a:gd name="T11" fmla="*/ 0 h 5"/>
              </a:gdLst>
              <a:ahLst/>
              <a:cxnLst>
                <a:cxn ang="0">
                  <a:pos x="T0" y="T1"/>
                </a:cxn>
                <a:cxn ang="0">
                  <a:pos x="T2" y="T3"/>
                </a:cxn>
                <a:cxn ang="0">
                  <a:pos x="T4" y="T5"/>
                </a:cxn>
                <a:cxn ang="0">
                  <a:pos x="T6" y="T7"/>
                </a:cxn>
                <a:cxn ang="0">
                  <a:pos x="T8" y="T9"/>
                </a:cxn>
                <a:cxn ang="0">
                  <a:pos x="T10" y="T11"/>
                </a:cxn>
              </a:cxnLst>
              <a:rect l="0" t="0" r="r" b="b"/>
              <a:pathLst>
                <a:path w="23" h="5">
                  <a:moveTo>
                    <a:pt x="5" y="0"/>
                  </a:moveTo>
                  <a:cubicBezTo>
                    <a:pt x="2" y="0"/>
                    <a:pt x="0" y="0"/>
                    <a:pt x="0" y="2"/>
                  </a:cubicBezTo>
                  <a:cubicBezTo>
                    <a:pt x="1" y="4"/>
                    <a:pt x="6" y="5"/>
                    <a:pt x="10" y="5"/>
                  </a:cubicBezTo>
                  <a:cubicBezTo>
                    <a:pt x="11" y="5"/>
                    <a:pt x="12" y="5"/>
                    <a:pt x="13" y="5"/>
                  </a:cubicBezTo>
                  <a:cubicBezTo>
                    <a:pt x="23" y="2"/>
                    <a:pt x="15" y="0"/>
                    <a:pt x="11" y="0"/>
                  </a:cubicBezTo>
                  <a:cubicBezTo>
                    <a:pt x="9" y="0"/>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6" name="Freeform 57"/>
            <p:cNvSpPr>
              <a:spLocks/>
            </p:cNvSpPr>
            <p:nvPr/>
          </p:nvSpPr>
          <p:spPr bwMode="auto">
            <a:xfrm>
              <a:off x="9755188" y="4379913"/>
              <a:ext cx="142875" cy="49213"/>
            </a:xfrm>
            <a:custGeom>
              <a:avLst/>
              <a:gdLst>
                <a:gd name="T0" fmla="*/ 36 w 38"/>
                <a:gd name="T1" fmla="*/ 0 h 13"/>
                <a:gd name="T2" fmla="*/ 23 w 38"/>
                <a:gd name="T3" fmla="*/ 2 h 13"/>
                <a:gd name="T4" fmla="*/ 3 w 38"/>
                <a:gd name="T5" fmla="*/ 11 h 13"/>
                <a:gd name="T6" fmla="*/ 3 w 38"/>
                <a:gd name="T7" fmla="*/ 13 h 13"/>
                <a:gd name="T8" fmla="*/ 13 w 38"/>
                <a:gd name="T9" fmla="*/ 11 h 13"/>
                <a:gd name="T10" fmla="*/ 33 w 38"/>
                <a:gd name="T11" fmla="*/ 3 h 13"/>
                <a:gd name="T12" fmla="*/ 36 w 3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38" h="13">
                  <a:moveTo>
                    <a:pt x="36" y="0"/>
                  </a:moveTo>
                  <a:cubicBezTo>
                    <a:pt x="35" y="0"/>
                    <a:pt x="29" y="1"/>
                    <a:pt x="23" y="2"/>
                  </a:cubicBezTo>
                  <a:cubicBezTo>
                    <a:pt x="14" y="4"/>
                    <a:pt x="12" y="6"/>
                    <a:pt x="3" y="11"/>
                  </a:cubicBezTo>
                  <a:cubicBezTo>
                    <a:pt x="0" y="12"/>
                    <a:pt x="1" y="13"/>
                    <a:pt x="3" y="13"/>
                  </a:cubicBezTo>
                  <a:cubicBezTo>
                    <a:pt x="5" y="13"/>
                    <a:pt x="10" y="12"/>
                    <a:pt x="13" y="11"/>
                  </a:cubicBezTo>
                  <a:cubicBezTo>
                    <a:pt x="19" y="8"/>
                    <a:pt x="22" y="7"/>
                    <a:pt x="33" y="3"/>
                  </a:cubicBezTo>
                  <a:cubicBezTo>
                    <a:pt x="37" y="1"/>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7" name="Freeform 58"/>
            <p:cNvSpPr>
              <a:spLocks/>
            </p:cNvSpPr>
            <p:nvPr/>
          </p:nvSpPr>
          <p:spPr bwMode="auto">
            <a:xfrm>
              <a:off x="9605963" y="4410075"/>
              <a:ext cx="71438" cy="19050"/>
            </a:xfrm>
            <a:custGeom>
              <a:avLst/>
              <a:gdLst>
                <a:gd name="T0" fmla="*/ 10 w 19"/>
                <a:gd name="T1" fmla="*/ 0 h 5"/>
                <a:gd name="T2" fmla="*/ 4 w 19"/>
                <a:gd name="T3" fmla="*/ 1 h 5"/>
                <a:gd name="T4" fmla="*/ 9 w 19"/>
                <a:gd name="T5" fmla="*/ 4 h 5"/>
                <a:gd name="T6" fmla="*/ 15 w 19"/>
                <a:gd name="T7" fmla="*/ 5 h 5"/>
                <a:gd name="T8" fmla="*/ 18 w 19"/>
                <a:gd name="T9" fmla="*/ 4 h 5"/>
                <a:gd name="T10" fmla="*/ 13 w 19"/>
                <a:gd name="T11" fmla="*/ 1 h 5"/>
                <a:gd name="T12" fmla="*/ 10 w 1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9" h="5">
                  <a:moveTo>
                    <a:pt x="10" y="0"/>
                  </a:moveTo>
                  <a:cubicBezTo>
                    <a:pt x="9" y="0"/>
                    <a:pt x="7" y="1"/>
                    <a:pt x="4" y="1"/>
                  </a:cubicBezTo>
                  <a:cubicBezTo>
                    <a:pt x="0" y="1"/>
                    <a:pt x="7" y="3"/>
                    <a:pt x="9" y="4"/>
                  </a:cubicBezTo>
                  <a:cubicBezTo>
                    <a:pt x="10" y="4"/>
                    <a:pt x="13" y="5"/>
                    <a:pt x="15" y="5"/>
                  </a:cubicBezTo>
                  <a:cubicBezTo>
                    <a:pt x="17" y="5"/>
                    <a:pt x="18" y="4"/>
                    <a:pt x="18" y="4"/>
                  </a:cubicBezTo>
                  <a:cubicBezTo>
                    <a:pt x="19" y="3"/>
                    <a:pt x="16" y="2"/>
                    <a:pt x="13" y="1"/>
                  </a:cubicBezTo>
                  <a:cubicBezTo>
                    <a:pt x="12" y="1"/>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8" name="Freeform 59"/>
            <p:cNvSpPr>
              <a:spLocks/>
            </p:cNvSpPr>
            <p:nvPr/>
          </p:nvSpPr>
          <p:spPr bwMode="auto">
            <a:xfrm>
              <a:off x="9636125" y="4384675"/>
              <a:ext cx="119063" cy="17463"/>
            </a:xfrm>
            <a:custGeom>
              <a:avLst/>
              <a:gdLst>
                <a:gd name="T0" fmla="*/ 8 w 32"/>
                <a:gd name="T1" fmla="*/ 0 h 5"/>
                <a:gd name="T2" fmla="*/ 4 w 32"/>
                <a:gd name="T3" fmla="*/ 0 h 5"/>
                <a:gd name="T4" fmla="*/ 5 w 32"/>
                <a:gd name="T5" fmla="*/ 3 h 5"/>
                <a:gd name="T6" fmla="*/ 16 w 32"/>
                <a:gd name="T7" fmla="*/ 5 h 5"/>
                <a:gd name="T8" fmla="*/ 18 w 32"/>
                <a:gd name="T9" fmla="*/ 5 h 5"/>
                <a:gd name="T10" fmla="*/ 24 w 32"/>
                <a:gd name="T11" fmla="*/ 3 h 5"/>
                <a:gd name="T12" fmla="*/ 25 w 32"/>
                <a:gd name="T13" fmla="*/ 3 h 5"/>
                <a:gd name="T14" fmla="*/ 25 w 32"/>
                <a:gd name="T15" fmla="*/ 3 h 5"/>
                <a:gd name="T16" fmla="*/ 28 w 32"/>
                <a:gd name="T17" fmla="*/ 1 h 5"/>
                <a:gd name="T18" fmla="*/ 15 w 32"/>
                <a:gd name="T19" fmla="*/ 0 h 5"/>
                <a:gd name="T20" fmla="*/ 8 w 3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5">
                  <a:moveTo>
                    <a:pt x="8" y="0"/>
                  </a:moveTo>
                  <a:cubicBezTo>
                    <a:pt x="7" y="0"/>
                    <a:pt x="6" y="0"/>
                    <a:pt x="4" y="0"/>
                  </a:cubicBezTo>
                  <a:cubicBezTo>
                    <a:pt x="0" y="1"/>
                    <a:pt x="1" y="3"/>
                    <a:pt x="5" y="3"/>
                  </a:cubicBezTo>
                  <a:cubicBezTo>
                    <a:pt x="8" y="3"/>
                    <a:pt x="13" y="5"/>
                    <a:pt x="16" y="5"/>
                  </a:cubicBezTo>
                  <a:cubicBezTo>
                    <a:pt x="17" y="5"/>
                    <a:pt x="17" y="5"/>
                    <a:pt x="18" y="5"/>
                  </a:cubicBezTo>
                  <a:cubicBezTo>
                    <a:pt x="21" y="4"/>
                    <a:pt x="22" y="3"/>
                    <a:pt x="24" y="3"/>
                  </a:cubicBezTo>
                  <a:cubicBezTo>
                    <a:pt x="24" y="3"/>
                    <a:pt x="25" y="3"/>
                    <a:pt x="25" y="3"/>
                  </a:cubicBezTo>
                  <a:cubicBezTo>
                    <a:pt x="25" y="3"/>
                    <a:pt x="25" y="3"/>
                    <a:pt x="25" y="3"/>
                  </a:cubicBezTo>
                  <a:cubicBezTo>
                    <a:pt x="27" y="3"/>
                    <a:pt x="32" y="1"/>
                    <a:pt x="28" y="1"/>
                  </a:cubicBezTo>
                  <a:cubicBezTo>
                    <a:pt x="23" y="1"/>
                    <a:pt x="19" y="1"/>
                    <a:pt x="15" y="0"/>
                  </a:cubicBezTo>
                  <a:cubicBezTo>
                    <a:pt x="12" y="0"/>
                    <a:pt x="10"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59" name="Freeform 60"/>
            <p:cNvSpPr>
              <a:spLocks/>
            </p:cNvSpPr>
            <p:nvPr/>
          </p:nvSpPr>
          <p:spPr bwMode="auto">
            <a:xfrm>
              <a:off x="9594850" y="4162425"/>
              <a:ext cx="236538" cy="153988"/>
            </a:xfrm>
            <a:custGeom>
              <a:avLst/>
              <a:gdLst>
                <a:gd name="T0" fmla="*/ 59 w 63"/>
                <a:gd name="T1" fmla="*/ 0 h 41"/>
                <a:gd name="T2" fmla="*/ 51 w 63"/>
                <a:gd name="T3" fmla="*/ 2 h 41"/>
                <a:gd name="T4" fmla="*/ 43 w 63"/>
                <a:gd name="T5" fmla="*/ 3 h 41"/>
                <a:gd name="T6" fmla="*/ 22 w 63"/>
                <a:gd name="T7" fmla="*/ 2 h 41"/>
                <a:gd name="T8" fmla="*/ 19 w 63"/>
                <a:gd name="T9" fmla="*/ 2 h 41"/>
                <a:gd name="T10" fmla="*/ 10 w 63"/>
                <a:gd name="T11" fmla="*/ 10 h 41"/>
                <a:gd name="T12" fmla="*/ 6 w 63"/>
                <a:gd name="T13" fmla="*/ 20 h 41"/>
                <a:gd name="T14" fmla="*/ 3 w 63"/>
                <a:gd name="T15" fmla="*/ 29 h 41"/>
                <a:gd name="T16" fmla="*/ 4 w 63"/>
                <a:gd name="T17" fmla="*/ 38 h 41"/>
                <a:gd name="T18" fmla="*/ 8 w 63"/>
                <a:gd name="T19" fmla="*/ 41 h 41"/>
                <a:gd name="T20" fmla="*/ 13 w 63"/>
                <a:gd name="T21" fmla="*/ 41 h 41"/>
                <a:gd name="T22" fmla="*/ 19 w 63"/>
                <a:gd name="T23" fmla="*/ 30 h 41"/>
                <a:gd name="T24" fmla="*/ 21 w 63"/>
                <a:gd name="T25" fmla="*/ 28 h 41"/>
                <a:gd name="T26" fmla="*/ 25 w 63"/>
                <a:gd name="T27" fmla="*/ 36 h 41"/>
                <a:gd name="T28" fmla="*/ 31 w 63"/>
                <a:gd name="T29" fmla="*/ 40 h 41"/>
                <a:gd name="T30" fmla="*/ 40 w 63"/>
                <a:gd name="T31" fmla="*/ 38 h 41"/>
                <a:gd name="T32" fmla="*/ 30 w 63"/>
                <a:gd name="T33" fmla="*/ 28 h 41"/>
                <a:gd name="T34" fmla="*/ 34 w 63"/>
                <a:gd name="T35" fmla="*/ 20 h 41"/>
                <a:gd name="T36" fmla="*/ 35 w 63"/>
                <a:gd name="T37" fmla="*/ 15 h 41"/>
                <a:gd name="T38" fmla="*/ 34 w 63"/>
                <a:gd name="T39" fmla="*/ 15 h 41"/>
                <a:gd name="T40" fmla="*/ 32 w 63"/>
                <a:gd name="T41" fmla="*/ 15 h 41"/>
                <a:gd name="T42" fmla="*/ 17 w 63"/>
                <a:gd name="T43" fmla="*/ 10 h 41"/>
                <a:gd name="T44" fmla="*/ 29 w 63"/>
                <a:gd name="T45" fmla="*/ 6 h 41"/>
                <a:gd name="T46" fmla="*/ 36 w 63"/>
                <a:gd name="T47" fmla="*/ 6 h 41"/>
                <a:gd name="T48" fmla="*/ 46 w 63"/>
                <a:gd name="T49" fmla="*/ 7 h 41"/>
                <a:gd name="T50" fmla="*/ 58 w 63"/>
                <a:gd name="T51" fmla="*/ 4 h 41"/>
                <a:gd name="T52" fmla="*/ 59 w 63"/>
                <a:gd name="T5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 h="41">
                  <a:moveTo>
                    <a:pt x="59" y="0"/>
                  </a:moveTo>
                  <a:cubicBezTo>
                    <a:pt x="56" y="0"/>
                    <a:pt x="53" y="1"/>
                    <a:pt x="51" y="2"/>
                  </a:cubicBezTo>
                  <a:cubicBezTo>
                    <a:pt x="48" y="3"/>
                    <a:pt x="46" y="3"/>
                    <a:pt x="43" y="3"/>
                  </a:cubicBezTo>
                  <a:cubicBezTo>
                    <a:pt x="38" y="3"/>
                    <a:pt x="31" y="2"/>
                    <a:pt x="22" y="2"/>
                  </a:cubicBezTo>
                  <a:cubicBezTo>
                    <a:pt x="21" y="2"/>
                    <a:pt x="20" y="2"/>
                    <a:pt x="19" y="2"/>
                  </a:cubicBezTo>
                  <a:cubicBezTo>
                    <a:pt x="5" y="2"/>
                    <a:pt x="10" y="5"/>
                    <a:pt x="10" y="10"/>
                  </a:cubicBezTo>
                  <a:cubicBezTo>
                    <a:pt x="9" y="15"/>
                    <a:pt x="7" y="17"/>
                    <a:pt x="6" y="20"/>
                  </a:cubicBezTo>
                  <a:cubicBezTo>
                    <a:pt x="6" y="23"/>
                    <a:pt x="0" y="26"/>
                    <a:pt x="3" y="29"/>
                  </a:cubicBezTo>
                  <a:cubicBezTo>
                    <a:pt x="6" y="33"/>
                    <a:pt x="6" y="35"/>
                    <a:pt x="4" y="38"/>
                  </a:cubicBezTo>
                  <a:cubicBezTo>
                    <a:pt x="2" y="41"/>
                    <a:pt x="4" y="41"/>
                    <a:pt x="8" y="41"/>
                  </a:cubicBezTo>
                  <a:cubicBezTo>
                    <a:pt x="10" y="41"/>
                    <a:pt x="11" y="41"/>
                    <a:pt x="13" y="41"/>
                  </a:cubicBezTo>
                  <a:cubicBezTo>
                    <a:pt x="20" y="41"/>
                    <a:pt x="17" y="36"/>
                    <a:pt x="19" y="30"/>
                  </a:cubicBezTo>
                  <a:cubicBezTo>
                    <a:pt x="20" y="29"/>
                    <a:pt x="21" y="28"/>
                    <a:pt x="21" y="28"/>
                  </a:cubicBezTo>
                  <a:cubicBezTo>
                    <a:pt x="22" y="28"/>
                    <a:pt x="23" y="32"/>
                    <a:pt x="25" y="36"/>
                  </a:cubicBezTo>
                  <a:cubicBezTo>
                    <a:pt x="26" y="38"/>
                    <a:pt x="28" y="40"/>
                    <a:pt x="31" y="40"/>
                  </a:cubicBezTo>
                  <a:cubicBezTo>
                    <a:pt x="33" y="40"/>
                    <a:pt x="36" y="39"/>
                    <a:pt x="40" y="38"/>
                  </a:cubicBezTo>
                  <a:cubicBezTo>
                    <a:pt x="48" y="34"/>
                    <a:pt x="36" y="30"/>
                    <a:pt x="30" y="28"/>
                  </a:cubicBezTo>
                  <a:cubicBezTo>
                    <a:pt x="24" y="26"/>
                    <a:pt x="27" y="23"/>
                    <a:pt x="34" y="20"/>
                  </a:cubicBezTo>
                  <a:cubicBezTo>
                    <a:pt x="40" y="18"/>
                    <a:pt x="38" y="15"/>
                    <a:pt x="35" y="15"/>
                  </a:cubicBezTo>
                  <a:cubicBezTo>
                    <a:pt x="34" y="15"/>
                    <a:pt x="34" y="15"/>
                    <a:pt x="34" y="15"/>
                  </a:cubicBezTo>
                  <a:cubicBezTo>
                    <a:pt x="33" y="15"/>
                    <a:pt x="33" y="15"/>
                    <a:pt x="32" y="15"/>
                  </a:cubicBezTo>
                  <a:cubicBezTo>
                    <a:pt x="27" y="15"/>
                    <a:pt x="18" y="14"/>
                    <a:pt x="17" y="10"/>
                  </a:cubicBezTo>
                  <a:cubicBezTo>
                    <a:pt x="17" y="7"/>
                    <a:pt x="22" y="6"/>
                    <a:pt x="29" y="6"/>
                  </a:cubicBezTo>
                  <a:cubicBezTo>
                    <a:pt x="32" y="6"/>
                    <a:pt x="34" y="6"/>
                    <a:pt x="36" y="6"/>
                  </a:cubicBezTo>
                  <a:cubicBezTo>
                    <a:pt x="41" y="6"/>
                    <a:pt x="43" y="7"/>
                    <a:pt x="46" y="7"/>
                  </a:cubicBezTo>
                  <a:cubicBezTo>
                    <a:pt x="49" y="7"/>
                    <a:pt x="52" y="6"/>
                    <a:pt x="58" y="4"/>
                  </a:cubicBezTo>
                  <a:cubicBezTo>
                    <a:pt x="63" y="1"/>
                    <a:pt x="62"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0" name="Freeform 61"/>
            <p:cNvSpPr>
              <a:spLocks/>
            </p:cNvSpPr>
            <p:nvPr/>
          </p:nvSpPr>
          <p:spPr bwMode="auto">
            <a:xfrm>
              <a:off x="10007600" y="4203700"/>
              <a:ext cx="646113" cy="236538"/>
            </a:xfrm>
            <a:custGeom>
              <a:avLst/>
              <a:gdLst>
                <a:gd name="T0" fmla="*/ 19 w 172"/>
                <a:gd name="T1" fmla="*/ 0 h 63"/>
                <a:gd name="T2" fmla="*/ 11 w 172"/>
                <a:gd name="T3" fmla="*/ 1 h 63"/>
                <a:gd name="T4" fmla="*/ 3 w 172"/>
                <a:gd name="T5" fmla="*/ 6 h 63"/>
                <a:gd name="T6" fmla="*/ 10 w 172"/>
                <a:gd name="T7" fmla="*/ 14 h 63"/>
                <a:gd name="T8" fmla="*/ 29 w 172"/>
                <a:gd name="T9" fmla="*/ 19 h 63"/>
                <a:gd name="T10" fmla="*/ 47 w 172"/>
                <a:gd name="T11" fmla="*/ 25 h 63"/>
                <a:gd name="T12" fmla="*/ 64 w 172"/>
                <a:gd name="T13" fmla="*/ 33 h 63"/>
                <a:gd name="T14" fmla="*/ 70 w 172"/>
                <a:gd name="T15" fmla="*/ 43 h 63"/>
                <a:gd name="T16" fmla="*/ 74 w 172"/>
                <a:gd name="T17" fmla="*/ 47 h 63"/>
                <a:gd name="T18" fmla="*/ 76 w 172"/>
                <a:gd name="T19" fmla="*/ 47 h 63"/>
                <a:gd name="T20" fmla="*/ 77 w 172"/>
                <a:gd name="T21" fmla="*/ 47 h 63"/>
                <a:gd name="T22" fmla="*/ 80 w 172"/>
                <a:gd name="T23" fmla="*/ 47 h 63"/>
                <a:gd name="T24" fmla="*/ 97 w 172"/>
                <a:gd name="T25" fmla="*/ 52 h 63"/>
                <a:gd name="T26" fmla="*/ 112 w 172"/>
                <a:gd name="T27" fmla="*/ 47 h 63"/>
                <a:gd name="T28" fmla="*/ 115 w 172"/>
                <a:gd name="T29" fmla="*/ 45 h 63"/>
                <a:gd name="T30" fmla="*/ 128 w 172"/>
                <a:gd name="T31" fmla="*/ 47 h 63"/>
                <a:gd name="T32" fmla="*/ 145 w 172"/>
                <a:gd name="T33" fmla="*/ 57 h 63"/>
                <a:gd name="T34" fmla="*/ 164 w 172"/>
                <a:gd name="T35" fmla="*/ 62 h 63"/>
                <a:gd name="T36" fmla="*/ 169 w 172"/>
                <a:gd name="T37" fmla="*/ 63 h 63"/>
                <a:gd name="T38" fmla="*/ 170 w 172"/>
                <a:gd name="T39" fmla="*/ 59 h 63"/>
                <a:gd name="T40" fmla="*/ 149 w 172"/>
                <a:gd name="T41" fmla="*/ 47 h 63"/>
                <a:gd name="T42" fmla="*/ 148 w 172"/>
                <a:gd name="T43" fmla="*/ 38 h 63"/>
                <a:gd name="T44" fmla="*/ 130 w 172"/>
                <a:gd name="T45" fmla="*/ 26 h 63"/>
                <a:gd name="T46" fmla="*/ 104 w 172"/>
                <a:gd name="T47" fmla="*/ 17 h 63"/>
                <a:gd name="T48" fmla="*/ 75 w 172"/>
                <a:gd name="T49" fmla="*/ 9 h 63"/>
                <a:gd name="T50" fmla="*/ 59 w 172"/>
                <a:gd name="T51" fmla="*/ 7 h 63"/>
                <a:gd name="T52" fmla="*/ 56 w 172"/>
                <a:gd name="T53" fmla="*/ 7 h 63"/>
                <a:gd name="T54" fmla="*/ 44 w 172"/>
                <a:gd name="T55" fmla="*/ 14 h 63"/>
                <a:gd name="T56" fmla="*/ 39 w 172"/>
                <a:gd name="T57" fmla="*/ 16 h 63"/>
                <a:gd name="T58" fmla="*/ 32 w 172"/>
                <a:gd name="T59" fmla="*/ 14 h 63"/>
                <a:gd name="T60" fmla="*/ 28 w 172"/>
                <a:gd name="T61" fmla="*/ 4 h 63"/>
                <a:gd name="T62" fmla="*/ 19 w 172"/>
                <a:gd name="T6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63">
                  <a:moveTo>
                    <a:pt x="19" y="0"/>
                  </a:moveTo>
                  <a:cubicBezTo>
                    <a:pt x="17" y="0"/>
                    <a:pt x="14" y="1"/>
                    <a:pt x="11" y="1"/>
                  </a:cubicBezTo>
                  <a:cubicBezTo>
                    <a:pt x="3" y="2"/>
                    <a:pt x="0" y="4"/>
                    <a:pt x="3" y="6"/>
                  </a:cubicBezTo>
                  <a:cubicBezTo>
                    <a:pt x="6" y="9"/>
                    <a:pt x="13" y="10"/>
                    <a:pt x="10" y="14"/>
                  </a:cubicBezTo>
                  <a:cubicBezTo>
                    <a:pt x="7" y="17"/>
                    <a:pt x="19" y="16"/>
                    <a:pt x="29" y="19"/>
                  </a:cubicBezTo>
                  <a:cubicBezTo>
                    <a:pt x="40" y="22"/>
                    <a:pt x="40" y="23"/>
                    <a:pt x="47" y="25"/>
                  </a:cubicBezTo>
                  <a:cubicBezTo>
                    <a:pt x="55" y="28"/>
                    <a:pt x="64" y="29"/>
                    <a:pt x="64" y="33"/>
                  </a:cubicBezTo>
                  <a:cubicBezTo>
                    <a:pt x="64" y="37"/>
                    <a:pt x="65" y="36"/>
                    <a:pt x="70" y="43"/>
                  </a:cubicBezTo>
                  <a:cubicBezTo>
                    <a:pt x="72" y="46"/>
                    <a:pt x="73" y="47"/>
                    <a:pt x="74" y="47"/>
                  </a:cubicBezTo>
                  <a:cubicBezTo>
                    <a:pt x="75" y="47"/>
                    <a:pt x="75" y="47"/>
                    <a:pt x="76" y="47"/>
                  </a:cubicBezTo>
                  <a:cubicBezTo>
                    <a:pt x="76" y="47"/>
                    <a:pt x="77" y="47"/>
                    <a:pt x="77" y="47"/>
                  </a:cubicBezTo>
                  <a:cubicBezTo>
                    <a:pt x="78" y="47"/>
                    <a:pt x="79" y="47"/>
                    <a:pt x="80" y="47"/>
                  </a:cubicBezTo>
                  <a:cubicBezTo>
                    <a:pt x="86" y="49"/>
                    <a:pt x="87" y="52"/>
                    <a:pt x="97" y="52"/>
                  </a:cubicBezTo>
                  <a:cubicBezTo>
                    <a:pt x="107" y="52"/>
                    <a:pt x="112" y="50"/>
                    <a:pt x="112" y="47"/>
                  </a:cubicBezTo>
                  <a:cubicBezTo>
                    <a:pt x="111" y="46"/>
                    <a:pt x="113" y="45"/>
                    <a:pt x="115" y="45"/>
                  </a:cubicBezTo>
                  <a:cubicBezTo>
                    <a:pt x="118" y="45"/>
                    <a:pt x="122" y="46"/>
                    <a:pt x="128" y="47"/>
                  </a:cubicBezTo>
                  <a:cubicBezTo>
                    <a:pt x="139" y="49"/>
                    <a:pt x="141" y="54"/>
                    <a:pt x="145" y="57"/>
                  </a:cubicBezTo>
                  <a:cubicBezTo>
                    <a:pt x="149" y="61"/>
                    <a:pt x="156" y="59"/>
                    <a:pt x="164" y="62"/>
                  </a:cubicBezTo>
                  <a:cubicBezTo>
                    <a:pt x="166" y="63"/>
                    <a:pt x="168" y="63"/>
                    <a:pt x="169" y="63"/>
                  </a:cubicBezTo>
                  <a:cubicBezTo>
                    <a:pt x="172" y="63"/>
                    <a:pt x="172" y="60"/>
                    <a:pt x="170" y="59"/>
                  </a:cubicBezTo>
                  <a:cubicBezTo>
                    <a:pt x="168" y="57"/>
                    <a:pt x="156" y="50"/>
                    <a:pt x="149" y="47"/>
                  </a:cubicBezTo>
                  <a:cubicBezTo>
                    <a:pt x="142" y="44"/>
                    <a:pt x="143" y="41"/>
                    <a:pt x="148" y="38"/>
                  </a:cubicBezTo>
                  <a:cubicBezTo>
                    <a:pt x="152" y="36"/>
                    <a:pt x="136" y="30"/>
                    <a:pt x="130" y="26"/>
                  </a:cubicBezTo>
                  <a:cubicBezTo>
                    <a:pt x="123" y="22"/>
                    <a:pt x="113" y="19"/>
                    <a:pt x="104" y="17"/>
                  </a:cubicBezTo>
                  <a:cubicBezTo>
                    <a:pt x="95" y="15"/>
                    <a:pt x="83" y="10"/>
                    <a:pt x="75" y="9"/>
                  </a:cubicBezTo>
                  <a:cubicBezTo>
                    <a:pt x="69" y="8"/>
                    <a:pt x="64" y="7"/>
                    <a:pt x="59" y="7"/>
                  </a:cubicBezTo>
                  <a:cubicBezTo>
                    <a:pt x="58" y="7"/>
                    <a:pt x="57" y="7"/>
                    <a:pt x="56" y="7"/>
                  </a:cubicBezTo>
                  <a:cubicBezTo>
                    <a:pt x="49" y="7"/>
                    <a:pt x="48" y="11"/>
                    <a:pt x="44" y="14"/>
                  </a:cubicBezTo>
                  <a:cubicBezTo>
                    <a:pt x="42" y="16"/>
                    <a:pt x="41" y="16"/>
                    <a:pt x="39" y="16"/>
                  </a:cubicBezTo>
                  <a:cubicBezTo>
                    <a:pt x="37" y="16"/>
                    <a:pt x="35" y="15"/>
                    <a:pt x="32" y="14"/>
                  </a:cubicBezTo>
                  <a:cubicBezTo>
                    <a:pt x="27" y="10"/>
                    <a:pt x="28" y="9"/>
                    <a:pt x="28" y="4"/>
                  </a:cubicBezTo>
                  <a:cubicBezTo>
                    <a:pt x="28" y="1"/>
                    <a:pt x="24"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1" name="Freeform 62"/>
            <p:cNvSpPr>
              <a:spLocks/>
            </p:cNvSpPr>
            <p:nvPr/>
          </p:nvSpPr>
          <p:spPr bwMode="auto">
            <a:xfrm>
              <a:off x="10582275" y="4278313"/>
              <a:ext cx="153988" cy="57150"/>
            </a:xfrm>
            <a:custGeom>
              <a:avLst/>
              <a:gdLst>
                <a:gd name="T0" fmla="*/ 33 w 41"/>
                <a:gd name="T1" fmla="*/ 0 h 15"/>
                <a:gd name="T2" fmla="*/ 27 w 41"/>
                <a:gd name="T3" fmla="*/ 3 h 15"/>
                <a:gd name="T4" fmla="*/ 17 w 41"/>
                <a:gd name="T5" fmla="*/ 8 h 15"/>
                <a:gd name="T6" fmla="*/ 4 w 41"/>
                <a:gd name="T7" fmla="*/ 11 h 15"/>
                <a:gd name="T8" fmla="*/ 14 w 41"/>
                <a:gd name="T9" fmla="*/ 15 h 15"/>
                <a:gd name="T10" fmla="*/ 15 w 41"/>
                <a:gd name="T11" fmla="*/ 15 h 15"/>
                <a:gd name="T12" fmla="*/ 34 w 41"/>
                <a:gd name="T13" fmla="*/ 7 h 15"/>
                <a:gd name="T14" fmla="*/ 36 w 41"/>
                <a:gd name="T15" fmla="*/ 2 h 15"/>
                <a:gd name="T16" fmla="*/ 33 w 41"/>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5">
                  <a:moveTo>
                    <a:pt x="33" y="0"/>
                  </a:moveTo>
                  <a:cubicBezTo>
                    <a:pt x="32" y="0"/>
                    <a:pt x="30" y="1"/>
                    <a:pt x="27" y="3"/>
                  </a:cubicBezTo>
                  <a:cubicBezTo>
                    <a:pt x="22" y="7"/>
                    <a:pt x="24" y="7"/>
                    <a:pt x="17" y="8"/>
                  </a:cubicBezTo>
                  <a:cubicBezTo>
                    <a:pt x="10" y="9"/>
                    <a:pt x="8" y="11"/>
                    <a:pt x="4" y="11"/>
                  </a:cubicBezTo>
                  <a:cubicBezTo>
                    <a:pt x="0" y="11"/>
                    <a:pt x="6" y="15"/>
                    <a:pt x="14" y="15"/>
                  </a:cubicBezTo>
                  <a:cubicBezTo>
                    <a:pt x="14" y="15"/>
                    <a:pt x="15" y="15"/>
                    <a:pt x="15" y="15"/>
                  </a:cubicBezTo>
                  <a:cubicBezTo>
                    <a:pt x="19" y="14"/>
                    <a:pt x="32" y="9"/>
                    <a:pt x="34" y="7"/>
                  </a:cubicBezTo>
                  <a:cubicBezTo>
                    <a:pt x="36" y="6"/>
                    <a:pt x="41" y="6"/>
                    <a:pt x="36" y="2"/>
                  </a:cubicBezTo>
                  <a:cubicBezTo>
                    <a:pt x="35" y="1"/>
                    <a:pt x="34" y="0"/>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2" name="Freeform 63"/>
            <p:cNvSpPr>
              <a:spLocks/>
            </p:cNvSpPr>
            <p:nvPr/>
          </p:nvSpPr>
          <p:spPr bwMode="auto">
            <a:xfrm>
              <a:off x="10780713" y="4324350"/>
              <a:ext cx="66675" cy="36513"/>
            </a:xfrm>
            <a:custGeom>
              <a:avLst/>
              <a:gdLst>
                <a:gd name="T0" fmla="*/ 1 w 18"/>
                <a:gd name="T1" fmla="*/ 0 h 10"/>
                <a:gd name="T2" fmla="*/ 1 w 18"/>
                <a:gd name="T3" fmla="*/ 3 h 10"/>
                <a:gd name="T4" fmla="*/ 8 w 18"/>
                <a:gd name="T5" fmla="*/ 8 h 10"/>
                <a:gd name="T6" fmla="*/ 15 w 18"/>
                <a:gd name="T7" fmla="*/ 10 h 10"/>
                <a:gd name="T8" fmla="*/ 16 w 18"/>
                <a:gd name="T9" fmla="*/ 8 h 10"/>
                <a:gd name="T10" fmla="*/ 6 w 18"/>
                <a:gd name="T11" fmla="*/ 2 h 10"/>
                <a:gd name="T12" fmla="*/ 1 w 18"/>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 y="0"/>
                  </a:moveTo>
                  <a:cubicBezTo>
                    <a:pt x="0" y="0"/>
                    <a:pt x="1" y="1"/>
                    <a:pt x="1" y="3"/>
                  </a:cubicBezTo>
                  <a:cubicBezTo>
                    <a:pt x="2" y="6"/>
                    <a:pt x="3" y="7"/>
                    <a:pt x="8" y="8"/>
                  </a:cubicBezTo>
                  <a:cubicBezTo>
                    <a:pt x="11" y="9"/>
                    <a:pt x="13" y="10"/>
                    <a:pt x="15" y="10"/>
                  </a:cubicBezTo>
                  <a:cubicBezTo>
                    <a:pt x="15" y="10"/>
                    <a:pt x="16" y="9"/>
                    <a:pt x="16" y="8"/>
                  </a:cubicBezTo>
                  <a:cubicBezTo>
                    <a:pt x="18" y="6"/>
                    <a:pt x="12" y="6"/>
                    <a:pt x="6" y="2"/>
                  </a:cubicBezTo>
                  <a:cubicBezTo>
                    <a:pt x="3"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3" name="Freeform 64"/>
            <p:cNvSpPr>
              <a:spLocks/>
            </p:cNvSpPr>
            <p:nvPr/>
          </p:nvSpPr>
          <p:spPr bwMode="auto">
            <a:xfrm>
              <a:off x="11072813" y="4681538"/>
              <a:ext cx="120650" cy="58738"/>
            </a:xfrm>
            <a:custGeom>
              <a:avLst/>
              <a:gdLst>
                <a:gd name="T0" fmla="*/ 3 w 32"/>
                <a:gd name="T1" fmla="*/ 0 h 16"/>
                <a:gd name="T2" fmla="*/ 2 w 32"/>
                <a:gd name="T3" fmla="*/ 0 h 16"/>
                <a:gd name="T4" fmla="*/ 10 w 32"/>
                <a:gd name="T5" fmla="*/ 10 h 16"/>
                <a:gd name="T6" fmla="*/ 26 w 32"/>
                <a:gd name="T7" fmla="*/ 16 h 16"/>
                <a:gd name="T8" fmla="*/ 27 w 32"/>
                <a:gd name="T9" fmla="*/ 16 h 16"/>
                <a:gd name="T10" fmla="*/ 26 w 32"/>
                <a:gd name="T11" fmla="*/ 12 h 16"/>
                <a:gd name="T12" fmla="*/ 13 w 32"/>
                <a:gd name="T13" fmla="*/ 6 h 16"/>
                <a:gd name="T14" fmla="*/ 3 w 3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6">
                  <a:moveTo>
                    <a:pt x="3" y="0"/>
                  </a:moveTo>
                  <a:cubicBezTo>
                    <a:pt x="3" y="0"/>
                    <a:pt x="3" y="0"/>
                    <a:pt x="2" y="0"/>
                  </a:cubicBezTo>
                  <a:cubicBezTo>
                    <a:pt x="0" y="1"/>
                    <a:pt x="5" y="7"/>
                    <a:pt x="10" y="10"/>
                  </a:cubicBezTo>
                  <a:cubicBezTo>
                    <a:pt x="18" y="14"/>
                    <a:pt x="20" y="15"/>
                    <a:pt x="26" y="16"/>
                  </a:cubicBezTo>
                  <a:cubicBezTo>
                    <a:pt x="26" y="16"/>
                    <a:pt x="27" y="16"/>
                    <a:pt x="27" y="16"/>
                  </a:cubicBezTo>
                  <a:cubicBezTo>
                    <a:pt x="31" y="16"/>
                    <a:pt x="32" y="13"/>
                    <a:pt x="26" y="12"/>
                  </a:cubicBezTo>
                  <a:cubicBezTo>
                    <a:pt x="20" y="10"/>
                    <a:pt x="19" y="10"/>
                    <a:pt x="13" y="6"/>
                  </a:cubicBezTo>
                  <a:cubicBezTo>
                    <a:pt x="7" y="2"/>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4" name="Freeform 65"/>
            <p:cNvSpPr>
              <a:spLocks/>
            </p:cNvSpPr>
            <p:nvPr/>
          </p:nvSpPr>
          <p:spPr bwMode="auto">
            <a:xfrm>
              <a:off x="11361738" y="5019675"/>
              <a:ext cx="225425" cy="179388"/>
            </a:xfrm>
            <a:custGeom>
              <a:avLst/>
              <a:gdLst>
                <a:gd name="T0" fmla="*/ 6 w 60"/>
                <a:gd name="T1" fmla="*/ 0 h 48"/>
                <a:gd name="T2" fmla="*/ 4 w 60"/>
                <a:gd name="T3" fmla="*/ 1 h 48"/>
                <a:gd name="T4" fmla="*/ 12 w 60"/>
                <a:gd name="T5" fmla="*/ 9 h 48"/>
                <a:gd name="T6" fmla="*/ 19 w 60"/>
                <a:gd name="T7" fmla="*/ 17 h 48"/>
                <a:gd name="T8" fmla="*/ 21 w 60"/>
                <a:gd name="T9" fmla="*/ 31 h 48"/>
                <a:gd name="T10" fmla="*/ 18 w 60"/>
                <a:gd name="T11" fmla="*/ 34 h 48"/>
                <a:gd name="T12" fmla="*/ 25 w 60"/>
                <a:gd name="T13" fmla="*/ 43 h 48"/>
                <a:gd name="T14" fmla="*/ 27 w 60"/>
                <a:gd name="T15" fmla="*/ 48 h 48"/>
                <a:gd name="T16" fmla="*/ 30 w 60"/>
                <a:gd name="T17" fmla="*/ 48 h 48"/>
                <a:gd name="T18" fmla="*/ 38 w 60"/>
                <a:gd name="T19" fmla="*/ 44 h 48"/>
                <a:gd name="T20" fmla="*/ 45 w 60"/>
                <a:gd name="T21" fmla="*/ 36 h 48"/>
                <a:gd name="T22" fmla="*/ 57 w 60"/>
                <a:gd name="T23" fmla="*/ 28 h 48"/>
                <a:gd name="T24" fmla="*/ 56 w 60"/>
                <a:gd name="T25" fmla="*/ 23 h 48"/>
                <a:gd name="T26" fmla="*/ 51 w 60"/>
                <a:gd name="T27" fmla="*/ 25 h 48"/>
                <a:gd name="T28" fmla="*/ 45 w 60"/>
                <a:gd name="T29" fmla="*/ 26 h 48"/>
                <a:gd name="T30" fmla="*/ 37 w 60"/>
                <a:gd name="T31" fmla="*/ 24 h 48"/>
                <a:gd name="T32" fmla="*/ 28 w 60"/>
                <a:gd name="T33" fmla="*/ 19 h 48"/>
                <a:gd name="T34" fmla="*/ 24 w 60"/>
                <a:gd name="T35" fmla="*/ 11 h 48"/>
                <a:gd name="T36" fmla="*/ 15 w 60"/>
                <a:gd name="T37" fmla="*/ 3 h 48"/>
                <a:gd name="T38" fmla="*/ 6 w 60"/>
                <a:gd name="T3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48">
                  <a:moveTo>
                    <a:pt x="6" y="0"/>
                  </a:moveTo>
                  <a:cubicBezTo>
                    <a:pt x="6" y="0"/>
                    <a:pt x="5" y="0"/>
                    <a:pt x="4" y="1"/>
                  </a:cubicBezTo>
                  <a:cubicBezTo>
                    <a:pt x="0" y="3"/>
                    <a:pt x="7" y="6"/>
                    <a:pt x="12" y="9"/>
                  </a:cubicBezTo>
                  <a:cubicBezTo>
                    <a:pt x="17" y="13"/>
                    <a:pt x="14" y="15"/>
                    <a:pt x="19" y="17"/>
                  </a:cubicBezTo>
                  <a:cubicBezTo>
                    <a:pt x="25" y="19"/>
                    <a:pt x="26" y="29"/>
                    <a:pt x="21" y="31"/>
                  </a:cubicBezTo>
                  <a:cubicBezTo>
                    <a:pt x="16" y="33"/>
                    <a:pt x="13" y="33"/>
                    <a:pt x="18" y="34"/>
                  </a:cubicBezTo>
                  <a:cubicBezTo>
                    <a:pt x="23" y="35"/>
                    <a:pt x="23" y="40"/>
                    <a:pt x="25" y="43"/>
                  </a:cubicBezTo>
                  <a:cubicBezTo>
                    <a:pt x="27" y="45"/>
                    <a:pt x="23" y="47"/>
                    <a:pt x="27" y="48"/>
                  </a:cubicBezTo>
                  <a:cubicBezTo>
                    <a:pt x="28" y="48"/>
                    <a:pt x="29" y="48"/>
                    <a:pt x="30" y="48"/>
                  </a:cubicBezTo>
                  <a:cubicBezTo>
                    <a:pt x="34" y="48"/>
                    <a:pt x="37" y="47"/>
                    <a:pt x="38" y="44"/>
                  </a:cubicBezTo>
                  <a:cubicBezTo>
                    <a:pt x="38" y="41"/>
                    <a:pt x="42" y="39"/>
                    <a:pt x="45" y="36"/>
                  </a:cubicBezTo>
                  <a:cubicBezTo>
                    <a:pt x="47" y="33"/>
                    <a:pt x="53" y="32"/>
                    <a:pt x="57" y="28"/>
                  </a:cubicBezTo>
                  <a:cubicBezTo>
                    <a:pt x="60" y="25"/>
                    <a:pt x="59" y="23"/>
                    <a:pt x="56" y="23"/>
                  </a:cubicBezTo>
                  <a:cubicBezTo>
                    <a:pt x="55" y="23"/>
                    <a:pt x="53" y="24"/>
                    <a:pt x="51" y="25"/>
                  </a:cubicBezTo>
                  <a:cubicBezTo>
                    <a:pt x="49" y="26"/>
                    <a:pt x="46" y="26"/>
                    <a:pt x="45" y="26"/>
                  </a:cubicBezTo>
                  <a:cubicBezTo>
                    <a:pt x="42" y="26"/>
                    <a:pt x="39" y="25"/>
                    <a:pt x="37" y="24"/>
                  </a:cubicBezTo>
                  <a:cubicBezTo>
                    <a:pt x="33" y="22"/>
                    <a:pt x="30" y="19"/>
                    <a:pt x="28" y="19"/>
                  </a:cubicBezTo>
                  <a:cubicBezTo>
                    <a:pt x="26" y="18"/>
                    <a:pt x="24" y="15"/>
                    <a:pt x="24" y="11"/>
                  </a:cubicBezTo>
                  <a:cubicBezTo>
                    <a:pt x="24" y="8"/>
                    <a:pt x="21" y="6"/>
                    <a:pt x="15" y="3"/>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5" name="Freeform 66"/>
            <p:cNvSpPr>
              <a:spLocks/>
            </p:cNvSpPr>
            <p:nvPr/>
          </p:nvSpPr>
          <p:spPr bwMode="auto">
            <a:xfrm>
              <a:off x="11160125" y="5173663"/>
              <a:ext cx="269875" cy="168275"/>
            </a:xfrm>
            <a:custGeom>
              <a:avLst/>
              <a:gdLst>
                <a:gd name="T0" fmla="*/ 56 w 72"/>
                <a:gd name="T1" fmla="*/ 0 h 45"/>
                <a:gd name="T2" fmla="*/ 52 w 72"/>
                <a:gd name="T3" fmla="*/ 6 h 45"/>
                <a:gd name="T4" fmla="*/ 45 w 72"/>
                <a:gd name="T5" fmla="*/ 15 h 45"/>
                <a:gd name="T6" fmla="*/ 22 w 72"/>
                <a:gd name="T7" fmla="*/ 25 h 45"/>
                <a:gd name="T8" fmla="*/ 4 w 72"/>
                <a:gd name="T9" fmla="*/ 36 h 45"/>
                <a:gd name="T10" fmla="*/ 5 w 72"/>
                <a:gd name="T11" fmla="*/ 41 h 45"/>
                <a:gd name="T12" fmla="*/ 5 w 72"/>
                <a:gd name="T13" fmla="*/ 41 h 45"/>
                <a:gd name="T14" fmla="*/ 6 w 72"/>
                <a:gd name="T15" fmla="*/ 41 h 45"/>
                <a:gd name="T16" fmla="*/ 24 w 72"/>
                <a:gd name="T17" fmla="*/ 44 h 45"/>
                <a:gd name="T18" fmla="*/ 26 w 72"/>
                <a:gd name="T19" fmla="*/ 45 h 45"/>
                <a:gd name="T20" fmla="*/ 43 w 72"/>
                <a:gd name="T21" fmla="*/ 32 h 45"/>
                <a:gd name="T22" fmla="*/ 56 w 72"/>
                <a:gd name="T23" fmla="*/ 25 h 45"/>
                <a:gd name="T24" fmla="*/ 64 w 72"/>
                <a:gd name="T25" fmla="*/ 17 h 45"/>
                <a:gd name="T26" fmla="*/ 72 w 72"/>
                <a:gd name="T27" fmla="*/ 5 h 45"/>
                <a:gd name="T28" fmla="*/ 59 w 72"/>
                <a:gd name="T29" fmla="*/ 2 h 45"/>
                <a:gd name="T30" fmla="*/ 56 w 72"/>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45">
                  <a:moveTo>
                    <a:pt x="56" y="0"/>
                  </a:moveTo>
                  <a:cubicBezTo>
                    <a:pt x="53" y="0"/>
                    <a:pt x="52" y="4"/>
                    <a:pt x="52" y="6"/>
                  </a:cubicBezTo>
                  <a:cubicBezTo>
                    <a:pt x="52" y="9"/>
                    <a:pt x="47" y="11"/>
                    <a:pt x="45" y="15"/>
                  </a:cubicBezTo>
                  <a:cubicBezTo>
                    <a:pt x="43" y="20"/>
                    <a:pt x="35" y="24"/>
                    <a:pt x="22" y="25"/>
                  </a:cubicBezTo>
                  <a:cubicBezTo>
                    <a:pt x="9" y="26"/>
                    <a:pt x="9" y="31"/>
                    <a:pt x="4" y="36"/>
                  </a:cubicBezTo>
                  <a:cubicBezTo>
                    <a:pt x="0" y="40"/>
                    <a:pt x="2" y="41"/>
                    <a:pt x="5" y="41"/>
                  </a:cubicBezTo>
                  <a:cubicBezTo>
                    <a:pt x="5" y="41"/>
                    <a:pt x="5" y="41"/>
                    <a:pt x="5" y="41"/>
                  </a:cubicBezTo>
                  <a:cubicBezTo>
                    <a:pt x="6" y="41"/>
                    <a:pt x="6" y="41"/>
                    <a:pt x="6" y="41"/>
                  </a:cubicBezTo>
                  <a:cubicBezTo>
                    <a:pt x="8" y="41"/>
                    <a:pt x="14" y="43"/>
                    <a:pt x="24" y="44"/>
                  </a:cubicBezTo>
                  <a:cubicBezTo>
                    <a:pt x="25" y="45"/>
                    <a:pt x="25" y="45"/>
                    <a:pt x="26" y="45"/>
                  </a:cubicBezTo>
                  <a:cubicBezTo>
                    <a:pt x="35" y="45"/>
                    <a:pt x="40" y="36"/>
                    <a:pt x="43" y="32"/>
                  </a:cubicBezTo>
                  <a:cubicBezTo>
                    <a:pt x="46" y="27"/>
                    <a:pt x="50" y="28"/>
                    <a:pt x="56" y="25"/>
                  </a:cubicBezTo>
                  <a:cubicBezTo>
                    <a:pt x="63" y="22"/>
                    <a:pt x="60" y="19"/>
                    <a:pt x="64" y="17"/>
                  </a:cubicBezTo>
                  <a:cubicBezTo>
                    <a:pt x="71" y="13"/>
                    <a:pt x="72" y="9"/>
                    <a:pt x="72" y="5"/>
                  </a:cubicBezTo>
                  <a:cubicBezTo>
                    <a:pt x="72" y="2"/>
                    <a:pt x="64" y="5"/>
                    <a:pt x="59" y="2"/>
                  </a:cubicBezTo>
                  <a:cubicBezTo>
                    <a:pt x="58" y="1"/>
                    <a:pt x="57"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6" name="Freeform 67"/>
            <p:cNvSpPr>
              <a:spLocks/>
            </p:cNvSpPr>
            <p:nvPr/>
          </p:nvSpPr>
          <p:spPr bwMode="auto">
            <a:xfrm>
              <a:off x="10431463" y="5181600"/>
              <a:ext cx="142875" cy="74613"/>
            </a:xfrm>
            <a:custGeom>
              <a:avLst/>
              <a:gdLst>
                <a:gd name="T0" fmla="*/ 37 w 38"/>
                <a:gd name="T1" fmla="*/ 0 h 20"/>
                <a:gd name="T2" fmla="*/ 30 w 38"/>
                <a:gd name="T3" fmla="*/ 2 h 20"/>
                <a:gd name="T4" fmla="*/ 25 w 38"/>
                <a:gd name="T5" fmla="*/ 3 h 20"/>
                <a:gd name="T6" fmla="*/ 17 w 38"/>
                <a:gd name="T7" fmla="*/ 1 h 20"/>
                <a:gd name="T8" fmla="*/ 8 w 38"/>
                <a:gd name="T9" fmla="*/ 0 h 20"/>
                <a:gd name="T10" fmla="*/ 10 w 38"/>
                <a:gd name="T11" fmla="*/ 9 h 20"/>
                <a:gd name="T12" fmla="*/ 20 w 38"/>
                <a:gd name="T13" fmla="*/ 19 h 20"/>
                <a:gd name="T14" fmla="*/ 24 w 38"/>
                <a:gd name="T15" fmla="*/ 20 h 20"/>
                <a:gd name="T16" fmla="*/ 34 w 38"/>
                <a:gd name="T17" fmla="*/ 15 h 20"/>
                <a:gd name="T18" fmla="*/ 38 w 38"/>
                <a:gd name="T19" fmla="*/ 3 h 20"/>
                <a:gd name="T20" fmla="*/ 37 w 3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37" y="0"/>
                  </a:moveTo>
                  <a:cubicBezTo>
                    <a:pt x="35" y="0"/>
                    <a:pt x="33" y="1"/>
                    <a:pt x="30" y="2"/>
                  </a:cubicBezTo>
                  <a:cubicBezTo>
                    <a:pt x="28" y="3"/>
                    <a:pt x="27" y="3"/>
                    <a:pt x="25" y="3"/>
                  </a:cubicBezTo>
                  <a:cubicBezTo>
                    <a:pt x="23" y="3"/>
                    <a:pt x="21" y="2"/>
                    <a:pt x="17" y="1"/>
                  </a:cubicBezTo>
                  <a:cubicBezTo>
                    <a:pt x="13" y="1"/>
                    <a:pt x="10" y="0"/>
                    <a:pt x="8" y="0"/>
                  </a:cubicBezTo>
                  <a:cubicBezTo>
                    <a:pt x="0" y="0"/>
                    <a:pt x="7" y="7"/>
                    <a:pt x="10" y="9"/>
                  </a:cubicBezTo>
                  <a:cubicBezTo>
                    <a:pt x="14" y="11"/>
                    <a:pt x="15" y="16"/>
                    <a:pt x="20" y="19"/>
                  </a:cubicBezTo>
                  <a:cubicBezTo>
                    <a:pt x="22" y="20"/>
                    <a:pt x="23" y="20"/>
                    <a:pt x="24" y="20"/>
                  </a:cubicBezTo>
                  <a:cubicBezTo>
                    <a:pt x="28" y="20"/>
                    <a:pt x="31" y="17"/>
                    <a:pt x="34" y="15"/>
                  </a:cubicBezTo>
                  <a:cubicBezTo>
                    <a:pt x="37" y="12"/>
                    <a:pt x="38" y="8"/>
                    <a:pt x="38" y="3"/>
                  </a:cubicBezTo>
                  <a:cubicBezTo>
                    <a:pt x="38" y="0"/>
                    <a:pt x="38"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7" name="Freeform 68"/>
            <p:cNvSpPr>
              <a:spLocks/>
            </p:cNvSpPr>
            <p:nvPr/>
          </p:nvSpPr>
          <p:spPr bwMode="auto">
            <a:xfrm>
              <a:off x="9834563" y="4264025"/>
              <a:ext cx="60325" cy="14288"/>
            </a:xfrm>
            <a:custGeom>
              <a:avLst/>
              <a:gdLst>
                <a:gd name="T0" fmla="*/ 10 w 16"/>
                <a:gd name="T1" fmla="*/ 0 h 4"/>
                <a:gd name="T2" fmla="*/ 7 w 16"/>
                <a:gd name="T3" fmla="*/ 1 h 4"/>
                <a:gd name="T4" fmla="*/ 3 w 16"/>
                <a:gd name="T5" fmla="*/ 3 h 4"/>
                <a:gd name="T6" fmla="*/ 9 w 16"/>
                <a:gd name="T7" fmla="*/ 4 h 4"/>
                <a:gd name="T8" fmla="*/ 11 w 16"/>
                <a:gd name="T9" fmla="*/ 4 h 4"/>
                <a:gd name="T10" fmla="*/ 13 w 16"/>
                <a:gd name="T11" fmla="*/ 1 h 4"/>
                <a:gd name="T12" fmla="*/ 10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0" y="0"/>
                  </a:moveTo>
                  <a:cubicBezTo>
                    <a:pt x="9" y="0"/>
                    <a:pt x="8" y="1"/>
                    <a:pt x="7" y="1"/>
                  </a:cubicBezTo>
                  <a:cubicBezTo>
                    <a:pt x="3" y="2"/>
                    <a:pt x="0" y="3"/>
                    <a:pt x="3" y="3"/>
                  </a:cubicBezTo>
                  <a:cubicBezTo>
                    <a:pt x="6" y="3"/>
                    <a:pt x="7" y="4"/>
                    <a:pt x="9" y="4"/>
                  </a:cubicBezTo>
                  <a:cubicBezTo>
                    <a:pt x="9" y="4"/>
                    <a:pt x="10" y="4"/>
                    <a:pt x="11" y="4"/>
                  </a:cubicBezTo>
                  <a:cubicBezTo>
                    <a:pt x="13" y="3"/>
                    <a:pt x="16" y="2"/>
                    <a:pt x="13" y="1"/>
                  </a:cubicBezTo>
                  <a:cubicBezTo>
                    <a:pt x="12" y="1"/>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8" name="Freeform 69"/>
            <p:cNvSpPr>
              <a:spLocks/>
            </p:cNvSpPr>
            <p:nvPr/>
          </p:nvSpPr>
          <p:spPr bwMode="auto">
            <a:xfrm>
              <a:off x="9894888" y="4264025"/>
              <a:ext cx="107950" cy="14288"/>
            </a:xfrm>
            <a:custGeom>
              <a:avLst/>
              <a:gdLst>
                <a:gd name="T0" fmla="*/ 14 w 29"/>
                <a:gd name="T1" fmla="*/ 0 h 4"/>
                <a:gd name="T2" fmla="*/ 6 w 29"/>
                <a:gd name="T3" fmla="*/ 0 h 4"/>
                <a:gd name="T4" fmla="*/ 7 w 29"/>
                <a:gd name="T5" fmla="*/ 3 h 4"/>
                <a:gd name="T6" fmla="*/ 9 w 29"/>
                <a:gd name="T7" fmla="*/ 3 h 4"/>
                <a:gd name="T8" fmla="*/ 13 w 29"/>
                <a:gd name="T9" fmla="*/ 3 h 4"/>
                <a:gd name="T10" fmla="*/ 24 w 29"/>
                <a:gd name="T11" fmla="*/ 4 h 4"/>
                <a:gd name="T12" fmla="*/ 25 w 29"/>
                <a:gd name="T13" fmla="*/ 4 h 4"/>
                <a:gd name="T14" fmla="*/ 21 w 29"/>
                <a:gd name="T15" fmla="*/ 0 h 4"/>
                <a:gd name="T16" fmla="*/ 14 w 29"/>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
                  <a:moveTo>
                    <a:pt x="14" y="0"/>
                  </a:moveTo>
                  <a:cubicBezTo>
                    <a:pt x="12" y="0"/>
                    <a:pt x="10" y="0"/>
                    <a:pt x="6" y="0"/>
                  </a:cubicBezTo>
                  <a:cubicBezTo>
                    <a:pt x="0" y="1"/>
                    <a:pt x="2" y="3"/>
                    <a:pt x="7" y="3"/>
                  </a:cubicBezTo>
                  <a:cubicBezTo>
                    <a:pt x="8" y="3"/>
                    <a:pt x="8" y="3"/>
                    <a:pt x="9" y="3"/>
                  </a:cubicBezTo>
                  <a:cubicBezTo>
                    <a:pt x="11" y="3"/>
                    <a:pt x="12" y="3"/>
                    <a:pt x="13" y="3"/>
                  </a:cubicBezTo>
                  <a:cubicBezTo>
                    <a:pt x="17" y="3"/>
                    <a:pt x="19" y="3"/>
                    <a:pt x="24" y="4"/>
                  </a:cubicBezTo>
                  <a:cubicBezTo>
                    <a:pt x="24" y="4"/>
                    <a:pt x="25" y="4"/>
                    <a:pt x="25" y="4"/>
                  </a:cubicBezTo>
                  <a:cubicBezTo>
                    <a:pt x="29" y="4"/>
                    <a:pt x="26" y="0"/>
                    <a:pt x="21" y="0"/>
                  </a:cubicBezTo>
                  <a:cubicBezTo>
                    <a:pt x="18" y="0"/>
                    <a:pt x="16"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69" name="Freeform 70"/>
            <p:cNvSpPr>
              <a:spLocks/>
            </p:cNvSpPr>
            <p:nvPr/>
          </p:nvSpPr>
          <p:spPr bwMode="auto">
            <a:xfrm>
              <a:off x="11479213" y="4676775"/>
              <a:ext cx="71438" cy="22225"/>
            </a:xfrm>
            <a:custGeom>
              <a:avLst/>
              <a:gdLst>
                <a:gd name="T0" fmla="*/ 16 w 19"/>
                <a:gd name="T1" fmla="*/ 0 h 6"/>
                <a:gd name="T2" fmla="*/ 8 w 19"/>
                <a:gd name="T3" fmla="*/ 2 h 6"/>
                <a:gd name="T4" fmla="*/ 13 w 19"/>
                <a:gd name="T5" fmla="*/ 6 h 6"/>
                <a:gd name="T6" fmla="*/ 18 w 19"/>
                <a:gd name="T7" fmla="*/ 2 h 6"/>
                <a:gd name="T8" fmla="*/ 16 w 19"/>
                <a:gd name="T9" fmla="*/ 0 h 6"/>
              </a:gdLst>
              <a:ahLst/>
              <a:cxnLst>
                <a:cxn ang="0">
                  <a:pos x="T0" y="T1"/>
                </a:cxn>
                <a:cxn ang="0">
                  <a:pos x="T2" y="T3"/>
                </a:cxn>
                <a:cxn ang="0">
                  <a:pos x="T4" y="T5"/>
                </a:cxn>
                <a:cxn ang="0">
                  <a:pos x="T6" y="T7"/>
                </a:cxn>
                <a:cxn ang="0">
                  <a:pos x="T8" y="T9"/>
                </a:cxn>
              </a:cxnLst>
              <a:rect l="0" t="0" r="r" b="b"/>
              <a:pathLst>
                <a:path w="19" h="6">
                  <a:moveTo>
                    <a:pt x="16" y="0"/>
                  </a:moveTo>
                  <a:cubicBezTo>
                    <a:pt x="14" y="0"/>
                    <a:pt x="12" y="1"/>
                    <a:pt x="8" y="2"/>
                  </a:cubicBezTo>
                  <a:cubicBezTo>
                    <a:pt x="0" y="4"/>
                    <a:pt x="9" y="6"/>
                    <a:pt x="13" y="6"/>
                  </a:cubicBezTo>
                  <a:cubicBezTo>
                    <a:pt x="15" y="6"/>
                    <a:pt x="19" y="5"/>
                    <a:pt x="18" y="2"/>
                  </a:cubicBezTo>
                  <a:cubicBezTo>
                    <a:pt x="18" y="1"/>
                    <a:pt x="17"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0" name="Freeform 71"/>
            <p:cNvSpPr>
              <a:spLocks/>
            </p:cNvSpPr>
            <p:nvPr/>
          </p:nvSpPr>
          <p:spPr bwMode="auto">
            <a:xfrm>
              <a:off x="11542713" y="4646613"/>
              <a:ext cx="52388" cy="19050"/>
            </a:xfrm>
            <a:custGeom>
              <a:avLst/>
              <a:gdLst>
                <a:gd name="T0" fmla="*/ 12 w 14"/>
                <a:gd name="T1" fmla="*/ 0 h 5"/>
                <a:gd name="T2" fmla="*/ 0 w 14"/>
                <a:gd name="T3" fmla="*/ 4 h 5"/>
                <a:gd name="T4" fmla="*/ 3 w 14"/>
                <a:gd name="T5" fmla="*/ 5 h 5"/>
                <a:gd name="T6" fmla="*/ 11 w 14"/>
                <a:gd name="T7" fmla="*/ 4 h 5"/>
                <a:gd name="T8" fmla="*/ 13 w 14"/>
                <a:gd name="T9" fmla="*/ 0 h 5"/>
                <a:gd name="T10" fmla="*/ 12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12" y="0"/>
                  </a:moveTo>
                  <a:cubicBezTo>
                    <a:pt x="9" y="0"/>
                    <a:pt x="2" y="1"/>
                    <a:pt x="0" y="4"/>
                  </a:cubicBezTo>
                  <a:cubicBezTo>
                    <a:pt x="0" y="5"/>
                    <a:pt x="1" y="5"/>
                    <a:pt x="3" y="5"/>
                  </a:cubicBezTo>
                  <a:cubicBezTo>
                    <a:pt x="5" y="5"/>
                    <a:pt x="9" y="4"/>
                    <a:pt x="11" y="4"/>
                  </a:cubicBezTo>
                  <a:cubicBezTo>
                    <a:pt x="14" y="3"/>
                    <a:pt x="14" y="0"/>
                    <a:pt x="13" y="0"/>
                  </a:cubicBezTo>
                  <a:cubicBezTo>
                    <a:pt x="13" y="0"/>
                    <a:pt x="12"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1" name="Freeform 72"/>
            <p:cNvSpPr>
              <a:spLocks/>
            </p:cNvSpPr>
            <p:nvPr/>
          </p:nvSpPr>
          <p:spPr bwMode="auto">
            <a:xfrm>
              <a:off x="11163300" y="4530725"/>
              <a:ext cx="30163" cy="25400"/>
            </a:xfrm>
            <a:custGeom>
              <a:avLst/>
              <a:gdLst>
                <a:gd name="T0" fmla="*/ 5 w 8"/>
                <a:gd name="T1" fmla="*/ 0 h 7"/>
                <a:gd name="T2" fmla="*/ 2 w 8"/>
                <a:gd name="T3" fmla="*/ 5 h 7"/>
                <a:gd name="T4" fmla="*/ 5 w 8"/>
                <a:gd name="T5" fmla="*/ 7 h 7"/>
                <a:gd name="T6" fmla="*/ 8 w 8"/>
                <a:gd name="T7" fmla="*/ 3 h 7"/>
                <a:gd name="T8" fmla="*/ 5 w 8"/>
                <a:gd name="T9" fmla="*/ 0 h 7"/>
              </a:gdLst>
              <a:ahLst/>
              <a:cxnLst>
                <a:cxn ang="0">
                  <a:pos x="T0" y="T1"/>
                </a:cxn>
                <a:cxn ang="0">
                  <a:pos x="T2" y="T3"/>
                </a:cxn>
                <a:cxn ang="0">
                  <a:pos x="T4" y="T5"/>
                </a:cxn>
                <a:cxn ang="0">
                  <a:pos x="T6" y="T7"/>
                </a:cxn>
                <a:cxn ang="0">
                  <a:pos x="T8" y="T9"/>
                </a:cxn>
              </a:cxnLst>
              <a:rect l="0" t="0" r="r" b="b"/>
              <a:pathLst>
                <a:path w="8" h="7">
                  <a:moveTo>
                    <a:pt x="5" y="0"/>
                  </a:moveTo>
                  <a:cubicBezTo>
                    <a:pt x="4" y="0"/>
                    <a:pt x="0" y="2"/>
                    <a:pt x="2" y="5"/>
                  </a:cubicBezTo>
                  <a:cubicBezTo>
                    <a:pt x="3" y="6"/>
                    <a:pt x="4" y="7"/>
                    <a:pt x="5" y="7"/>
                  </a:cubicBezTo>
                  <a:cubicBezTo>
                    <a:pt x="7" y="7"/>
                    <a:pt x="8" y="5"/>
                    <a:pt x="8" y="3"/>
                  </a:cubicBezTo>
                  <a:cubicBezTo>
                    <a:pt x="8"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2" name="Freeform 73"/>
            <p:cNvSpPr>
              <a:spLocks/>
            </p:cNvSpPr>
            <p:nvPr/>
          </p:nvSpPr>
          <p:spPr bwMode="auto">
            <a:xfrm>
              <a:off x="10948988" y="4395788"/>
              <a:ext cx="65088" cy="11113"/>
            </a:xfrm>
            <a:custGeom>
              <a:avLst/>
              <a:gdLst>
                <a:gd name="T0" fmla="*/ 4 w 17"/>
                <a:gd name="T1" fmla="*/ 0 h 3"/>
                <a:gd name="T2" fmla="*/ 9 w 17"/>
                <a:gd name="T3" fmla="*/ 3 h 3"/>
                <a:gd name="T4" fmla="*/ 15 w 17"/>
                <a:gd name="T5" fmla="*/ 2 h 3"/>
                <a:gd name="T6" fmla="*/ 4 w 17"/>
                <a:gd name="T7" fmla="*/ 0 h 3"/>
              </a:gdLst>
              <a:ahLst/>
              <a:cxnLst>
                <a:cxn ang="0">
                  <a:pos x="T0" y="T1"/>
                </a:cxn>
                <a:cxn ang="0">
                  <a:pos x="T2" y="T3"/>
                </a:cxn>
                <a:cxn ang="0">
                  <a:pos x="T4" y="T5"/>
                </a:cxn>
                <a:cxn ang="0">
                  <a:pos x="T6" y="T7"/>
                </a:cxn>
              </a:cxnLst>
              <a:rect l="0" t="0" r="r" b="b"/>
              <a:pathLst>
                <a:path w="17" h="3">
                  <a:moveTo>
                    <a:pt x="4" y="0"/>
                  </a:moveTo>
                  <a:cubicBezTo>
                    <a:pt x="0" y="0"/>
                    <a:pt x="4" y="3"/>
                    <a:pt x="9" y="3"/>
                  </a:cubicBezTo>
                  <a:cubicBezTo>
                    <a:pt x="9" y="3"/>
                    <a:pt x="17" y="3"/>
                    <a:pt x="15" y="2"/>
                  </a:cubicBezTo>
                  <a:cubicBezTo>
                    <a:pt x="13" y="0"/>
                    <a:pt x="8"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3" name="Freeform 74"/>
            <p:cNvSpPr>
              <a:spLocks/>
            </p:cNvSpPr>
            <p:nvPr/>
          </p:nvSpPr>
          <p:spPr bwMode="auto">
            <a:xfrm>
              <a:off x="11001375" y="4432300"/>
              <a:ext cx="34925" cy="11113"/>
            </a:xfrm>
            <a:custGeom>
              <a:avLst/>
              <a:gdLst>
                <a:gd name="T0" fmla="*/ 2 w 9"/>
                <a:gd name="T1" fmla="*/ 0 h 3"/>
                <a:gd name="T2" fmla="*/ 1 w 9"/>
                <a:gd name="T3" fmla="*/ 0 h 3"/>
                <a:gd name="T4" fmla="*/ 8 w 9"/>
                <a:gd name="T5" fmla="*/ 3 h 3"/>
                <a:gd name="T6" fmla="*/ 6 w 9"/>
                <a:gd name="T7" fmla="*/ 0 h 3"/>
                <a:gd name="T8" fmla="*/ 2 w 9"/>
                <a:gd name="T9" fmla="*/ 0 h 3"/>
              </a:gdLst>
              <a:ahLst/>
              <a:cxnLst>
                <a:cxn ang="0">
                  <a:pos x="T0" y="T1"/>
                </a:cxn>
                <a:cxn ang="0">
                  <a:pos x="T2" y="T3"/>
                </a:cxn>
                <a:cxn ang="0">
                  <a:pos x="T4" y="T5"/>
                </a:cxn>
                <a:cxn ang="0">
                  <a:pos x="T6" y="T7"/>
                </a:cxn>
                <a:cxn ang="0">
                  <a:pos x="T8" y="T9"/>
                </a:cxn>
              </a:cxnLst>
              <a:rect l="0" t="0" r="r" b="b"/>
              <a:pathLst>
                <a:path w="9" h="3">
                  <a:moveTo>
                    <a:pt x="2" y="0"/>
                  </a:moveTo>
                  <a:cubicBezTo>
                    <a:pt x="1" y="0"/>
                    <a:pt x="0" y="0"/>
                    <a:pt x="1" y="0"/>
                  </a:cubicBezTo>
                  <a:cubicBezTo>
                    <a:pt x="2" y="3"/>
                    <a:pt x="8" y="3"/>
                    <a:pt x="8" y="3"/>
                  </a:cubicBezTo>
                  <a:cubicBezTo>
                    <a:pt x="8" y="3"/>
                    <a:pt x="9" y="1"/>
                    <a:pt x="6" y="0"/>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4" name="Freeform 75"/>
            <p:cNvSpPr>
              <a:spLocks/>
            </p:cNvSpPr>
            <p:nvPr/>
          </p:nvSpPr>
          <p:spPr bwMode="auto">
            <a:xfrm>
              <a:off x="10874375" y="4387850"/>
              <a:ext cx="22225" cy="11113"/>
            </a:xfrm>
            <a:custGeom>
              <a:avLst/>
              <a:gdLst>
                <a:gd name="T0" fmla="*/ 3 w 6"/>
                <a:gd name="T1" fmla="*/ 0 h 3"/>
                <a:gd name="T2" fmla="*/ 2 w 6"/>
                <a:gd name="T3" fmla="*/ 0 h 3"/>
                <a:gd name="T4" fmla="*/ 3 w 6"/>
                <a:gd name="T5" fmla="*/ 3 h 3"/>
                <a:gd name="T6" fmla="*/ 5 w 6"/>
                <a:gd name="T7" fmla="*/ 3 h 3"/>
                <a:gd name="T8" fmla="*/ 6 w 6"/>
                <a:gd name="T9" fmla="*/ 2 h 3"/>
                <a:gd name="T10" fmla="*/ 3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3" y="0"/>
                  </a:moveTo>
                  <a:cubicBezTo>
                    <a:pt x="3" y="0"/>
                    <a:pt x="2" y="0"/>
                    <a:pt x="2" y="0"/>
                  </a:cubicBezTo>
                  <a:cubicBezTo>
                    <a:pt x="0" y="1"/>
                    <a:pt x="0" y="2"/>
                    <a:pt x="3" y="3"/>
                  </a:cubicBezTo>
                  <a:cubicBezTo>
                    <a:pt x="3" y="3"/>
                    <a:pt x="4" y="3"/>
                    <a:pt x="5" y="3"/>
                  </a:cubicBezTo>
                  <a:cubicBezTo>
                    <a:pt x="6" y="3"/>
                    <a:pt x="6" y="3"/>
                    <a:pt x="6" y="2"/>
                  </a:cubicBezTo>
                  <a:cubicBezTo>
                    <a:pt x="6" y="1"/>
                    <a:pt x="5"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5" name="Freeform 76"/>
            <p:cNvSpPr>
              <a:spLocks/>
            </p:cNvSpPr>
            <p:nvPr/>
          </p:nvSpPr>
          <p:spPr bwMode="auto">
            <a:xfrm>
              <a:off x="9867900" y="4143375"/>
              <a:ext cx="68263" cy="52388"/>
            </a:xfrm>
            <a:custGeom>
              <a:avLst/>
              <a:gdLst>
                <a:gd name="T0" fmla="*/ 10 w 18"/>
                <a:gd name="T1" fmla="*/ 0 h 14"/>
                <a:gd name="T2" fmla="*/ 6 w 18"/>
                <a:gd name="T3" fmla="*/ 2 h 14"/>
                <a:gd name="T4" fmla="*/ 7 w 18"/>
                <a:gd name="T5" fmla="*/ 11 h 14"/>
                <a:gd name="T6" fmla="*/ 10 w 18"/>
                <a:gd name="T7" fmla="*/ 14 h 14"/>
                <a:gd name="T8" fmla="*/ 14 w 18"/>
                <a:gd name="T9" fmla="*/ 11 h 14"/>
                <a:gd name="T10" fmla="*/ 13 w 18"/>
                <a:gd name="T11" fmla="*/ 3 h 14"/>
                <a:gd name="T12" fmla="*/ 10 w 1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8" h="14">
                  <a:moveTo>
                    <a:pt x="10" y="0"/>
                  </a:moveTo>
                  <a:cubicBezTo>
                    <a:pt x="9" y="0"/>
                    <a:pt x="8" y="0"/>
                    <a:pt x="6" y="2"/>
                  </a:cubicBezTo>
                  <a:cubicBezTo>
                    <a:pt x="0" y="6"/>
                    <a:pt x="4" y="8"/>
                    <a:pt x="7" y="11"/>
                  </a:cubicBezTo>
                  <a:cubicBezTo>
                    <a:pt x="8" y="13"/>
                    <a:pt x="9" y="14"/>
                    <a:pt x="10" y="14"/>
                  </a:cubicBezTo>
                  <a:cubicBezTo>
                    <a:pt x="11" y="14"/>
                    <a:pt x="12" y="13"/>
                    <a:pt x="14" y="11"/>
                  </a:cubicBezTo>
                  <a:cubicBezTo>
                    <a:pt x="18" y="8"/>
                    <a:pt x="16" y="7"/>
                    <a:pt x="13" y="3"/>
                  </a:cubicBezTo>
                  <a:cubicBezTo>
                    <a:pt x="12" y="1"/>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6" name="Freeform 77"/>
            <p:cNvSpPr>
              <a:spLocks/>
            </p:cNvSpPr>
            <p:nvPr/>
          </p:nvSpPr>
          <p:spPr bwMode="auto">
            <a:xfrm>
              <a:off x="9710738" y="3973513"/>
              <a:ext cx="142875" cy="82550"/>
            </a:xfrm>
            <a:custGeom>
              <a:avLst/>
              <a:gdLst>
                <a:gd name="T0" fmla="*/ 33 w 38"/>
                <a:gd name="T1" fmla="*/ 0 h 22"/>
                <a:gd name="T2" fmla="*/ 28 w 38"/>
                <a:gd name="T3" fmla="*/ 2 h 22"/>
                <a:gd name="T4" fmla="*/ 9 w 38"/>
                <a:gd name="T5" fmla="*/ 5 h 22"/>
                <a:gd name="T6" fmla="*/ 9 w 38"/>
                <a:gd name="T7" fmla="*/ 12 h 22"/>
                <a:gd name="T8" fmla="*/ 18 w 38"/>
                <a:gd name="T9" fmla="*/ 15 h 22"/>
                <a:gd name="T10" fmla="*/ 26 w 38"/>
                <a:gd name="T11" fmla="*/ 21 h 22"/>
                <a:gd name="T12" fmla="*/ 29 w 38"/>
                <a:gd name="T13" fmla="*/ 22 h 22"/>
                <a:gd name="T14" fmla="*/ 32 w 38"/>
                <a:gd name="T15" fmla="*/ 18 h 22"/>
                <a:gd name="T16" fmla="*/ 33 w 38"/>
                <a:gd name="T17" fmla="*/ 13 h 22"/>
                <a:gd name="T18" fmla="*/ 36 w 38"/>
                <a:gd name="T19" fmla="*/ 3 h 22"/>
                <a:gd name="T20" fmla="*/ 33 w 38"/>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2">
                  <a:moveTo>
                    <a:pt x="33" y="0"/>
                  </a:moveTo>
                  <a:cubicBezTo>
                    <a:pt x="32" y="0"/>
                    <a:pt x="30" y="0"/>
                    <a:pt x="28" y="2"/>
                  </a:cubicBezTo>
                  <a:cubicBezTo>
                    <a:pt x="20" y="5"/>
                    <a:pt x="17" y="3"/>
                    <a:pt x="9" y="5"/>
                  </a:cubicBezTo>
                  <a:cubicBezTo>
                    <a:pt x="2" y="7"/>
                    <a:pt x="0" y="11"/>
                    <a:pt x="9" y="12"/>
                  </a:cubicBezTo>
                  <a:cubicBezTo>
                    <a:pt x="17" y="12"/>
                    <a:pt x="20" y="12"/>
                    <a:pt x="18" y="15"/>
                  </a:cubicBezTo>
                  <a:cubicBezTo>
                    <a:pt x="16" y="19"/>
                    <a:pt x="22" y="19"/>
                    <a:pt x="26" y="21"/>
                  </a:cubicBezTo>
                  <a:cubicBezTo>
                    <a:pt x="27" y="22"/>
                    <a:pt x="28" y="22"/>
                    <a:pt x="29" y="22"/>
                  </a:cubicBezTo>
                  <a:cubicBezTo>
                    <a:pt x="31" y="22"/>
                    <a:pt x="33" y="20"/>
                    <a:pt x="32" y="18"/>
                  </a:cubicBezTo>
                  <a:cubicBezTo>
                    <a:pt x="31" y="16"/>
                    <a:pt x="31" y="16"/>
                    <a:pt x="33" y="13"/>
                  </a:cubicBezTo>
                  <a:cubicBezTo>
                    <a:pt x="35" y="10"/>
                    <a:pt x="38" y="6"/>
                    <a:pt x="36" y="3"/>
                  </a:cubicBezTo>
                  <a:cubicBezTo>
                    <a:pt x="35" y="2"/>
                    <a:pt x="35" y="0"/>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7" name="Freeform 78"/>
            <p:cNvSpPr>
              <a:spLocks/>
            </p:cNvSpPr>
            <p:nvPr/>
          </p:nvSpPr>
          <p:spPr bwMode="auto">
            <a:xfrm>
              <a:off x="9625013" y="3759200"/>
              <a:ext cx="153988" cy="128588"/>
            </a:xfrm>
            <a:custGeom>
              <a:avLst/>
              <a:gdLst>
                <a:gd name="T0" fmla="*/ 16 w 41"/>
                <a:gd name="T1" fmla="*/ 0 h 34"/>
                <a:gd name="T2" fmla="*/ 9 w 41"/>
                <a:gd name="T3" fmla="*/ 4 h 34"/>
                <a:gd name="T4" fmla="*/ 8 w 41"/>
                <a:gd name="T5" fmla="*/ 14 h 34"/>
                <a:gd name="T6" fmla="*/ 3 w 41"/>
                <a:gd name="T7" fmla="*/ 18 h 34"/>
                <a:gd name="T8" fmla="*/ 11 w 41"/>
                <a:gd name="T9" fmla="*/ 28 h 34"/>
                <a:gd name="T10" fmla="*/ 14 w 41"/>
                <a:gd name="T11" fmla="*/ 31 h 34"/>
                <a:gd name="T12" fmla="*/ 19 w 41"/>
                <a:gd name="T13" fmla="*/ 30 h 34"/>
                <a:gd name="T14" fmla="*/ 25 w 41"/>
                <a:gd name="T15" fmla="*/ 30 h 34"/>
                <a:gd name="T16" fmla="*/ 34 w 41"/>
                <a:gd name="T17" fmla="*/ 32 h 34"/>
                <a:gd name="T18" fmla="*/ 38 w 41"/>
                <a:gd name="T19" fmla="*/ 34 h 34"/>
                <a:gd name="T20" fmla="*/ 40 w 41"/>
                <a:gd name="T21" fmla="*/ 31 h 34"/>
                <a:gd name="T22" fmla="*/ 30 w 41"/>
                <a:gd name="T23" fmla="*/ 26 h 34"/>
                <a:gd name="T24" fmla="*/ 29 w 41"/>
                <a:gd name="T25" fmla="*/ 26 h 34"/>
                <a:gd name="T26" fmla="*/ 25 w 41"/>
                <a:gd name="T27" fmla="*/ 26 h 34"/>
                <a:gd name="T28" fmla="*/ 16 w 41"/>
                <a:gd name="T29" fmla="*/ 23 h 34"/>
                <a:gd name="T30" fmla="*/ 24 w 41"/>
                <a:gd name="T31" fmla="*/ 11 h 34"/>
                <a:gd name="T32" fmla="*/ 24 w 41"/>
                <a:gd name="T33" fmla="*/ 4 h 34"/>
                <a:gd name="T34" fmla="*/ 18 w 41"/>
                <a:gd name="T35" fmla="*/ 0 h 34"/>
                <a:gd name="T36" fmla="*/ 16 w 41"/>
                <a:gd name="T3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34">
                  <a:moveTo>
                    <a:pt x="16" y="0"/>
                  </a:moveTo>
                  <a:cubicBezTo>
                    <a:pt x="11" y="0"/>
                    <a:pt x="10" y="2"/>
                    <a:pt x="9" y="4"/>
                  </a:cubicBezTo>
                  <a:cubicBezTo>
                    <a:pt x="7" y="6"/>
                    <a:pt x="8" y="12"/>
                    <a:pt x="8" y="14"/>
                  </a:cubicBezTo>
                  <a:cubicBezTo>
                    <a:pt x="8" y="15"/>
                    <a:pt x="0" y="14"/>
                    <a:pt x="3" y="18"/>
                  </a:cubicBezTo>
                  <a:cubicBezTo>
                    <a:pt x="7" y="22"/>
                    <a:pt x="9" y="25"/>
                    <a:pt x="11" y="28"/>
                  </a:cubicBezTo>
                  <a:cubicBezTo>
                    <a:pt x="12" y="30"/>
                    <a:pt x="13" y="31"/>
                    <a:pt x="14" y="31"/>
                  </a:cubicBezTo>
                  <a:cubicBezTo>
                    <a:pt x="15" y="31"/>
                    <a:pt x="17" y="31"/>
                    <a:pt x="19" y="30"/>
                  </a:cubicBezTo>
                  <a:cubicBezTo>
                    <a:pt x="21" y="30"/>
                    <a:pt x="23" y="30"/>
                    <a:pt x="25" y="30"/>
                  </a:cubicBezTo>
                  <a:cubicBezTo>
                    <a:pt x="27" y="30"/>
                    <a:pt x="30" y="30"/>
                    <a:pt x="34" y="32"/>
                  </a:cubicBezTo>
                  <a:cubicBezTo>
                    <a:pt x="36" y="34"/>
                    <a:pt x="37" y="34"/>
                    <a:pt x="38" y="34"/>
                  </a:cubicBezTo>
                  <a:cubicBezTo>
                    <a:pt x="40" y="34"/>
                    <a:pt x="41" y="33"/>
                    <a:pt x="40" y="31"/>
                  </a:cubicBezTo>
                  <a:cubicBezTo>
                    <a:pt x="39" y="29"/>
                    <a:pt x="35" y="26"/>
                    <a:pt x="30" y="26"/>
                  </a:cubicBezTo>
                  <a:cubicBezTo>
                    <a:pt x="30" y="26"/>
                    <a:pt x="29" y="26"/>
                    <a:pt x="29" y="26"/>
                  </a:cubicBezTo>
                  <a:cubicBezTo>
                    <a:pt x="27" y="26"/>
                    <a:pt x="26" y="26"/>
                    <a:pt x="25" y="26"/>
                  </a:cubicBezTo>
                  <a:cubicBezTo>
                    <a:pt x="21" y="26"/>
                    <a:pt x="17" y="26"/>
                    <a:pt x="16" y="23"/>
                  </a:cubicBezTo>
                  <a:cubicBezTo>
                    <a:pt x="15" y="18"/>
                    <a:pt x="19" y="15"/>
                    <a:pt x="24" y="11"/>
                  </a:cubicBezTo>
                  <a:cubicBezTo>
                    <a:pt x="29" y="8"/>
                    <a:pt x="25" y="8"/>
                    <a:pt x="24" y="4"/>
                  </a:cubicBezTo>
                  <a:cubicBezTo>
                    <a:pt x="23" y="0"/>
                    <a:pt x="25" y="0"/>
                    <a:pt x="18" y="0"/>
                  </a:cubicBezTo>
                  <a:cubicBezTo>
                    <a:pt x="17" y="0"/>
                    <a:pt x="17"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8" name="Freeform 79"/>
            <p:cNvSpPr>
              <a:spLocks/>
            </p:cNvSpPr>
            <p:nvPr/>
          </p:nvSpPr>
          <p:spPr bwMode="auto">
            <a:xfrm>
              <a:off x="9779000" y="3895725"/>
              <a:ext cx="47625" cy="60325"/>
            </a:xfrm>
            <a:custGeom>
              <a:avLst/>
              <a:gdLst>
                <a:gd name="T0" fmla="*/ 11 w 13"/>
                <a:gd name="T1" fmla="*/ 0 h 16"/>
                <a:gd name="T2" fmla="*/ 6 w 13"/>
                <a:gd name="T3" fmla="*/ 1 h 16"/>
                <a:gd name="T4" fmla="*/ 4 w 13"/>
                <a:gd name="T5" fmla="*/ 5 h 16"/>
                <a:gd name="T6" fmla="*/ 6 w 13"/>
                <a:gd name="T7" fmla="*/ 9 h 16"/>
                <a:gd name="T8" fmla="*/ 12 w 13"/>
                <a:gd name="T9" fmla="*/ 16 h 16"/>
                <a:gd name="T10" fmla="*/ 13 w 13"/>
                <a:gd name="T11" fmla="*/ 16 h 16"/>
                <a:gd name="T12" fmla="*/ 13 w 13"/>
                <a:gd name="T13" fmla="*/ 4 h 16"/>
                <a:gd name="T14" fmla="*/ 11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1" y="0"/>
                  </a:moveTo>
                  <a:cubicBezTo>
                    <a:pt x="10" y="0"/>
                    <a:pt x="8" y="0"/>
                    <a:pt x="6" y="1"/>
                  </a:cubicBezTo>
                  <a:cubicBezTo>
                    <a:pt x="0" y="1"/>
                    <a:pt x="2" y="3"/>
                    <a:pt x="4" y="5"/>
                  </a:cubicBezTo>
                  <a:cubicBezTo>
                    <a:pt x="6" y="7"/>
                    <a:pt x="6" y="7"/>
                    <a:pt x="6" y="9"/>
                  </a:cubicBezTo>
                  <a:cubicBezTo>
                    <a:pt x="6" y="13"/>
                    <a:pt x="11" y="16"/>
                    <a:pt x="12" y="16"/>
                  </a:cubicBezTo>
                  <a:cubicBezTo>
                    <a:pt x="13" y="16"/>
                    <a:pt x="13" y="16"/>
                    <a:pt x="13" y="16"/>
                  </a:cubicBezTo>
                  <a:cubicBezTo>
                    <a:pt x="12" y="15"/>
                    <a:pt x="13" y="9"/>
                    <a:pt x="13" y="4"/>
                  </a:cubicBezTo>
                  <a:cubicBezTo>
                    <a:pt x="13" y="1"/>
                    <a:pt x="12"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79" name="Freeform 80"/>
            <p:cNvSpPr>
              <a:spLocks/>
            </p:cNvSpPr>
            <p:nvPr/>
          </p:nvSpPr>
          <p:spPr bwMode="auto">
            <a:xfrm>
              <a:off x="9691688" y="3917950"/>
              <a:ext cx="90488" cy="55563"/>
            </a:xfrm>
            <a:custGeom>
              <a:avLst/>
              <a:gdLst>
                <a:gd name="T0" fmla="*/ 3 w 24"/>
                <a:gd name="T1" fmla="*/ 0 h 15"/>
                <a:gd name="T2" fmla="*/ 1 w 24"/>
                <a:gd name="T3" fmla="*/ 7 h 15"/>
                <a:gd name="T4" fmla="*/ 5 w 24"/>
                <a:gd name="T5" fmla="*/ 13 h 15"/>
                <a:gd name="T6" fmla="*/ 10 w 24"/>
                <a:gd name="T7" fmla="*/ 15 h 15"/>
                <a:gd name="T8" fmla="*/ 16 w 24"/>
                <a:gd name="T9" fmla="*/ 13 h 15"/>
                <a:gd name="T10" fmla="*/ 20 w 24"/>
                <a:gd name="T11" fmla="*/ 6 h 15"/>
                <a:gd name="T12" fmla="*/ 7 w 24"/>
                <a:gd name="T13" fmla="*/ 1 h 15"/>
                <a:gd name="T14" fmla="*/ 3 w 24"/>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3" y="0"/>
                  </a:moveTo>
                  <a:cubicBezTo>
                    <a:pt x="0" y="0"/>
                    <a:pt x="1" y="3"/>
                    <a:pt x="1" y="7"/>
                  </a:cubicBezTo>
                  <a:cubicBezTo>
                    <a:pt x="1" y="9"/>
                    <a:pt x="5" y="10"/>
                    <a:pt x="5" y="13"/>
                  </a:cubicBezTo>
                  <a:cubicBezTo>
                    <a:pt x="6" y="15"/>
                    <a:pt x="8" y="15"/>
                    <a:pt x="10" y="15"/>
                  </a:cubicBezTo>
                  <a:cubicBezTo>
                    <a:pt x="12" y="15"/>
                    <a:pt x="15" y="15"/>
                    <a:pt x="16" y="13"/>
                  </a:cubicBezTo>
                  <a:cubicBezTo>
                    <a:pt x="20" y="10"/>
                    <a:pt x="24" y="8"/>
                    <a:pt x="20" y="6"/>
                  </a:cubicBezTo>
                  <a:cubicBezTo>
                    <a:pt x="16" y="5"/>
                    <a:pt x="14" y="3"/>
                    <a:pt x="7"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0" name="Freeform 81"/>
            <p:cNvSpPr>
              <a:spLocks/>
            </p:cNvSpPr>
            <p:nvPr/>
          </p:nvSpPr>
          <p:spPr bwMode="auto">
            <a:xfrm>
              <a:off x="9542463" y="3932238"/>
              <a:ext cx="88900" cy="68263"/>
            </a:xfrm>
            <a:custGeom>
              <a:avLst/>
              <a:gdLst>
                <a:gd name="T0" fmla="*/ 22 w 24"/>
                <a:gd name="T1" fmla="*/ 0 h 18"/>
                <a:gd name="T2" fmla="*/ 18 w 24"/>
                <a:gd name="T3" fmla="*/ 2 h 18"/>
                <a:gd name="T4" fmla="*/ 11 w 24"/>
                <a:gd name="T5" fmla="*/ 8 h 18"/>
                <a:gd name="T6" fmla="*/ 0 w 24"/>
                <a:gd name="T7" fmla="*/ 15 h 18"/>
                <a:gd name="T8" fmla="*/ 1 w 24"/>
                <a:gd name="T9" fmla="*/ 18 h 18"/>
                <a:gd name="T10" fmla="*/ 6 w 24"/>
                <a:gd name="T11" fmla="*/ 16 h 18"/>
                <a:gd name="T12" fmla="*/ 15 w 24"/>
                <a:gd name="T13" fmla="*/ 11 h 18"/>
                <a:gd name="T14" fmla="*/ 20 w 24"/>
                <a:gd name="T15" fmla="*/ 7 h 18"/>
                <a:gd name="T16" fmla="*/ 24 w 24"/>
                <a:gd name="T17" fmla="*/ 3 h 18"/>
                <a:gd name="T18" fmla="*/ 22 w 24"/>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8">
                  <a:moveTo>
                    <a:pt x="22" y="0"/>
                  </a:moveTo>
                  <a:cubicBezTo>
                    <a:pt x="21" y="0"/>
                    <a:pt x="19" y="1"/>
                    <a:pt x="18" y="2"/>
                  </a:cubicBezTo>
                  <a:cubicBezTo>
                    <a:pt x="15" y="5"/>
                    <a:pt x="13" y="4"/>
                    <a:pt x="11" y="8"/>
                  </a:cubicBezTo>
                  <a:cubicBezTo>
                    <a:pt x="9" y="11"/>
                    <a:pt x="1" y="13"/>
                    <a:pt x="0" y="15"/>
                  </a:cubicBezTo>
                  <a:cubicBezTo>
                    <a:pt x="0" y="17"/>
                    <a:pt x="0" y="18"/>
                    <a:pt x="1" y="18"/>
                  </a:cubicBezTo>
                  <a:cubicBezTo>
                    <a:pt x="2" y="18"/>
                    <a:pt x="3" y="17"/>
                    <a:pt x="6" y="16"/>
                  </a:cubicBezTo>
                  <a:cubicBezTo>
                    <a:pt x="11" y="14"/>
                    <a:pt x="12" y="14"/>
                    <a:pt x="15" y="11"/>
                  </a:cubicBezTo>
                  <a:cubicBezTo>
                    <a:pt x="17" y="9"/>
                    <a:pt x="17" y="8"/>
                    <a:pt x="20" y="7"/>
                  </a:cubicBezTo>
                  <a:cubicBezTo>
                    <a:pt x="24" y="6"/>
                    <a:pt x="24" y="5"/>
                    <a:pt x="24" y="3"/>
                  </a:cubicBezTo>
                  <a:cubicBezTo>
                    <a:pt x="24" y="1"/>
                    <a:pt x="23"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1" name="Freeform 82"/>
            <p:cNvSpPr>
              <a:spLocks/>
            </p:cNvSpPr>
            <p:nvPr/>
          </p:nvSpPr>
          <p:spPr bwMode="auto">
            <a:xfrm>
              <a:off x="9267825" y="3725863"/>
              <a:ext cx="85725" cy="49213"/>
            </a:xfrm>
            <a:custGeom>
              <a:avLst/>
              <a:gdLst>
                <a:gd name="T0" fmla="*/ 19 w 23"/>
                <a:gd name="T1" fmla="*/ 0 h 13"/>
                <a:gd name="T2" fmla="*/ 19 w 23"/>
                <a:gd name="T3" fmla="*/ 0 h 13"/>
                <a:gd name="T4" fmla="*/ 5 w 23"/>
                <a:gd name="T5" fmla="*/ 4 h 13"/>
                <a:gd name="T6" fmla="*/ 1 w 23"/>
                <a:gd name="T7" fmla="*/ 6 h 13"/>
                <a:gd name="T8" fmla="*/ 1 w 23"/>
                <a:gd name="T9" fmla="*/ 10 h 13"/>
                <a:gd name="T10" fmla="*/ 7 w 23"/>
                <a:gd name="T11" fmla="*/ 13 h 13"/>
                <a:gd name="T12" fmla="*/ 10 w 23"/>
                <a:gd name="T13" fmla="*/ 13 h 13"/>
                <a:gd name="T14" fmla="*/ 21 w 23"/>
                <a:gd name="T15" fmla="*/ 9 h 13"/>
                <a:gd name="T16" fmla="*/ 23 w 23"/>
                <a:gd name="T17" fmla="*/ 4 h 13"/>
                <a:gd name="T18" fmla="*/ 19 w 2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19" y="0"/>
                  </a:moveTo>
                  <a:cubicBezTo>
                    <a:pt x="19" y="0"/>
                    <a:pt x="19" y="0"/>
                    <a:pt x="19" y="0"/>
                  </a:cubicBezTo>
                  <a:cubicBezTo>
                    <a:pt x="12" y="1"/>
                    <a:pt x="10" y="2"/>
                    <a:pt x="5" y="4"/>
                  </a:cubicBezTo>
                  <a:cubicBezTo>
                    <a:pt x="2" y="4"/>
                    <a:pt x="1" y="5"/>
                    <a:pt x="1" y="6"/>
                  </a:cubicBezTo>
                  <a:cubicBezTo>
                    <a:pt x="0" y="7"/>
                    <a:pt x="0" y="8"/>
                    <a:pt x="1" y="10"/>
                  </a:cubicBezTo>
                  <a:cubicBezTo>
                    <a:pt x="3" y="12"/>
                    <a:pt x="4" y="13"/>
                    <a:pt x="7" y="13"/>
                  </a:cubicBezTo>
                  <a:cubicBezTo>
                    <a:pt x="8" y="13"/>
                    <a:pt x="9" y="13"/>
                    <a:pt x="10" y="13"/>
                  </a:cubicBezTo>
                  <a:cubicBezTo>
                    <a:pt x="15" y="13"/>
                    <a:pt x="19" y="11"/>
                    <a:pt x="21" y="9"/>
                  </a:cubicBezTo>
                  <a:cubicBezTo>
                    <a:pt x="21" y="7"/>
                    <a:pt x="22" y="5"/>
                    <a:pt x="23" y="4"/>
                  </a:cubicBezTo>
                  <a:cubicBezTo>
                    <a:pt x="23" y="2"/>
                    <a:pt x="22" y="0"/>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2" name="Freeform 83"/>
            <p:cNvSpPr>
              <a:spLocks/>
            </p:cNvSpPr>
            <p:nvPr/>
          </p:nvSpPr>
          <p:spPr bwMode="auto">
            <a:xfrm>
              <a:off x="9658350" y="3594100"/>
              <a:ext cx="63500" cy="76200"/>
            </a:xfrm>
            <a:custGeom>
              <a:avLst/>
              <a:gdLst>
                <a:gd name="T0" fmla="*/ 13 w 17"/>
                <a:gd name="T1" fmla="*/ 0 h 20"/>
                <a:gd name="T2" fmla="*/ 11 w 17"/>
                <a:gd name="T3" fmla="*/ 0 h 20"/>
                <a:gd name="T4" fmla="*/ 4 w 17"/>
                <a:gd name="T5" fmla="*/ 6 h 20"/>
                <a:gd name="T6" fmla="*/ 0 w 17"/>
                <a:gd name="T7" fmla="*/ 15 h 20"/>
                <a:gd name="T8" fmla="*/ 6 w 17"/>
                <a:gd name="T9" fmla="*/ 20 h 20"/>
                <a:gd name="T10" fmla="*/ 11 w 17"/>
                <a:gd name="T11" fmla="*/ 16 h 20"/>
                <a:gd name="T12" fmla="*/ 16 w 17"/>
                <a:gd name="T13" fmla="*/ 5 h 20"/>
                <a:gd name="T14" fmla="*/ 13 w 17"/>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0">
                  <a:moveTo>
                    <a:pt x="13" y="0"/>
                  </a:moveTo>
                  <a:cubicBezTo>
                    <a:pt x="12" y="0"/>
                    <a:pt x="12" y="0"/>
                    <a:pt x="11" y="0"/>
                  </a:cubicBezTo>
                  <a:cubicBezTo>
                    <a:pt x="9" y="1"/>
                    <a:pt x="7" y="4"/>
                    <a:pt x="4" y="6"/>
                  </a:cubicBezTo>
                  <a:cubicBezTo>
                    <a:pt x="0" y="8"/>
                    <a:pt x="0" y="13"/>
                    <a:pt x="0" y="15"/>
                  </a:cubicBezTo>
                  <a:cubicBezTo>
                    <a:pt x="1" y="18"/>
                    <a:pt x="3" y="20"/>
                    <a:pt x="6" y="20"/>
                  </a:cubicBezTo>
                  <a:cubicBezTo>
                    <a:pt x="8" y="20"/>
                    <a:pt x="11" y="18"/>
                    <a:pt x="11" y="16"/>
                  </a:cubicBezTo>
                  <a:cubicBezTo>
                    <a:pt x="10" y="13"/>
                    <a:pt x="14" y="9"/>
                    <a:pt x="16" y="5"/>
                  </a:cubicBezTo>
                  <a:cubicBezTo>
                    <a:pt x="17" y="1"/>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3" name="Freeform 84"/>
            <p:cNvSpPr>
              <a:spLocks/>
            </p:cNvSpPr>
            <p:nvPr/>
          </p:nvSpPr>
          <p:spPr bwMode="auto">
            <a:xfrm>
              <a:off x="9944100" y="3181350"/>
              <a:ext cx="419100" cy="255588"/>
            </a:xfrm>
            <a:custGeom>
              <a:avLst/>
              <a:gdLst>
                <a:gd name="T0" fmla="*/ 100 w 112"/>
                <a:gd name="T1" fmla="*/ 0 h 68"/>
                <a:gd name="T2" fmla="*/ 98 w 112"/>
                <a:gd name="T3" fmla="*/ 0 h 68"/>
                <a:gd name="T4" fmla="*/ 94 w 112"/>
                <a:gd name="T5" fmla="*/ 8 h 68"/>
                <a:gd name="T6" fmla="*/ 85 w 112"/>
                <a:gd name="T7" fmla="*/ 20 h 68"/>
                <a:gd name="T8" fmla="*/ 69 w 112"/>
                <a:gd name="T9" fmla="*/ 29 h 68"/>
                <a:gd name="T10" fmla="*/ 57 w 112"/>
                <a:gd name="T11" fmla="*/ 37 h 68"/>
                <a:gd name="T12" fmla="*/ 52 w 112"/>
                <a:gd name="T13" fmla="*/ 40 h 68"/>
                <a:gd name="T14" fmla="*/ 48 w 112"/>
                <a:gd name="T15" fmla="*/ 39 h 68"/>
                <a:gd name="T16" fmla="*/ 43 w 112"/>
                <a:gd name="T17" fmla="*/ 39 h 68"/>
                <a:gd name="T18" fmla="*/ 40 w 112"/>
                <a:gd name="T19" fmla="*/ 39 h 68"/>
                <a:gd name="T20" fmla="*/ 26 w 112"/>
                <a:gd name="T21" fmla="*/ 42 h 68"/>
                <a:gd name="T22" fmla="*/ 8 w 112"/>
                <a:gd name="T23" fmla="*/ 49 h 68"/>
                <a:gd name="T24" fmla="*/ 4 w 112"/>
                <a:gd name="T25" fmla="*/ 59 h 68"/>
                <a:gd name="T26" fmla="*/ 4 w 112"/>
                <a:gd name="T27" fmla="*/ 64 h 68"/>
                <a:gd name="T28" fmla="*/ 8 w 112"/>
                <a:gd name="T29" fmla="*/ 68 h 68"/>
                <a:gd name="T30" fmla="*/ 9 w 112"/>
                <a:gd name="T31" fmla="*/ 68 h 68"/>
                <a:gd name="T32" fmla="*/ 18 w 112"/>
                <a:gd name="T33" fmla="*/ 62 h 68"/>
                <a:gd name="T34" fmla="*/ 17 w 112"/>
                <a:gd name="T35" fmla="*/ 53 h 68"/>
                <a:gd name="T36" fmla="*/ 24 w 112"/>
                <a:gd name="T37" fmla="*/ 50 h 68"/>
                <a:gd name="T38" fmla="*/ 26 w 112"/>
                <a:gd name="T39" fmla="*/ 50 h 68"/>
                <a:gd name="T40" fmla="*/ 27 w 112"/>
                <a:gd name="T41" fmla="*/ 51 h 68"/>
                <a:gd name="T42" fmla="*/ 28 w 112"/>
                <a:gd name="T43" fmla="*/ 57 h 68"/>
                <a:gd name="T44" fmla="*/ 30 w 112"/>
                <a:gd name="T45" fmla="*/ 58 h 68"/>
                <a:gd name="T46" fmla="*/ 39 w 112"/>
                <a:gd name="T47" fmla="*/ 54 h 68"/>
                <a:gd name="T48" fmla="*/ 45 w 112"/>
                <a:gd name="T49" fmla="*/ 49 h 68"/>
                <a:gd name="T50" fmla="*/ 45 w 112"/>
                <a:gd name="T51" fmla="*/ 48 h 68"/>
                <a:gd name="T52" fmla="*/ 48 w 112"/>
                <a:gd name="T53" fmla="*/ 51 h 68"/>
                <a:gd name="T54" fmla="*/ 51 w 112"/>
                <a:gd name="T55" fmla="*/ 53 h 68"/>
                <a:gd name="T56" fmla="*/ 56 w 112"/>
                <a:gd name="T57" fmla="*/ 52 h 68"/>
                <a:gd name="T58" fmla="*/ 63 w 112"/>
                <a:gd name="T59" fmla="*/ 46 h 68"/>
                <a:gd name="T60" fmla="*/ 64 w 112"/>
                <a:gd name="T61" fmla="*/ 46 h 68"/>
                <a:gd name="T62" fmla="*/ 68 w 112"/>
                <a:gd name="T63" fmla="*/ 46 h 68"/>
                <a:gd name="T64" fmla="*/ 76 w 112"/>
                <a:gd name="T65" fmla="*/ 46 h 68"/>
                <a:gd name="T66" fmla="*/ 82 w 112"/>
                <a:gd name="T67" fmla="*/ 46 h 68"/>
                <a:gd name="T68" fmla="*/ 100 w 112"/>
                <a:gd name="T69" fmla="*/ 35 h 68"/>
                <a:gd name="T70" fmla="*/ 101 w 112"/>
                <a:gd name="T71" fmla="*/ 24 h 68"/>
                <a:gd name="T72" fmla="*/ 107 w 112"/>
                <a:gd name="T73" fmla="*/ 17 h 68"/>
                <a:gd name="T74" fmla="*/ 108 w 112"/>
                <a:gd name="T75" fmla="*/ 5 h 68"/>
                <a:gd name="T76" fmla="*/ 100 w 112"/>
                <a:gd name="T7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 h="68">
                  <a:moveTo>
                    <a:pt x="100" y="0"/>
                  </a:moveTo>
                  <a:cubicBezTo>
                    <a:pt x="99" y="0"/>
                    <a:pt x="99" y="0"/>
                    <a:pt x="98" y="0"/>
                  </a:cubicBezTo>
                  <a:cubicBezTo>
                    <a:pt x="93" y="1"/>
                    <a:pt x="94" y="4"/>
                    <a:pt x="94" y="8"/>
                  </a:cubicBezTo>
                  <a:cubicBezTo>
                    <a:pt x="94" y="11"/>
                    <a:pt x="90" y="16"/>
                    <a:pt x="85" y="20"/>
                  </a:cubicBezTo>
                  <a:cubicBezTo>
                    <a:pt x="81" y="24"/>
                    <a:pt x="75" y="26"/>
                    <a:pt x="69" y="29"/>
                  </a:cubicBezTo>
                  <a:cubicBezTo>
                    <a:pt x="63" y="32"/>
                    <a:pt x="60" y="34"/>
                    <a:pt x="57" y="37"/>
                  </a:cubicBezTo>
                  <a:cubicBezTo>
                    <a:pt x="56" y="39"/>
                    <a:pt x="54" y="40"/>
                    <a:pt x="52" y="40"/>
                  </a:cubicBezTo>
                  <a:cubicBezTo>
                    <a:pt x="50" y="40"/>
                    <a:pt x="49" y="40"/>
                    <a:pt x="48" y="39"/>
                  </a:cubicBezTo>
                  <a:cubicBezTo>
                    <a:pt x="46" y="39"/>
                    <a:pt x="45" y="39"/>
                    <a:pt x="43" y="39"/>
                  </a:cubicBezTo>
                  <a:cubicBezTo>
                    <a:pt x="42" y="39"/>
                    <a:pt x="41" y="39"/>
                    <a:pt x="40" y="39"/>
                  </a:cubicBezTo>
                  <a:cubicBezTo>
                    <a:pt x="31" y="40"/>
                    <a:pt x="31" y="39"/>
                    <a:pt x="26" y="42"/>
                  </a:cubicBezTo>
                  <a:cubicBezTo>
                    <a:pt x="20" y="45"/>
                    <a:pt x="16" y="47"/>
                    <a:pt x="8" y="49"/>
                  </a:cubicBezTo>
                  <a:cubicBezTo>
                    <a:pt x="0" y="50"/>
                    <a:pt x="2" y="56"/>
                    <a:pt x="4" y="59"/>
                  </a:cubicBezTo>
                  <a:cubicBezTo>
                    <a:pt x="4" y="61"/>
                    <a:pt x="6" y="62"/>
                    <a:pt x="4" y="64"/>
                  </a:cubicBezTo>
                  <a:cubicBezTo>
                    <a:pt x="3" y="66"/>
                    <a:pt x="0" y="67"/>
                    <a:pt x="8" y="68"/>
                  </a:cubicBezTo>
                  <a:cubicBezTo>
                    <a:pt x="8" y="68"/>
                    <a:pt x="9" y="68"/>
                    <a:pt x="9" y="68"/>
                  </a:cubicBezTo>
                  <a:cubicBezTo>
                    <a:pt x="16" y="68"/>
                    <a:pt x="17" y="65"/>
                    <a:pt x="18" y="62"/>
                  </a:cubicBezTo>
                  <a:cubicBezTo>
                    <a:pt x="20" y="59"/>
                    <a:pt x="20" y="55"/>
                    <a:pt x="17" y="53"/>
                  </a:cubicBezTo>
                  <a:cubicBezTo>
                    <a:pt x="14" y="50"/>
                    <a:pt x="19" y="50"/>
                    <a:pt x="24" y="50"/>
                  </a:cubicBezTo>
                  <a:cubicBezTo>
                    <a:pt x="25" y="50"/>
                    <a:pt x="26" y="50"/>
                    <a:pt x="26" y="50"/>
                  </a:cubicBezTo>
                  <a:cubicBezTo>
                    <a:pt x="29" y="50"/>
                    <a:pt x="30" y="51"/>
                    <a:pt x="27" y="51"/>
                  </a:cubicBezTo>
                  <a:cubicBezTo>
                    <a:pt x="24" y="52"/>
                    <a:pt x="26" y="54"/>
                    <a:pt x="28" y="57"/>
                  </a:cubicBezTo>
                  <a:cubicBezTo>
                    <a:pt x="29" y="58"/>
                    <a:pt x="29" y="58"/>
                    <a:pt x="30" y="58"/>
                  </a:cubicBezTo>
                  <a:cubicBezTo>
                    <a:pt x="32" y="58"/>
                    <a:pt x="35" y="55"/>
                    <a:pt x="39" y="54"/>
                  </a:cubicBezTo>
                  <a:cubicBezTo>
                    <a:pt x="44" y="52"/>
                    <a:pt x="45" y="51"/>
                    <a:pt x="45" y="49"/>
                  </a:cubicBezTo>
                  <a:cubicBezTo>
                    <a:pt x="45" y="48"/>
                    <a:pt x="45" y="48"/>
                    <a:pt x="45" y="48"/>
                  </a:cubicBezTo>
                  <a:cubicBezTo>
                    <a:pt x="46" y="48"/>
                    <a:pt x="48" y="50"/>
                    <a:pt x="48" y="51"/>
                  </a:cubicBezTo>
                  <a:cubicBezTo>
                    <a:pt x="49" y="52"/>
                    <a:pt x="50" y="53"/>
                    <a:pt x="51" y="53"/>
                  </a:cubicBezTo>
                  <a:cubicBezTo>
                    <a:pt x="53" y="53"/>
                    <a:pt x="54" y="53"/>
                    <a:pt x="56" y="52"/>
                  </a:cubicBezTo>
                  <a:cubicBezTo>
                    <a:pt x="61" y="50"/>
                    <a:pt x="62" y="47"/>
                    <a:pt x="63" y="46"/>
                  </a:cubicBezTo>
                  <a:cubicBezTo>
                    <a:pt x="64" y="46"/>
                    <a:pt x="64" y="46"/>
                    <a:pt x="64" y="46"/>
                  </a:cubicBezTo>
                  <a:cubicBezTo>
                    <a:pt x="65" y="46"/>
                    <a:pt x="67" y="46"/>
                    <a:pt x="68" y="46"/>
                  </a:cubicBezTo>
                  <a:cubicBezTo>
                    <a:pt x="70" y="46"/>
                    <a:pt x="73" y="46"/>
                    <a:pt x="76" y="46"/>
                  </a:cubicBezTo>
                  <a:cubicBezTo>
                    <a:pt x="78" y="46"/>
                    <a:pt x="80" y="46"/>
                    <a:pt x="82" y="46"/>
                  </a:cubicBezTo>
                  <a:cubicBezTo>
                    <a:pt x="94" y="45"/>
                    <a:pt x="100" y="37"/>
                    <a:pt x="100" y="35"/>
                  </a:cubicBezTo>
                  <a:cubicBezTo>
                    <a:pt x="100" y="33"/>
                    <a:pt x="101" y="28"/>
                    <a:pt x="101" y="24"/>
                  </a:cubicBezTo>
                  <a:cubicBezTo>
                    <a:pt x="101" y="19"/>
                    <a:pt x="101" y="19"/>
                    <a:pt x="107" y="17"/>
                  </a:cubicBezTo>
                  <a:cubicBezTo>
                    <a:pt x="112" y="15"/>
                    <a:pt x="111" y="8"/>
                    <a:pt x="108" y="5"/>
                  </a:cubicBezTo>
                  <a:cubicBezTo>
                    <a:pt x="106" y="1"/>
                    <a:pt x="104" y="0"/>
                    <a:pt x="10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4" name="Freeform 85"/>
            <p:cNvSpPr>
              <a:spLocks/>
            </p:cNvSpPr>
            <p:nvPr/>
          </p:nvSpPr>
          <p:spPr bwMode="auto">
            <a:xfrm>
              <a:off x="10280650" y="3057525"/>
              <a:ext cx="206375" cy="104775"/>
            </a:xfrm>
            <a:custGeom>
              <a:avLst/>
              <a:gdLst>
                <a:gd name="T0" fmla="*/ 17 w 55"/>
                <a:gd name="T1" fmla="*/ 0 h 28"/>
                <a:gd name="T2" fmla="*/ 16 w 55"/>
                <a:gd name="T3" fmla="*/ 1 h 28"/>
                <a:gd name="T4" fmla="*/ 16 w 55"/>
                <a:gd name="T5" fmla="*/ 8 h 28"/>
                <a:gd name="T6" fmla="*/ 17 w 55"/>
                <a:gd name="T7" fmla="*/ 16 h 28"/>
                <a:gd name="T8" fmla="*/ 13 w 55"/>
                <a:gd name="T9" fmla="*/ 19 h 28"/>
                <a:gd name="T10" fmla="*/ 4 w 55"/>
                <a:gd name="T11" fmla="*/ 21 h 28"/>
                <a:gd name="T12" fmla="*/ 1 w 55"/>
                <a:gd name="T13" fmla="*/ 26 h 28"/>
                <a:gd name="T14" fmla="*/ 7 w 55"/>
                <a:gd name="T15" fmla="*/ 28 h 28"/>
                <a:gd name="T16" fmla="*/ 9 w 55"/>
                <a:gd name="T17" fmla="*/ 28 h 28"/>
                <a:gd name="T18" fmla="*/ 11 w 55"/>
                <a:gd name="T19" fmla="*/ 25 h 28"/>
                <a:gd name="T20" fmla="*/ 15 w 55"/>
                <a:gd name="T21" fmla="*/ 23 h 28"/>
                <a:gd name="T22" fmla="*/ 24 w 55"/>
                <a:gd name="T23" fmla="*/ 26 h 28"/>
                <a:gd name="T24" fmla="*/ 29 w 55"/>
                <a:gd name="T25" fmla="*/ 26 h 28"/>
                <a:gd name="T26" fmla="*/ 34 w 55"/>
                <a:gd name="T27" fmla="*/ 24 h 28"/>
                <a:gd name="T28" fmla="*/ 42 w 55"/>
                <a:gd name="T29" fmla="*/ 20 h 28"/>
                <a:gd name="T30" fmla="*/ 52 w 55"/>
                <a:gd name="T31" fmla="*/ 18 h 28"/>
                <a:gd name="T32" fmla="*/ 45 w 55"/>
                <a:gd name="T33" fmla="*/ 12 h 28"/>
                <a:gd name="T34" fmla="*/ 42 w 55"/>
                <a:gd name="T35" fmla="*/ 12 h 28"/>
                <a:gd name="T36" fmla="*/ 34 w 55"/>
                <a:gd name="T37" fmla="*/ 13 h 28"/>
                <a:gd name="T38" fmla="*/ 29 w 55"/>
                <a:gd name="T39" fmla="*/ 10 h 28"/>
                <a:gd name="T40" fmla="*/ 17 w 55"/>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28">
                  <a:moveTo>
                    <a:pt x="17" y="0"/>
                  </a:moveTo>
                  <a:cubicBezTo>
                    <a:pt x="17" y="0"/>
                    <a:pt x="17" y="0"/>
                    <a:pt x="16" y="1"/>
                  </a:cubicBezTo>
                  <a:cubicBezTo>
                    <a:pt x="12" y="2"/>
                    <a:pt x="13" y="4"/>
                    <a:pt x="16" y="8"/>
                  </a:cubicBezTo>
                  <a:cubicBezTo>
                    <a:pt x="19" y="11"/>
                    <a:pt x="20" y="14"/>
                    <a:pt x="17" y="16"/>
                  </a:cubicBezTo>
                  <a:cubicBezTo>
                    <a:pt x="14" y="18"/>
                    <a:pt x="17" y="18"/>
                    <a:pt x="13" y="19"/>
                  </a:cubicBezTo>
                  <a:cubicBezTo>
                    <a:pt x="9" y="20"/>
                    <a:pt x="8" y="19"/>
                    <a:pt x="4" y="21"/>
                  </a:cubicBezTo>
                  <a:cubicBezTo>
                    <a:pt x="1" y="23"/>
                    <a:pt x="0" y="25"/>
                    <a:pt x="1" y="26"/>
                  </a:cubicBezTo>
                  <a:cubicBezTo>
                    <a:pt x="2" y="27"/>
                    <a:pt x="5" y="28"/>
                    <a:pt x="7" y="28"/>
                  </a:cubicBezTo>
                  <a:cubicBezTo>
                    <a:pt x="8" y="28"/>
                    <a:pt x="8" y="28"/>
                    <a:pt x="9" y="28"/>
                  </a:cubicBezTo>
                  <a:cubicBezTo>
                    <a:pt x="12" y="28"/>
                    <a:pt x="12" y="26"/>
                    <a:pt x="11" y="25"/>
                  </a:cubicBezTo>
                  <a:cubicBezTo>
                    <a:pt x="10" y="25"/>
                    <a:pt x="15" y="23"/>
                    <a:pt x="15" y="23"/>
                  </a:cubicBezTo>
                  <a:cubicBezTo>
                    <a:pt x="15" y="23"/>
                    <a:pt x="20" y="25"/>
                    <a:pt x="24" y="26"/>
                  </a:cubicBezTo>
                  <a:cubicBezTo>
                    <a:pt x="25" y="26"/>
                    <a:pt x="27" y="26"/>
                    <a:pt x="29" y="26"/>
                  </a:cubicBezTo>
                  <a:cubicBezTo>
                    <a:pt x="31" y="26"/>
                    <a:pt x="33" y="26"/>
                    <a:pt x="34" y="24"/>
                  </a:cubicBezTo>
                  <a:cubicBezTo>
                    <a:pt x="36" y="21"/>
                    <a:pt x="36" y="20"/>
                    <a:pt x="42" y="20"/>
                  </a:cubicBezTo>
                  <a:cubicBezTo>
                    <a:pt x="49" y="20"/>
                    <a:pt x="55" y="20"/>
                    <a:pt x="52" y="18"/>
                  </a:cubicBezTo>
                  <a:cubicBezTo>
                    <a:pt x="50" y="15"/>
                    <a:pt x="53" y="12"/>
                    <a:pt x="45" y="12"/>
                  </a:cubicBezTo>
                  <a:cubicBezTo>
                    <a:pt x="44" y="12"/>
                    <a:pt x="43" y="12"/>
                    <a:pt x="42" y="12"/>
                  </a:cubicBezTo>
                  <a:cubicBezTo>
                    <a:pt x="38" y="12"/>
                    <a:pt x="35" y="13"/>
                    <a:pt x="34" y="13"/>
                  </a:cubicBezTo>
                  <a:cubicBezTo>
                    <a:pt x="32" y="13"/>
                    <a:pt x="32" y="12"/>
                    <a:pt x="29" y="10"/>
                  </a:cubicBezTo>
                  <a:cubicBezTo>
                    <a:pt x="24" y="6"/>
                    <a:pt x="21"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5" name="Freeform 86"/>
            <p:cNvSpPr>
              <a:spLocks/>
            </p:cNvSpPr>
            <p:nvPr/>
          </p:nvSpPr>
          <p:spPr bwMode="auto">
            <a:xfrm>
              <a:off x="10352088" y="2832100"/>
              <a:ext cx="112713" cy="212725"/>
            </a:xfrm>
            <a:custGeom>
              <a:avLst/>
              <a:gdLst>
                <a:gd name="T0" fmla="*/ 13 w 30"/>
                <a:gd name="T1" fmla="*/ 0 h 57"/>
                <a:gd name="T2" fmla="*/ 13 w 30"/>
                <a:gd name="T3" fmla="*/ 0 h 57"/>
                <a:gd name="T4" fmla="*/ 7 w 30"/>
                <a:gd name="T5" fmla="*/ 7 h 57"/>
                <a:gd name="T6" fmla="*/ 3 w 30"/>
                <a:gd name="T7" fmla="*/ 14 h 57"/>
                <a:gd name="T8" fmla="*/ 5 w 30"/>
                <a:gd name="T9" fmla="*/ 24 h 57"/>
                <a:gd name="T10" fmla="*/ 5 w 30"/>
                <a:gd name="T11" fmla="*/ 38 h 57"/>
                <a:gd name="T12" fmla="*/ 5 w 30"/>
                <a:gd name="T13" fmla="*/ 49 h 57"/>
                <a:gd name="T14" fmla="*/ 3 w 30"/>
                <a:gd name="T15" fmla="*/ 55 h 57"/>
                <a:gd name="T16" fmla="*/ 2 w 30"/>
                <a:gd name="T17" fmla="*/ 57 h 57"/>
                <a:gd name="T18" fmla="*/ 5 w 30"/>
                <a:gd name="T19" fmla="*/ 56 h 57"/>
                <a:gd name="T20" fmla="*/ 9 w 30"/>
                <a:gd name="T21" fmla="*/ 55 h 57"/>
                <a:gd name="T22" fmla="*/ 10 w 30"/>
                <a:gd name="T23" fmla="*/ 56 h 57"/>
                <a:gd name="T24" fmla="*/ 12 w 30"/>
                <a:gd name="T25" fmla="*/ 56 h 57"/>
                <a:gd name="T26" fmla="*/ 14 w 30"/>
                <a:gd name="T27" fmla="*/ 54 h 57"/>
                <a:gd name="T28" fmla="*/ 11 w 30"/>
                <a:gd name="T29" fmla="*/ 44 h 57"/>
                <a:gd name="T30" fmla="*/ 21 w 30"/>
                <a:gd name="T31" fmla="*/ 33 h 57"/>
                <a:gd name="T32" fmla="*/ 17 w 30"/>
                <a:gd name="T33" fmla="*/ 23 h 57"/>
                <a:gd name="T34" fmla="*/ 18 w 30"/>
                <a:gd name="T35" fmla="*/ 10 h 57"/>
                <a:gd name="T36" fmla="*/ 13 w 30"/>
                <a:gd name="T3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57">
                  <a:moveTo>
                    <a:pt x="13" y="0"/>
                  </a:moveTo>
                  <a:cubicBezTo>
                    <a:pt x="13" y="0"/>
                    <a:pt x="13" y="0"/>
                    <a:pt x="13" y="0"/>
                  </a:cubicBezTo>
                  <a:cubicBezTo>
                    <a:pt x="10" y="0"/>
                    <a:pt x="8" y="4"/>
                    <a:pt x="7" y="7"/>
                  </a:cubicBezTo>
                  <a:cubicBezTo>
                    <a:pt x="5" y="10"/>
                    <a:pt x="5" y="9"/>
                    <a:pt x="3" y="14"/>
                  </a:cubicBezTo>
                  <a:cubicBezTo>
                    <a:pt x="0" y="18"/>
                    <a:pt x="3" y="20"/>
                    <a:pt x="5" y="24"/>
                  </a:cubicBezTo>
                  <a:cubicBezTo>
                    <a:pt x="8" y="27"/>
                    <a:pt x="5" y="34"/>
                    <a:pt x="5" y="38"/>
                  </a:cubicBezTo>
                  <a:cubicBezTo>
                    <a:pt x="5" y="43"/>
                    <a:pt x="5" y="46"/>
                    <a:pt x="5" y="49"/>
                  </a:cubicBezTo>
                  <a:cubicBezTo>
                    <a:pt x="5" y="51"/>
                    <a:pt x="6" y="50"/>
                    <a:pt x="3" y="55"/>
                  </a:cubicBezTo>
                  <a:cubicBezTo>
                    <a:pt x="2" y="57"/>
                    <a:pt x="2" y="57"/>
                    <a:pt x="2" y="57"/>
                  </a:cubicBezTo>
                  <a:cubicBezTo>
                    <a:pt x="3" y="57"/>
                    <a:pt x="4" y="57"/>
                    <a:pt x="5" y="56"/>
                  </a:cubicBezTo>
                  <a:cubicBezTo>
                    <a:pt x="7" y="56"/>
                    <a:pt x="8" y="55"/>
                    <a:pt x="9" y="55"/>
                  </a:cubicBezTo>
                  <a:cubicBezTo>
                    <a:pt x="9" y="55"/>
                    <a:pt x="9" y="55"/>
                    <a:pt x="10" y="56"/>
                  </a:cubicBezTo>
                  <a:cubicBezTo>
                    <a:pt x="10" y="56"/>
                    <a:pt x="11" y="56"/>
                    <a:pt x="12" y="56"/>
                  </a:cubicBezTo>
                  <a:cubicBezTo>
                    <a:pt x="14" y="56"/>
                    <a:pt x="15" y="56"/>
                    <a:pt x="14" y="54"/>
                  </a:cubicBezTo>
                  <a:cubicBezTo>
                    <a:pt x="12" y="52"/>
                    <a:pt x="10" y="49"/>
                    <a:pt x="11" y="44"/>
                  </a:cubicBezTo>
                  <a:cubicBezTo>
                    <a:pt x="12" y="39"/>
                    <a:pt x="12" y="34"/>
                    <a:pt x="21" y="33"/>
                  </a:cubicBezTo>
                  <a:cubicBezTo>
                    <a:pt x="30" y="31"/>
                    <a:pt x="21" y="28"/>
                    <a:pt x="17" y="23"/>
                  </a:cubicBezTo>
                  <a:cubicBezTo>
                    <a:pt x="14" y="19"/>
                    <a:pt x="19" y="13"/>
                    <a:pt x="18" y="10"/>
                  </a:cubicBezTo>
                  <a:cubicBezTo>
                    <a:pt x="17" y="8"/>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6" name="Freeform 87"/>
            <p:cNvSpPr>
              <a:spLocks/>
            </p:cNvSpPr>
            <p:nvPr/>
          </p:nvSpPr>
          <p:spPr bwMode="auto">
            <a:xfrm>
              <a:off x="4970463" y="2432050"/>
              <a:ext cx="382588" cy="106363"/>
            </a:xfrm>
            <a:custGeom>
              <a:avLst/>
              <a:gdLst>
                <a:gd name="T0" fmla="*/ 24 w 102"/>
                <a:gd name="T1" fmla="*/ 0 h 28"/>
                <a:gd name="T2" fmla="*/ 18 w 102"/>
                <a:gd name="T3" fmla="*/ 2 h 28"/>
                <a:gd name="T4" fmla="*/ 7 w 102"/>
                <a:gd name="T5" fmla="*/ 10 h 28"/>
                <a:gd name="T6" fmla="*/ 12 w 102"/>
                <a:gd name="T7" fmla="*/ 14 h 28"/>
                <a:gd name="T8" fmla="*/ 20 w 102"/>
                <a:gd name="T9" fmla="*/ 19 h 28"/>
                <a:gd name="T10" fmla="*/ 30 w 102"/>
                <a:gd name="T11" fmla="*/ 27 h 28"/>
                <a:gd name="T12" fmla="*/ 45 w 102"/>
                <a:gd name="T13" fmla="*/ 28 h 28"/>
                <a:gd name="T14" fmla="*/ 65 w 102"/>
                <a:gd name="T15" fmla="*/ 25 h 28"/>
                <a:gd name="T16" fmla="*/ 90 w 102"/>
                <a:gd name="T17" fmla="*/ 17 h 28"/>
                <a:gd name="T18" fmla="*/ 96 w 102"/>
                <a:gd name="T19" fmla="*/ 9 h 28"/>
                <a:gd name="T20" fmla="*/ 79 w 102"/>
                <a:gd name="T21" fmla="*/ 1 h 28"/>
                <a:gd name="T22" fmla="*/ 76 w 102"/>
                <a:gd name="T23" fmla="*/ 1 h 28"/>
                <a:gd name="T24" fmla="*/ 64 w 102"/>
                <a:gd name="T25" fmla="*/ 4 h 28"/>
                <a:gd name="T26" fmla="*/ 59 w 102"/>
                <a:gd name="T27" fmla="*/ 4 h 28"/>
                <a:gd name="T28" fmla="*/ 42 w 102"/>
                <a:gd name="T29" fmla="*/ 2 h 28"/>
                <a:gd name="T30" fmla="*/ 37 w 102"/>
                <a:gd name="T31" fmla="*/ 4 h 28"/>
                <a:gd name="T32" fmla="*/ 32 w 102"/>
                <a:gd name="T33" fmla="*/ 7 h 28"/>
                <a:gd name="T34" fmla="*/ 29 w 102"/>
                <a:gd name="T35" fmla="*/ 4 h 28"/>
                <a:gd name="T36" fmla="*/ 24 w 102"/>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28">
                  <a:moveTo>
                    <a:pt x="24" y="0"/>
                  </a:moveTo>
                  <a:cubicBezTo>
                    <a:pt x="22" y="0"/>
                    <a:pt x="20" y="0"/>
                    <a:pt x="18" y="2"/>
                  </a:cubicBezTo>
                  <a:cubicBezTo>
                    <a:pt x="11" y="6"/>
                    <a:pt x="0" y="8"/>
                    <a:pt x="7" y="10"/>
                  </a:cubicBezTo>
                  <a:cubicBezTo>
                    <a:pt x="15" y="11"/>
                    <a:pt x="17" y="14"/>
                    <a:pt x="12" y="14"/>
                  </a:cubicBezTo>
                  <a:cubicBezTo>
                    <a:pt x="7" y="14"/>
                    <a:pt x="17" y="17"/>
                    <a:pt x="20" y="19"/>
                  </a:cubicBezTo>
                  <a:cubicBezTo>
                    <a:pt x="23" y="20"/>
                    <a:pt x="17" y="26"/>
                    <a:pt x="30" y="27"/>
                  </a:cubicBezTo>
                  <a:cubicBezTo>
                    <a:pt x="35" y="28"/>
                    <a:pt x="40" y="28"/>
                    <a:pt x="45" y="28"/>
                  </a:cubicBezTo>
                  <a:cubicBezTo>
                    <a:pt x="52" y="28"/>
                    <a:pt x="59" y="27"/>
                    <a:pt x="65" y="25"/>
                  </a:cubicBezTo>
                  <a:cubicBezTo>
                    <a:pt x="74" y="21"/>
                    <a:pt x="84" y="19"/>
                    <a:pt x="90" y="17"/>
                  </a:cubicBezTo>
                  <a:cubicBezTo>
                    <a:pt x="96" y="16"/>
                    <a:pt x="102" y="11"/>
                    <a:pt x="96" y="9"/>
                  </a:cubicBezTo>
                  <a:cubicBezTo>
                    <a:pt x="90" y="6"/>
                    <a:pt x="84" y="1"/>
                    <a:pt x="79" y="1"/>
                  </a:cubicBezTo>
                  <a:cubicBezTo>
                    <a:pt x="78" y="1"/>
                    <a:pt x="77" y="1"/>
                    <a:pt x="76" y="1"/>
                  </a:cubicBezTo>
                  <a:cubicBezTo>
                    <a:pt x="72" y="3"/>
                    <a:pt x="69" y="4"/>
                    <a:pt x="64" y="4"/>
                  </a:cubicBezTo>
                  <a:cubicBezTo>
                    <a:pt x="62" y="4"/>
                    <a:pt x="61" y="4"/>
                    <a:pt x="59" y="4"/>
                  </a:cubicBezTo>
                  <a:cubicBezTo>
                    <a:pt x="54" y="3"/>
                    <a:pt x="47" y="2"/>
                    <a:pt x="42" y="2"/>
                  </a:cubicBezTo>
                  <a:cubicBezTo>
                    <a:pt x="40" y="2"/>
                    <a:pt x="37" y="2"/>
                    <a:pt x="37" y="4"/>
                  </a:cubicBezTo>
                  <a:cubicBezTo>
                    <a:pt x="35" y="6"/>
                    <a:pt x="33" y="7"/>
                    <a:pt x="32" y="7"/>
                  </a:cubicBezTo>
                  <a:cubicBezTo>
                    <a:pt x="31" y="7"/>
                    <a:pt x="30" y="6"/>
                    <a:pt x="29" y="4"/>
                  </a:cubicBezTo>
                  <a:cubicBezTo>
                    <a:pt x="28" y="2"/>
                    <a:pt x="27"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7" name="Freeform 88"/>
            <p:cNvSpPr>
              <a:spLocks/>
            </p:cNvSpPr>
            <p:nvPr/>
          </p:nvSpPr>
          <p:spPr bwMode="auto">
            <a:xfrm>
              <a:off x="6126163" y="1846263"/>
              <a:ext cx="415925" cy="258763"/>
            </a:xfrm>
            <a:custGeom>
              <a:avLst/>
              <a:gdLst>
                <a:gd name="T0" fmla="*/ 71 w 111"/>
                <a:gd name="T1" fmla="*/ 0 h 69"/>
                <a:gd name="T2" fmla="*/ 63 w 111"/>
                <a:gd name="T3" fmla="*/ 1 h 69"/>
                <a:gd name="T4" fmla="*/ 42 w 111"/>
                <a:gd name="T5" fmla="*/ 9 h 69"/>
                <a:gd name="T6" fmla="*/ 38 w 111"/>
                <a:gd name="T7" fmla="*/ 9 h 69"/>
                <a:gd name="T8" fmla="*/ 20 w 111"/>
                <a:gd name="T9" fmla="*/ 3 h 69"/>
                <a:gd name="T10" fmla="*/ 14 w 111"/>
                <a:gd name="T11" fmla="*/ 7 h 69"/>
                <a:gd name="T12" fmla="*/ 6 w 111"/>
                <a:gd name="T13" fmla="*/ 29 h 69"/>
                <a:gd name="T14" fmla="*/ 22 w 111"/>
                <a:gd name="T15" fmla="*/ 42 h 69"/>
                <a:gd name="T16" fmla="*/ 24 w 111"/>
                <a:gd name="T17" fmla="*/ 57 h 69"/>
                <a:gd name="T18" fmla="*/ 37 w 111"/>
                <a:gd name="T19" fmla="*/ 69 h 69"/>
                <a:gd name="T20" fmla="*/ 38 w 111"/>
                <a:gd name="T21" fmla="*/ 69 h 69"/>
                <a:gd name="T22" fmla="*/ 46 w 111"/>
                <a:gd name="T23" fmla="*/ 60 h 69"/>
                <a:gd name="T24" fmla="*/ 59 w 111"/>
                <a:gd name="T25" fmla="*/ 42 h 69"/>
                <a:gd name="T26" fmla="*/ 62 w 111"/>
                <a:gd name="T27" fmla="*/ 40 h 69"/>
                <a:gd name="T28" fmla="*/ 65 w 111"/>
                <a:gd name="T29" fmla="*/ 47 h 69"/>
                <a:gd name="T30" fmla="*/ 77 w 111"/>
                <a:gd name="T31" fmla="*/ 57 h 69"/>
                <a:gd name="T32" fmla="*/ 79 w 111"/>
                <a:gd name="T33" fmla="*/ 57 h 69"/>
                <a:gd name="T34" fmla="*/ 84 w 111"/>
                <a:gd name="T35" fmla="*/ 45 h 69"/>
                <a:gd name="T36" fmla="*/ 70 w 111"/>
                <a:gd name="T37" fmla="*/ 29 h 69"/>
                <a:gd name="T38" fmla="*/ 71 w 111"/>
                <a:gd name="T39" fmla="*/ 20 h 69"/>
                <a:gd name="T40" fmla="*/ 72 w 111"/>
                <a:gd name="T41" fmla="*/ 19 h 69"/>
                <a:gd name="T42" fmla="*/ 76 w 111"/>
                <a:gd name="T43" fmla="*/ 22 h 69"/>
                <a:gd name="T44" fmla="*/ 81 w 111"/>
                <a:gd name="T45" fmla="*/ 25 h 69"/>
                <a:gd name="T46" fmla="*/ 88 w 111"/>
                <a:gd name="T47" fmla="*/ 23 h 69"/>
                <a:gd name="T48" fmla="*/ 100 w 111"/>
                <a:gd name="T49" fmla="*/ 6 h 69"/>
                <a:gd name="T50" fmla="*/ 71 w 111"/>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69">
                  <a:moveTo>
                    <a:pt x="71" y="0"/>
                  </a:moveTo>
                  <a:cubicBezTo>
                    <a:pt x="69" y="0"/>
                    <a:pt x="66" y="0"/>
                    <a:pt x="63" y="1"/>
                  </a:cubicBezTo>
                  <a:cubicBezTo>
                    <a:pt x="53" y="4"/>
                    <a:pt x="52" y="9"/>
                    <a:pt x="42" y="9"/>
                  </a:cubicBezTo>
                  <a:cubicBezTo>
                    <a:pt x="41" y="9"/>
                    <a:pt x="40" y="9"/>
                    <a:pt x="38" y="9"/>
                  </a:cubicBezTo>
                  <a:cubicBezTo>
                    <a:pt x="30" y="8"/>
                    <a:pt x="24" y="3"/>
                    <a:pt x="20" y="3"/>
                  </a:cubicBezTo>
                  <a:cubicBezTo>
                    <a:pt x="18" y="3"/>
                    <a:pt x="16" y="4"/>
                    <a:pt x="14" y="7"/>
                  </a:cubicBezTo>
                  <a:cubicBezTo>
                    <a:pt x="7" y="16"/>
                    <a:pt x="0" y="24"/>
                    <a:pt x="6" y="29"/>
                  </a:cubicBezTo>
                  <a:cubicBezTo>
                    <a:pt x="12" y="34"/>
                    <a:pt x="24" y="36"/>
                    <a:pt x="22" y="42"/>
                  </a:cubicBezTo>
                  <a:cubicBezTo>
                    <a:pt x="20" y="48"/>
                    <a:pt x="19" y="51"/>
                    <a:pt x="24" y="57"/>
                  </a:cubicBezTo>
                  <a:cubicBezTo>
                    <a:pt x="29" y="63"/>
                    <a:pt x="33" y="68"/>
                    <a:pt x="37" y="69"/>
                  </a:cubicBezTo>
                  <a:cubicBezTo>
                    <a:pt x="37" y="69"/>
                    <a:pt x="37" y="69"/>
                    <a:pt x="38" y="69"/>
                  </a:cubicBezTo>
                  <a:cubicBezTo>
                    <a:pt x="40" y="69"/>
                    <a:pt x="45" y="65"/>
                    <a:pt x="46" y="60"/>
                  </a:cubicBezTo>
                  <a:cubicBezTo>
                    <a:pt x="48" y="55"/>
                    <a:pt x="56" y="44"/>
                    <a:pt x="59" y="42"/>
                  </a:cubicBezTo>
                  <a:cubicBezTo>
                    <a:pt x="60" y="41"/>
                    <a:pt x="61" y="40"/>
                    <a:pt x="62" y="40"/>
                  </a:cubicBezTo>
                  <a:cubicBezTo>
                    <a:pt x="64" y="40"/>
                    <a:pt x="66" y="42"/>
                    <a:pt x="65" y="47"/>
                  </a:cubicBezTo>
                  <a:cubicBezTo>
                    <a:pt x="64" y="54"/>
                    <a:pt x="69" y="57"/>
                    <a:pt x="77" y="57"/>
                  </a:cubicBezTo>
                  <a:cubicBezTo>
                    <a:pt x="77" y="57"/>
                    <a:pt x="78" y="57"/>
                    <a:pt x="79" y="57"/>
                  </a:cubicBezTo>
                  <a:cubicBezTo>
                    <a:pt x="87" y="56"/>
                    <a:pt x="90" y="51"/>
                    <a:pt x="84" y="45"/>
                  </a:cubicBezTo>
                  <a:cubicBezTo>
                    <a:pt x="79" y="39"/>
                    <a:pt x="74" y="33"/>
                    <a:pt x="70" y="29"/>
                  </a:cubicBezTo>
                  <a:cubicBezTo>
                    <a:pt x="66" y="24"/>
                    <a:pt x="66" y="20"/>
                    <a:pt x="71" y="20"/>
                  </a:cubicBezTo>
                  <a:cubicBezTo>
                    <a:pt x="72" y="19"/>
                    <a:pt x="72" y="19"/>
                    <a:pt x="72" y="19"/>
                  </a:cubicBezTo>
                  <a:cubicBezTo>
                    <a:pt x="74" y="19"/>
                    <a:pt x="75" y="21"/>
                    <a:pt x="76" y="22"/>
                  </a:cubicBezTo>
                  <a:cubicBezTo>
                    <a:pt x="77" y="24"/>
                    <a:pt x="79" y="25"/>
                    <a:pt x="81" y="25"/>
                  </a:cubicBezTo>
                  <a:cubicBezTo>
                    <a:pt x="83" y="25"/>
                    <a:pt x="85" y="25"/>
                    <a:pt x="88" y="23"/>
                  </a:cubicBezTo>
                  <a:cubicBezTo>
                    <a:pt x="99" y="15"/>
                    <a:pt x="111" y="10"/>
                    <a:pt x="100" y="6"/>
                  </a:cubicBezTo>
                  <a:cubicBezTo>
                    <a:pt x="90" y="3"/>
                    <a:pt x="81" y="0"/>
                    <a:pt x="7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8" name="Freeform 89"/>
            <p:cNvSpPr>
              <a:spLocks/>
            </p:cNvSpPr>
            <p:nvPr/>
          </p:nvSpPr>
          <p:spPr bwMode="auto">
            <a:xfrm>
              <a:off x="7424738" y="2038350"/>
              <a:ext cx="596900" cy="247650"/>
            </a:xfrm>
            <a:custGeom>
              <a:avLst/>
              <a:gdLst>
                <a:gd name="T0" fmla="*/ 147 w 159"/>
                <a:gd name="T1" fmla="*/ 0 h 66"/>
                <a:gd name="T2" fmla="*/ 143 w 159"/>
                <a:gd name="T3" fmla="*/ 0 h 66"/>
                <a:gd name="T4" fmla="*/ 124 w 159"/>
                <a:gd name="T5" fmla="*/ 7 h 66"/>
                <a:gd name="T6" fmla="*/ 88 w 159"/>
                <a:gd name="T7" fmla="*/ 11 h 66"/>
                <a:gd name="T8" fmla="*/ 56 w 159"/>
                <a:gd name="T9" fmla="*/ 19 h 66"/>
                <a:gd name="T10" fmla="*/ 36 w 159"/>
                <a:gd name="T11" fmla="*/ 34 h 66"/>
                <a:gd name="T12" fmla="*/ 19 w 159"/>
                <a:gd name="T13" fmla="*/ 44 h 66"/>
                <a:gd name="T14" fmla="*/ 10 w 159"/>
                <a:gd name="T15" fmla="*/ 57 h 66"/>
                <a:gd name="T16" fmla="*/ 37 w 159"/>
                <a:gd name="T17" fmla="*/ 64 h 66"/>
                <a:gd name="T18" fmla="*/ 57 w 159"/>
                <a:gd name="T19" fmla="*/ 66 h 66"/>
                <a:gd name="T20" fmla="*/ 61 w 159"/>
                <a:gd name="T21" fmla="*/ 65 h 66"/>
                <a:gd name="T22" fmla="*/ 49 w 159"/>
                <a:gd name="T23" fmla="*/ 60 h 66"/>
                <a:gd name="T24" fmla="*/ 42 w 159"/>
                <a:gd name="T25" fmla="*/ 49 h 66"/>
                <a:gd name="T26" fmla="*/ 60 w 159"/>
                <a:gd name="T27" fmla="*/ 37 h 66"/>
                <a:gd name="T28" fmla="*/ 77 w 159"/>
                <a:gd name="T29" fmla="*/ 28 h 66"/>
                <a:gd name="T30" fmla="*/ 121 w 159"/>
                <a:gd name="T31" fmla="*/ 16 h 66"/>
                <a:gd name="T32" fmla="*/ 155 w 159"/>
                <a:gd name="T33" fmla="*/ 9 h 66"/>
                <a:gd name="T34" fmla="*/ 147 w 159"/>
                <a:gd name="T3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9" h="66">
                  <a:moveTo>
                    <a:pt x="147" y="0"/>
                  </a:moveTo>
                  <a:cubicBezTo>
                    <a:pt x="146" y="0"/>
                    <a:pt x="144" y="0"/>
                    <a:pt x="143" y="0"/>
                  </a:cubicBezTo>
                  <a:cubicBezTo>
                    <a:pt x="132" y="1"/>
                    <a:pt x="140" y="6"/>
                    <a:pt x="124" y="7"/>
                  </a:cubicBezTo>
                  <a:cubicBezTo>
                    <a:pt x="107" y="8"/>
                    <a:pt x="94" y="10"/>
                    <a:pt x="88" y="11"/>
                  </a:cubicBezTo>
                  <a:cubicBezTo>
                    <a:pt x="82" y="11"/>
                    <a:pt x="67" y="16"/>
                    <a:pt x="56" y="19"/>
                  </a:cubicBezTo>
                  <a:cubicBezTo>
                    <a:pt x="46" y="22"/>
                    <a:pt x="42" y="30"/>
                    <a:pt x="36" y="34"/>
                  </a:cubicBezTo>
                  <a:cubicBezTo>
                    <a:pt x="30" y="37"/>
                    <a:pt x="27" y="42"/>
                    <a:pt x="19" y="44"/>
                  </a:cubicBezTo>
                  <a:cubicBezTo>
                    <a:pt x="10" y="46"/>
                    <a:pt x="0" y="54"/>
                    <a:pt x="10" y="57"/>
                  </a:cubicBezTo>
                  <a:cubicBezTo>
                    <a:pt x="19" y="59"/>
                    <a:pt x="23" y="62"/>
                    <a:pt x="37" y="64"/>
                  </a:cubicBezTo>
                  <a:cubicBezTo>
                    <a:pt x="45" y="66"/>
                    <a:pt x="52" y="66"/>
                    <a:pt x="57" y="66"/>
                  </a:cubicBezTo>
                  <a:cubicBezTo>
                    <a:pt x="59" y="66"/>
                    <a:pt x="61" y="66"/>
                    <a:pt x="61" y="65"/>
                  </a:cubicBezTo>
                  <a:cubicBezTo>
                    <a:pt x="62" y="64"/>
                    <a:pt x="54" y="62"/>
                    <a:pt x="49" y="60"/>
                  </a:cubicBezTo>
                  <a:cubicBezTo>
                    <a:pt x="46" y="59"/>
                    <a:pt x="35" y="56"/>
                    <a:pt x="42" y="49"/>
                  </a:cubicBezTo>
                  <a:cubicBezTo>
                    <a:pt x="50" y="42"/>
                    <a:pt x="51" y="42"/>
                    <a:pt x="60" y="37"/>
                  </a:cubicBezTo>
                  <a:cubicBezTo>
                    <a:pt x="69" y="33"/>
                    <a:pt x="60" y="33"/>
                    <a:pt x="77" y="28"/>
                  </a:cubicBezTo>
                  <a:cubicBezTo>
                    <a:pt x="94" y="22"/>
                    <a:pt x="104" y="19"/>
                    <a:pt x="121" y="16"/>
                  </a:cubicBezTo>
                  <a:cubicBezTo>
                    <a:pt x="137" y="14"/>
                    <a:pt x="150" y="16"/>
                    <a:pt x="155" y="9"/>
                  </a:cubicBezTo>
                  <a:cubicBezTo>
                    <a:pt x="159" y="3"/>
                    <a:pt x="155" y="0"/>
                    <a:pt x="14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89" name="Freeform 90"/>
            <p:cNvSpPr>
              <a:spLocks/>
            </p:cNvSpPr>
            <p:nvPr/>
          </p:nvSpPr>
          <p:spPr bwMode="auto">
            <a:xfrm>
              <a:off x="7102475" y="1843088"/>
              <a:ext cx="344488" cy="82550"/>
            </a:xfrm>
            <a:custGeom>
              <a:avLst/>
              <a:gdLst>
                <a:gd name="T0" fmla="*/ 88 w 92"/>
                <a:gd name="T1" fmla="*/ 0 h 22"/>
                <a:gd name="T2" fmla="*/ 83 w 92"/>
                <a:gd name="T3" fmla="*/ 2 h 22"/>
                <a:gd name="T4" fmla="*/ 70 w 92"/>
                <a:gd name="T5" fmla="*/ 8 h 22"/>
                <a:gd name="T6" fmla="*/ 66 w 92"/>
                <a:gd name="T7" fmla="*/ 8 h 22"/>
                <a:gd name="T8" fmla="*/ 44 w 92"/>
                <a:gd name="T9" fmla="*/ 2 h 22"/>
                <a:gd name="T10" fmla="*/ 35 w 92"/>
                <a:gd name="T11" fmla="*/ 3 h 22"/>
                <a:gd name="T12" fmla="*/ 10 w 92"/>
                <a:gd name="T13" fmla="*/ 12 h 22"/>
                <a:gd name="T14" fmla="*/ 33 w 92"/>
                <a:gd name="T15" fmla="*/ 16 h 22"/>
                <a:gd name="T16" fmla="*/ 35 w 92"/>
                <a:gd name="T17" fmla="*/ 16 h 22"/>
                <a:gd name="T18" fmla="*/ 40 w 92"/>
                <a:gd name="T19" fmla="*/ 12 h 22"/>
                <a:gd name="T20" fmla="*/ 49 w 92"/>
                <a:gd name="T21" fmla="*/ 10 h 22"/>
                <a:gd name="T22" fmla="*/ 52 w 92"/>
                <a:gd name="T23" fmla="*/ 13 h 22"/>
                <a:gd name="T24" fmla="*/ 58 w 92"/>
                <a:gd name="T25" fmla="*/ 22 h 22"/>
                <a:gd name="T26" fmla="*/ 65 w 92"/>
                <a:gd name="T27" fmla="*/ 20 h 22"/>
                <a:gd name="T28" fmla="*/ 83 w 92"/>
                <a:gd name="T29" fmla="*/ 16 h 22"/>
                <a:gd name="T30" fmla="*/ 90 w 92"/>
                <a:gd name="T31" fmla="*/ 8 h 22"/>
                <a:gd name="T32" fmla="*/ 88 w 92"/>
                <a:gd name="T3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22">
                  <a:moveTo>
                    <a:pt x="88" y="0"/>
                  </a:moveTo>
                  <a:cubicBezTo>
                    <a:pt x="87" y="0"/>
                    <a:pt x="86" y="1"/>
                    <a:pt x="83" y="2"/>
                  </a:cubicBezTo>
                  <a:cubicBezTo>
                    <a:pt x="76" y="5"/>
                    <a:pt x="74" y="8"/>
                    <a:pt x="70" y="8"/>
                  </a:cubicBezTo>
                  <a:cubicBezTo>
                    <a:pt x="69" y="8"/>
                    <a:pt x="68" y="8"/>
                    <a:pt x="66" y="8"/>
                  </a:cubicBezTo>
                  <a:cubicBezTo>
                    <a:pt x="60" y="6"/>
                    <a:pt x="53" y="2"/>
                    <a:pt x="44" y="2"/>
                  </a:cubicBezTo>
                  <a:cubicBezTo>
                    <a:pt x="41" y="2"/>
                    <a:pt x="38" y="3"/>
                    <a:pt x="35" y="3"/>
                  </a:cubicBezTo>
                  <a:cubicBezTo>
                    <a:pt x="21" y="6"/>
                    <a:pt x="0" y="9"/>
                    <a:pt x="10" y="12"/>
                  </a:cubicBezTo>
                  <a:cubicBezTo>
                    <a:pt x="20" y="14"/>
                    <a:pt x="28" y="15"/>
                    <a:pt x="33" y="16"/>
                  </a:cubicBezTo>
                  <a:cubicBezTo>
                    <a:pt x="34" y="16"/>
                    <a:pt x="34" y="16"/>
                    <a:pt x="35" y="16"/>
                  </a:cubicBezTo>
                  <a:cubicBezTo>
                    <a:pt x="36" y="16"/>
                    <a:pt x="35" y="14"/>
                    <a:pt x="40" y="12"/>
                  </a:cubicBezTo>
                  <a:cubicBezTo>
                    <a:pt x="43" y="11"/>
                    <a:pt x="46" y="10"/>
                    <a:pt x="49" y="10"/>
                  </a:cubicBezTo>
                  <a:cubicBezTo>
                    <a:pt x="52" y="10"/>
                    <a:pt x="53" y="11"/>
                    <a:pt x="52" y="13"/>
                  </a:cubicBezTo>
                  <a:cubicBezTo>
                    <a:pt x="51" y="15"/>
                    <a:pt x="50" y="22"/>
                    <a:pt x="58" y="22"/>
                  </a:cubicBezTo>
                  <a:cubicBezTo>
                    <a:pt x="60" y="22"/>
                    <a:pt x="62" y="21"/>
                    <a:pt x="65" y="20"/>
                  </a:cubicBezTo>
                  <a:cubicBezTo>
                    <a:pt x="74" y="18"/>
                    <a:pt x="74" y="18"/>
                    <a:pt x="83" y="16"/>
                  </a:cubicBezTo>
                  <a:cubicBezTo>
                    <a:pt x="92" y="14"/>
                    <a:pt x="91" y="12"/>
                    <a:pt x="90" y="8"/>
                  </a:cubicBezTo>
                  <a:cubicBezTo>
                    <a:pt x="90" y="5"/>
                    <a:pt x="91" y="0"/>
                    <a:pt x="8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0" name="Freeform 91"/>
            <p:cNvSpPr>
              <a:spLocks/>
            </p:cNvSpPr>
            <p:nvPr/>
          </p:nvSpPr>
          <p:spPr bwMode="auto">
            <a:xfrm>
              <a:off x="7402513" y="1925638"/>
              <a:ext cx="44450" cy="19050"/>
            </a:xfrm>
            <a:custGeom>
              <a:avLst/>
              <a:gdLst>
                <a:gd name="T0" fmla="*/ 8 w 12"/>
                <a:gd name="T1" fmla="*/ 0 h 5"/>
                <a:gd name="T2" fmla="*/ 0 w 12"/>
                <a:gd name="T3" fmla="*/ 2 h 5"/>
                <a:gd name="T4" fmla="*/ 6 w 12"/>
                <a:gd name="T5" fmla="*/ 5 h 5"/>
                <a:gd name="T6" fmla="*/ 8 w 12"/>
                <a:gd name="T7" fmla="*/ 5 h 5"/>
                <a:gd name="T8" fmla="*/ 8 w 12"/>
                <a:gd name="T9" fmla="*/ 0 h 5"/>
              </a:gdLst>
              <a:ahLst/>
              <a:cxnLst>
                <a:cxn ang="0">
                  <a:pos x="T0" y="T1"/>
                </a:cxn>
                <a:cxn ang="0">
                  <a:pos x="T2" y="T3"/>
                </a:cxn>
                <a:cxn ang="0">
                  <a:pos x="T4" y="T5"/>
                </a:cxn>
                <a:cxn ang="0">
                  <a:pos x="T6" y="T7"/>
                </a:cxn>
                <a:cxn ang="0">
                  <a:pos x="T8" y="T9"/>
                </a:cxn>
              </a:cxnLst>
              <a:rect l="0" t="0" r="r" b="b"/>
              <a:pathLst>
                <a:path w="12" h="5">
                  <a:moveTo>
                    <a:pt x="8" y="0"/>
                  </a:moveTo>
                  <a:cubicBezTo>
                    <a:pt x="5" y="0"/>
                    <a:pt x="0" y="0"/>
                    <a:pt x="0" y="2"/>
                  </a:cubicBezTo>
                  <a:cubicBezTo>
                    <a:pt x="0" y="5"/>
                    <a:pt x="4" y="4"/>
                    <a:pt x="6" y="5"/>
                  </a:cubicBezTo>
                  <a:cubicBezTo>
                    <a:pt x="7" y="5"/>
                    <a:pt x="7" y="5"/>
                    <a:pt x="8" y="5"/>
                  </a:cubicBezTo>
                  <a:cubicBezTo>
                    <a:pt x="12" y="5"/>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1" name="Freeform 92"/>
            <p:cNvSpPr>
              <a:spLocks/>
            </p:cNvSpPr>
            <p:nvPr/>
          </p:nvSpPr>
          <p:spPr bwMode="auto">
            <a:xfrm>
              <a:off x="7473950" y="1895475"/>
              <a:ext cx="44450" cy="25400"/>
            </a:xfrm>
            <a:custGeom>
              <a:avLst/>
              <a:gdLst>
                <a:gd name="T0" fmla="*/ 6 w 12"/>
                <a:gd name="T1" fmla="*/ 0 h 7"/>
                <a:gd name="T2" fmla="*/ 5 w 12"/>
                <a:gd name="T3" fmla="*/ 0 h 7"/>
                <a:gd name="T4" fmla="*/ 3 w 12"/>
                <a:gd name="T5" fmla="*/ 7 h 7"/>
                <a:gd name="T6" fmla="*/ 5 w 12"/>
                <a:gd name="T7" fmla="*/ 7 h 7"/>
                <a:gd name="T8" fmla="*/ 12 w 12"/>
                <a:gd name="T9" fmla="*/ 4 h 7"/>
                <a:gd name="T10" fmla="*/ 6 w 12"/>
                <a:gd name="T11" fmla="*/ 0 h 7"/>
              </a:gdLst>
              <a:ahLst/>
              <a:cxnLst>
                <a:cxn ang="0">
                  <a:pos x="T0" y="T1"/>
                </a:cxn>
                <a:cxn ang="0">
                  <a:pos x="T2" y="T3"/>
                </a:cxn>
                <a:cxn ang="0">
                  <a:pos x="T4" y="T5"/>
                </a:cxn>
                <a:cxn ang="0">
                  <a:pos x="T6" y="T7"/>
                </a:cxn>
                <a:cxn ang="0">
                  <a:pos x="T8" y="T9"/>
                </a:cxn>
                <a:cxn ang="0">
                  <a:pos x="T10" y="T11"/>
                </a:cxn>
              </a:cxnLst>
              <a:rect l="0" t="0" r="r" b="b"/>
              <a:pathLst>
                <a:path w="12" h="7">
                  <a:moveTo>
                    <a:pt x="6" y="0"/>
                  </a:moveTo>
                  <a:cubicBezTo>
                    <a:pt x="6" y="0"/>
                    <a:pt x="5" y="0"/>
                    <a:pt x="5" y="0"/>
                  </a:cubicBezTo>
                  <a:cubicBezTo>
                    <a:pt x="0" y="0"/>
                    <a:pt x="0" y="6"/>
                    <a:pt x="3" y="7"/>
                  </a:cubicBezTo>
                  <a:cubicBezTo>
                    <a:pt x="4" y="7"/>
                    <a:pt x="5" y="7"/>
                    <a:pt x="5" y="7"/>
                  </a:cubicBezTo>
                  <a:cubicBezTo>
                    <a:pt x="8" y="7"/>
                    <a:pt x="11" y="6"/>
                    <a:pt x="12" y="4"/>
                  </a:cubicBezTo>
                  <a:cubicBezTo>
                    <a:pt x="12" y="2"/>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2" name="Freeform 93"/>
            <p:cNvSpPr>
              <a:spLocks/>
            </p:cNvSpPr>
            <p:nvPr/>
          </p:nvSpPr>
          <p:spPr bwMode="auto">
            <a:xfrm>
              <a:off x="7705725" y="1820863"/>
              <a:ext cx="106363" cy="82550"/>
            </a:xfrm>
            <a:custGeom>
              <a:avLst/>
              <a:gdLst>
                <a:gd name="T0" fmla="*/ 17 w 28"/>
                <a:gd name="T1" fmla="*/ 0 h 22"/>
                <a:gd name="T2" fmla="*/ 9 w 28"/>
                <a:gd name="T3" fmla="*/ 8 h 22"/>
                <a:gd name="T4" fmla="*/ 2 w 28"/>
                <a:gd name="T5" fmla="*/ 16 h 22"/>
                <a:gd name="T6" fmla="*/ 13 w 28"/>
                <a:gd name="T7" fmla="*/ 22 h 22"/>
                <a:gd name="T8" fmla="*/ 25 w 28"/>
                <a:gd name="T9" fmla="*/ 17 h 22"/>
                <a:gd name="T10" fmla="*/ 25 w 28"/>
                <a:gd name="T11" fmla="*/ 8 h 22"/>
                <a:gd name="T12" fmla="*/ 17 w 28"/>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17" y="0"/>
                  </a:moveTo>
                  <a:cubicBezTo>
                    <a:pt x="9" y="0"/>
                    <a:pt x="14" y="6"/>
                    <a:pt x="9" y="8"/>
                  </a:cubicBezTo>
                  <a:cubicBezTo>
                    <a:pt x="5" y="10"/>
                    <a:pt x="3" y="11"/>
                    <a:pt x="2" y="16"/>
                  </a:cubicBezTo>
                  <a:cubicBezTo>
                    <a:pt x="0" y="22"/>
                    <a:pt x="5" y="22"/>
                    <a:pt x="13" y="22"/>
                  </a:cubicBezTo>
                  <a:cubicBezTo>
                    <a:pt x="22" y="22"/>
                    <a:pt x="28" y="22"/>
                    <a:pt x="25" y="17"/>
                  </a:cubicBezTo>
                  <a:cubicBezTo>
                    <a:pt x="22" y="12"/>
                    <a:pt x="25" y="10"/>
                    <a:pt x="25" y="8"/>
                  </a:cubicBezTo>
                  <a:cubicBezTo>
                    <a:pt x="25" y="6"/>
                    <a:pt x="25"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3" name="Freeform 94"/>
            <p:cNvSpPr>
              <a:spLocks/>
            </p:cNvSpPr>
            <p:nvPr/>
          </p:nvSpPr>
          <p:spPr bwMode="auto">
            <a:xfrm>
              <a:off x="7812088" y="1790700"/>
              <a:ext cx="96838" cy="71438"/>
            </a:xfrm>
            <a:custGeom>
              <a:avLst/>
              <a:gdLst>
                <a:gd name="T0" fmla="*/ 16 w 26"/>
                <a:gd name="T1" fmla="*/ 0 h 19"/>
                <a:gd name="T2" fmla="*/ 15 w 26"/>
                <a:gd name="T3" fmla="*/ 0 h 19"/>
                <a:gd name="T4" fmla="*/ 4 w 26"/>
                <a:gd name="T5" fmla="*/ 5 h 19"/>
                <a:gd name="T6" fmla="*/ 6 w 26"/>
                <a:gd name="T7" fmla="*/ 18 h 19"/>
                <a:gd name="T8" fmla="*/ 8 w 26"/>
                <a:gd name="T9" fmla="*/ 19 h 19"/>
                <a:gd name="T10" fmla="*/ 18 w 26"/>
                <a:gd name="T11" fmla="*/ 17 h 19"/>
                <a:gd name="T12" fmla="*/ 22 w 26"/>
                <a:gd name="T13" fmla="*/ 12 h 19"/>
                <a:gd name="T14" fmla="*/ 16 w 26"/>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9">
                  <a:moveTo>
                    <a:pt x="16" y="0"/>
                  </a:moveTo>
                  <a:cubicBezTo>
                    <a:pt x="16" y="0"/>
                    <a:pt x="16" y="0"/>
                    <a:pt x="15" y="0"/>
                  </a:cubicBezTo>
                  <a:cubicBezTo>
                    <a:pt x="9" y="0"/>
                    <a:pt x="9" y="2"/>
                    <a:pt x="4" y="5"/>
                  </a:cubicBezTo>
                  <a:cubicBezTo>
                    <a:pt x="0" y="8"/>
                    <a:pt x="3" y="14"/>
                    <a:pt x="6" y="18"/>
                  </a:cubicBezTo>
                  <a:cubicBezTo>
                    <a:pt x="6" y="19"/>
                    <a:pt x="7" y="19"/>
                    <a:pt x="8" y="19"/>
                  </a:cubicBezTo>
                  <a:cubicBezTo>
                    <a:pt x="10" y="19"/>
                    <a:pt x="13" y="18"/>
                    <a:pt x="18" y="17"/>
                  </a:cubicBezTo>
                  <a:cubicBezTo>
                    <a:pt x="26" y="16"/>
                    <a:pt x="22" y="19"/>
                    <a:pt x="22" y="12"/>
                  </a:cubicBezTo>
                  <a:cubicBezTo>
                    <a:pt x="21" y="5"/>
                    <a:pt x="22" y="0"/>
                    <a:pt x="1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4" name="Freeform 95"/>
            <p:cNvSpPr>
              <a:spLocks/>
            </p:cNvSpPr>
            <p:nvPr/>
          </p:nvSpPr>
          <p:spPr bwMode="auto">
            <a:xfrm>
              <a:off x="7691438" y="1925638"/>
              <a:ext cx="49213" cy="19050"/>
            </a:xfrm>
            <a:custGeom>
              <a:avLst/>
              <a:gdLst>
                <a:gd name="T0" fmla="*/ 10 w 13"/>
                <a:gd name="T1" fmla="*/ 0 h 5"/>
                <a:gd name="T2" fmla="*/ 1 w 13"/>
                <a:gd name="T3" fmla="*/ 1 h 5"/>
                <a:gd name="T4" fmla="*/ 8 w 13"/>
                <a:gd name="T5" fmla="*/ 5 h 5"/>
                <a:gd name="T6" fmla="*/ 10 w 13"/>
                <a:gd name="T7" fmla="*/ 0 h 5"/>
              </a:gdLst>
              <a:ahLst/>
              <a:cxnLst>
                <a:cxn ang="0">
                  <a:pos x="T0" y="T1"/>
                </a:cxn>
                <a:cxn ang="0">
                  <a:pos x="T2" y="T3"/>
                </a:cxn>
                <a:cxn ang="0">
                  <a:pos x="T4" y="T5"/>
                </a:cxn>
                <a:cxn ang="0">
                  <a:pos x="T6" y="T7"/>
                </a:cxn>
              </a:cxnLst>
              <a:rect l="0" t="0" r="r" b="b"/>
              <a:pathLst>
                <a:path w="13" h="5">
                  <a:moveTo>
                    <a:pt x="10" y="0"/>
                  </a:moveTo>
                  <a:cubicBezTo>
                    <a:pt x="6" y="0"/>
                    <a:pt x="1" y="0"/>
                    <a:pt x="1" y="1"/>
                  </a:cubicBezTo>
                  <a:cubicBezTo>
                    <a:pt x="0" y="3"/>
                    <a:pt x="4" y="5"/>
                    <a:pt x="8" y="5"/>
                  </a:cubicBezTo>
                  <a:cubicBezTo>
                    <a:pt x="13" y="5"/>
                    <a:pt x="13"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5" name="Freeform 96"/>
            <p:cNvSpPr>
              <a:spLocks/>
            </p:cNvSpPr>
            <p:nvPr/>
          </p:nvSpPr>
          <p:spPr bwMode="auto">
            <a:xfrm>
              <a:off x="7634288" y="1879600"/>
              <a:ext cx="71438" cy="38100"/>
            </a:xfrm>
            <a:custGeom>
              <a:avLst/>
              <a:gdLst>
                <a:gd name="T0" fmla="*/ 6 w 19"/>
                <a:gd name="T1" fmla="*/ 0 h 10"/>
                <a:gd name="T2" fmla="*/ 0 w 19"/>
                <a:gd name="T3" fmla="*/ 3 h 10"/>
                <a:gd name="T4" fmla="*/ 2 w 19"/>
                <a:gd name="T5" fmla="*/ 9 h 10"/>
                <a:gd name="T6" fmla="*/ 3 w 19"/>
                <a:gd name="T7" fmla="*/ 10 h 10"/>
                <a:gd name="T8" fmla="*/ 12 w 19"/>
                <a:gd name="T9" fmla="*/ 8 h 10"/>
                <a:gd name="T10" fmla="*/ 12 w 19"/>
                <a:gd name="T11" fmla="*/ 1 h 10"/>
                <a:gd name="T12" fmla="*/ 6 w 19"/>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9" h="10">
                  <a:moveTo>
                    <a:pt x="6" y="0"/>
                  </a:moveTo>
                  <a:cubicBezTo>
                    <a:pt x="3" y="0"/>
                    <a:pt x="0" y="1"/>
                    <a:pt x="0" y="3"/>
                  </a:cubicBezTo>
                  <a:cubicBezTo>
                    <a:pt x="0" y="7"/>
                    <a:pt x="0" y="9"/>
                    <a:pt x="2" y="9"/>
                  </a:cubicBezTo>
                  <a:cubicBezTo>
                    <a:pt x="2" y="10"/>
                    <a:pt x="3" y="10"/>
                    <a:pt x="3" y="10"/>
                  </a:cubicBezTo>
                  <a:cubicBezTo>
                    <a:pt x="6" y="10"/>
                    <a:pt x="10" y="8"/>
                    <a:pt x="12" y="8"/>
                  </a:cubicBezTo>
                  <a:cubicBezTo>
                    <a:pt x="19" y="8"/>
                    <a:pt x="14" y="1"/>
                    <a:pt x="12" y="1"/>
                  </a:cubicBezTo>
                  <a:cubicBezTo>
                    <a:pt x="11" y="0"/>
                    <a:pt x="9"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6" name="Freeform 97"/>
            <p:cNvSpPr>
              <a:spLocks/>
            </p:cNvSpPr>
            <p:nvPr/>
          </p:nvSpPr>
          <p:spPr bwMode="auto">
            <a:xfrm>
              <a:off x="7507288" y="1793875"/>
              <a:ext cx="195263" cy="131763"/>
            </a:xfrm>
            <a:custGeom>
              <a:avLst/>
              <a:gdLst>
                <a:gd name="T0" fmla="*/ 43 w 52"/>
                <a:gd name="T1" fmla="*/ 0 h 35"/>
                <a:gd name="T2" fmla="*/ 41 w 52"/>
                <a:gd name="T3" fmla="*/ 0 h 35"/>
                <a:gd name="T4" fmla="*/ 19 w 52"/>
                <a:gd name="T5" fmla="*/ 9 h 35"/>
                <a:gd name="T6" fmla="*/ 7 w 52"/>
                <a:gd name="T7" fmla="*/ 13 h 35"/>
                <a:gd name="T8" fmla="*/ 9 w 52"/>
                <a:gd name="T9" fmla="*/ 19 h 35"/>
                <a:gd name="T10" fmla="*/ 17 w 52"/>
                <a:gd name="T11" fmla="*/ 25 h 35"/>
                <a:gd name="T12" fmla="*/ 20 w 52"/>
                <a:gd name="T13" fmla="*/ 31 h 35"/>
                <a:gd name="T14" fmla="*/ 26 w 52"/>
                <a:gd name="T15" fmla="*/ 35 h 35"/>
                <a:gd name="T16" fmla="*/ 27 w 52"/>
                <a:gd name="T17" fmla="*/ 29 h 35"/>
                <a:gd name="T18" fmla="*/ 28 w 52"/>
                <a:gd name="T19" fmla="*/ 20 h 35"/>
                <a:gd name="T20" fmla="*/ 30 w 52"/>
                <a:gd name="T21" fmla="*/ 16 h 35"/>
                <a:gd name="T22" fmla="*/ 42 w 52"/>
                <a:gd name="T23" fmla="*/ 9 h 35"/>
                <a:gd name="T24" fmla="*/ 43 w 52"/>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35">
                  <a:moveTo>
                    <a:pt x="43" y="0"/>
                  </a:moveTo>
                  <a:cubicBezTo>
                    <a:pt x="42" y="0"/>
                    <a:pt x="41" y="0"/>
                    <a:pt x="41" y="0"/>
                  </a:cubicBezTo>
                  <a:cubicBezTo>
                    <a:pt x="32" y="2"/>
                    <a:pt x="25" y="7"/>
                    <a:pt x="19" y="9"/>
                  </a:cubicBezTo>
                  <a:cubicBezTo>
                    <a:pt x="14" y="11"/>
                    <a:pt x="7" y="10"/>
                    <a:pt x="7" y="13"/>
                  </a:cubicBezTo>
                  <a:cubicBezTo>
                    <a:pt x="6" y="16"/>
                    <a:pt x="0" y="17"/>
                    <a:pt x="9" y="19"/>
                  </a:cubicBezTo>
                  <a:cubicBezTo>
                    <a:pt x="18" y="20"/>
                    <a:pt x="16" y="22"/>
                    <a:pt x="17" y="25"/>
                  </a:cubicBezTo>
                  <a:cubicBezTo>
                    <a:pt x="18" y="29"/>
                    <a:pt x="19" y="30"/>
                    <a:pt x="20" y="31"/>
                  </a:cubicBezTo>
                  <a:cubicBezTo>
                    <a:pt x="22" y="33"/>
                    <a:pt x="23" y="35"/>
                    <a:pt x="26" y="35"/>
                  </a:cubicBezTo>
                  <a:cubicBezTo>
                    <a:pt x="29" y="35"/>
                    <a:pt x="29" y="35"/>
                    <a:pt x="27" y="29"/>
                  </a:cubicBezTo>
                  <a:cubicBezTo>
                    <a:pt x="25" y="24"/>
                    <a:pt x="21" y="22"/>
                    <a:pt x="28" y="20"/>
                  </a:cubicBezTo>
                  <a:cubicBezTo>
                    <a:pt x="34" y="19"/>
                    <a:pt x="28" y="19"/>
                    <a:pt x="30" y="16"/>
                  </a:cubicBezTo>
                  <a:cubicBezTo>
                    <a:pt x="32" y="12"/>
                    <a:pt x="31" y="11"/>
                    <a:pt x="42" y="9"/>
                  </a:cubicBezTo>
                  <a:cubicBezTo>
                    <a:pt x="52" y="7"/>
                    <a:pt x="49" y="0"/>
                    <a:pt x="4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7" name="Freeform 98"/>
            <p:cNvSpPr>
              <a:spLocks/>
            </p:cNvSpPr>
            <p:nvPr/>
          </p:nvSpPr>
          <p:spPr bwMode="auto">
            <a:xfrm>
              <a:off x="7331075" y="2319338"/>
              <a:ext cx="82550" cy="38100"/>
            </a:xfrm>
            <a:custGeom>
              <a:avLst/>
              <a:gdLst>
                <a:gd name="T0" fmla="*/ 15 w 22"/>
                <a:gd name="T1" fmla="*/ 0 h 10"/>
                <a:gd name="T2" fmla="*/ 3 w 22"/>
                <a:gd name="T3" fmla="*/ 5 h 10"/>
                <a:gd name="T4" fmla="*/ 7 w 22"/>
                <a:gd name="T5" fmla="*/ 9 h 10"/>
                <a:gd name="T6" fmla="*/ 14 w 22"/>
                <a:gd name="T7" fmla="*/ 10 h 10"/>
                <a:gd name="T8" fmla="*/ 19 w 22"/>
                <a:gd name="T9" fmla="*/ 8 h 10"/>
                <a:gd name="T10" fmla="*/ 15 w 22"/>
                <a:gd name="T11" fmla="*/ 0 h 10"/>
              </a:gdLst>
              <a:ahLst/>
              <a:cxnLst>
                <a:cxn ang="0">
                  <a:pos x="T0" y="T1"/>
                </a:cxn>
                <a:cxn ang="0">
                  <a:pos x="T2" y="T3"/>
                </a:cxn>
                <a:cxn ang="0">
                  <a:pos x="T4" y="T5"/>
                </a:cxn>
                <a:cxn ang="0">
                  <a:pos x="T6" y="T7"/>
                </a:cxn>
                <a:cxn ang="0">
                  <a:pos x="T8" y="T9"/>
                </a:cxn>
                <a:cxn ang="0">
                  <a:pos x="T10" y="T11"/>
                </a:cxn>
              </a:cxnLst>
              <a:rect l="0" t="0" r="r" b="b"/>
              <a:pathLst>
                <a:path w="22" h="10">
                  <a:moveTo>
                    <a:pt x="15" y="0"/>
                  </a:moveTo>
                  <a:cubicBezTo>
                    <a:pt x="10" y="0"/>
                    <a:pt x="7" y="2"/>
                    <a:pt x="3" y="5"/>
                  </a:cubicBezTo>
                  <a:cubicBezTo>
                    <a:pt x="2" y="6"/>
                    <a:pt x="0" y="9"/>
                    <a:pt x="7" y="9"/>
                  </a:cubicBezTo>
                  <a:cubicBezTo>
                    <a:pt x="10" y="9"/>
                    <a:pt x="12" y="10"/>
                    <a:pt x="14" y="10"/>
                  </a:cubicBezTo>
                  <a:cubicBezTo>
                    <a:pt x="16" y="10"/>
                    <a:pt x="17" y="9"/>
                    <a:pt x="19" y="8"/>
                  </a:cubicBezTo>
                  <a:cubicBezTo>
                    <a:pt x="22" y="5"/>
                    <a:pt x="20"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8" name="Freeform 99"/>
            <p:cNvSpPr>
              <a:spLocks/>
            </p:cNvSpPr>
            <p:nvPr/>
          </p:nvSpPr>
          <p:spPr bwMode="auto">
            <a:xfrm>
              <a:off x="8997950" y="1936750"/>
              <a:ext cx="179388" cy="85725"/>
            </a:xfrm>
            <a:custGeom>
              <a:avLst/>
              <a:gdLst>
                <a:gd name="T0" fmla="*/ 22 w 48"/>
                <a:gd name="T1" fmla="*/ 0 h 23"/>
                <a:gd name="T2" fmla="*/ 19 w 48"/>
                <a:gd name="T3" fmla="*/ 2 h 23"/>
                <a:gd name="T4" fmla="*/ 10 w 48"/>
                <a:gd name="T5" fmla="*/ 15 h 23"/>
                <a:gd name="T6" fmla="*/ 4 w 48"/>
                <a:gd name="T7" fmla="*/ 23 h 23"/>
                <a:gd name="T8" fmla="*/ 5 w 48"/>
                <a:gd name="T9" fmla="*/ 23 h 23"/>
                <a:gd name="T10" fmla="*/ 17 w 48"/>
                <a:gd name="T11" fmla="*/ 20 h 23"/>
                <a:gd name="T12" fmla="*/ 37 w 48"/>
                <a:gd name="T13" fmla="*/ 19 h 23"/>
                <a:gd name="T14" fmla="*/ 46 w 48"/>
                <a:gd name="T15" fmla="*/ 13 h 23"/>
                <a:gd name="T16" fmla="*/ 32 w 48"/>
                <a:gd name="T17" fmla="*/ 4 h 23"/>
                <a:gd name="T18" fmla="*/ 22 w 48"/>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3">
                  <a:moveTo>
                    <a:pt x="22" y="0"/>
                  </a:moveTo>
                  <a:cubicBezTo>
                    <a:pt x="21" y="0"/>
                    <a:pt x="20" y="0"/>
                    <a:pt x="19" y="2"/>
                  </a:cubicBezTo>
                  <a:cubicBezTo>
                    <a:pt x="14" y="7"/>
                    <a:pt x="17" y="8"/>
                    <a:pt x="10" y="15"/>
                  </a:cubicBezTo>
                  <a:cubicBezTo>
                    <a:pt x="3" y="21"/>
                    <a:pt x="0" y="23"/>
                    <a:pt x="4" y="23"/>
                  </a:cubicBezTo>
                  <a:cubicBezTo>
                    <a:pt x="5" y="23"/>
                    <a:pt x="5" y="23"/>
                    <a:pt x="5" y="23"/>
                  </a:cubicBezTo>
                  <a:cubicBezTo>
                    <a:pt x="10" y="23"/>
                    <a:pt x="13" y="20"/>
                    <a:pt x="17" y="20"/>
                  </a:cubicBezTo>
                  <a:cubicBezTo>
                    <a:pt x="27" y="20"/>
                    <a:pt x="29" y="19"/>
                    <a:pt x="37" y="19"/>
                  </a:cubicBezTo>
                  <a:cubicBezTo>
                    <a:pt x="45" y="19"/>
                    <a:pt x="48" y="18"/>
                    <a:pt x="46" y="13"/>
                  </a:cubicBezTo>
                  <a:cubicBezTo>
                    <a:pt x="45" y="7"/>
                    <a:pt x="42" y="4"/>
                    <a:pt x="32" y="4"/>
                  </a:cubicBezTo>
                  <a:cubicBezTo>
                    <a:pt x="25" y="3"/>
                    <a:pt x="23"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99" name="Freeform 100"/>
            <p:cNvSpPr>
              <a:spLocks/>
            </p:cNvSpPr>
            <p:nvPr/>
          </p:nvSpPr>
          <p:spPr bwMode="auto">
            <a:xfrm>
              <a:off x="8775700" y="1906588"/>
              <a:ext cx="263525" cy="101600"/>
            </a:xfrm>
            <a:custGeom>
              <a:avLst/>
              <a:gdLst>
                <a:gd name="T0" fmla="*/ 38 w 70"/>
                <a:gd name="T1" fmla="*/ 0 h 27"/>
                <a:gd name="T2" fmla="*/ 26 w 70"/>
                <a:gd name="T3" fmla="*/ 2 h 27"/>
                <a:gd name="T4" fmla="*/ 7 w 70"/>
                <a:gd name="T5" fmla="*/ 12 h 27"/>
                <a:gd name="T6" fmla="*/ 29 w 70"/>
                <a:gd name="T7" fmla="*/ 21 h 27"/>
                <a:gd name="T8" fmla="*/ 44 w 70"/>
                <a:gd name="T9" fmla="*/ 27 h 27"/>
                <a:gd name="T10" fmla="*/ 51 w 70"/>
                <a:gd name="T11" fmla="*/ 26 h 27"/>
                <a:gd name="T12" fmla="*/ 63 w 70"/>
                <a:gd name="T13" fmla="*/ 16 h 27"/>
                <a:gd name="T14" fmla="*/ 66 w 70"/>
                <a:gd name="T15" fmla="*/ 10 h 27"/>
                <a:gd name="T16" fmla="*/ 56 w 70"/>
                <a:gd name="T17" fmla="*/ 2 h 27"/>
                <a:gd name="T18" fmla="*/ 38 w 70"/>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38" y="0"/>
                  </a:moveTo>
                  <a:cubicBezTo>
                    <a:pt x="35" y="0"/>
                    <a:pt x="31" y="0"/>
                    <a:pt x="26" y="2"/>
                  </a:cubicBezTo>
                  <a:cubicBezTo>
                    <a:pt x="13" y="8"/>
                    <a:pt x="0" y="7"/>
                    <a:pt x="7" y="12"/>
                  </a:cubicBezTo>
                  <a:cubicBezTo>
                    <a:pt x="15" y="16"/>
                    <a:pt x="19" y="15"/>
                    <a:pt x="29" y="21"/>
                  </a:cubicBezTo>
                  <a:cubicBezTo>
                    <a:pt x="37" y="25"/>
                    <a:pt x="39" y="27"/>
                    <a:pt x="44" y="27"/>
                  </a:cubicBezTo>
                  <a:cubicBezTo>
                    <a:pt x="46" y="27"/>
                    <a:pt x="48" y="27"/>
                    <a:pt x="51" y="26"/>
                  </a:cubicBezTo>
                  <a:cubicBezTo>
                    <a:pt x="60" y="22"/>
                    <a:pt x="65" y="19"/>
                    <a:pt x="63" y="16"/>
                  </a:cubicBezTo>
                  <a:cubicBezTo>
                    <a:pt x="62" y="13"/>
                    <a:pt x="61" y="14"/>
                    <a:pt x="66" y="10"/>
                  </a:cubicBezTo>
                  <a:cubicBezTo>
                    <a:pt x="70" y="6"/>
                    <a:pt x="67" y="3"/>
                    <a:pt x="56" y="2"/>
                  </a:cubicBezTo>
                  <a:cubicBezTo>
                    <a:pt x="49" y="2"/>
                    <a:pt x="44" y="0"/>
                    <a:pt x="3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0" name="Freeform 101"/>
            <p:cNvSpPr>
              <a:spLocks/>
            </p:cNvSpPr>
            <p:nvPr/>
          </p:nvSpPr>
          <p:spPr bwMode="auto">
            <a:xfrm>
              <a:off x="8720138" y="1831975"/>
              <a:ext cx="195263" cy="85725"/>
            </a:xfrm>
            <a:custGeom>
              <a:avLst/>
              <a:gdLst>
                <a:gd name="T0" fmla="*/ 36 w 52"/>
                <a:gd name="T1" fmla="*/ 0 h 23"/>
                <a:gd name="T2" fmla="*/ 34 w 52"/>
                <a:gd name="T3" fmla="*/ 1 h 23"/>
                <a:gd name="T4" fmla="*/ 10 w 52"/>
                <a:gd name="T5" fmla="*/ 8 h 23"/>
                <a:gd name="T6" fmla="*/ 6 w 52"/>
                <a:gd name="T7" fmla="*/ 18 h 23"/>
                <a:gd name="T8" fmla="*/ 23 w 52"/>
                <a:gd name="T9" fmla="*/ 23 h 23"/>
                <a:gd name="T10" fmla="*/ 24 w 52"/>
                <a:gd name="T11" fmla="*/ 23 h 23"/>
                <a:gd name="T12" fmla="*/ 47 w 52"/>
                <a:gd name="T13" fmla="*/ 16 h 23"/>
                <a:gd name="T14" fmla="*/ 47 w 52"/>
                <a:gd name="T15" fmla="*/ 10 h 23"/>
                <a:gd name="T16" fmla="*/ 36 w 52"/>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23">
                  <a:moveTo>
                    <a:pt x="36" y="0"/>
                  </a:moveTo>
                  <a:cubicBezTo>
                    <a:pt x="35" y="0"/>
                    <a:pt x="35" y="0"/>
                    <a:pt x="34" y="1"/>
                  </a:cubicBezTo>
                  <a:cubicBezTo>
                    <a:pt x="26" y="2"/>
                    <a:pt x="16" y="3"/>
                    <a:pt x="10" y="8"/>
                  </a:cubicBezTo>
                  <a:cubicBezTo>
                    <a:pt x="4" y="14"/>
                    <a:pt x="0" y="16"/>
                    <a:pt x="6" y="18"/>
                  </a:cubicBezTo>
                  <a:cubicBezTo>
                    <a:pt x="12" y="20"/>
                    <a:pt x="13" y="22"/>
                    <a:pt x="23" y="23"/>
                  </a:cubicBezTo>
                  <a:cubicBezTo>
                    <a:pt x="24" y="23"/>
                    <a:pt x="24" y="23"/>
                    <a:pt x="24" y="23"/>
                  </a:cubicBezTo>
                  <a:cubicBezTo>
                    <a:pt x="34" y="23"/>
                    <a:pt x="44" y="17"/>
                    <a:pt x="47" y="16"/>
                  </a:cubicBezTo>
                  <a:cubicBezTo>
                    <a:pt x="52" y="14"/>
                    <a:pt x="51" y="13"/>
                    <a:pt x="47" y="10"/>
                  </a:cubicBezTo>
                  <a:cubicBezTo>
                    <a:pt x="44" y="7"/>
                    <a:pt x="42"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1" name="Freeform 102"/>
            <p:cNvSpPr>
              <a:spLocks/>
            </p:cNvSpPr>
            <p:nvPr/>
          </p:nvSpPr>
          <p:spPr bwMode="auto">
            <a:xfrm>
              <a:off x="8712200" y="1925638"/>
              <a:ext cx="74613" cy="22225"/>
            </a:xfrm>
            <a:custGeom>
              <a:avLst/>
              <a:gdLst>
                <a:gd name="T0" fmla="*/ 9 w 20"/>
                <a:gd name="T1" fmla="*/ 0 h 6"/>
                <a:gd name="T2" fmla="*/ 3 w 20"/>
                <a:gd name="T3" fmla="*/ 4 h 6"/>
                <a:gd name="T4" fmla="*/ 12 w 20"/>
                <a:gd name="T5" fmla="*/ 6 h 6"/>
                <a:gd name="T6" fmla="*/ 18 w 20"/>
                <a:gd name="T7" fmla="*/ 3 h 6"/>
                <a:gd name="T8" fmla="*/ 9 w 20"/>
                <a:gd name="T9" fmla="*/ 0 h 6"/>
              </a:gdLst>
              <a:ahLst/>
              <a:cxnLst>
                <a:cxn ang="0">
                  <a:pos x="T0" y="T1"/>
                </a:cxn>
                <a:cxn ang="0">
                  <a:pos x="T2" y="T3"/>
                </a:cxn>
                <a:cxn ang="0">
                  <a:pos x="T4" y="T5"/>
                </a:cxn>
                <a:cxn ang="0">
                  <a:pos x="T6" y="T7"/>
                </a:cxn>
                <a:cxn ang="0">
                  <a:pos x="T8" y="T9"/>
                </a:cxn>
              </a:cxnLst>
              <a:rect l="0" t="0" r="r" b="b"/>
              <a:pathLst>
                <a:path w="20" h="6">
                  <a:moveTo>
                    <a:pt x="9" y="0"/>
                  </a:moveTo>
                  <a:cubicBezTo>
                    <a:pt x="4" y="0"/>
                    <a:pt x="0" y="2"/>
                    <a:pt x="3" y="4"/>
                  </a:cubicBezTo>
                  <a:cubicBezTo>
                    <a:pt x="5" y="6"/>
                    <a:pt x="9" y="6"/>
                    <a:pt x="12" y="6"/>
                  </a:cubicBezTo>
                  <a:cubicBezTo>
                    <a:pt x="15" y="6"/>
                    <a:pt x="20" y="6"/>
                    <a:pt x="18" y="3"/>
                  </a:cubicBezTo>
                  <a:cubicBezTo>
                    <a:pt x="15" y="0"/>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2" name="Freeform 103"/>
            <p:cNvSpPr>
              <a:spLocks/>
            </p:cNvSpPr>
            <p:nvPr/>
          </p:nvSpPr>
          <p:spPr bwMode="auto">
            <a:xfrm>
              <a:off x="10206038" y="2071688"/>
              <a:ext cx="252413" cy="68263"/>
            </a:xfrm>
            <a:custGeom>
              <a:avLst/>
              <a:gdLst>
                <a:gd name="T0" fmla="*/ 37 w 67"/>
                <a:gd name="T1" fmla="*/ 0 h 18"/>
                <a:gd name="T2" fmla="*/ 34 w 67"/>
                <a:gd name="T3" fmla="*/ 2 h 18"/>
                <a:gd name="T4" fmla="*/ 31 w 67"/>
                <a:gd name="T5" fmla="*/ 5 h 18"/>
                <a:gd name="T6" fmla="*/ 25 w 67"/>
                <a:gd name="T7" fmla="*/ 4 h 18"/>
                <a:gd name="T8" fmla="*/ 18 w 67"/>
                <a:gd name="T9" fmla="*/ 3 h 18"/>
                <a:gd name="T10" fmla="*/ 6 w 67"/>
                <a:gd name="T11" fmla="*/ 6 h 18"/>
                <a:gd name="T12" fmla="*/ 16 w 67"/>
                <a:gd name="T13" fmla="*/ 17 h 18"/>
                <a:gd name="T14" fmla="*/ 28 w 67"/>
                <a:gd name="T15" fmla="*/ 18 h 18"/>
                <a:gd name="T16" fmla="*/ 40 w 67"/>
                <a:gd name="T17" fmla="*/ 17 h 18"/>
                <a:gd name="T18" fmla="*/ 55 w 67"/>
                <a:gd name="T19" fmla="*/ 14 h 18"/>
                <a:gd name="T20" fmla="*/ 56 w 67"/>
                <a:gd name="T21" fmla="*/ 14 h 18"/>
                <a:gd name="T22" fmla="*/ 59 w 67"/>
                <a:gd name="T23" fmla="*/ 14 h 18"/>
                <a:gd name="T24" fmla="*/ 65 w 67"/>
                <a:gd name="T25" fmla="*/ 10 h 18"/>
                <a:gd name="T26" fmla="*/ 53 w 67"/>
                <a:gd name="T27" fmla="*/ 4 h 18"/>
                <a:gd name="T28" fmla="*/ 52 w 67"/>
                <a:gd name="T29" fmla="*/ 4 h 18"/>
                <a:gd name="T30" fmla="*/ 51 w 67"/>
                <a:gd name="T31" fmla="*/ 4 h 18"/>
                <a:gd name="T32" fmla="*/ 43 w 67"/>
                <a:gd name="T33" fmla="*/ 2 h 18"/>
                <a:gd name="T34" fmla="*/ 37 w 67"/>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18">
                  <a:moveTo>
                    <a:pt x="37" y="0"/>
                  </a:moveTo>
                  <a:cubicBezTo>
                    <a:pt x="36" y="0"/>
                    <a:pt x="35" y="1"/>
                    <a:pt x="34" y="2"/>
                  </a:cubicBezTo>
                  <a:cubicBezTo>
                    <a:pt x="33" y="4"/>
                    <a:pt x="32" y="5"/>
                    <a:pt x="31" y="5"/>
                  </a:cubicBezTo>
                  <a:cubicBezTo>
                    <a:pt x="30" y="5"/>
                    <a:pt x="28" y="5"/>
                    <a:pt x="25" y="4"/>
                  </a:cubicBezTo>
                  <a:cubicBezTo>
                    <a:pt x="22" y="3"/>
                    <a:pt x="20" y="3"/>
                    <a:pt x="18" y="3"/>
                  </a:cubicBezTo>
                  <a:cubicBezTo>
                    <a:pt x="14" y="3"/>
                    <a:pt x="10" y="4"/>
                    <a:pt x="6" y="6"/>
                  </a:cubicBezTo>
                  <a:cubicBezTo>
                    <a:pt x="0" y="9"/>
                    <a:pt x="6" y="16"/>
                    <a:pt x="16" y="17"/>
                  </a:cubicBezTo>
                  <a:cubicBezTo>
                    <a:pt x="20" y="18"/>
                    <a:pt x="24" y="18"/>
                    <a:pt x="28" y="18"/>
                  </a:cubicBezTo>
                  <a:cubicBezTo>
                    <a:pt x="31" y="18"/>
                    <a:pt x="35" y="18"/>
                    <a:pt x="40" y="17"/>
                  </a:cubicBezTo>
                  <a:cubicBezTo>
                    <a:pt x="49" y="16"/>
                    <a:pt x="50" y="14"/>
                    <a:pt x="55" y="14"/>
                  </a:cubicBezTo>
                  <a:cubicBezTo>
                    <a:pt x="55" y="14"/>
                    <a:pt x="56" y="14"/>
                    <a:pt x="56" y="14"/>
                  </a:cubicBezTo>
                  <a:cubicBezTo>
                    <a:pt x="58" y="14"/>
                    <a:pt x="59" y="14"/>
                    <a:pt x="59" y="14"/>
                  </a:cubicBezTo>
                  <a:cubicBezTo>
                    <a:pt x="63" y="14"/>
                    <a:pt x="64" y="14"/>
                    <a:pt x="65" y="10"/>
                  </a:cubicBezTo>
                  <a:cubicBezTo>
                    <a:pt x="67" y="7"/>
                    <a:pt x="61" y="4"/>
                    <a:pt x="53" y="4"/>
                  </a:cubicBezTo>
                  <a:cubicBezTo>
                    <a:pt x="53" y="4"/>
                    <a:pt x="52" y="4"/>
                    <a:pt x="52" y="4"/>
                  </a:cubicBezTo>
                  <a:cubicBezTo>
                    <a:pt x="52" y="4"/>
                    <a:pt x="51" y="4"/>
                    <a:pt x="51" y="4"/>
                  </a:cubicBezTo>
                  <a:cubicBezTo>
                    <a:pt x="48" y="4"/>
                    <a:pt x="45" y="3"/>
                    <a:pt x="43" y="2"/>
                  </a:cubicBezTo>
                  <a:cubicBezTo>
                    <a:pt x="41" y="1"/>
                    <a:pt x="39"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3" name="Freeform 104"/>
            <p:cNvSpPr>
              <a:spLocks/>
            </p:cNvSpPr>
            <p:nvPr/>
          </p:nvSpPr>
          <p:spPr bwMode="auto">
            <a:xfrm>
              <a:off x="10450513" y="2098675"/>
              <a:ext cx="198438" cy="41275"/>
            </a:xfrm>
            <a:custGeom>
              <a:avLst/>
              <a:gdLst>
                <a:gd name="T0" fmla="*/ 18 w 53"/>
                <a:gd name="T1" fmla="*/ 0 h 11"/>
                <a:gd name="T2" fmla="*/ 14 w 53"/>
                <a:gd name="T3" fmla="*/ 0 h 11"/>
                <a:gd name="T4" fmla="*/ 20 w 53"/>
                <a:gd name="T5" fmla="*/ 8 h 11"/>
                <a:gd name="T6" fmla="*/ 42 w 53"/>
                <a:gd name="T7" fmla="*/ 11 h 11"/>
                <a:gd name="T8" fmla="*/ 53 w 53"/>
                <a:gd name="T9" fmla="*/ 6 h 11"/>
                <a:gd name="T10" fmla="*/ 40 w 53"/>
                <a:gd name="T11" fmla="*/ 1 h 11"/>
                <a:gd name="T12" fmla="*/ 18 w 5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3" h="11">
                  <a:moveTo>
                    <a:pt x="18" y="0"/>
                  </a:moveTo>
                  <a:cubicBezTo>
                    <a:pt x="17" y="0"/>
                    <a:pt x="16" y="0"/>
                    <a:pt x="14" y="0"/>
                  </a:cubicBezTo>
                  <a:cubicBezTo>
                    <a:pt x="0" y="0"/>
                    <a:pt x="15" y="6"/>
                    <a:pt x="20" y="8"/>
                  </a:cubicBezTo>
                  <a:cubicBezTo>
                    <a:pt x="25" y="9"/>
                    <a:pt x="31" y="11"/>
                    <a:pt x="42" y="11"/>
                  </a:cubicBezTo>
                  <a:cubicBezTo>
                    <a:pt x="53" y="11"/>
                    <a:pt x="53" y="10"/>
                    <a:pt x="53" y="6"/>
                  </a:cubicBezTo>
                  <a:cubicBezTo>
                    <a:pt x="53" y="2"/>
                    <a:pt x="47" y="2"/>
                    <a:pt x="40" y="1"/>
                  </a:cubicBezTo>
                  <a:cubicBezTo>
                    <a:pt x="34" y="1"/>
                    <a:pt x="29"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4" name="Freeform 105"/>
            <p:cNvSpPr>
              <a:spLocks/>
            </p:cNvSpPr>
            <p:nvPr/>
          </p:nvSpPr>
          <p:spPr bwMode="auto">
            <a:xfrm>
              <a:off x="11561763" y="2247900"/>
              <a:ext cx="149225" cy="30163"/>
            </a:xfrm>
            <a:custGeom>
              <a:avLst/>
              <a:gdLst>
                <a:gd name="T0" fmla="*/ 13 w 40"/>
                <a:gd name="T1" fmla="*/ 0 h 8"/>
                <a:gd name="T2" fmla="*/ 6 w 40"/>
                <a:gd name="T3" fmla="*/ 2 h 8"/>
                <a:gd name="T4" fmla="*/ 18 w 40"/>
                <a:gd name="T5" fmla="*/ 8 h 8"/>
                <a:gd name="T6" fmla="*/ 26 w 40"/>
                <a:gd name="T7" fmla="*/ 8 h 8"/>
                <a:gd name="T8" fmla="*/ 35 w 40"/>
                <a:gd name="T9" fmla="*/ 7 h 8"/>
                <a:gd name="T10" fmla="*/ 28 w 40"/>
                <a:gd name="T11" fmla="*/ 1 h 8"/>
                <a:gd name="T12" fmla="*/ 13 w 4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13" y="0"/>
                  </a:moveTo>
                  <a:cubicBezTo>
                    <a:pt x="10" y="0"/>
                    <a:pt x="8" y="1"/>
                    <a:pt x="6" y="2"/>
                  </a:cubicBezTo>
                  <a:cubicBezTo>
                    <a:pt x="0" y="6"/>
                    <a:pt x="4" y="7"/>
                    <a:pt x="18" y="8"/>
                  </a:cubicBezTo>
                  <a:cubicBezTo>
                    <a:pt x="20" y="8"/>
                    <a:pt x="23" y="8"/>
                    <a:pt x="26" y="8"/>
                  </a:cubicBezTo>
                  <a:cubicBezTo>
                    <a:pt x="31" y="8"/>
                    <a:pt x="35" y="8"/>
                    <a:pt x="35" y="7"/>
                  </a:cubicBezTo>
                  <a:cubicBezTo>
                    <a:pt x="36" y="5"/>
                    <a:pt x="40" y="1"/>
                    <a:pt x="28" y="1"/>
                  </a:cubicBezTo>
                  <a:cubicBezTo>
                    <a:pt x="21" y="1"/>
                    <a:pt x="17"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5" name="Freeform 106"/>
            <p:cNvSpPr>
              <a:spLocks/>
            </p:cNvSpPr>
            <p:nvPr/>
          </p:nvSpPr>
          <p:spPr bwMode="auto">
            <a:xfrm>
              <a:off x="10487025" y="3079750"/>
              <a:ext cx="26988" cy="19050"/>
            </a:xfrm>
            <a:custGeom>
              <a:avLst/>
              <a:gdLst>
                <a:gd name="T0" fmla="*/ 3 w 7"/>
                <a:gd name="T1" fmla="*/ 0 h 5"/>
                <a:gd name="T2" fmla="*/ 1 w 7"/>
                <a:gd name="T3" fmla="*/ 5 h 5"/>
                <a:gd name="T4" fmla="*/ 2 w 7"/>
                <a:gd name="T5" fmla="*/ 5 h 5"/>
                <a:gd name="T6" fmla="*/ 7 w 7"/>
                <a:gd name="T7" fmla="*/ 3 h 5"/>
                <a:gd name="T8" fmla="*/ 3 w 7"/>
                <a:gd name="T9" fmla="*/ 0 h 5"/>
              </a:gdLst>
              <a:ahLst/>
              <a:cxnLst>
                <a:cxn ang="0">
                  <a:pos x="T0" y="T1"/>
                </a:cxn>
                <a:cxn ang="0">
                  <a:pos x="T2" y="T3"/>
                </a:cxn>
                <a:cxn ang="0">
                  <a:pos x="T4" y="T5"/>
                </a:cxn>
                <a:cxn ang="0">
                  <a:pos x="T6" y="T7"/>
                </a:cxn>
                <a:cxn ang="0">
                  <a:pos x="T8" y="T9"/>
                </a:cxn>
              </a:cxnLst>
              <a:rect l="0" t="0" r="r" b="b"/>
              <a:pathLst>
                <a:path w="7" h="5">
                  <a:moveTo>
                    <a:pt x="3" y="0"/>
                  </a:moveTo>
                  <a:cubicBezTo>
                    <a:pt x="3" y="0"/>
                    <a:pt x="0" y="5"/>
                    <a:pt x="1" y="5"/>
                  </a:cubicBezTo>
                  <a:cubicBezTo>
                    <a:pt x="2" y="5"/>
                    <a:pt x="2" y="5"/>
                    <a:pt x="2" y="5"/>
                  </a:cubicBezTo>
                  <a:cubicBezTo>
                    <a:pt x="4" y="4"/>
                    <a:pt x="7" y="5"/>
                    <a:pt x="7" y="3"/>
                  </a:cubicBezTo>
                  <a:cubicBezTo>
                    <a:pt x="7" y="2"/>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6" name="Freeform 107"/>
            <p:cNvSpPr>
              <a:spLocks/>
            </p:cNvSpPr>
            <p:nvPr/>
          </p:nvSpPr>
          <p:spPr bwMode="auto">
            <a:xfrm>
              <a:off x="10533063" y="3041650"/>
              <a:ext cx="60325" cy="33338"/>
            </a:xfrm>
            <a:custGeom>
              <a:avLst/>
              <a:gdLst>
                <a:gd name="T0" fmla="*/ 12 w 16"/>
                <a:gd name="T1" fmla="*/ 0 h 9"/>
                <a:gd name="T2" fmla="*/ 6 w 16"/>
                <a:gd name="T3" fmla="*/ 5 h 9"/>
                <a:gd name="T4" fmla="*/ 1 w 16"/>
                <a:gd name="T5" fmla="*/ 8 h 9"/>
                <a:gd name="T6" fmla="*/ 2 w 16"/>
                <a:gd name="T7" fmla="*/ 8 h 9"/>
                <a:gd name="T8" fmla="*/ 3 w 16"/>
                <a:gd name="T9" fmla="*/ 8 h 9"/>
                <a:gd name="T10" fmla="*/ 4 w 16"/>
                <a:gd name="T11" fmla="*/ 8 h 9"/>
                <a:gd name="T12" fmla="*/ 6 w 16"/>
                <a:gd name="T13" fmla="*/ 9 h 9"/>
                <a:gd name="T14" fmla="*/ 9 w 16"/>
                <a:gd name="T15" fmla="*/ 8 h 9"/>
                <a:gd name="T16" fmla="*/ 13 w 16"/>
                <a:gd name="T17" fmla="*/ 2 h 9"/>
                <a:gd name="T18" fmla="*/ 12 w 1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
                  <a:moveTo>
                    <a:pt x="12" y="0"/>
                  </a:moveTo>
                  <a:cubicBezTo>
                    <a:pt x="11" y="0"/>
                    <a:pt x="8" y="3"/>
                    <a:pt x="6" y="5"/>
                  </a:cubicBezTo>
                  <a:cubicBezTo>
                    <a:pt x="3" y="6"/>
                    <a:pt x="0" y="8"/>
                    <a:pt x="1" y="8"/>
                  </a:cubicBezTo>
                  <a:cubicBezTo>
                    <a:pt x="1" y="8"/>
                    <a:pt x="1" y="8"/>
                    <a:pt x="2" y="8"/>
                  </a:cubicBezTo>
                  <a:cubicBezTo>
                    <a:pt x="2" y="8"/>
                    <a:pt x="2" y="8"/>
                    <a:pt x="3" y="8"/>
                  </a:cubicBezTo>
                  <a:cubicBezTo>
                    <a:pt x="3" y="8"/>
                    <a:pt x="3" y="8"/>
                    <a:pt x="4" y="8"/>
                  </a:cubicBezTo>
                  <a:cubicBezTo>
                    <a:pt x="4" y="8"/>
                    <a:pt x="5" y="9"/>
                    <a:pt x="6" y="9"/>
                  </a:cubicBezTo>
                  <a:cubicBezTo>
                    <a:pt x="7" y="9"/>
                    <a:pt x="8" y="9"/>
                    <a:pt x="9" y="8"/>
                  </a:cubicBezTo>
                  <a:cubicBezTo>
                    <a:pt x="16" y="7"/>
                    <a:pt x="14" y="6"/>
                    <a:pt x="13" y="2"/>
                  </a:cubicBezTo>
                  <a:cubicBezTo>
                    <a:pt x="13" y="1"/>
                    <a:pt x="13" y="0"/>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7" name="Freeform 108"/>
            <p:cNvSpPr>
              <a:spLocks/>
            </p:cNvSpPr>
            <p:nvPr/>
          </p:nvSpPr>
          <p:spPr bwMode="auto">
            <a:xfrm>
              <a:off x="10769600" y="2906713"/>
              <a:ext cx="71438" cy="25400"/>
            </a:xfrm>
            <a:custGeom>
              <a:avLst/>
              <a:gdLst>
                <a:gd name="T0" fmla="*/ 8 w 19"/>
                <a:gd name="T1" fmla="*/ 0 h 7"/>
                <a:gd name="T2" fmla="*/ 5 w 19"/>
                <a:gd name="T3" fmla="*/ 0 h 7"/>
                <a:gd name="T4" fmla="*/ 2 w 19"/>
                <a:gd name="T5" fmla="*/ 5 h 7"/>
                <a:gd name="T6" fmla="*/ 7 w 19"/>
                <a:gd name="T7" fmla="*/ 7 h 7"/>
                <a:gd name="T8" fmla="*/ 9 w 19"/>
                <a:gd name="T9" fmla="*/ 7 h 7"/>
                <a:gd name="T10" fmla="*/ 16 w 19"/>
                <a:gd name="T11" fmla="*/ 2 h 7"/>
                <a:gd name="T12" fmla="*/ 8 w 19"/>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8" y="0"/>
                  </a:moveTo>
                  <a:cubicBezTo>
                    <a:pt x="7" y="0"/>
                    <a:pt x="6" y="0"/>
                    <a:pt x="5" y="0"/>
                  </a:cubicBezTo>
                  <a:cubicBezTo>
                    <a:pt x="2" y="2"/>
                    <a:pt x="0" y="3"/>
                    <a:pt x="2" y="5"/>
                  </a:cubicBezTo>
                  <a:cubicBezTo>
                    <a:pt x="4" y="6"/>
                    <a:pt x="5" y="7"/>
                    <a:pt x="7" y="7"/>
                  </a:cubicBezTo>
                  <a:cubicBezTo>
                    <a:pt x="7" y="7"/>
                    <a:pt x="8" y="7"/>
                    <a:pt x="9" y="7"/>
                  </a:cubicBezTo>
                  <a:cubicBezTo>
                    <a:pt x="13" y="6"/>
                    <a:pt x="19" y="4"/>
                    <a:pt x="16" y="2"/>
                  </a:cubicBezTo>
                  <a:cubicBezTo>
                    <a:pt x="14" y="1"/>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8" name="Freeform 109"/>
            <p:cNvSpPr>
              <a:spLocks/>
            </p:cNvSpPr>
            <p:nvPr/>
          </p:nvSpPr>
          <p:spPr bwMode="auto">
            <a:xfrm>
              <a:off x="10604500" y="3027363"/>
              <a:ext cx="44450" cy="25400"/>
            </a:xfrm>
            <a:custGeom>
              <a:avLst/>
              <a:gdLst>
                <a:gd name="T0" fmla="*/ 11 w 12"/>
                <a:gd name="T1" fmla="*/ 0 h 7"/>
                <a:gd name="T2" fmla="*/ 2 w 12"/>
                <a:gd name="T3" fmla="*/ 2 h 7"/>
                <a:gd name="T4" fmla="*/ 0 w 12"/>
                <a:gd name="T5" fmla="*/ 5 h 7"/>
                <a:gd name="T6" fmla="*/ 2 w 12"/>
                <a:gd name="T7" fmla="*/ 7 h 7"/>
                <a:gd name="T8" fmla="*/ 7 w 12"/>
                <a:gd name="T9" fmla="*/ 6 h 7"/>
                <a:gd name="T10" fmla="*/ 11 w 12"/>
                <a:gd name="T11" fmla="*/ 0 h 7"/>
                <a:gd name="T12" fmla="*/ 1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1" y="0"/>
                  </a:moveTo>
                  <a:cubicBezTo>
                    <a:pt x="8" y="0"/>
                    <a:pt x="3" y="1"/>
                    <a:pt x="2" y="2"/>
                  </a:cubicBezTo>
                  <a:cubicBezTo>
                    <a:pt x="1" y="3"/>
                    <a:pt x="0" y="5"/>
                    <a:pt x="0" y="5"/>
                  </a:cubicBezTo>
                  <a:cubicBezTo>
                    <a:pt x="0" y="6"/>
                    <a:pt x="0" y="7"/>
                    <a:pt x="2" y="7"/>
                  </a:cubicBezTo>
                  <a:cubicBezTo>
                    <a:pt x="3" y="7"/>
                    <a:pt x="5" y="6"/>
                    <a:pt x="7" y="6"/>
                  </a:cubicBezTo>
                  <a:cubicBezTo>
                    <a:pt x="12" y="4"/>
                    <a:pt x="12"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09" name="Freeform 110"/>
            <p:cNvSpPr>
              <a:spLocks/>
            </p:cNvSpPr>
            <p:nvPr/>
          </p:nvSpPr>
          <p:spPr bwMode="auto">
            <a:xfrm>
              <a:off x="10668000" y="2962275"/>
              <a:ext cx="93663" cy="57150"/>
            </a:xfrm>
            <a:custGeom>
              <a:avLst/>
              <a:gdLst>
                <a:gd name="T0" fmla="*/ 23 w 25"/>
                <a:gd name="T1" fmla="*/ 0 h 15"/>
                <a:gd name="T2" fmla="*/ 19 w 25"/>
                <a:gd name="T3" fmla="*/ 1 h 15"/>
                <a:gd name="T4" fmla="*/ 13 w 25"/>
                <a:gd name="T5" fmla="*/ 7 h 15"/>
                <a:gd name="T6" fmla="*/ 4 w 25"/>
                <a:gd name="T7" fmla="*/ 12 h 15"/>
                <a:gd name="T8" fmla="*/ 0 w 25"/>
                <a:gd name="T9" fmla="*/ 15 h 15"/>
                <a:gd name="T10" fmla="*/ 1 w 25"/>
                <a:gd name="T11" fmla="*/ 15 h 15"/>
                <a:gd name="T12" fmla="*/ 8 w 25"/>
                <a:gd name="T13" fmla="*/ 13 h 15"/>
                <a:gd name="T14" fmla="*/ 15 w 25"/>
                <a:gd name="T15" fmla="*/ 7 h 15"/>
                <a:gd name="T16" fmla="*/ 23 w 25"/>
                <a:gd name="T17" fmla="*/ 2 h 15"/>
                <a:gd name="T18" fmla="*/ 23 w 2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5">
                  <a:moveTo>
                    <a:pt x="23" y="0"/>
                  </a:moveTo>
                  <a:cubicBezTo>
                    <a:pt x="22" y="0"/>
                    <a:pt x="21" y="0"/>
                    <a:pt x="19" y="1"/>
                  </a:cubicBezTo>
                  <a:cubicBezTo>
                    <a:pt x="16" y="2"/>
                    <a:pt x="14" y="4"/>
                    <a:pt x="13" y="7"/>
                  </a:cubicBezTo>
                  <a:cubicBezTo>
                    <a:pt x="12" y="10"/>
                    <a:pt x="8" y="10"/>
                    <a:pt x="4" y="12"/>
                  </a:cubicBezTo>
                  <a:cubicBezTo>
                    <a:pt x="0" y="14"/>
                    <a:pt x="0" y="14"/>
                    <a:pt x="0" y="15"/>
                  </a:cubicBezTo>
                  <a:cubicBezTo>
                    <a:pt x="0" y="15"/>
                    <a:pt x="0" y="15"/>
                    <a:pt x="1" y="15"/>
                  </a:cubicBezTo>
                  <a:cubicBezTo>
                    <a:pt x="2" y="15"/>
                    <a:pt x="5" y="14"/>
                    <a:pt x="8" y="13"/>
                  </a:cubicBezTo>
                  <a:cubicBezTo>
                    <a:pt x="12" y="11"/>
                    <a:pt x="15" y="8"/>
                    <a:pt x="15" y="7"/>
                  </a:cubicBezTo>
                  <a:cubicBezTo>
                    <a:pt x="16" y="6"/>
                    <a:pt x="20" y="5"/>
                    <a:pt x="23" y="2"/>
                  </a:cubicBezTo>
                  <a:cubicBezTo>
                    <a:pt x="25" y="0"/>
                    <a:pt x="24" y="0"/>
                    <a:pt x="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0" name="Freeform 111"/>
            <p:cNvSpPr>
              <a:spLocks/>
            </p:cNvSpPr>
            <p:nvPr/>
          </p:nvSpPr>
          <p:spPr bwMode="auto">
            <a:xfrm>
              <a:off x="8348663" y="3973513"/>
              <a:ext cx="115888" cy="90488"/>
            </a:xfrm>
            <a:custGeom>
              <a:avLst/>
              <a:gdLst>
                <a:gd name="T0" fmla="*/ 10 w 31"/>
                <a:gd name="T1" fmla="*/ 0 h 24"/>
                <a:gd name="T2" fmla="*/ 6 w 31"/>
                <a:gd name="T3" fmla="*/ 1 h 24"/>
                <a:gd name="T4" fmla="*/ 0 w 31"/>
                <a:gd name="T5" fmla="*/ 11 h 24"/>
                <a:gd name="T6" fmla="*/ 9 w 31"/>
                <a:gd name="T7" fmla="*/ 23 h 24"/>
                <a:gd name="T8" fmla="*/ 11 w 31"/>
                <a:gd name="T9" fmla="*/ 24 h 24"/>
                <a:gd name="T10" fmla="*/ 22 w 31"/>
                <a:gd name="T11" fmla="*/ 19 h 24"/>
                <a:gd name="T12" fmla="*/ 24 w 31"/>
                <a:gd name="T13" fmla="*/ 10 h 24"/>
                <a:gd name="T14" fmla="*/ 10 w 3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4">
                  <a:moveTo>
                    <a:pt x="10" y="0"/>
                  </a:moveTo>
                  <a:cubicBezTo>
                    <a:pt x="8" y="0"/>
                    <a:pt x="7" y="0"/>
                    <a:pt x="6" y="1"/>
                  </a:cubicBezTo>
                  <a:cubicBezTo>
                    <a:pt x="3" y="5"/>
                    <a:pt x="0" y="8"/>
                    <a:pt x="0" y="11"/>
                  </a:cubicBezTo>
                  <a:cubicBezTo>
                    <a:pt x="0" y="15"/>
                    <a:pt x="7" y="22"/>
                    <a:pt x="9" y="23"/>
                  </a:cubicBezTo>
                  <a:cubicBezTo>
                    <a:pt x="10" y="23"/>
                    <a:pt x="10" y="24"/>
                    <a:pt x="11" y="24"/>
                  </a:cubicBezTo>
                  <a:cubicBezTo>
                    <a:pt x="13" y="24"/>
                    <a:pt x="17" y="21"/>
                    <a:pt x="22" y="19"/>
                  </a:cubicBezTo>
                  <a:cubicBezTo>
                    <a:pt x="28" y="16"/>
                    <a:pt x="31" y="16"/>
                    <a:pt x="24" y="10"/>
                  </a:cubicBezTo>
                  <a:cubicBezTo>
                    <a:pt x="19" y="5"/>
                    <a:pt x="14"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1" name="Freeform 112"/>
            <p:cNvSpPr>
              <a:spLocks/>
            </p:cNvSpPr>
            <p:nvPr/>
          </p:nvSpPr>
          <p:spPr bwMode="auto">
            <a:xfrm>
              <a:off x="11914188" y="4692650"/>
              <a:ext cx="79375" cy="52388"/>
            </a:xfrm>
            <a:custGeom>
              <a:avLst/>
              <a:gdLst>
                <a:gd name="T0" fmla="*/ 13 w 21"/>
                <a:gd name="T1" fmla="*/ 0 h 14"/>
                <a:gd name="T2" fmla="*/ 10 w 21"/>
                <a:gd name="T3" fmla="*/ 2 h 14"/>
                <a:gd name="T4" fmla="*/ 3 w 21"/>
                <a:gd name="T5" fmla="*/ 5 h 14"/>
                <a:gd name="T6" fmla="*/ 5 w 21"/>
                <a:gd name="T7" fmla="*/ 11 h 14"/>
                <a:gd name="T8" fmla="*/ 12 w 21"/>
                <a:gd name="T9" fmla="*/ 14 h 14"/>
                <a:gd name="T10" fmla="*/ 18 w 21"/>
                <a:gd name="T11" fmla="*/ 11 h 14"/>
                <a:gd name="T12" fmla="*/ 17 w 21"/>
                <a:gd name="T13" fmla="*/ 1 h 14"/>
                <a:gd name="T14" fmla="*/ 13 w 2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3" y="0"/>
                  </a:moveTo>
                  <a:cubicBezTo>
                    <a:pt x="11" y="0"/>
                    <a:pt x="10" y="0"/>
                    <a:pt x="10" y="2"/>
                  </a:cubicBezTo>
                  <a:cubicBezTo>
                    <a:pt x="10" y="4"/>
                    <a:pt x="7" y="4"/>
                    <a:pt x="3" y="5"/>
                  </a:cubicBezTo>
                  <a:cubicBezTo>
                    <a:pt x="0" y="7"/>
                    <a:pt x="1" y="9"/>
                    <a:pt x="5" y="11"/>
                  </a:cubicBezTo>
                  <a:cubicBezTo>
                    <a:pt x="7" y="13"/>
                    <a:pt x="9" y="14"/>
                    <a:pt x="12" y="14"/>
                  </a:cubicBezTo>
                  <a:cubicBezTo>
                    <a:pt x="14" y="14"/>
                    <a:pt x="17" y="13"/>
                    <a:pt x="18" y="11"/>
                  </a:cubicBezTo>
                  <a:cubicBezTo>
                    <a:pt x="21" y="8"/>
                    <a:pt x="19" y="3"/>
                    <a:pt x="17" y="1"/>
                  </a:cubicBezTo>
                  <a:cubicBezTo>
                    <a:pt x="16" y="0"/>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2" name="Freeform 113"/>
            <p:cNvSpPr>
              <a:spLocks/>
            </p:cNvSpPr>
            <p:nvPr/>
          </p:nvSpPr>
          <p:spPr bwMode="auto">
            <a:xfrm>
              <a:off x="11650663" y="4530725"/>
              <a:ext cx="82550" cy="38100"/>
            </a:xfrm>
            <a:custGeom>
              <a:avLst/>
              <a:gdLst>
                <a:gd name="T0" fmla="*/ 5 w 22"/>
                <a:gd name="T1" fmla="*/ 0 h 10"/>
                <a:gd name="T2" fmla="*/ 1 w 22"/>
                <a:gd name="T3" fmla="*/ 3 h 10"/>
                <a:gd name="T4" fmla="*/ 8 w 22"/>
                <a:gd name="T5" fmla="*/ 8 h 10"/>
                <a:gd name="T6" fmla="*/ 17 w 22"/>
                <a:gd name="T7" fmla="*/ 10 h 10"/>
                <a:gd name="T8" fmla="*/ 22 w 22"/>
                <a:gd name="T9" fmla="*/ 10 h 10"/>
                <a:gd name="T10" fmla="*/ 14 w 22"/>
                <a:gd name="T11" fmla="*/ 2 h 10"/>
                <a:gd name="T12" fmla="*/ 5 w 2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5" y="0"/>
                  </a:moveTo>
                  <a:cubicBezTo>
                    <a:pt x="3" y="0"/>
                    <a:pt x="1" y="1"/>
                    <a:pt x="1" y="3"/>
                  </a:cubicBezTo>
                  <a:cubicBezTo>
                    <a:pt x="0" y="5"/>
                    <a:pt x="4" y="6"/>
                    <a:pt x="8" y="8"/>
                  </a:cubicBezTo>
                  <a:cubicBezTo>
                    <a:pt x="11" y="10"/>
                    <a:pt x="14" y="10"/>
                    <a:pt x="17" y="10"/>
                  </a:cubicBezTo>
                  <a:cubicBezTo>
                    <a:pt x="20" y="10"/>
                    <a:pt x="22" y="10"/>
                    <a:pt x="22" y="10"/>
                  </a:cubicBezTo>
                  <a:cubicBezTo>
                    <a:pt x="22" y="10"/>
                    <a:pt x="22" y="5"/>
                    <a:pt x="14" y="2"/>
                  </a:cubicBezTo>
                  <a:cubicBezTo>
                    <a:pt x="10"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3" name="Freeform 114"/>
            <p:cNvSpPr>
              <a:spLocks/>
            </p:cNvSpPr>
            <p:nvPr/>
          </p:nvSpPr>
          <p:spPr bwMode="auto">
            <a:xfrm>
              <a:off x="6805613" y="3335338"/>
              <a:ext cx="112713" cy="30163"/>
            </a:xfrm>
            <a:custGeom>
              <a:avLst/>
              <a:gdLst>
                <a:gd name="T0" fmla="*/ 27 w 30"/>
                <a:gd name="T1" fmla="*/ 0 h 8"/>
                <a:gd name="T2" fmla="*/ 11 w 30"/>
                <a:gd name="T3" fmla="*/ 2 h 8"/>
                <a:gd name="T4" fmla="*/ 4 w 30"/>
                <a:gd name="T5" fmla="*/ 8 h 8"/>
                <a:gd name="T6" fmla="*/ 5 w 30"/>
                <a:gd name="T7" fmla="*/ 8 h 8"/>
                <a:gd name="T8" fmla="*/ 27 w 30"/>
                <a:gd name="T9" fmla="*/ 2 h 8"/>
                <a:gd name="T10" fmla="*/ 27 w 30"/>
                <a:gd name="T11" fmla="*/ 0 h 8"/>
              </a:gdLst>
              <a:ahLst/>
              <a:cxnLst>
                <a:cxn ang="0">
                  <a:pos x="T0" y="T1"/>
                </a:cxn>
                <a:cxn ang="0">
                  <a:pos x="T2" y="T3"/>
                </a:cxn>
                <a:cxn ang="0">
                  <a:pos x="T4" y="T5"/>
                </a:cxn>
                <a:cxn ang="0">
                  <a:pos x="T6" y="T7"/>
                </a:cxn>
                <a:cxn ang="0">
                  <a:pos x="T8" y="T9"/>
                </a:cxn>
                <a:cxn ang="0">
                  <a:pos x="T10" y="T11"/>
                </a:cxn>
              </a:cxnLst>
              <a:rect l="0" t="0" r="r" b="b"/>
              <a:pathLst>
                <a:path w="30" h="8">
                  <a:moveTo>
                    <a:pt x="27" y="0"/>
                  </a:moveTo>
                  <a:cubicBezTo>
                    <a:pt x="23" y="0"/>
                    <a:pt x="15" y="2"/>
                    <a:pt x="11" y="2"/>
                  </a:cubicBezTo>
                  <a:cubicBezTo>
                    <a:pt x="6" y="2"/>
                    <a:pt x="0" y="8"/>
                    <a:pt x="4" y="8"/>
                  </a:cubicBezTo>
                  <a:cubicBezTo>
                    <a:pt x="4" y="8"/>
                    <a:pt x="5" y="8"/>
                    <a:pt x="5" y="8"/>
                  </a:cubicBezTo>
                  <a:cubicBezTo>
                    <a:pt x="10" y="8"/>
                    <a:pt x="20" y="6"/>
                    <a:pt x="27" y="2"/>
                  </a:cubicBezTo>
                  <a:cubicBezTo>
                    <a:pt x="30" y="0"/>
                    <a:pt x="29"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4" name="Freeform 115"/>
            <p:cNvSpPr>
              <a:spLocks/>
            </p:cNvSpPr>
            <p:nvPr/>
          </p:nvSpPr>
          <p:spPr bwMode="auto">
            <a:xfrm>
              <a:off x="6527800" y="3330575"/>
              <a:ext cx="131763" cy="30163"/>
            </a:xfrm>
            <a:custGeom>
              <a:avLst/>
              <a:gdLst>
                <a:gd name="T0" fmla="*/ 9 w 35"/>
                <a:gd name="T1" fmla="*/ 0 h 8"/>
                <a:gd name="T2" fmla="*/ 3 w 35"/>
                <a:gd name="T3" fmla="*/ 3 h 8"/>
                <a:gd name="T4" fmla="*/ 14 w 35"/>
                <a:gd name="T5" fmla="*/ 7 h 8"/>
                <a:gd name="T6" fmla="*/ 22 w 35"/>
                <a:gd name="T7" fmla="*/ 8 h 8"/>
                <a:gd name="T8" fmla="*/ 30 w 35"/>
                <a:gd name="T9" fmla="*/ 6 h 8"/>
                <a:gd name="T10" fmla="*/ 16 w 35"/>
                <a:gd name="T11" fmla="*/ 2 h 8"/>
                <a:gd name="T12" fmla="*/ 9 w 3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5" h="8">
                  <a:moveTo>
                    <a:pt x="9" y="0"/>
                  </a:moveTo>
                  <a:cubicBezTo>
                    <a:pt x="7" y="0"/>
                    <a:pt x="5" y="1"/>
                    <a:pt x="3" y="3"/>
                  </a:cubicBezTo>
                  <a:cubicBezTo>
                    <a:pt x="0" y="4"/>
                    <a:pt x="6" y="7"/>
                    <a:pt x="14" y="7"/>
                  </a:cubicBezTo>
                  <a:cubicBezTo>
                    <a:pt x="17" y="7"/>
                    <a:pt x="20" y="8"/>
                    <a:pt x="22" y="8"/>
                  </a:cubicBezTo>
                  <a:cubicBezTo>
                    <a:pt x="25" y="8"/>
                    <a:pt x="28" y="7"/>
                    <a:pt x="30" y="6"/>
                  </a:cubicBezTo>
                  <a:cubicBezTo>
                    <a:pt x="35" y="4"/>
                    <a:pt x="24" y="4"/>
                    <a:pt x="16" y="2"/>
                  </a:cubicBezTo>
                  <a:cubicBezTo>
                    <a:pt x="13" y="1"/>
                    <a:pt x="11"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5" name="Freeform 116"/>
            <p:cNvSpPr>
              <a:spLocks/>
            </p:cNvSpPr>
            <p:nvPr/>
          </p:nvSpPr>
          <p:spPr bwMode="auto">
            <a:xfrm>
              <a:off x="6145213" y="3275013"/>
              <a:ext cx="130175" cy="33338"/>
            </a:xfrm>
            <a:custGeom>
              <a:avLst/>
              <a:gdLst>
                <a:gd name="T0" fmla="*/ 28 w 35"/>
                <a:gd name="T1" fmla="*/ 0 h 9"/>
                <a:gd name="T2" fmla="*/ 27 w 35"/>
                <a:gd name="T3" fmla="*/ 0 h 9"/>
                <a:gd name="T4" fmla="*/ 8 w 35"/>
                <a:gd name="T5" fmla="*/ 4 h 9"/>
                <a:gd name="T6" fmla="*/ 25 w 35"/>
                <a:gd name="T7" fmla="*/ 8 h 9"/>
                <a:gd name="T8" fmla="*/ 31 w 35"/>
                <a:gd name="T9" fmla="*/ 9 h 9"/>
                <a:gd name="T10" fmla="*/ 34 w 35"/>
                <a:gd name="T11" fmla="*/ 7 h 9"/>
                <a:gd name="T12" fmla="*/ 28 w 3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35" h="9">
                  <a:moveTo>
                    <a:pt x="28" y="0"/>
                  </a:moveTo>
                  <a:cubicBezTo>
                    <a:pt x="27" y="0"/>
                    <a:pt x="27" y="0"/>
                    <a:pt x="27" y="0"/>
                  </a:cubicBezTo>
                  <a:cubicBezTo>
                    <a:pt x="20" y="0"/>
                    <a:pt x="0" y="1"/>
                    <a:pt x="8" y="4"/>
                  </a:cubicBezTo>
                  <a:cubicBezTo>
                    <a:pt x="16" y="8"/>
                    <a:pt x="21" y="6"/>
                    <a:pt x="25" y="8"/>
                  </a:cubicBezTo>
                  <a:cubicBezTo>
                    <a:pt x="27" y="9"/>
                    <a:pt x="29" y="9"/>
                    <a:pt x="31" y="9"/>
                  </a:cubicBezTo>
                  <a:cubicBezTo>
                    <a:pt x="33" y="9"/>
                    <a:pt x="35" y="8"/>
                    <a:pt x="34" y="7"/>
                  </a:cubicBezTo>
                  <a:cubicBezTo>
                    <a:pt x="30" y="4"/>
                    <a:pt x="33"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6" name="Freeform 117"/>
            <p:cNvSpPr>
              <a:spLocks/>
            </p:cNvSpPr>
            <p:nvPr/>
          </p:nvSpPr>
          <p:spPr bwMode="auto">
            <a:xfrm>
              <a:off x="6027738" y="3192463"/>
              <a:ext cx="76200" cy="55563"/>
            </a:xfrm>
            <a:custGeom>
              <a:avLst/>
              <a:gdLst>
                <a:gd name="T0" fmla="*/ 7 w 20"/>
                <a:gd name="T1" fmla="*/ 0 h 15"/>
                <a:gd name="T2" fmla="*/ 4 w 20"/>
                <a:gd name="T3" fmla="*/ 2 h 15"/>
                <a:gd name="T4" fmla="*/ 6 w 20"/>
                <a:gd name="T5" fmla="*/ 14 h 15"/>
                <a:gd name="T6" fmla="*/ 10 w 20"/>
                <a:gd name="T7" fmla="*/ 15 h 15"/>
                <a:gd name="T8" fmla="*/ 19 w 20"/>
                <a:gd name="T9" fmla="*/ 8 h 15"/>
                <a:gd name="T10" fmla="*/ 13 w 20"/>
                <a:gd name="T11" fmla="*/ 2 h 15"/>
                <a:gd name="T12" fmla="*/ 7 w 2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7" y="0"/>
                  </a:moveTo>
                  <a:cubicBezTo>
                    <a:pt x="6" y="0"/>
                    <a:pt x="5" y="1"/>
                    <a:pt x="4" y="2"/>
                  </a:cubicBezTo>
                  <a:cubicBezTo>
                    <a:pt x="4" y="7"/>
                    <a:pt x="0" y="12"/>
                    <a:pt x="6" y="14"/>
                  </a:cubicBezTo>
                  <a:cubicBezTo>
                    <a:pt x="7" y="15"/>
                    <a:pt x="9" y="15"/>
                    <a:pt x="10" y="15"/>
                  </a:cubicBezTo>
                  <a:cubicBezTo>
                    <a:pt x="15" y="15"/>
                    <a:pt x="20" y="12"/>
                    <a:pt x="19" y="8"/>
                  </a:cubicBezTo>
                  <a:cubicBezTo>
                    <a:pt x="18" y="6"/>
                    <a:pt x="15" y="2"/>
                    <a:pt x="13" y="2"/>
                  </a:cubicBezTo>
                  <a:cubicBezTo>
                    <a:pt x="12" y="2"/>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7" name="Freeform 118"/>
            <p:cNvSpPr>
              <a:spLocks/>
            </p:cNvSpPr>
            <p:nvPr/>
          </p:nvSpPr>
          <p:spPr bwMode="auto">
            <a:xfrm>
              <a:off x="5856288" y="3222625"/>
              <a:ext cx="47625" cy="22225"/>
            </a:xfrm>
            <a:custGeom>
              <a:avLst/>
              <a:gdLst>
                <a:gd name="T0" fmla="*/ 8 w 13"/>
                <a:gd name="T1" fmla="*/ 0 h 6"/>
                <a:gd name="T2" fmla="*/ 1 w 13"/>
                <a:gd name="T3" fmla="*/ 4 h 6"/>
                <a:gd name="T4" fmla="*/ 9 w 13"/>
                <a:gd name="T5" fmla="*/ 6 h 6"/>
                <a:gd name="T6" fmla="*/ 8 w 13"/>
                <a:gd name="T7" fmla="*/ 0 h 6"/>
              </a:gdLst>
              <a:ahLst/>
              <a:cxnLst>
                <a:cxn ang="0">
                  <a:pos x="T0" y="T1"/>
                </a:cxn>
                <a:cxn ang="0">
                  <a:pos x="T2" y="T3"/>
                </a:cxn>
                <a:cxn ang="0">
                  <a:pos x="T4" y="T5"/>
                </a:cxn>
                <a:cxn ang="0">
                  <a:pos x="T6" y="T7"/>
                </a:cxn>
              </a:cxnLst>
              <a:rect l="0" t="0" r="r" b="b"/>
              <a:pathLst>
                <a:path w="13" h="6">
                  <a:moveTo>
                    <a:pt x="8" y="0"/>
                  </a:moveTo>
                  <a:cubicBezTo>
                    <a:pt x="5" y="0"/>
                    <a:pt x="0" y="2"/>
                    <a:pt x="1" y="4"/>
                  </a:cubicBezTo>
                  <a:cubicBezTo>
                    <a:pt x="2" y="5"/>
                    <a:pt x="6" y="6"/>
                    <a:pt x="9" y="6"/>
                  </a:cubicBezTo>
                  <a:cubicBezTo>
                    <a:pt x="13" y="6"/>
                    <a:pt x="11"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8" name="Freeform 119"/>
            <p:cNvSpPr>
              <a:spLocks/>
            </p:cNvSpPr>
            <p:nvPr/>
          </p:nvSpPr>
          <p:spPr bwMode="auto">
            <a:xfrm>
              <a:off x="6115050" y="2760663"/>
              <a:ext cx="63500" cy="47625"/>
            </a:xfrm>
            <a:custGeom>
              <a:avLst/>
              <a:gdLst>
                <a:gd name="T0" fmla="*/ 10 w 17"/>
                <a:gd name="T1" fmla="*/ 0 h 13"/>
                <a:gd name="T2" fmla="*/ 4 w 17"/>
                <a:gd name="T3" fmla="*/ 4 h 13"/>
                <a:gd name="T4" fmla="*/ 5 w 17"/>
                <a:gd name="T5" fmla="*/ 12 h 13"/>
                <a:gd name="T6" fmla="*/ 8 w 17"/>
                <a:gd name="T7" fmla="*/ 13 h 13"/>
                <a:gd name="T8" fmla="*/ 11 w 17"/>
                <a:gd name="T9" fmla="*/ 12 h 13"/>
                <a:gd name="T10" fmla="*/ 14 w 17"/>
                <a:gd name="T11" fmla="*/ 3 h 13"/>
                <a:gd name="T12" fmla="*/ 10 w 17"/>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7" h="13">
                  <a:moveTo>
                    <a:pt x="10" y="0"/>
                  </a:moveTo>
                  <a:cubicBezTo>
                    <a:pt x="8" y="0"/>
                    <a:pt x="6" y="2"/>
                    <a:pt x="4" y="4"/>
                  </a:cubicBezTo>
                  <a:cubicBezTo>
                    <a:pt x="0" y="7"/>
                    <a:pt x="3" y="10"/>
                    <a:pt x="5" y="12"/>
                  </a:cubicBezTo>
                  <a:cubicBezTo>
                    <a:pt x="6" y="12"/>
                    <a:pt x="6" y="13"/>
                    <a:pt x="8" y="13"/>
                  </a:cubicBezTo>
                  <a:cubicBezTo>
                    <a:pt x="8" y="13"/>
                    <a:pt x="9" y="12"/>
                    <a:pt x="11" y="12"/>
                  </a:cubicBezTo>
                  <a:cubicBezTo>
                    <a:pt x="14" y="10"/>
                    <a:pt x="17" y="8"/>
                    <a:pt x="14" y="3"/>
                  </a:cubicBezTo>
                  <a:cubicBezTo>
                    <a:pt x="13" y="1"/>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19" name="Freeform 120"/>
            <p:cNvSpPr>
              <a:spLocks/>
            </p:cNvSpPr>
            <p:nvPr/>
          </p:nvSpPr>
          <p:spPr bwMode="auto">
            <a:xfrm>
              <a:off x="6343650" y="2695575"/>
              <a:ext cx="68263" cy="34925"/>
            </a:xfrm>
            <a:custGeom>
              <a:avLst/>
              <a:gdLst>
                <a:gd name="T0" fmla="*/ 17 w 18"/>
                <a:gd name="T1" fmla="*/ 0 h 9"/>
                <a:gd name="T2" fmla="*/ 9 w 18"/>
                <a:gd name="T3" fmla="*/ 2 h 9"/>
                <a:gd name="T4" fmla="*/ 3 w 18"/>
                <a:gd name="T5" fmla="*/ 8 h 9"/>
                <a:gd name="T6" fmla="*/ 6 w 18"/>
                <a:gd name="T7" fmla="*/ 9 h 9"/>
                <a:gd name="T8" fmla="*/ 17 w 18"/>
                <a:gd name="T9" fmla="*/ 2 h 9"/>
                <a:gd name="T10" fmla="*/ 17 w 18"/>
                <a:gd name="T11" fmla="*/ 0 h 9"/>
              </a:gdLst>
              <a:ahLst/>
              <a:cxnLst>
                <a:cxn ang="0">
                  <a:pos x="T0" y="T1"/>
                </a:cxn>
                <a:cxn ang="0">
                  <a:pos x="T2" y="T3"/>
                </a:cxn>
                <a:cxn ang="0">
                  <a:pos x="T4" y="T5"/>
                </a:cxn>
                <a:cxn ang="0">
                  <a:pos x="T6" y="T7"/>
                </a:cxn>
                <a:cxn ang="0">
                  <a:pos x="T8" y="T9"/>
                </a:cxn>
                <a:cxn ang="0">
                  <a:pos x="T10" y="T11"/>
                </a:cxn>
              </a:cxnLst>
              <a:rect l="0" t="0" r="r" b="b"/>
              <a:pathLst>
                <a:path w="18" h="9">
                  <a:moveTo>
                    <a:pt x="17" y="0"/>
                  </a:moveTo>
                  <a:cubicBezTo>
                    <a:pt x="15" y="0"/>
                    <a:pt x="12" y="2"/>
                    <a:pt x="9" y="2"/>
                  </a:cubicBezTo>
                  <a:cubicBezTo>
                    <a:pt x="5" y="3"/>
                    <a:pt x="0" y="7"/>
                    <a:pt x="3" y="8"/>
                  </a:cubicBezTo>
                  <a:cubicBezTo>
                    <a:pt x="4" y="9"/>
                    <a:pt x="5" y="9"/>
                    <a:pt x="6" y="9"/>
                  </a:cubicBezTo>
                  <a:cubicBezTo>
                    <a:pt x="11" y="9"/>
                    <a:pt x="16" y="5"/>
                    <a:pt x="17" y="2"/>
                  </a:cubicBezTo>
                  <a:cubicBezTo>
                    <a:pt x="18" y="0"/>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0" name="Freeform 121"/>
            <p:cNvSpPr>
              <a:spLocks/>
            </p:cNvSpPr>
            <p:nvPr/>
          </p:nvSpPr>
          <p:spPr bwMode="auto">
            <a:xfrm>
              <a:off x="7177088" y="4481513"/>
              <a:ext cx="261938" cy="319088"/>
            </a:xfrm>
            <a:custGeom>
              <a:avLst/>
              <a:gdLst>
                <a:gd name="T0" fmla="*/ 58 w 70"/>
                <a:gd name="T1" fmla="*/ 0 h 85"/>
                <a:gd name="T2" fmla="*/ 48 w 70"/>
                <a:gd name="T3" fmla="*/ 10 h 85"/>
                <a:gd name="T4" fmla="*/ 22 w 70"/>
                <a:gd name="T5" fmla="*/ 23 h 85"/>
                <a:gd name="T6" fmla="*/ 8 w 70"/>
                <a:gd name="T7" fmla="*/ 35 h 85"/>
                <a:gd name="T8" fmla="*/ 13 w 70"/>
                <a:gd name="T9" fmla="*/ 52 h 85"/>
                <a:gd name="T10" fmla="*/ 4 w 70"/>
                <a:gd name="T11" fmla="*/ 67 h 85"/>
                <a:gd name="T12" fmla="*/ 15 w 70"/>
                <a:gd name="T13" fmla="*/ 83 h 85"/>
                <a:gd name="T14" fmla="*/ 23 w 70"/>
                <a:gd name="T15" fmla="*/ 85 h 85"/>
                <a:gd name="T16" fmla="*/ 34 w 70"/>
                <a:gd name="T17" fmla="*/ 81 h 85"/>
                <a:gd name="T18" fmla="*/ 46 w 70"/>
                <a:gd name="T19" fmla="*/ 64 h 85"/>
                <a:gd name="T20" fmla="*/ 50 w 70"/>
                <a:gd name="T21" fmla="*/ 48 h 85"/>
                <a:gd name="T22" fmla="*/ 58 w 70"/>
                <a:gd name="T23" fmla="*/ 33 h 85"/>
                <a:gd name="T24" fmla="*/ 67 w 70"/>
                <a:gd name="T25" fmla="*/ 20 h 85"/>
                <a:gd name="T26" fmla="*/ 64 w 70"/>
                <a:gd name="T27" fmla="*/ 8 h 85"/>
                <a:gd name="T28" fmla="*/ 58 w 70"/>
                <a:gd name="T2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85">
                  <a:moveTo>
                    <a:pt x="58" y="0"/>
                  </a:moveTo>
                  <a:cubicBezTo>
                    <a:pt x="56" y="0"/>
                    <a:pt x="53" y="3"/>
                    <a:pt x="48" y="10"/>
                  </a:cubicBezTo>
                  <a:cubicBezTo>
                    <a:pt x="44" y="16"/>
                    <a:pt x="31" y="22"/>
                    <a:pt x="22" y="23"/>
                  </a:cubicBezTo>
                  <a:cubicBezTo>
                    <a:pt x="14" y="23"/>
                    <a:pt x="8" y="33"/>
                    <a:pt x="8" y="35"/>
                  </a:cubicBezTo>
                  <a:cubicBezTo>
                    <a:pt x="8" y="37"/>
                    <a:pt x="22" y="46"/>
                    <a:pt x="13" y="52"/>
                  </a:cubicBezTo>
                  <a:cubicBezTo>
                    <a:pt x="3" y="59"/>
                    <a:pt x="0" y="59"/>
                    <a:pt x="4" y="67"/>
                  </a:cubicBezTo>
                  <a:cubicBezTo>
                    <a:pt x="7" y="76"/>
                    <a:pt x="9" y="80"/>
                    <a:pt x="15" y="83"/>
                  </a:cubicBezTo>
                  <a:cubicBezTo>
                    <a:pt x="17" y="84"/>
                    <a:pt x="20" y="85"/>
                    <a:pt x="23" y="85"/>
                  </a:cubicBezTo>
                  <a:cubicBezTo>
                    <a:pt x="26" y="85"/>
                    <a:pt x="30" y="84"/>
                    <a:pt x="34" y="81"/>
                  </a:cubicBezTo>
                  <a:cubicBezTo>
                    <a:pt x="40" y="77"/>
                    <a:pt x="46" y="75"/>
                    <a:pt x="46" y="64"/>
                  </a:cubicBezTo>
                  <a:cubicBezTo>
                    <a:pt x="47" y="54"/>
                    <a:pt x="43" y="52"/>
                    <a:pt x="50" y="48"/>
                  </a:cubicBezTo>
                  <a:cubicBezTo>
                    <a:pt x="58" y="43"/>
                    <a:pt x="57" y="39"/>
                    <a:pt x="58" y="33"/>
                  </a:cubicBezTo>
                  <a:cubicBezTo>
                    <a:pt x="60" y="27"/>
                    <a:pt x="63" y="23"/>
                    <a:pt x="67" y="20"/>
                  </a:cubicBezTo>
                  <a:cubicBezTo>
                    <a:pt x="70" y="17"/>
                    <a:pt x="66" y="14"/>
                    <a:pt x="64" y="8"/>
                  </a:cubicBezTo>
                  <a:cubicBezTo>
                    <a:pt x="63" y="5"/>
                    <a:pt x="62"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1" name="Freeform 122"/>
            <p:cNvSpPr>
              <a:spLocks/>
            </p:cNvSpPr>
            <p:nvPr/>
          </p:nvSpPr>
          <p:spPr bwMode="auto">
            <a:xfrm>
              <a:off x="4016375" y="2282825"/>
              <a:ext cx="157163" cy="74613"/>
            </a:xfrm>
            <a:custGeom>
              <a:avLst/>
              <a:gdLst>
                <a:gd name="T0" fmla="*/ 15 w 42"/>
                <a:gd name="T1" fmla="*/ 0 h 20"/>
                <a:gd name="T2" fmla="*/ 8 w 42"/>
                <a:gd name="T3" fmla="*/ 7 h 20"/>
                <a:gd name="T4" fmla="*/ 8 w 42"/>
                <a:gd name="T5" fmla="*/ 18 h 20"/>
                <a:gd name="T6" fmla="*/ 14 w 42"/>
                <a:gd name="T7" fmla="*/ 20 h 20"/>
                <a:gd name="T8" fmla="*/ 29 w 42"/>
                <a:gd name="T9" fmla="*/ 15 h 20"/>
                <a:gd name="T10" fmla="*/ 21 w 42"/>
                <a:gd name="T11" fmla="*/ 2 h 20"/>
                <a:gd name="T12" fmla="*/ 15 w 4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42" h="20">
                  <a:moveTo>
                    <a:pt x="15" y="0"/>
                  </a:moveTo>
                  <a:cubicBezTo>
                    <a:pt x="12" y="0"/>
                    <a:pt x="13" y="3"/>
                    <a:pt x="8" y="7"/>
                  </a:cubicBezTo>
                  <a:cubicBezTo>
                    <a:pt x="0" y="13"/>
                    <a:pt x="4" y="15"/>
                    <a:pt x="8" y="18"/>
                  </a:cubicBezTo>
                  <a:cubicBezTo>
                    <a:pt x="10" y="19"/>
                    <a:pt x="12" y="20"/>
                    <a:pt x="14" y="20"/>
                  </a:cubicBezTo>
                  <a:cubicBezTo>
                    <a:pt x="17" y="20"/>
                    <a:pt x="20" y="18"/>
                    <a:pt x="29" y="15"/>
                  </a:cubicBezTo>
                  <a:cubicBezTo>
                    <a:pt x="42" y="10"/>
                    <a:pt x="32" y="7"/>
                    <a:pt x="21" y="2"/>
                  </a:cubicBezTo>
                  <a:cubicBezTo>
                    <a:pt x="18" y="1"/>
                    <a:pt x="16"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2" name="Freeform 123"/>
            <p:cNvSpPr>
              <a:spLocks/>
            </p:cNvSpPr>
            <p:nvPr/>
          </p:nvSpPr>
          <p:spPr bwMode="auto">
            <a:xfrm>
              <a:off x="1339850" y="2717800"/>
              <a:ext cx="203200" cy="188913"/>
            </a:xfrm>
            <a:custGeom>
              <a:avLst/>
              <a:gdLst>
                <a:gd name="T0" fmla="*/ 6 w 54"/>
                <a:gd name="T1" fmla="*/ 0 h 50"/>
                <a:gd name="T2" fmla="*/ 11 w 54"/>
                <a:gd name="T3" fmla="*/ 9 h 50"/>
                <a:gd name="T4" fmla="*/ 20 w 54"/>
                <a:gd name="T5" fmla="*/ 14 h 50"/>
                <a:gd name="T6" fmla="*/ 29 w 54"/>
                <a:gd name="T7" fmla="*/ 30 h 50"/>
                <a:gd name="T8" fmla="*/ 48 w 54"/>
                <a:gd name="T9" fmla="*/ 49 h 50"/>
                <a:gd name="T10" fmla="*/ 52 w 54"/>
                <a:gd name="T11" fmla="*/ 50 h 50"/>
                <a:gd name="T12" fmla="*/ 40 w 54"/>
                <a:gd name="T13" fmla="*/ 34 h 50"/>
                <a:gd name="T14" fmla="*/ 40 w 54"/>
                <a:gd name="T15" fmla="*/ 22 h 50"/>
                <a:gd name="T16" fmla="*/ 25 w 54"/>
                <a:gd name="T17" fmla="*/ 6 h 50"/>
                <a:gd name="T18" fmla="*/ 8 w 54"/>
                <a:gd name="T19" fmla="*/ 0 h 50"/>
                <a:gd name="T20" fmla="*/ 6 w 54"/>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50">
                  <a:moveTo>
                    <a:pt x="6" y="0"/>
                  </a:moveTo>
                  <a:cubicBezTo>
                    <a:pt x="0" y="0"/>
                    <a:pt x="6" y="5"/>
                    <a:pt x="11" y="9"/>
                  </a:cubicBezTo>
                  <a:cubicBezTo>
                    <a:pt x="15" y="13"/>
                    <a:pt x="14" y="10"/>
                    <a:pt x="20" y="14"/>
                  </a:cubicBezTo>
                  <a:cubicBezTo>
                    <a:pt x="25" y="18"/>
                    <a:pt x="30" y="21"/>
                    <a:pt x="29" y="30"/>
                  </a:cubicBezTo>
                  <a:cubicBezTo>
                    <a:pt x="29" y="38"/>
                    <a:pt x="38" y="44"/>
                    <a:pt x="48" y="49"/>
                  </a:cubicBezTo>
                  <a:cubicBezTo>
                    <a:pt x="50" y="50"/>
                    <a:pt x="51" y="50"/>
                    <a:pt x="52" y="50"/>
                  </a:cubicBezTo>
                  <a:cubicBezTo>
                    <a:pt x="54" y="50"/>
                    <a:pt x="45" y="41"/>
                    <a:pt x="40" y="34"/>
                  </a:cubicBezTo>
                  <a:cubicBezTo>
                    <a:pt x="35" y="25"/>
                    <a:pt x="40" y="23"/>
                    <a:pt x="40" y="22"/>
                  </a:cubicBezTo>
                  <a:cubicBezTo>
                    <a:pt x="40" y="21"/>
                    <a:pt x="35" y="13"/>
                    <a:pt x="25" y="6"/>
                  </a:cubicBezTo>
                  <a:cubicBezTo>
                    <a:pt x="16" y="0"/>
                    <a:pt x="17" y="1"/>
                    <a:pt x="8"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3" name="Freeform 124"/>
            <p:cNvSpPr>
              <a:spLocks/>
            </p:cNvSpPr>
            <p:nvPr/>
          </p:nvSpPr>
          <p:spPr bwMode="auto">
            <a:xfrm>
              <a:off x="2547938" y="1936750"/>
              <a:ext cx="53975" cy="25400"/>
            </a:xfrm>
            <a:custGeom>
              <a:avLst/>
              <a:gdLst>
                <a:gd name="T0" fmla="*/ 5 w 14"/>
                <a:gd name="T1" fmla="*/ 0 h 7"/>
                <a:gd name="T2" fmla="*/ 0 w 14"/>
                <a:gd name="T3" fmla="*/ 4 h 7"/>
                <a:gd name="T4" fmla="*/ 5 w 14"/>
                <a:gd name="T5" fmla="*/ 7 h 7"/>
                <a:gd name="T6" fmla="*/ 11 w 14"/>
                <a:gd name="T7" fmla="*/ 7 h 7"/>
                <a:gd name="T8" fmla="*/ 7 w 14"/>
                <a:gd name="T9" fmla="*/ 0 h 7"/>
                <a:gd name="T10" fmla="*/ 5 w 14"/>
                <a:gd name="T11" fmla="*/ 0 h 7"/>
              </a:gdLst>
              <a:ahLst/>
              <a:cxnLst>
                <a:cxn ang="0">
                  <a:pos x="T0" y="T1"/>
                </a:cxn>
                <a:cxn ang="0">
                  <a:pos x="T2" y="T3"/>
                </a:cxn>
                <a:cxn ang="0">
                  <a:pos x="T4" y="T5"/>
                </a:cxn>
                <a:cxn ang="0">
                  <a:pos x="T6" y="T7"/>
                </a:cxn>
                <a:cxn ang="0">
                  <a:pos x="T8" y="T9"/>
                </a:cxn>
                <a:cxn ang="0">
                  <a:pos x="T10" y="T11"/>
                </a:cxn>
              </a:cxnLst>
              <a:rect l="0" t="0" r="r" b="b"/>
              <a:pathLst>
                <a:path w="14" h="7">
                  <a:moveTo>
                    <a:pt x="5" y="0"/>
                  </a:moveTo>
                  <a:cubicBezTo>
                    <a:pt x="2" y="0"/>
                    <a:pt x="0" y="1"/>
                    <a:pt x="0" y="4"/>
                  </a:cubicBezTo>
                  <a:cubicBezTo>
                    <a:pt x="0" y="6"/>
                    <a:pt x="2" y="7"/>
                    <a:pt x="5" y="7"/>
                  </a:cubicBezTo>
                  <a:cubicBezTo>
                    <a:pt x="7" y="7"/>
                    <a:pt x="10" y="7"/>
                    <a:pt x="11" y="7"/>
                  </a:cubicBezTo>
                  <a:cubicBezTo>
                    <a:pt x="14" y="7"/>
                    <a:pt x="11" y="1"/>
                    <a:pt x="7" y="0"/>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4" name="Freeform 125"/>
            <p:cNvSpPr>
              <a:spLocks/>
            </p:cNvSpPr>
            <p:nvPr/>
          </p:nvSpPr>
          <p:spPr bwMode="auto">
            <a:xfrm>
              <a:off x="2420938" y="2033588"/>
              <a:ext cx="63500" cy="26988"/>
            </a:xfrm>
            <a:custGeom>
              <a:avLst/>
              <a:gdLst>
                <a:gd name="T0" fmla="*/ 8 w 17"/>
                <a:gd name="T1" fmla="*/ 0 h 7"/>
                <a:gd name="T2" fmla="*/ 2 w 17"/>
                <a:gd name="T3" fmla="*/ 5 h 7"/>
                <a:gd name="T4" fmla="*/ 11 w 17"/>
                <a:gd name="T5" fmla="*/ 7 h 7"/>
                <a:gd name="T6" fmla="*/ 14 w 17"/>
                <a:gd name="T7" fmla="*/ 6 h 7"/>
                <a:gd name="T8" fmla="*/ 9 w 17"/>
                <a:gd name="T9" fmla="*/ 0 h 7"/>
                <a:gd name="T10" fmla="*/ 8 w 17"/>
                <a:gd name="T11" fmla="*/ 0 h 7"/>
              </a:gdLst>
              <a:ahLst/>
              <a:cxnLst>
                <a:cxn ang="0">
                  <a:pos x="T0" y="T1"/>
                </a:cxn>
                <a:cxn ang="0">
                  <a:pos x="T2" y="T3"/>
                </a:cxn>
                <a:cxn ang="0">
                  <a:pos x="T4" y="T5"/>
                </a:cxn>
                <a:cxn ang="0">
                  <a:pos x="T6" y="T7"/>
                </a:cxn>
                <a:cxn ang="0">
                  <a:pos x="T8" y="T9"/>
                </a:cxn>
                <a:cxn ang="0">
                  <a:pos x="T10" y="T11"/>
                </a:cxn>
              </a:cxnLst>
              <a:rect l="0" t="0" r="r" b="b"/>
              <a:pathLst>
                <a:path w="17" h="7">
                  <a:moveTo>
                    <a:pt x="8" y="0"/>
                  </a:moveTo>
                  <a:cubicBezTo>
                    <a:pt x="4" y="0"/>
                    <a:pt x="0" y="3"/>
                    <a:pt x="2" y="5"/>
                  </a:cubicBezTo>
                  <a:cubicBezTo>
                    <a:pt x="4" y="6"/>
                    <a:pt x="8" y="7"/>
                    <a:pt x="11" y="7"/>
                  </a:cubicBezTo>
                  <a:cubicBezTo>
                    <a:pt x="12" y="7"/>
                    <a:pt x="14" y="6"/>
                    <a:pt x="14" y="6"/>
                  </a:cubicBezTo>
                  <a:cubicBezTo>
                    <a:pt x="17" y="6"/>
                    <a:pt x="13" y="1"/>
                    <a:pt x="9"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5" name="Freeform 126"/>
            <p:cNvSpPr>
              <a:spLocks/>
            </p:cNvSpPr>
            <p:nvPr/>
          </p:nvSpPr>
          <p:spPr bwMode="auto">
            <a:xfrm>
              <a:off x="2308225" y="2016125"/>
              <a:ext cx="63500" cy="36513"/>
            </a:xfrm>
            <a:custGeom>
              <a:avLst/>
              <a:gdLst>
                <a:gd name="T0" fmla="*/ 10 w 17"/>
                <a:gd name="T1" fmla="*/ 0 h 10"/>
                <a:gd name="T2" fmla="*/ 2 w 17"/>
                <a:gd name="T3" fmla="*/ 6 h 10"/>
                <a:gd name="T4" fmla="*/ 8 w 17"/>
                <a:gd name="T5" fmla="*/ 10 h 10"/>
                <a:gd name="T6" fmla="*/ 10 w 17"/>
                <a:gd name="T7" fmla="*/ 10 h 10"/>
                <a:gd name="T8" fmla="*/ 13 w 17"/>
                <a:gd name="T9" fmla="*/ 1 h 10"/>
                <a:gd name="T10" fmla="*/ 10 w 17"/>
                <a:gd name="T11" fmla="*/ 0 h 10"/>
              </a:gdLst>
              <a:ahLst/>
              <a:cxnLst>
                <a:cxn ang="0">
                  <a:pos x="T0" y="T1"/>
                </a:cxn>
                <a:cxn ang="0">
                  <a:pos x="T2" y="T3"/>
                </a:cxn>
                <a:cxn ang="0">
                  <a:pos x="T4" y="T5"/>
                </a:cxn>
                <a:cxn ang="0">
                  <a:pos x="T6" y="T7"/>
                </a:cxn>
                <a:cxn ang="0">
                  <a:pos x="T8" y="T9"/>
                </a:cxn>
                <a:cxn ang="0">
                  <a:pos x="T10" y="T11"/>
                </a:cxn>
              </a:cxnLst>
              <a:rect l="0" t="0" r="r" b="b"/>
              <a:pathLst>
                <a:path w="17" h="10">
                  <a:moveTo>
                    <a:pt x="10" y="0"/>
                  </a:moveTo>
                  <a:cubicBezTo>
                    <a:pt x="6" y="0"/>
                    <a:pt x="0" y="4"/>
                    <a:pt x="2" y="6"/>
                  </a:cubicBezTo>
                  <a:cubicBezTo>
                    <a:pt x="3" y="7"/>
                    <a:pt x="4" y="10"/>
                    <a:pt x="8" y="10"/>
                  </a:cubicBezTo>
                  <a:cubicBezTo>
                    <a:pt x="9" y="10"/>
                    <a:pt x="9" y="10"/>
                    <a:pt x="10" y="10"/>
                  </a:cubicBezTo>
                  <a:cubicBezTo>
                    <a:pt x="17" y="9"/>
                    <a:pt x="16" y="5"/>
                    <a:pt x="13" y="1"/>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6" name="Freeform 127"/>
            <p:cNvSpPr>
              <a:spLocks/>
            </p:cNvSpPr>
            <p:nvPr/>
          </p:nvSpPr>
          <p:spPr bwMode="auto">
            <a:xfrm>
              <a:off x="2327275" y="2189163"/>
              <a:ext cx="63500" cy="30163"/>
            </a:xfrm>
            <a:custGeom>
              <a:avLst/>
              <a:gdLst>
                <a:gd name="T0" fmla="*/ 9 w 17"/>
                <a:gd name="T1" fmla="*/ 0 h 8"/>
                <a:gd name="T2" fmla="*/ 4 w 17"/>
                <a:gd name="T3" fmla="*/ 5 h 8"/>
                <a:gd name="T4" fmla="*/ 12 w 17"/>
                <a:gd name="T5" fmla="*/ 8 h 8"/>
                <a:gd name="T6" fmla="*/ 15 w 17"/>
                <a:gd name="T7" fmla="*/ 7 h 8"/>
                <a:gd name="T8" fmla="*/ 13 w 17"/>
                <a:gd name="T9" fmla="*/ 1 h 8"/>
                <a:gd name="T10" fmla="*/ 9 w 17"/>
                <a:gd name="T11" fmla="*/ 0 h 8"/>
              </a:gdLst>
              <a:ahLst/>
              <a:cxnLst>
                <a:cxn ang="0">
                  <a:pos x="T0" y="T1"/>
                </a:cxn>
                <a:cxn ang="0">
                  <a:pos x="T2" y="T3"/>
                </a:cxn>
                <a:cxn ang="0">
                  <a:pos x="T4" y="T5"/>
                </a:cxn>
                <a:cxn ang="0">
                  <a:pos x="T6" y="T7"/>
                </a:cxn>
                <a:cxn ang="0">
                  <a:pos x="T8" y="T9"/>
                </a:cxn>
                <a:cxn ang="0">
                  <a:pos x="T10" y="T11"/>
                </a:cxn>
              </a:cxnLst>
              <a:rect l="0" t="0" r="r" b="b"/>
              <a:pathLst>
                <a:path w="17" h="8">
                  <a:moveTo>
                    <a:pt x="9" y="0"/>
                  </a:moveTo>
                  <a:cubicBezTo>
                    <a:pt x="3" y="0"/>
                    <a:pt x="0" y="2"/>
                    <a:pt x="4" y="5"/>
                  </a:cubicBezTo>
                  <a:cubicBezTo>
                    <a:pt x="7" y="7"/>
                    <a:pt x="10" y="8"/>
                    <a:pt x="12" y="8"/>
                  </a:cubicBezTo>
                  <a:cubicBezTo>
                    <a:pt x="13" y="8"/>
                    <a:pt x="14" y="8"/>
                    <a:pt x="15" y="7"/>
                  </a:cubicBezTo>
                  <a:cubicBezTo>
                    <a:pt x="16" y="4"/>
                    <a:pt x="17" y="1"/>
                    <a:pt x="13" y="1"/>
                  </a:cubicBezTo>
                  <a:cubicBezTo>
                    <a:pt x="12"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7" name="Freeform 128"/>
            <p:cNvSpPr>
              <a:spLocks/>
            </p:cNvSpPr>
            <p:nvPr/>
          </p:nvSpPr>
          <p:spPr bwMode="auto">
            <a:xfrm>
              <a:off x="2368550" y="2120900"/>
              <a:ext cx="44450" cy="30163"/>
            </a:xfrm>
            <a:custGeom>
              <a:avLst/>
              <a:gdLst>
                <a:gd name="T0" fmla="*/ 4 w 12"/>
                <a:gd name="T1" fmla="*/ 0 h 8"/>
                <a:gd name="T2" fmla="*/ 1 w 12"/>
                <a:gd name="T3" fmla="*/ 2 h 8"/>
                <a:gd name="T4" fmla="*/ 6 w 12"/>
                <a:gd name="T5" fmla="*/ 8 h 8"/>
                <a:gd name="T6" fmla="*/ 9 w 12"/>
                <a:gd name="T7" fmla="*/ 7 h 8"/>
                <a:gd name="T8" fmla="*/ 8 w 12"/>
                <a:gd name="T9" fmla="*/ 2 h 8"/>
                <a:gd name="T10" fmla="*/ 4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4" y="0"/>
                  </a:moveTo>
                  <a:cubicBezTo>
                    <a:pt x="2" y="0"/>
                    <a:pt x="1" y="2"/>
                    <a:pt x="1" y="2"/>
                  </a:cubicBezTo>
                  <a:cubicBezTo>
                    <a:pt x="0" y="3"/>
                    <a:pt x="3" y="8"/>
                    <a:pt x="6" y="8"/>
                  </a:cubicBezTo>
                  <a:cubicBezTo>
                    <a:pt x="7" y="8"/>
                    <a:pt x="8" y="8"/>
                    <a:pt x="9" y="7"/>
                  </a:cubicBezTo>
                  <a:cubicBezTo>
                    <a:pt x="11" y="6"/>
                    <a:pt x="12" y="6"/>
                    <a:pt x="8" y="2"/>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8" name="Freeform 129"/>
            <p:cNvSpPr>
              <a:spLocks/>
            </p:cNvSpPr>
            <p:nvPr/>
          </p:nvSpPr>
          <p:spPr bwMode="auto">
            <a:xfrm>
              <a:off x="3179763" y="2568575"/>
              <a:ext cx="41275" cy="30163"/>
            </a:xfrm>
            <a:custGeom>
              <a:avLst/>
              <a:gdLst>
                <a:gd name="T0" fmla="*/ 6 w 11"/>
                <a:gd name="T1" fmla="*/ 0 h 8"/>
                <a:gd name="T2" fmla="*/ 5 w 11"/>
                <a:gd name="T3" fmla="*/ 0 h 8"/>
                <a:gd name="T4" fmla="*/ 1 w 11"/>
                <a:gd name="T5" fmla="*/ 5 h 8"/>
                <a:gd name="T6" fmla="*/ 7 w 11"/>
                <a:gd name="T7" fmla="*/ 8 h 8"/>
                <a:gd name="T8" fmla="*/ 8 w 11"/>
                <a:gd name="T9" fmla="*/ 8 h 8"/>
                <a:gd name="T10" fmla="*/ 9 w 11"/>
                <a:gd name="T11" fmla="*/ 4 h 8"/>
                <a:gd name="T12" fmla="*/ 6 w 11"/>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6" y="0"/>
                  </a:moveTo>
                  <a:cubicBezTo>
                    <a:pt x="6" y="0"/>
                    <a:pt x="5" y="0"/>
                    <a:pt x="5" y="0"/>
                  </a:cubicBezTo>
                  <a:cubicBezTo>
                    <a:pt x="0" y="0"/>
                    <a:pt x="1" y="3"/>
                    <a:pt x="1" y="5"/>
                  </a:cubicBezTo>
                  <a:cubicBezTo>
                    <a:pt x="1" y="7"/>
                    <a:pt x="4" y="8"/>
                    <a:pt x="7" y="8"/>
                  </a:cubicBezTo>
                  <a:cubicBezTo>
                    <a:pt x="7" y="8"/>
                    <a:pt x="7" y="8"/>
                    <a:pt x="8" y="8"/>
                  </a:cubicBezTo>
                  <a:cubicBezTo>
                    <a:pt x="11" y="8"/>
                    <a:pt x="9" y="5"/>
                    <a:pt x="9" y="4"/>
                  </a:cubicBezTo>
                  <a:cubicBezTo>
                    <a:pt x="10" y="2"/>
                    <a:pt x="10"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29" name="Freeform 130"/>
            <p:cNvSpPr>
              <a:spLocks/>
            </p:cNvSpPr>
            <p:nvPr/>
          </p:nvSpPr>
          <p:spPr bwMode="auto">
            <a:xfrm>
              <a:off x="3232150" y="2522538"/>
              <a:ext cx="96838" cy="34925"/>
            </a:xfrm>
            <a:custGeom>
              <a:avLst/>
              <a:gdLst>
                <a:gd name="T0" fmla="*/ 22 w 26"/>
                <a:gd name="T1" fmla="*/ 0 h 9"/>
                <a:gd name="T2" fmla="*/ 17 w 26"/>
                <a:gd name="T3" fmla="*/ 2 h 9"/>
                <a:gd name="T4" fmla="*/ 13 w 26"/>
                <a:gd name="T5" fmla="*/ 3 h 9"/>
                <a:gd name="T6" fmla="*/ 11 w 26"/>
                <a:gd name="T7" fmla="*/ 3 h 9"/>
                <a:gd name="T8" fmla="*/ 8 w 26"/>
                <a:gd name="T9" fmla="*/ 2 h 9"/>
                <a:gd name="T10" fmla="*/ 3 w 26"/>
                <a:gd name="T11" fmla="*/ 4 h 9"/>
                <a:gd name="T12" fmla="*/ 6 w 26"/>
                <a:gd name="T13" fmla="*/ 9 h 9"/>
                <a:gd name="T14" fmla="*/ 7 w 26"/>
                <a:gd name="T15" fmla="*/ 9 h 9"/>
                <a:gd name="T16" fmla="*/ 11 w 26"/>
                <a:gd name="T17" fmla="*/ 6 h 9"/>
                <a:gd name="T18" fmla="*/ 15 w 26"/>
                <a:gd name="T19" fmla="*/ 5 h 9"/>
                <a:gd name="T20" fmla="*/ 18 w 26"/>
                <a:gd name="T21" fmla="*/ 6 h 9"/>
                <a:gd name="T22" fmla="*/ 20 w 26"/>
                <a:gd name="T23" fmla="*/ 7 h 9"/>
                <a:gd name="T24" fmla="*/ 25 w 26"/>
                <a:gd name="T25" fmla="*/ 3 h 9"/>
                <a:gd name="T26" fmla="*/ 22 w 26"/>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9">
                  <a:moveTo>
                    <a:pt x="22" y="0"/>
                  </a:moveTo>
                  <a:cubicBezTo>
                    <a:pt x="20" y="0"/>
                    <a:pt x="19" y="1"/>
                    <a:pt x="17" y="2"/>
                  </a:cubicBezTo>
                  <a:cubicBezTo>
                    <a:pt x="14" y="2"/>
                    <a:pt x="14" y="3"/>
                    <a:pt x="13" y="3"/>
                  </a:cubicBezTo>
                  <a:cubicBezTo>
                    <a:pt x="12" y="3"/>
                    <a:pt x="12" y="3"/>
                    <a:pt x="11" y="3"/>
                  </a:cubicBezTo>
                  <a:cubicBezTo>
                    <a:pt x="10" y="3"/>
                    <a:pt x="9" y="2"/>
                    <a:pt x="8" y="2"/>
                  </a:cubicBezTo>
                  <a:cubicBezTo>
                    <a:pt x="6" y="2"/>
                    <a:pt x="5" y="3"/>
                    <a:pt x="3" y="4"/>
                  </a:cubicBezTo>
                  <a:cubicBezTo>
                    <a:pt x="0" y="5"/>
                    <a:pt x="3" y="8"/>
                    <a:pt x="6" y="9"/>
                  </a:cubicBezTo>
                  <a:cubicBezTo>
                    <a:pt x="6" y="9"/>
                    <a:pt x="6" y="9"/>
                    <a:pt x="7" y="9"/>
                  </a:cubicBezTo>
                  <a:cubicBezTo>
                    <a:pt x="8" y="9"/>
                    <a:pt x="10" y="8"/>
                    <a:pt x="11" y="6"/>
                  </a:cubicBezTo>
                  <a:cubicBezTo>
                    <a:pt x="12" y="5"/>
                    <a:pt x="13" y="5"/>
                    <a:pt x="15" y="5"/>
                  </a:cubicBezTo>
                  <a:cubicBezTo>
                    <a:pt x="16" y="5"/>
                    <a:pt x="17" y="6"/>
                    <a:pt x="18" y="6"/>
                  </a:cubicBezTo>
                  <a:cubicBezTo>
                    <a:pt x="18" y="7"/>
                    <a:pt x="19" y="7"/>
                    <a:pt x="20" y="7"/>
                  </a:cubicBezTo>
                  <a:cubicBezTo>
                    <a:pt x="22" y="7"/>
                    <a:pt x="26" y="6"/>
                    <a:pt x="25" y="3"/>
                  </a:cubicBezTo>
                  <a:cubicBezTo>
                    <a:pt x="24" y="1"/>
                    <a:pt x="23"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30" name="组合 129"/>
          <p:cNvGrpSpPr/>
          <p:nvPr/>
        </p:nvGrpSpPr>
        <p:grpSpPr>
          <a:xfrm>
            <a:off x="10313988" y="5366091"/>
            <a:ext cx="400050" cy="111919"/>
            <a:chOff x="10186988" y="4798219"/>
            <a:chExt cx="400050" cy="111919"/>
          </a:xfrm>
        </p:grpSpPr>
        <p:sp>
          <p:nvSpPr>
            <p:cNvPr id="131" name="椭圆 130"/>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2" name="椭圆 131"/>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3"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35" name="组合 134"/>
          <p:cNvGrpSpPr/>
          <p:nvPr/>
        </p:nvGrpSpPr>
        <p:grpSpPr>
          <a:xfrm>
            <a:off x="8726488" y="4388191"/>
            <a:ext cx="400050" cy="111919"/>
            <a:chOff x="10186988" y="4798219"/>
            <a:chExt cx="400050" cy="111919"/>
          </a:xfrm>
        </p:grpSpPr>
        <p:sp>
          <p:nvSpPr>
            <p:cNvPr id="136" name="椭圆 135"/>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7" name="椭圆 136"/>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38"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39" name="组合 138"/>
          <p:cNvGrpSpPr/>
          <p:nvPr/>
        </p:nvGrpSpPr>
        <p:grpSpPr>
          <a:xfrm>
            <a:off x="7812088" y="4009572"/>
            <a:ext cx="400050" cy="111919"/>
            <a:chOff x="10186988" y="4798219"/>
            <a:chExt cx="400050" cy="111919"/>
          </a:xfrm>
        </p:grpSpPr>
        <p:sp>
          <p:nvSpPr>
            <p:cNvPr id="140" name="椭圆 139"/>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1" name="椭圆 140"/>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2"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43" name="组合 142"/>
          <p:cNvGrpSpPr/>
          <p:nvPr/>
        </p:nvGrpSpPr>
        <p:grpSpPr>
          <a:xfrm>
            <a:off x="6516688" y="5165272"/>
            <a:ext cx="400050" cy="111919"/>
            <a:chOff x="10186988" y="4798219"/>
            <a:chExt cx="400050" cy="111919"/>
          </a:xfrm>
        </p:grpSpPr>
        <p:sp>
          <p:nvSpPr>
            <p:cNvPr id="144" name="椭圆 143"/>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5" name="椭圆 144"/>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6"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47" name="组合 146"/>
          <p:cNvGrpSpPr/>
          <p:nvPr/>
        </p:nvGrpSpPr>
        <p:grpSpPr>
          <a:xfrm>
            <a:off x="5895975" y="3488872"/>
            <a:ext cx="400050" cy="111919"/>
            <a:chOff x="10186988" y="4798219"/>
            <a:chExt cx="400050" cy="111919"/>
          </a:xfrm>
        </p:grpSpPr>
        <p:sp>
          <p:nvSpPr>
            <p:cNvPr id="148" name="椭圆 147"/>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49" name="椭圆 148"/>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0"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51" name="组合 150"/>
          <p:cNvGrpSpPr/>
          <p:nvPr/>
        </p:nvGrpSpPr>
        <p:grpSpPr>
          <a:xfrm>
            <a:off x="6429375" y="3615872"/>
            <a:ext cx="400050" cy="111919"/>
            <a:chOff x="10186988" y="4798219"/>
            <a:chExt cx="400050" cy="111919"/>
          </a:xfrm>
        </p:grpSpPr>
        <p:sp>
          <p:nvSpPr>
            <p:cNvPr id="152" name="椭圆 151"/>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3" name="椭圆 152"/>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4"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55" name="组合 154"/>
          <p:cNvGrpSpPr/>
          <p:nvPr/>
        </p:nvGrpSpPr>
        <p:grpSpPr>
          <a:xfrm>
            <a:off x="7178675" y="3145972"/>
            <a:ext cx="400050" cy="111919"/>
            <a:chOff x="10186988" y="4798219"/>
            <a:chExt cx="400050" cy="111919"/>
          </a:xfrm>
        </p:grpSpPr>
        <p:sp>
          <p:nvSpPr>
            <p:cNvPr id="156" name="椭圆 155"/>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7" name="椭圆 156"/>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58"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59" name="组合 158"/>
          <p:cNvGrpSpPr/>
          <p:nvPr/>
        </p:nvGrpSpPr>
        <p:grpSpPr>
          <a:xfrm>
            <a:off x="9134475" y="3806372"/>
            <a:ext cx="400050" cy="111919"/>
            <a:chOff x="10186988" y="4798219"/>
            <a:chExt cx="400050" cy="111919"/>
          </a:xfrm>
        </p:grpSpPr>
        <p:sp>
          <p:nvSpPr>
            <p:cNvPr id="160" name="椭圆 159"/>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1" name="椭圆 160"/>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2"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63" name="组合 162"/>
          <p:cNvGrpSpPr/>
          <p:nvPr/>
        </p:nvGrpSpPr>
        <p:grpSpPr>
          <a:xfrm>
            <a:off x="9959975" y="3717472"/>
            <a:ext cx="400050" cy="111919"/>
            <a:chOff x="10186988" y="4798219"/>
            <a:chExt cx="400050" cy="111919"/>
          </a:xfrm>
        </p:grpSpPr>
        <p:sp>
          <p:nvSpPr>
            <p:cNvPr id="164" name="椭圆 163"/>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5" name="椭圆 164"/>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6"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67" name="组合 166"/>
          <p:cNvGrpSpPr/>
          <p:nvPr/>
        </p:nvGrpSpPr>
        <p:grpSpPr>
          <a:xfrm>
            <a:off x="5324475" y="3272972"/>
            <a:ext cx="400050" cy="111919"/>
            <a:chOff x="10186988" y="4798219"/>
            <a:chExt cx="400050" cy="111919"/>
          </a:xfrm>
        </p:grpSpPr>
        <p:sp>
          <p:nvSpPr>
            <p:cNvPr id="168" name="椭圆 167"/>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69" name="椭圆 168"/>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70"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75" name="组合 174"/>
          <p:cNvGrpSpPr/>
          <p:nvPr/>
        </p:nvGrpSpPr>
        <p:grpSpPr>
          <a:xfrm>
            <a:off x="3673475" y="5533572"/>
            <a:ext cx="400050" cy="111919"/>
            <a:chOff x="10186988" y="4798219"/>
            <a:chExt cx="400050" cy="111919"/>
          </a:xfrm>
        </p:grpSpPr>
        <p:sp>
          <p:nvSpPr>
            <p:cNvPr id="176" name="椭圆 175"/>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77" name="椭圆 176"/>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78"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79" name="组合 178"/>
          <p:cNvGrpSpPr/>
          <p:nvPr/>
        </p:nvGrpSpPr>
        <p:grpSpPr>
          <a:xfrm>
            <a:off x="4130675" y="5203372"/>
            <a:ext cx="400050" cy="111919"/>
            <a:chOff x="10186988" y="4798219"/>
            <a:chExt cx="400050" cy="111919"/>
          </a:xfrm>
        </p:grpSpPr>
        <p:sp>
          <p:nvSpPr>
            <p:cNvPr id="180" name="椭圆 179"/>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1" name="椭圆 180"/>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2"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83" name="组合 182"/>
          <p:cNvGrpSpPr/>
          <p:nvPr/>
        </p:nvGrpSpPr>
        <p:grpSpPr>
          <a:xfrm>
            <a:off x="2289175" y="4123872"/>
            <a:ext cx="400050" cy="111919"/>
            <a:chOff x="10186988" y="4798219"/>
            <a:chExt cx="400050" cy="111919"/>
          </a:xfrm>
        </p:grpSpPr>
        <p:sp>
          <p:nvSpPr>
            <p:cNvPr id="184" name="椭圆 183"/>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5" name="椭圆 184"/>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6"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87" name="组合 186"/>
          <p:cNvGrpSpPr/>
          <p:nvPr/>
        </p:nvGrpSpPr>
        <p:grpSpPr>
          <a:xfrm>
            <a:off x="1755775" y="3704772"/>
            <a:ext cx="400050" cy="111919"/>
            <a:chOff x="10186988" y="4798219"/>
            <a:chExt cx="400050" cy="111919"/>
          </a:xfrm>
        </p:grpSpPr>
        <p:sp>
          <p:nvSpPr>
            <p:cNvPr id="188" name="椭圆 187"/>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89" name="椭圆 188"/>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90"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grpSp>
        <p:nvGrpSpPr>
          <p:cNvPr id="191" name="组合 190"/>
          <p:cNvGrpSpPr/>
          <p:nvPr/>
        </p:nvGrpSpPr>
        <p:grpSpPr>
          <a:xfrm>
            <a:off x="3000375" y="3692072"/>
            <a:ext cx="400050" cy="111919"/>
            <a:chOff x="10186988" y="4798219"/>
            <a:chExt cx="400050" cy="111919"/>
          </a:xfrm>
        </p:grpSpPr>
        <p:sp>
          <p:nvSpPr>
            <p:cNvPr id="192" name="椭圆 191"/>
            <p:cNvSpPr/>
            <p:nvPr/>
          </p:nvSpPr>
          <p:spPr>
            <a:xfrm>
              <a:off x="10186988" y="4798219"/>
              <a:ext cx="400050" cy="111919"/>
            </a:xfrm>
            <a:prstGeom prst="ellipse">
              <a:avLst/>
            </a:prstGeom>
            <a:solidFill>
              <a:srgbClr val="C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93" name="椭圆 192"/>
            <p:cNvSpPr/>
            <p:nvPr/>
          </p:nvSpPr>
          <p:spPr>
            <a:xfrm>
              <a:off x="10427495" y="4829176"/>
              <a:ext cx="97630" cy="50006"/>
            </a:xfrm>
            <a:prstGeom prst="ellipse">
              <a:avLst/>
            </a:prstGeom>
            <a:noFill/>
            <a:ln w="9525">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194" name="Oval 168"/>
            <p:cNvSpPr>
              <a:spLocks noChangeArrowheads="1"/>
            </p:cNvSpPr>
            <p:nvPr/>
          </p:nvSpPr>
          <p:spPr bwMode="auto">
            <a:xfrm>
              <a:off x="10456977" y="4845613"/>
              <a:ext cx="44375" cy="22953"/>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grpSp>
      <p:sp>
        <p:nvSpPr>
          <p:cNvPr id="196" name="任意多边形 195"/>
          <p:cNvSpPr/>
          <p:nvPr/>
        </p:nvSpPr>
        <p:spPr>
          <a:xfrm>
            <a:off x="2052638" y="2403489"/>
            <a:ext cx="1243012" cy="1355258"/>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Lst>
            <a:ahLst/>
            <a:cxnLst>
              <a:cxn ang="0">
                <a:pos x="connsiteX0" y="connsiteY0"/>
              </a:cxn>
              <a:cxn ang="0">
                <a:pos x="connsiteX1" y="connsiteY1"/>
              </a:cxn>
            </a:cxnLst>
            <a:rect l="l" t="t" r="r" b="b"/>
            <a:pathLst>
              <a:path w="1243012" h="1355258">
                <a:moveTo>
                  <a:pt x="0" y="1355258"/>
                </a:moveTo>
                <a:cubicBezTo>
                  <a:pt x="63500" y="572091"/>
                  <a:pt x="722312" y="-1250888"/>
                  <a:pt x="1243012" y="1344145"/>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197" name="任意多边形 196"/>
          <p:cNvSpPr/>
          <p:nvPr/>
        </p:nvSpPr>
        <p:spPr>
          <a:xfrm>
            <a:off x="3302318" y="3184031"/>
            <a:ext cx="1109662" cy="2068553"/>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Lst>
            <a:ahLst/>
            <a:cxnLst>
              <a:cxn ang="0">
                <a:pos x="connsiteX0" y="connsiteY0"/>
              </a:cxn>
              <a:cxn ang="0">
                <a:pos x="connsiteX1" y="connsiteY1"/>
              </a:cxn>
            </a:cxnLst>
            <a:rect l="l" t="t" r="r" b="b"/>
            <a:pathLst>
              <a:path w="1109662" h="2068553">
                <a:moveTo>
                  <a:pt x="0" y="551856"/>
                </a:moveTo>
                <a:cubicBezTo>
                  <a:pt x="63500" y="-231311"/>
                  <a:pt x="588962" y="-526480"/>
                  <a:pt x="1109662" y="2068553"/>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198" name="任意多边形 197"/>
          <p:cNvSpPr/>
          <p:nvPr/>
        </p:nvSpPr>
        <p:spPr>
          <a:xfrm>
            <a:off x="3302318" y="3263544"/>
            <a:ext cx="671512" cy="2325136"/>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185568 w 228430"/>
              <a:gd name="connsiteY0" fmla="*/ 398913 h 2429960"/>
              <a:gd name="connsiteX1" fmla="*/ 228430 w 228430"/>
              <a:gd name="connsiteY1" fmla="*/ 2429960 h 2429960"/>
              <a:gd name="connsiteX0" fmla="*/ 0 w 633412"/>
              <a:gd name="connsiteY0" fmla="*/ 443420 h 2303017"/>
              <a:gd name="connsiteX1" fmla="*/ 633412 w 633412"/>
              <a:gd name="connsiteY1" fmla="*/ 2303017 h 2303017"/>
              <a:gd name="connsiteX0" fmla="*/ 0 w 663892"/>
              <a:gd name="connsiteY0" fmla="*/ 443420 h 2303017"/>
              <a:gd name="connsiteX1" fmla="*/ 663892 w 663892"/>
              <a:gd name="connsiteY1" fmla="*/ 2303017 h 2303017"/>
              <a:gd name="connsiteX0" fmla="*/ 0 w 671512"/>
              <a:gd name="connsiteY0" fmla="*/ 441311 h 2308528"/>
              <a:gd name="connsiteX1" fmla="*/ 671512 w 671512"/>
              <a:gd name="connsiteY1" fmla="*/ 2308528 h 2308528"/>
              <a:gd name="connsiteX0" fmla="*/ 0 w 671512"/>
              <a:gd name="connsiteY0" fmla="*/ 435059 h 2325136"/>
              <a:gd name="connsiteX1" fmla="*/ 671512 w 671512"/>
              <a:gd name="connsiteY1" fmla="*/ 2325136 h 2325136"/>
            </a:gdLst>
            <a:ahLst/>
            <a:cxnLst>
              <a:cxn ang="0">
                <a:pos x="connsiteX0" y="connsiteY0"/>
              </a:cxn>
              <a:cxn ang="0">
                <a:pos x="connsiteX1" y="connsiteY1"/>
              </a:cxn>
            </a:cxnLst>
            <a:rect l="l" t="t" r="r" b="b"/>
            <a:pathLst>
              <a:path w="671512" h="2325136">
                <a:moveTo>
                  <a:pt x="0" y="435059"/>
                </a:moveTo>
                <a:cubicBezTo>
                  <a:pt x="63500" y="-348108"/>
                  <a:pt x="150812" y="-269897"/>
                  <a:pt x="671512" y="2325136"/>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199" name="任意多边形 198"/>
          <p:cNvSpPr/>
          <p:nvPr/>
        </p:nvSpPr>
        <p:spPr>
          <a:xfrm>
            <a:off x="2571751" y="2689007"/>
            <a:ext cx="711518" cy="1482354"/>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185568 w 228430"/>
              <a:gd name="connsiteY0" fmla="*/ 398913 h 2429960"/>
              <a:gd name="connsiteX1" fmla="*/ 228430 w 228430"/>
              <a:gd name="connsiteY1" fmla="*/ 2429960 h 2429960"/>
              <a:gd name="connsiteX0" fmla="*/ 0 w 633412"/>
              <a:gd name="connsiteY0" fmla="*/ 443420 h 2303017"/>
              <a:gd name="connsiteX1" fmla="*/ 633412 w 633412"/>
              <a:gd name="connsiteY1" fmla="*/ 2303017 h 2303017"/>
              <a:gd name="connsiteX0" fmla="*/ 772010 w 774400"/>
              <a:gd name="connsiteY0" fmla="*/ 997181 h 1561378"/>
              <a:gd name="connsiteX1" fmla="*/ 129072 w 774400"/>
              <a:gd name="connsiteY1" fmla="*/ 1561378 h 1561378"/>
              <a:gd name="connsiteX0" fmla="*/ 642938 w 650111"/>
              <a:gd name="connsiteY0" fmla="*/ 981696 h 1545893"/>
              <a:gd name="connsiteX1" fmla="*/ 0 w 650111"/>
              <a:gd name="connsiteY1" fmla="*/ 1545893 h 1545893"/>
              <a:gd name="connsiteX0" fmla="*/ 681038 w 687628"/>
              <a:gd name="connsiteY0" fmla="*/ 1038953 h 1504090"/>
              <a:gd name="connsiteX1" fmla="*/ 0 w 687628"/>
              <a:gd name="connsiteY1" fmla="*/ 1504090 h 1504090"/>
              <a:gd name="connsiteX0" fmla="*/ 681038 w 681038"/>
              <a:gd name="connsiteY0" fmla="*/ 1038953 h 1504090"/>
              <a:gd name="connsiteX1" fmla="*/ 0 w 681038"/>
              <a:gd name="connsiteY1" fmla="*/ 1504090 h 1504090"/>
              <a:gd name="connsiteX0" fmla="*/ 711518 w 711518"/>
              <a:gd name="connsiteY0" fmla="*/ 1070557 h 1482354"/>
              <a:gd name="connsiteX1" fmla="*/ 0 w 711518"/>
              <a:gd name="connsiteY1" fmla="*/ 1482354 h 1482354"/>
            </a:gdLst>
            <a:ahLst/>
            <a:cxnLst>
              <a:cxn ang="0">
                <a:pos x="connsiteX0" y="connsiteY0"/>
              </a:cxn>
              <a:cxn ang="0">
                <a:pos x="connsiteX1" y="connsiteY1"/>
              </a:cxn>
            </a:cxnLst>
            <a:rect l="l" t="t" r="r" b="b"/>
            <a:pathLst>
              <a:path w="711518" h="1482354">
                <a:moveTo>
                  <a:pt x="711518" y="1070557"/>
                </a:moveTo>
                <a:cubicBezTo>
                  <a:pt x="698818" y="287390"/>
                  <a:pt x="336550" y="-1074579"/>
                  <a:pt x="0" y="1482354"/>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0" name="任意多边形 199"/>
          <p:cNvSpPr/>
          <p:nvPr/>
        </p:nvSpPr>
        <p:spPr>
          <a:xfrm>
            <a:off x="3292747" y="2333253"/>
            <a:ext cx="2322557" cy="1415336"/>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Lst>
            <a:ahLst/>
            <a:cxnLst>
              <a:cxn ang="0">
                <a:pos x="connsiteX0" y="connsiteY0"/>
              </a:cxn>
              <a:cxn ang="0">
                <a:pos x="connsiteX1" y="connsiteY1"/>
              </a:cxn>
            </a:cxnLst>
            <a:rect l="l" t="t" r="r" b="b"/>
            <a:pathLst>
              <a:path w="2322557" h="1415336">
                <a:moveTo>
                  <a:pt x="45" y="1415336"/>
                </a:moveTo>
                <a:cubicBezTo>
                  <a:pt x="-9027" y="646684"/>
                  <a:pt x="1351914" y="-1103090"/>
                  <a:pt x="2322557" y="998458"/>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3" name="任意多边形 202"/>
          <p:cNvSpPr/>
          <p:nvPr/>
        </p:nvSpPr>
        <p:spPr>
          <a:xfrm>
            <a:off x="3293260" y="2487962"/>
            <a:ext cx="2881344" cy="1254909"/>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Lst>
            <a:ahLst/>
            <a:cxnLst>
              <a:cxn ang="0">
                <a:pos x="connsiteX0" y="connsiteY0"/>
              </a:cxn>
              <a:cxn ang="0">
                <a:pos x="connsiteX1" y="connsiteY1"/>
              </a:cxn>
            </a:cxnLst>
            <a:rect l="l" t="t" r="r" b="b"/>
            <a:pathLst>
              <a:path w="2881344" h="1254909">
                <a:moveTo>
                  <a:pt x="32" y="1254909"/>
                </a:moveTo>
                <a:cubicBezTo>
                  <a:pt x="-9040" y="486257"/>
                  <a:pt x="1910701" y="-1034917"/>
                  <a:pt x="2881344" y="1066631"/>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4" name="任意多边形 203"/>
          <p:cNvSpPr/>
          <p:nvPr/>
        </p:nvSpPr>
        <p:spPr>
          <a:xfrm>
            <a:off x="6184071" y="1980052"/>
            <a:ext cx="1281173" cy="1565167"/>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Lst>
            <a:ahLst/>
            <a:cxnLst>
              <a:cxn ang="0">
                <a:pos x="connsiteX0" y="connsiteY0"/>
              </a:cxn>
              <a:cxn ang="0">
                <a:pos x="connsiteX1" y="connsiteY1"/>
              </a:cxn>
            </a:cxnLst>
            <a:rect l="l" t="t" r="r" b="b"/>
            <a:pathLst>
              <a:path w="1281173" h="1565167">
                <a:moveTo>
                  <a:pt x="60" y="1565167"/>
                </a:moveTo>
                <a:cubicBezTo>
                  <a:pt x="-9012" y="796515"/>
                  <a:pt x="1015380" y="-1343784"/>
                  <a:pt x="1281173" y="1234014"/>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5" name="任意多边形 204"/>
          <p:cNvSpPr/>
          <p:nvPr/>
        </p:nvSpPr>
        <p:spPr>
          <a:xfrm>
            <a:off x="6713440" y="2008049"/>
            <a:ext cx="756565" cy="1670520"/>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Lst>
            <a:ahLst/>
            <a:cxnLst>
              <a:cxn ang="0">
                <a:pos x="connsiteX0" y="connsiteY0"/>
              </a:cxn>
              <a:cxn ang="0">
                <a:pos x="connsiteX1" y="connsiteY1"/>
              </a:cxn>
            </a:cxnLst>
            <a:rect l="l" t="t" r="r" b="b"/>
            <a:pathLst>
              <a:path w="756565" h="1670520">
                <a:moveTo>
                  <a:pt x="121" y="1670520"/>
                </a:moveTo>
                <a:cubicBezTo>
                  <a:pt x="-8951" y="901868"/>
                  <a:pt x="490772" y="-1384480"/>
                  <a:pt x="756565" y="1193318"/>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6" name="任意多边形 205"/>
          <p:cNvSpPr/>
          <p:nvPr/>
        </p:nvSpPr>
        <p:spPr>
          <a:xfrm>
            <a:off x="3297262" y="2964176"/>
            <a:ext cx="3531394" cy="2257764"/>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36 w 2013780"/>
              <a:gd name="connsiteY0" fmla="*/ 1670520 h 1670520"/>
              <a:gd name="connsiteX1" fmla="*/ 2013780 w 2013780"/>
              <a:gd name="connsiteY1" fmla="*/ 1193318 h 1670520"/>
              <a:gd name="connsiteX0" fmla="*/ 18 w 3499662"/>
              <a:gd name="connsiteY0" fmla="*/ 573052 h 2000850"/>
              <a:gd name="connsiteX1" fmla="*/ 3499662 w 3499662"/>
              <a:gd name="connsiteY1" fmla="*/ 2000850 h 2000850"/>
              <a:gd name="connsiteX0" fmla="*/ 18 w 3525062"/>
              <a:gd name="connsiteY0" fmla="*/ 558908 h 2024806"/>
              <a:gd name="connsiteX1" fmla="*/ 3525062 w 3525062"/>
              <a:gd name="connsiteY1" fmla="*/ 2024806 h 2024806"/>
              <a:gd name="connsiteX0" fmla="*/ 18 w 3531412"/>
              <a:gd name="connsiteY0" fmla="*/ 551969 h 2036917"/>
              <a:gd name="connsiteX1" fmla="*/ 3531412 w 3531412"/>
              <a:gd name="connsiteY1" fmla="*/ 2036917 h 2036917"/>
              <a:gd name="connsiteX0" fmla="*/ 29 w 3531423"/>
              <a:gd name="connsiteY0" fmla="*/ 662290 h 2147238"/>
              <a:gd name="connsiteX1" fmla="*/ 3531423 w 3531423"/>
              <a:gd name="connsiteY1" fmla="*/ 2147238 h 2147238"/>
              <a:gd name="connsiteX0" fmla="*/ 0 w 3531394"/>
              <a:gd name="connsiteY0" fmla="*/ 772816 h 2257764"/>
              <a:gd name="connsiteX1" fmla="*/ 3531394 w 3531394"/>
              <a:gd name="connsiteY1" fmla="*/ 2257764 h 2257764"/>
            </a:gdLst>
            <a:ahLst/>
            <a:cxnLst>
              <a:cxn ang="0">
                <a:pos x="connsiteX0" y="connsiteY0"/>
              </a:cxn>
              <a:cxn ang="0">
                <a:pos x="connsiteX1" y="connsiteY1"/>
              </a:cxn>
            </a:cxnLst>
            <a:rect l="l" t="t" r="r" b="b"/>
            <a:pathLst>
              <a:path w="3531394" h="2257764">
                <a:moveTo>
                  <a:pt x="0" y="772816"/>
                </a:moveTo>
                <a:cubicBezTo>
                  <a:pt x="167909" y="-261307"/>
                  <a:pt x="2056233" y="-673995"/>
                  <a:pt x="3531394" y="2257764"/>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7" name="任意多边形 206"/>
          <p:cNvSpPr/>
          <p:nvPr/>
        </p:nvSpPr>
        <p:spPr>
          <a:xfrm>
            <a:off x="6802462" y="4126927"/>
            <a:ext cx="3817144" cy="1304563"/>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36 w 2013780"/>
              <a:gd name="connsiteY0" fmla="*/ 1670520 h 1670520"/>
              <a:gd name="connsiteX1" fmla="*/ 2013780 w 2013780"/>
              <a:gd name="connsiteY1" fmla="*/ 1193318 h 1670520"/>
              <a:gd name="connsiteX0" fmla="*/ 18 w 3499662"/>
              <a:gd name="connsiteY0" fmla="*/ 573052 h 2000850"/>
              <a:gd name="connsiteX1" fmla="*/ 3499662 w 3499662"/>
              <a:gd name="connsiteY1" fmla="*/ 2000850 h 2000850"/>
              <a:gd name="connsiteX0" fmla="*/ 18 w 3525062"/>
              <a:gd name="connsiteY0" fmla="*/ 558908 h 2024806"/>
              <a:gd name="connsiteX1" fmla="*/ 3525062 w 3525062"/>
              <a:gd name="connsiteY1" fmla="*/ 2024806 h 2024806"/>
              <a:gd name="connsiteX0" fmla="*/ 18 w 3531412"/>
              <a:gd name="connsiteY0" fmla="*/ 551969 h 2036917"/>
              <a:gd name="connsiteX1" fmla="*/ 3531412 w 3531412"/>
              <a:gd name="connsiteY1" fmla="*/ 2036917 h 2036917"/>
              <a:gd name="connsiteX0" fmla="*/ 29 w 3531423"/>
              <a:gd name="connsiteY0" fmla="*/ 662290 h 2147238"/>
              <a:gd name="connsiteX1" fmla="*/ 3531423 w 3531423"/>
              <a:gd name="connsiteY1" fmla="*/ 2147238 h 2147238"/>
              <a:gd name="connsiteX0" fmla="*/ 0 w 3531394"/>
              <a:gd name="connsiteY0" fmla="*/ 772816 h 2257764"/>
              <a:gd name="connsiteX1" fmla="*/ 3531394 w 3531394"/>
              <a:gd name="connsiteY1" fmla="*/ 2257764 h 2257764"/>
              <a:gd name="connsiteX0" fmla="*/ 0 w 3817144"/>
              <a:gd name="connsiteY0" fmla="*/ 1443000 h 1632548"/>
              <a:gd name="connsiteX1" fmla="*/ 3817144 w 3817144"/>
              <a:gd name="connsiteY1" fmla="*/ 1632548 h 1632548"/>
              <a:gd name="connsiteX0" fmla="*/ 0 w 3817144"/>
              <a:gd name="connsiteY0" fmla="*/ 1115015 h 1304563"/>
              <a:gd name="connsiteX1" fmla="*/ 3817144 w 3817144"/>
              <a:gd name="connsiteY1" fmla="*/ 1304563 h 1304563"/>
            </a:gdLst>
            <a:ahLst/>
            <a:cxnLst>
              <a:cxn ang="0">
                <a:pos x="connsiteX0" y="connsiteY0"/>
              </a:cxn>
              <a:cxn ang="0">
                <a:pos x="connsiteX1" y="connsiteY1"/>
              </a:cxn>
            </a:cxnLst>
            <a:rect l="l" t="t" r="r" b="b"/>
            <a:pathLst>
              <a:path w="3817144" h="1304563">
                <a:moveTo>
                  <a:pt x="0" y="1115015"/>
                </a:moveTo>
                <a:cubicBezTo>
                  <a:pt x="167909" y="80892"/>
                  <a:pt x="3142083" y="-846146"/>
                  <a:pt x="3817144" y="1304563"/>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08" name="任意多边形 207"/>
          <p:cNvSpPr/>
          <p:nvPr/>
        </p:nvSpPr>
        <p:spPr>
          <a:xfrm>
            <a:off x="8994118" y="3543623"/>
            <a:ext cx="1615962" cy="1878566"/>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36 w 2013780"/>
              <a:gd name="connsiteY0" fmla="*/ 1670520 h 1670520"/>
              <a:gd name="connsiteX1" fmla="*/ 2013780 w 2013780"/>
              <a:gd name="connsiteY1" fmla="*/ 1193318 h 1670520"/>
              <a:gd name="connsiteX0" fmla="*/ 18 w 3499662"/>
              <a:gd name="connsiteY0" fmla="*/ 573052 h 2000850"/>
              <a:gd name="connsiteX1" fmla="*/ 3499662 w 3499662"/>
              <a:gd name="connsiteY1" fmla="*/ 2000850 h 2000850"/>
              <a:gd name="connsiteX0" fmla="*/ 18 w 3525062"/>
              <a:gd name="connsiteY0" fmla="*/ 558908 h 2024806"/>
              <a:gd name="connsiteX1" fmla="*/ 3525062 w 3525062"/>
              <a:gd name="connsiteY1" fmla="*/ 2024806 h 2024806"/>
              <a:gd name="connsiteX0" fmla="*/ 18 w 3531412"/>
              <a:gd name="connsiteY0" fmla="*/ 551969 h 2036917"/>
              <a:gd name="connsiteX1" fmla="*/ 3531412 w 3531412"/>
              <a:gd name="connsiteY1" fmla="*/ 2036917 h 2036917"/>
              <a:gd name="connsiteX0" fmla="*/ 29 w 3531423"/>
              <a:gd name="connsiteY0" fmla="*/ 662290 h 2147238"/>
              <a:gd name="connsiteX1" fmla="*/ 3531423 w 3531423"/>
              <a:gd name="connsiteY1" fmla="*/ 2147238 h 2147238"/>
              <a:gd name="connsiteX0" fmla="*/ 0 w 3531394"/>
              <a:gd name="connsiteY0" fmla="*/ 772816 h 2257764"/>
              <a:gd name="connsiteX1" fmla="*/ 3531394 w 3531394"/>
              <a:gd name="connsiteY1" fmla="*/ 2257764 h 2257764"/>
              <a:gd name="connsiteX0" fmla="*/ 0 w 3817144"/>
              <a:gd name="connsiteY0" fmla="*/ 1443000 h 1632548"/>
              <a:gd name="connsiteX1" fmla="*/ 3817144 w 3817144"/>
              <a:gd name="connsiteY1" fmla="*/ 1632548 h 1632548"/>
              <a:gd name="connsiteX0" fmla="*/ 0 w 3817144"/>
              <a:gd name="connsiteY0" fmla="*/ 1115015 h 1304563"/>
              <a:gd name="connsiteX1" fmla="*/ 3817144 w 3817144"/>
              <a:gd name="connsiteY1" fmla="*/ 1304563 h 1304563"/>
              <a:gd name="connsiteX0" fmla="*/ 0 w 3657487"/>
              <a:gd name="connsiteY0" fmla="*/ 1255660 h 1255660"/>
              <a:gd name="connsiteX1" fmla="*/ 3657487 w 3657487"/>
              <a:gd name="connsiteY1" fmla="*/ 1212980 h 1255660"/>
              <a:gd name="connsiteX0" fmla="*/ 0 w 1610973"/>
              <a:gd name="connsiteY0" fmla="*/ 683524 h 1772959"/>
              <a:gd name="connsiteX1" fmla="*/ 1610973 w 1610973"/>
              <a:gd name="connsiteY1" fmla="*/ 1772959 h 1772959"/>
              <a:gd name="connsiteX0" fmla="*/ 0 w 1610973"/>
              <a:gd name="connsiteY0" fmla="*/ 621843 h 1711278"/>
              <a:gd name="connsiteX1" fmla="*/ 1610973 w 1610973"/>
              <a:gd name="connsiteY1" fmla="*/ 1711278 h 1711278"/>
              <a:gd name="connsiteX0" fmla="*/ 0 w 1610973"/>
              <a:gd name="connsiteY0" fmla="*/ 627988 h 1717423"/>
              <a:gd name="connsiteX1" fmla="*/ 1610973 w 1610973"/>
              <a:gd name="connsiteY1" fmla="*/ 1717423 h 1717423"/>
              <a:gd name="connsiteX0" fmla="*/ 0 w 1610973"/>
              <a:gd name="connsiteY0" fmla="*/ 593008 h 1682443"/>
              <a:gd name="connsiteX1" fmla="*/ 1610973 w 1610973"/>
              <a:gd name="connsiteY1" fmla="*/ 1682443 h 1682443"/>
              <a:gd name="connsiteX0" fmla="*/ 0 w 1625487"/>
              <a:gd name="connsiteY0" fmla="*/ 603640 h 1664046"/>
              <a:gd name="connsiteX1" fmla="*/ 1625487 w 1625487"/>
              <a:gd name="connsiteY1" fmla="*/ 1664046 h 1664046"/>
              <a:gd name="connsiteX0" fmla="*/ 0 w 1615962"/>
              <a:gd name="connsiteY0" fmla="*/ 612526 h 1649119"/>
              <a:gd name="connsiteX1" fmla="*/ 1615962 w 1615962"/>
              <a:gd name="connsiteY1" fmla="*/ 1649119 h 1649119"/>
              <a:gd name="connsiteX0" fmla="*/ 0 w 1615962"/>
              <a:gd name="connsiteY0" fmla="*/ 841973 h 1878566"/>
              <a:gd name="connsiteX1" fmla="*/ 1615962 w 1615962"/>
              <a:gd name="connsiteY1" fmla="*/ 1878566 h 1878566"/>
            </a:gdLst>
            <a:ahLst/>
            <a:cxnLst>
              <a:cxn ang="0">
                <a:pos x="connsiteX0" y="connsiteY0"/>
              </a:cxn>
              <a:cxn ang="0">
                <a:pos x="connsiteX1" y="connsiteY1"/>
              </a:cxn>
            </a:cxnLst>
            <a:rect l="l" t="t" r="r" b="b"/>
            <a:pathLst>
              <a:path w="1615962" h="1878566">
                <a:moveTo>
                  <a:pt x="0" y="841973"/>
                </a:moveTo>
                <a:cubicBezTo>
                  <a:pt x="232316" y="-594921"/>
                  <a:pt x="1318272" y="-156029"/>
                  <a:pt x="1615962" y="1878566"/>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3" name="任意多边形 212"/>
          <p:cNvSpPr/>
          <p:nvPr/>
        </p:nvSpPr>
        <p:spPr>
          <a:xfrm>
            <a:off x="8105118" y="3324823"/>
            <a:ext cx="2504962" cy="2087064"/>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36 w 2013780"/>
              <a:gd name="connsiteY0" fmla="*/ 1670520 h 1670520"/>
              <a:gd name="connsiteX1" fmla="*/ 2013780 w 2013780"/>
              <a:gd name="connsiteY1" fmla="*/ 1193318 h 1670520"/>
              <a:gd name="connsiteX0" fmla="*/ 18 w 3499662"/>
              <a:gd name="connsiteY0" fmla="*/ 573052 h 2000850"/>
              <a:gd name="connsiteX1" fmla="*/ 3499662 w 3499662"/>
              <a:gd name="connsiteY1" fmla="*/ 2000850 h 2000850"/>
              <a:gd name="connsiteX0" fmla="*/ 18 w 3525062"/>
              <a:gd name="connsiteY0" fmla="*/ 558908 h 2024806"/>
              <a:gd name="connsiteX1" fmla="*/ 3525062 w 3525062"/>
              <a:gd name="connsiteY1" fmla="*/ 2024806 h 2024806"/>
              <a:gd name="connsiteX0" fmla="*/ 18 w 3531412"/>
              <a:gd name="connsiteY0" fmla="*/ 551969 h 2036917"/>
              <a:gd name="connsiteX1" fmla="*/ 3531412 w 3531412"/>
              <a:gd name="connsiteY1" fmla="*/ 2036917 h 2036917"/>
              <a:gd name="connsiteX0" fmla="*/ 29 w 3531423"/>
              <a:gd name="connsiteY0" fmla="*/ 662290 h 2147238"/>
              <a:gd name="connsiteX1" fmla="*/ 3531423 w 3531423"/>
              <a:gd name="connsiteY1" fmla="*/ 2147238 h 2147238"/>
              <a:gd name="connsiteX0" fmla="*/ 0 w 3531394"/>
              <a:gd name="connsiteY0" fmla="*/ 772816 h 2257764"/>
              <a:gd name="connsiteX1" fmla="*/ 3531394 w 3531394"/>
              <a:gd name="connsiteY1" fmla="*/ 2257764 h 2257764"/>
              <a:gd name="connsiteX0" fmla="*/ 0 w 3817144"/>
              <a:gd name="connsiteY0" fmla="*/ 1443000 h 1632548"/>
              <a:gd name="connsiteX1" fmla="*/ 3817144 w 3817144"/>
              <a:gd name="connsiteY1" fmla="*/ 1632548 h 1632548"/>
              <a:gd name="connsiteX0" fmla="*/ 0 w 3817144"/>
              <a:gd name="connsiteY0" fmla="*/ 1115015 h 1304563"/>
              <a:gd name="connsiteX1" fmla="*/ 3817144 w 3817144"/>
              <a:gd name="connsiteY1" fmla="*/ 1304563 h 1304563"/>
              <a:gd name="connsiteX0" fmla="*/ 0 w 3657487"/>
              <a:gd name="connsiteY0" fmla="*/ 1255660 h 1255660"/>
              <a:gd name="connsiteX1" fmla="*/ 3657487 w 3657487"/>
              <a:gd name="connsiteY1" fmla="*/ 1212980 h 1255660"/>
              <a:gd name="connsiteX0" fmla="*/ 0 w 1610973"/>
              <a:gd name="connsiteY0" fmla="*/ 683524 h 1772959"/>
              <a:gd name="connsiteX1" fmla="*/ 1610973 w 1610973"/>
              <a:gd name="connsiteY1" fmla="*/ 1772959 h 1772959"/>
              <a:gd name="connsiteX0" fmla="*/ 0 w 1610973"/>
              <a:gd name="connsiteY0" fmla="*/ 621843 h 1711278"/>
              <a:gd name="connsiteX1" fmla="*/ 1610973 w 1610973"/>
              <a:gd name="connsiteY1" fmla="*/ 1711278 h 1711278"/>
              <a:gd name="connsiteX0" fmla="*/ 0 w 1610973"/>
              <a:gd name="connsiteY0" fmla="*/ 627988 h 1717423"/>
              <a:gd name="connsiteX1" fmla="*/ 1610973 w 1610973"/>
              <a:gd name="connsiteY1" fmla="*/ 1717423 h 1717423"/>
              <a:gd name="connsiteX0" fmla="*/ 0 w 1610973"/>
              <a:gd name="connsiteY0" fmla="*/ 593008 h 1682443"/>
              <a:gd name="connsiteX1" fmla="*/ 1610973 w 1610973"/>
              <a:gd name="connsiteY1" fmla="*/ 1682443 h 1682443"/>
              <a:gd name="connsiteX0" fmla="*/ 0 w 1625487"/>
              <a:gd name="connsiteY0" fmla="*/ 603640 h 1664046"/>
              <a:gd name="connsiteX1" fmla="*/ 1625487 w 1625487"/>
              <a:gd name="connsiteY1" fmla="*/ 1664046 h 1664046"/>
              <a:gd name="connsiteX0" fmla="*/ 0 w 1615962"/>
              <a:gd name="connsiteY0" fmla="*/ 612526 h 1649119"/>
              <a:gd name="connsiteX1" fmla="*/ 1615962 w 1615962"/>
              <a:gd name="connsiteY1" fmla="*/ 1649119 h 1649119"/>
              <a:gd name="connsiteX0" fmla="*/ 0 w 1615962"/>
              <a:gd name="connsiteY0" fmla="*/ 841973 h 1878566"/>
              <a:gd name="connsiteX1" fmla="*/ 1615962 w 1615962"/>
              <a:gd name="connsiteY1" fmla="*/ 1878566 h 1878566"/>
              <a:gd name="connsiteX0" fmla="*/ 0 w 1920762"/>
              <a:gd name="connsiteY0" fmla="*/ 1054742 h 1557935"/>
              <a:gd name="connsiteX1" fmla="*/ 1920762 w 1920762"/>
              <a:gd name="connsiteY1" fmla="*/ 1557935 h 1557935"/>
              <a:gd name="connsiteX0" fmla="*/ 0 w 2530362"/>
              <a:gd name="connsiteY0" fmla="*/ 768180 h 2033373"/>
              <a:gd name="connsiteX1" fmla="*/ 2530362 w 2530362"/>
              <a:gd name="connsiteY1" fmla="*/ 2033373 h 2033373"/>
              <a:gd name="connsiteX0" fmla="*/ 0 w 2524012"/>
              <a:gd name="connsiteY0" fmla="*/ 762459 h 2046702"/>
              <a:gd name="connsiteX1" fmla="*/ 2524012 w 2524012"/>
              <a:gd name="connsiteY1" fmla="*/ 2046702 h 2046702"/>
              <a:gd name="connsiteX0" fmla="*/ 0 w 2504962"/>
              <a:gd name="connsiteY0" fmla="*/ 745671 h 2087064"/>
              <a:gd name="connsiteX1" fmla="*/ 2504962 w 2504962"/>
              <a:gd name="connsiteY1" fmla="*/ 2087064 h 2087064"/>
            </a:gdLst>
            <a:ahLst/>
            <a:cxnLst>
              <a:cxn ang="0">
                <a:pos x="connsiteX0" y="connsiteY0"/>
              </a:cxn>
              <a:cxn ang="0">
                <a:pos x="connsiteX1" y="connsiteY1"/>
              </a:cxn>
            </a:cxnLst>
            <a:rect l="l" t="t" r="r" b="b"/>
            <a:pathLst>
              <a:path w="2504962" h="2087064">
                <a:moveTo>
                  <a:pt x="0" y="745671"/>
                </a:moveTo>
                <a:cubicBezTo>
                  <a:pt x="232316" y="-691223"/>
                  <a:pt x="2207272" y="52469"/>
                  <a:pt x="2504962" y="2087064"/>
                </a:cubicBezTo>
              </a:path>
            </a:pathLst>
          </a:custGeom>
          <a:noFill/>
          <a:ln w="12700">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4" name="任意多边形 213"/>
          <p:cNvSpPr/>
          <p:nvPr/>
        </p:nvSpPr>
        <p:spPr>
          <a:xfrm>
            <a:off x="10248243" y="3295521"/>
            <a:ext cx="348517" cy="2100484"/>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36 w 2013780"/>
              <a:gd name="connsiteY0" fmla="*/ 1670520 h 1670520"/>
              <a:gd name="connsiteX1" fmla="*/ 2013780 w 2013780"/>
              <a:gd name="connsiteY1" fmla="*/ 1193318 h 1670520"/>
              <a:gd name="connsiteX0" fmla="*/ 18 w 3499662"/>
              <a:gd name="connsiteY0" fmla="*/ 573052 h 2000850"/>
              <a:gd name="connsiteX1" fmla="*/ 3499662 w 3499662"/>
              <a:gd name="connsiteY1" fmla="*/ 2000850 h 2000850"/>
              <a:gd name="connsiteX0" fmla="*/ 18 w 3525062"/>
              <a:gd name="connsiteY0" fmla="*/ 558908 h 2024806"/>
              <a:gd name="connsiteX1" fmla="*/ 3525062 w 3525062"/>
              <a:gd name="connsiteY1" fmla="*/ 2024806 h 2024806"/>
              <a:gd name="connsiteX0" fmla="*/ 18 w 3531412"/>
              <a:gd name="connsiteY0" fmla="*/ 551969 h 2036917"/>
              <a:gd name="connsiteX1" fmla="*/ 3531412 w 3531412"/>
              <a:gd name="connsiteY1" fmla="*/ 2036917 h 2036917"/>
              <a:gd name="connsiteX0" fmla="*/ 29 w 3531423"/>
              <a:gd name="connsiteY0" fmla="*/ 662290 h 2147238"/>
              <a:gd name="connsiteX1" fmla="*/ 3531423 w 3531423"/>
              <a:gd name="connsiteY1" fmla="*/ 2147238 h 2147238"/>
              <a:gd name="connsiteX0" fmla="*/ 0 w 3531394"/>
              <a:gd name="connsiteY0" fmla="*/ 772816 h 2257764"/>
              <a:gd name="connsiteX1" fmla="*/ 3531394 w 3531394"/>
              <a:gd name="connsiteY1" fmla="*/ 2257764 h 2257764"/>
              <a:gd name="connsiteX0" fmla="*/ 0 w 3817144"/>
              <a:gd name="connsiteY0" fmla="*/ 1443000 h 1632548"/>
              <a:gd name="connsiteX1" fmla="*/ 3817144 w 3817144"/>
              <a:gd name="connsiteY1" fmla="*/ 1632548 h 1632548"/>
              <a:gd name="connsiteX0" fmla="*/ 0 w 3817144"/>
              <a:gd name="connsiteY0" fmla="*/ 1115015 h 1304563"/>
              <a:gd name="connsiteX1" fmla="*/ 3817144 w 3817144"/>
              <a:gd name="connsiteY1" fmla="*/ 1304563 h 1304563"/>
              <a:gd name="connsiteX0" fmla="*/ 0 w 3657487"/>
              <a:gd name="connsiteY0" fmla="*/ 1255660 h 1255660"/>
              <a:gd name="connsiteX1" fmla="*/ 3657487 w 3657487"/>
              <a:gd name="connsiteY1" fmla="*/ 1212980 h 1255660"/>
              <a:gd name="connsiteX0" fmla="*/ 0 w 1610973"/>
              <a:gd name="connsiteY0" fmla="*/ 683524 h 1772959"/>
              <a:gd name="connsiteX1" fmla="*/ 1610973 w 1610973"/>
              <a:gd name="connsiteY1" fmla="*/ 1772959 h 1772959"/>
              <a:gd name="connsiteX0" fmla="*/ 0 w 1610973"/>
              <a:gd name="connsiteY0" fmla="*/ 621843 h 1711278"/>
              <a:gd name="connsiteX1" fmla="*/ 1610973 w 1610973"/>
              <a:gd name="connsiteY1" fmla="*/ 1711278 h 1711278"/>
              <a:gd name="connsiteX0" fmla="*/ 0 w 1610973"/>
              <a:gd name="connsiteY0" fmla="*/ 627988 h 1717423"/>
              <a:gd name="connsiteX1" fmla="*/ 1610973 w 1610973"/>
              <a:gd name="connsiteY1" fmla="*/ 1717423 h 1717423"/>
              <a:gd name="connsiteX0" fmla="*/ 0 w 1610973"/>
              <a:gd name="connsiteY0" fmla="*/ 593008 h 1682443"/>
              <a:gd name="connsiteX1" fmla="*/ 1610973 w 1610973"/>
              <a:gd name="connsiteY1" fmla="*/ 1682443 h 1682443"/>
              <a:gd name="connsiteX0" fmla="*/ 0 w 1625487"/>
              <a:gd name="connsiteY0" fmla="*/ 603640 h 1664046"/>
              <a:gd name="connsiteX1" fmla="*/ 1625487 w 1625487"/>
              <a:gd name="connsiteY1" fmla="*/ 1664046 h 1664046"/>
              <a:gd name="connsiteX0" fmla="*/ 0 w 1615962"/>
              <a:gd name="connsiteY0" fmla="*/ 612526 h 1649119"/>
              <a:gd name="connsiteX1" fmla="*/ 1615962 w 1615962"/>
              <a:gd name="connsiteY1" fmla="*/ 1649119 h 1649119"/>
              <a:gd name="connsiteX0" fmla="*/ 0 w 1615962"/>
              <a:gd name="connsiteY0" fmla="*/ 841973 h 1878566"/>
              <a:gd name="connsiteX1" fmla="*/ 1615962 w 1615962"/>
              <a:gd name="connsiteY1" fmla="*/ 1878566 h 1878566"/>
              <a:gd name="connsiteX0" fmla="*/ 0 w 1920762"/>
              <a:gd name="connsiteY0" fmla="*/ 1054742 h 1557935"/>
              <a:gd name="connsiteX1" fmla="*/ 1920762 w 1920762"/>
              <a:gd name="connsiteY1" fmla="*/ 1557935 h 1557935"/>
              <a:gd name="connsiteX0" fmla="*/ 0 w 2530362"/>
              <a:gd name="connsiteY0" fmla="*/ 768180 h 2033373"/>
              <a:gd name="connsiteX1" fmla="*/ 2530362 w 2530362"/>
              <a:gd name="connsiteY1" fmla="*/ 2033373 h 2033373"/>
              <a:gd name="connsiteX0" fmla="*/ 0 w 2524012"/>
              <a:gd name="connsiteY0" fmla="*/ 762459 h 2046702"/>
              <a:gd name="connsiteX1" fmla="*/ 2524012 w 2524012"/>
              <a:gd name="connsiteY1" fmla="*/ 2046702 h 2046702"/>
              <a:gd name="connsiteX0" fmla="*/ 0 w 2504962"/>
              <a:gd name="connsiteY0" fmla="*/ 745671 h 2087064"/>
              <a:gd name="connsiteX1" fmla="*/ 2504962 w 2504962"/>
              <a:gd name="connsiteY1" fmla="*/ 2087064 h 2087064"/>
              <a:gd name="connsiteX0" fmla="*/ 0 w 2485912"/>
              <a:gd name="connsiteY0" fmla="*/ 655934 h 2340227"/>
              <a:gd name="connsiteX1" fmla="*/ 2485912 w 2485912"/>
              <a:gd name="connsiteY1" fmla="*/ 2340227 h 2340227"/>
              <a:gd name="connsiteX0" fmla="*/ 1188071 w 1210170"/>
              <a:gd name="connsiteY0" fmla="*/ 651457 h 2354800"/>
              <a:gd name="connsiteX1" fmla="*/ 35433 w 1210170"/>
              <a:gd name="connsiteY1" fmla="*/ 2354800 h 2354800"/>
              <a:gd name="connsiteX0" fmla="*/ 0 w 352312"/>
              <a:gd name="connsiteY0" fmla="*/ 669665 h 2296808"/>
              <a:gd name="connsiteX1" fmla="*/ 352312 w 352312"/>
              <a:gd name="connsiteY1" fmla="*/ 2296808 h 2296808"/>
              <a:gd name="connsiteX0" fmla="*/ 0 w 352312"/>
              <a:gd name="connsiteY0" fmla="*/ 503898 h 2131041"/>
              <a:gd name="connsiteX1" fmla="*/ 352312 w 352312"/>
              <a:gd name="connsiteY1" fmla="*/ 2131041 h 2131041"/>
              <a:gd name="connsiteX0" fmla="*/ 0 w 455752"/>
              <a:gd name="connsiteY0" fmla="*/ 401092 h 2028235"/>
              <a:gd name="connsiteX1" fmla="*/ 352312 w 455752"/>
              <a:gd name="connsiteY1" fmla="*/ 2028235 h 2028235"/>
              <a:gd name="connsiteX0" fmla="*/ 0 w 356825"/>
              <a:gd name="connsiteY0" fmla="*/ 477038 h 2104181"/>
              <a:gd name="connsiteX1" fmla="*/ 352312 w 356825"/>
              <a:gd name="connsiteY1" fmla="*/ 2104181 h 2104181"/>
              <a:gd name="connsiteX0" fmla="*/ 0 w 348517"/>
              <a:gd name="connsiteY0" fmla="*/ 478104 h 2100484"/>
              <a:gd name="connsiteX1" fmla="*/ 342787 w 348517"/>
              <a:gd name="connsiteY1" fmla="*/ 2100484 h 2100484"/>
            </a:gdLst>
            <a:ahLst/>
            <a:cxnLst>
              <a:cxn ang="0">
                <a:pos x="connsiteX0" y="connsiteY0"/>
              </a:cxn>
              <a:cxn ang="0">
                <a:pos x="connsiteX1" y="connsiteY1"/>
              </a:cxn>
            </a:cxnLst>
            <a:rect l="l" t="t" r="r" b="b"/>
            <a:pathLst>
              <a:path w="348517" h="2100484">
                <a:moveTo>
                  <a:pt x="0" y="478104"/>
                </a:moveTo>
                <a:cubicBezTo>
                  <a:pt x="399956" y="-585410"/>
                  <a:pt x="349897" y="199239"/>
                  <a:pt x="342787" y="2100484"/>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5" name="任意多边形 214"/>
          <p:cNvSpPr/>
          <p:nvPr/>
        </p:nvSpPr>
        <p:spPr>
          <a:xfrm>
            <a:off x="7456946" y="2227600"/>
            <a:ext cx="1975961" cy="1633849"/>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71749 w 142393"/>
              <a:gd name="connsiteY0" fmla="*/ 1474790 h 1474790"/>
              <a:gd name="connsiteX1" fmla="*/ 142393 w 142393"/>
              <a:gd name="connsiteY1" fmla="*/ 1271908 h 1474790"/>
              <a:gd name="connsiteX0" fmla="*/ 2001085 w 2001085"/>
              <a:gd name="connsiteY0" fmla="*/ 1800110 h 1800110"/>
              <a:gd name="connsiteX1" fmla="*/ 21949 w 2001085"/>
              <a:gd name="connsiteY1" fmla="*/ 1147648 h 1800110"/>
              <a:gd name="connsiteX0" fmla="*/ 1979136 w 1979136"/>
              <a:gd name="connsiteY0" fmla="*/ 1619539 h 1619539"/>
              <a:gd name="connsiteX1" fmla="*/ 0 w 1979136"/>
              <a:gd name="connsiteY1" fmla="*/ 967077 h 1619539"/>
              <a:gd name="connsiteX0" fmla="*/ 1988661 w 1988661"/>
              <a:gd name="connsiteY0" fmla="*/ 1633849 h 1633849"/>
              <a:gd name="connsiteX1" fmla="*/ 0 w 1988661"/>
              <a:gd name="connsiteY1" fmla="*/ 962337 h 1633849"/>
              <a:gd name="connsiteX0" fmla="*/ 1975961 w 1975961"/>
              <a:gd name="connsiteY0" fmla="*/ 1633849 h 1633849"/>
              <a:gd name="connsiteX1" fmla="*/ 0 w 1975961"/>
              <a:gd name="connsiteY1" fmla="*/ 962337 h 1633849"/>
            </a:gdLst>
            <a:ahLst/>
            <a:cxnLst>
              <a:cxn ang="0">
                <a:pos x="connsiteX0" y="connsiteY0"/>
              </a:cxn>
              <a:cxn ang="0">
                <a:pos x="connsiteX1" y="connsiteY1"/>
              </a:cxn>
            </a:cxnLst>
            <a:rect l="l" t="t" r="r" b="b"/>
            <a:pathLst>
              <a:path w="1975961" h="1633849">
                <a:moveTo>
                  <a:pt x="1975961" y="1633849"/>
                </a:moveTo>
                <a:cubicBezTo>
                  <a:pt x="1966889" y="865197"/>
                  <a:pt x="503464" y="-1209061"/>
                  <a:pt x="0" y="962337"/>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6" name="任意多边形 215"/>
          <p:cNvSpPr/>
          <p:nvPr/>
        </p:nvSpPr>
        <p:spPr>
          <a:xfrm>
            <a:off x="7469823" y="2213280"/>
            <a:ext cx="2786856" cy="1540220"/>
          </a:xfrm>
          <a:custGeom>
            <a:avLst/>
            <a:gdLst>
              <a:gd name="connsiteX0" fmla="*/ 0 w 1257300"/>
              <a:gd name="connsiteY0" fmla="*/ 0 h 12700"/>
              <a:gd name="connsiteX1" fmla="*/ 1257300 w 1257300"/>
              <a:gd name="connsiteY1" fmla="*/ 12700 h 12700"/>
              <a:gd name="connsiteX0" fmla="*/ 0 w 1257300"/>
              <a:gd name="connsiteY0" fmla="*/ 1464737 h 1477437"/>
              <a:gd name="connsiteX1" fmla="*/ 1257300 w 1257300"/>
              <a:gd name="connsiteY1" fmla="*/ 1477437 h 1477437"/>
              <a:gd name="connsiteX0" fmla="*/ 0 w 1257300"/>
              <a:gd name="connsiteY0" fmla="*/ 1656336 h 1669036"/>
              <a:gd name="connsiteX1" fmla="*/ 1257300 w 1257300"/>
              <a:gd name="connsiteY1" fmla="*/ 1669036 h 1669036"/>
              <a:gd name="connsiteX0" fmla="*/ 0 w 1257300"/>
              <a:gd name="connsiteY0" fmla="*/ 1339374 h 1352074"/>
              <a:gd name="connsiteX1" fmla="*/ 1257300 w 1257300"/>
              <a:gd name="connsiteY1" fmla="*/ 1352074 h 1352074"/>
              <a:gd name="connsiteX0" fmla="*/ 0 w 1238250"/>
              <a:gd name="connsiteY0" fmla="*/ 1336207 h 1353669"/>
              <a:gd name="connsiteX1" fmla="*/ 1238250 w 1238250"/>
              <a:gd name="connsiteY1" fmla="*/ 1353669 h 1353669"/>
              <a:gd name="connsiteX0" fmla="*/ 0 w 1243012"/>
              <a:gd name="connsiteY0" fmla="*/ 1355258 h 1355258"/>
              <a:gd name="connsiteX1" fmla="*/ 1243012 w 1243012"/>
              <a:gd name="connsiteY1" fmla="*/ 1344145 h 1355258"/>
              <a:gd name="connsiteX0" fmla="*/ 0 w 1223962"/>
              <a:gd name="connsiteY0" fmla="*/ 560062 h 2053899"/>
              <a:gd name="connsiteX1" fmla="*/ 1223962 w 1223962"/>
              <a:gd name="connsiteY1" fmla="*/ 2053899 h 2053899"/>
              <a:gd name="connsiteX0" fmla="*/ 0 w 1132522"/>
              <a:gd name="connsiteY0" fmla="*/ 520280 h 2128417"/>
              <a:gd name="connsiteX1" fmla="*/ 1132522 w 1132522"/>
              <a:gd name="connsiteY1" fmla="*/ 2128417 h 2128417"/>
              <a:gd name="connsiteX0" fmla="*/ 0 w 1117282"/>
              <a:gd name="connsiteY0" fmla="*/ 525407 h 2118304"/>
              <a:gd name="connsiteX1" fmla="*/ 1117282 w 1117282"/>
              <a:gd name="connsiteY1" fmla="*/ 2118304 h 2118304"/>
              <a:gd name="connsiteX0" fmla="*/ 0 w 1109662"/>
              <a:gd name="connsiteY0" fmla="*/ 551856 h 2068553"/>
              <a:gd name="connsiteX1" fmla="*/ 1109662 w 1109662"/>
              <a:gd name="connsiteY1" fmla="*/ 2068553 h 2068553"/>
              <a:gd name="connsiteX0" fmla="*/ 0 w 1706562"/>
              <a:gd name="connsiteY0" fmla="*/ 745661 h 1792458"/>
              <a:gd name="connsiteX1" fmla="*/ 1706562 w 1706562"/>
              <a:gd name="connsiteY1" fmla="*/ 1792458 h 1792458"/>
              <a:gd name="connsiteX0" fmla="*/ 0 w 2303462"/>
              <a:gd name="connsiteY0" fmla="*/ 1617199 h 1617199"/>
              <a:gd name="connsiteX1" fmla="*/ 2303462 w 2303462"/>
              <a:gd name="connsiteY1" fmla="*/ 1228896 h 1617199"/>
              <a:gd name="connsiteX0" fmla="*/ 0 w 2297112"/>
              <a:gd name="connsiteY0" fmla="*/ 1626332 h 1626332"/>
              <a:gd name="connsiteX1" fmla="*/ 2297112 w 2297112"/>
              <a:gd name="connsiteY1" fmla="*/ 1225329 h 1626332"/>
              <a:gd name="connsiteX0" fmla="*/ 0 w 2300287"/>
              <a:gd name="connsiteY0" fmla="*/ 1619481 h 1619481"/>
              <a:gd name="connsiteX1" fmla="*/ 2300287 w 2300287"/>
              <a:gd name="connsiteY1" fmla="*/ 1228003 h 1619481"/>
              <a:gd name="connsiteX0" fmla="*/ 0 w 2322512"/>
              <a:gd name="connsiteY0" fmla="*/ 1637776 h 1637776"/>
              <a:gd name="connsiteX1" fmla="*/ 2322512 w 2322512"/>
              <a:gd name="connsiteY1" fmla="*/ 1220898 h 1637776"/>
              <a:gd name="connsiteX0" fmla="*/ 0 w 2322512"/>
              <a:gd name="connsiteY0" fmla="*/ 1309383 h 1309383"/>
              <a:gd name="connsiteX1" fmla="*/ 2322512 w 2322512"/>
              <a:gd name="connsiteY1" fmla="*/ 892505 h 1309383"/>
              <a:gd name="connsiteX0" fmla="*/ 0 w 2322512"/>
              <a:gd name="connsiteY0" fmla="*/ 1489631 h 1489631"/>
              <a:gd name="connsiteX1" fmla="*/ 2322512 w 2322512"/>
              <a:gd name="connsiteY1" fmla="*/ 1072753 h 1489631"/>
              <a:gd name="connsiteX0" fmla="*/ 24824 w 2347336"/>
              <a:gd name="connsiteY0" fmla="*/ 1486181 h 1486181"/>
              <a:gd name="connsiteX1" fmla="*/ 2347336 w 2347336"/>
              <a:gd name="connsiteY1" fmla="*/ 1069303 h 1486181"/>
              <a:gd name="connsiteX0" fmla="*/ 36 w 2322548"/>
              <a:gd name="connsiteY0" fmla="*/ 1486181 h 1486181"/>
              <a:gd name="connsiteX1" fmla="*/ 2322548 w 2322548"/>
              <a:gd name="connsiteY1" fmla="*/ 1069303 h 1486181"/>
              <a:gd name="connsiteX0" fmla="*/ 45 w 2322557"/>
              <a:gd name="connsiteY0" fmla="*/ 1415336 h 1415336"/>
              <a:gd name="connsiteX1" fmla="*/ 2322557 w 2322557"/>
              <a:gd name="connsiteY1" fmla="*/ 998458 h 1415336"/>
              <a:gd name="connsiteX0" fmla="*/ 36 w 2716248"/>
              <a:gd name="connsiteY0" fmla="*/ 1442833 h 1442833"/>
              <a:gd name="connsiteX1" fmla="*/ 2716248 w 2716248"/>
              <a:gd name="connsiteY1" fmla="*/ 987855 h 1442833"/>
              <a:gd name="connsiteX0" fmla="*/ 32 w 2881344"/>
              <a:gd name="connsiteY0" fmla="*/ 1254909 h 1254909"/>
              <a:gd name="connsiteX1" fmla="*/ 2881344 w 2881344"/>
              <a:gd name="connsiteY1" fmla="*/ 1066631 h 1254909"/>
              <a:gd name="connsiteX0" fmla="*/ 68 w 1871730"/>
              <a:gd name="connsiteY0" fmla="*/ 398135 h 1981507"/>
              <a:gd name="connsiteX1" fmla="*/ 1871730 w 1871730"/>
              <a:gd name="connsiteY1" fmla="*/ 1981507 h 1981507"/>
              <a:gd name="connsiteX0" fmla="*/ 176 w 1300338"/>
              <a:gd name="connsiteY0" fmla="*/ 1374481 h 1374481"/>
              <a:gd name="connsiteX1" fmla="*/ 1300338 w 1300338"/>
              <a:gd name="connsiteY1" fmla="*/ 1014753 h 1374481"/>
              <a:gd name="connsiteX0" fmla="*/ 59 w 1300221"/>
              <a:gd name="connsiteY0" fmla="*/ 1585581 h 1585581"/>
              <a:gd name="connsiteX1" fmla="*/ 1300221 w 1300221"/>
              <a:gd name="connsiteY1" fmla="*/ 1225853 h 1585581"/>
              <a:gd name="connsiteX0" fmla="*/ 59 w 1309746"/>
              <a:gd name="connsiteY0" fmla="*/ 1521285 h 1521285"/>
              <a:gd name="connsiteX1" fmla="*/ 1309746 w 1309746"/>
              <a:gd name="connsiteY1" fmla="*/ 1252045 h 1521285"/>
              <a:gd name="connsiteX0" fmla="*/ 61 w 1276411"/>
              <a:gd name="connsiteY0" fmla="*/ 1558386 h 1558386"/>
              <a:gd name="connsiteX1" fmla="*/ 1276411 w 1276411"/>
              <a:gd name="connsiteY1" fmla="*/ 1236758 h 1558386"/>
              <a:gd name="connsiteX0" fmla="*/ 60 w 1281173"/>
              <a:gd name="connsiteY0" fmla="*/ 1565167 h 1565167"/>
              <a:gd name="connsiteX1" fmla="*/ 1281173 w 1281173"/>
              <a:gd name="connsiteY1" fmla="*/ 1234014 h 1565167"/>
              <a:gd name="connsiteX0" fmla="*/ 69 w 1141482"/>
              <a:gd name="connsiteY0" fmla="*/ 1740539 h 1740539"/>
              <a:gd name="connsiteX1" fmla="*/ 1141482 w 1141482"/>
              <a:gd name="connsiteY1" fmla="*/ 1168086 h 1740539"/>
              <a:gd name="connsiteX0" fmla="*/ 128 w 735141"/>
              <a:gd name="connsiteY0" fmla="*/ 1684443 h 1684443"/>
              <a:gd name="connsiteX1" fmla="*/ 735141 w 735141"/>
              <a:gd name="connsiteY1" fmla="*/ 1188190 h 1684443"/>
              <a:gd name="connsiteX0" fmla="*/ 125 w 739900"/>
              <a:gd name="connsiteY0" fmla="*/ 1687931 h 1687931"/>
              <a:gd name="connsiteX1" fmla="*/ 739900 w 739900"/>
              <a:gd name="connsiteY1" fmla="*/ 1186916 h 1687931"/>
              <a:gd name="connsiteX0" fmla="*/ 125 w 744662"/>
              <a:gd name="connsiteY0" fmla="*/ 1660105 h 1660105"/>
              <a:gd name="connsiteX1" fmla="*/ 744662 w 744662"/>
              <a:gd name="connsiteY1" fmla="*/ 1197190 h 1660105"/>
              <a:gd name="connsiteX0" fmla="*/ 121 w 756565"/>
              <a:gd name="connsiteY0" fmla="*/ 1670520 h 1670520"/>
              <a:gd name="connsiteX1" fmla="*/ 756565 w 756565"/>
              <a:gd name="connsiteY1" fmla="*/ 1193318 h 1670520"/>
              <a:gd name="connsiteX0" fmla="*/ 71749 w 142393"/>
              <a:gd name="connsiteY0" fmla="*/ 1474790 h 1474790"/>
              <a:gd name="connsiteX1" fmla="*/ 142393 w 142393"/>
              <a:gd name="connsiteY1" fmla="*/ 1271908 h 1474790"/>
              <a:gd name="connsiteX0" fmla="*/ 2001085 w 2001085"/>
              <a:gd name="connsiteY0" fmla="*/ 1800110 h 1800110"/>
              <a:gd name="connsiteX1" fmla="*/ 21949 w 2001085"/>
              <a:gd name="connsiteY1" fmla="*/ 1147648 h 1800110"/>
              <a:gd name="connsiteX0" fmla="*/ 1979136 w 1979136"/>
              <a:gd name="connsiteY0" fmla="*/ 1619539 h 1619539"/>
              <a:gd name="connsiteX1" fmla="*/ 0 w 1979136"/>
              <a:gd name="connsiteY1" fmla="*/ 967077 h 1619539"/>
              <a:gd name="connsiteX0" fmla="*/ 2261076 w 2261076"/>
              <a:gd name="connsiteY0" fmla="*/ 1456854 h 1456854"/>
              <a:gd name="connsiteX1" fmla="*/ 0 w 2261076"/>
              <a:gd name="connsiteY1" fmla="*/ 1025372 h 1456854"/>
              <a:gd name="connsiteX0" fmla="*/ 2786856 w 2786856"/>
              <a:gd name="connsiteY0" fmla="*/ 1540220 h 1540220"/>
              <a:gd name="connsiteX1" fmla="*/ 0 w 2786856"/>
              <a:gd name="connsiteY1" fmla="*/ 994438 h 1540220"/>
            </a:gdLst>
            <a:ahLst/>
            <a:cxnLst>
              <a:cxn ang="0">
                <a:pos x="connsiteX0" y="connsiteY0"/>
              </a:cxn>
              <a:cxn ang="0">
                <a:pos x="connsiteX1" y="connsiteY1"/>
              </a:cxn>
            </a:cxnLst>
            <a:rect l="l" t="t" r="r" b="b"/>
            <a:pathLst>
              <a:path w="2786856" h="1540220">
                <a:moveTo>
                  <a:pt x="2786856" y="1540220"/>
                </a:moveTo>
                <a:cubicBezTo>
                  <a:pt x="2777784" y="771568"/>
                  <a:pt x="503464" y="-1176960"/>
                  <a:pt x="0" y="994438"/>
                </a:cubicBezTo>
              </a:path>
            </a:pathLst>
          </a:cu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宋体" panose="02010600030101010101" pitchFamily="2" charset="-122"/>
              <a:cs typeface="+mn-cs"/>
            </a:endParaRPr>
          </a:p>
        </p:txBody>
      </p:sp>
      <p:sp>
        <p:nvSpPr>
          <p:cNvPr id="217" name="Freeform 520"/>
          <p:cNvSpPr>
            <a:spLocks/>
          </p:cNvSpPr>
          <p:nvPr/>
        </p:nvSpPr>
        <p:spPr bwMode="auto">
          <a:xfrm rot="277449">
            <a:off x="7738746" y="4153163"/>
            <a:ext cx="347344" cy="278487"/>
          </a:xfrm>
          <a:custGeom>
            <a:avLst/>
            <a:gdLst>
              <a:gd name="T0" fmla="*/ 80 w 96"/>
              <a:gd name="T1" fmla="*/ 15 h 77"/>
              <a:gd name="T2" fmla="*/ 61 w 96"/>
              <a:gd name="T3" fmla="*/ 24 h 77"/>
              <a:gd name="T4" fmla="*/ 56 w 96"/>
              <a:gd name="T5" fmla="*/ 22 h 77"/>
              <a:gd name="T6" fmla="*/ 59 w 96"/>
              <a:gd name="T7" fmla="*/ 20 h 77"/>
              <a:gd name="T8" fmla="*/ 61 w 96"/>
              <a:gd name="T9" fmla="*/ 16 h 77"/>
              <a:gd name="T10" fmla="*/ 57 w 96"/>
              <a:gd name="T11" fmla="*/ 15 h 77"/>
              <a:gd name="T12" fmla="*/ 53 w 96"/>
              <a:gd name="T13" fmla="*/ 17 h 77"/>
              <a:gd name="T14" fmla="*/ 51 w 96"/>
              <a:gd name="T15" fmla="*/ 19 h 77"/>
              <a:gd name="T16" fmla="*/ 29 w 96"/>
              <a:gd name="T17" fmla="*/ 2 h 77"/>
              <a:gd name="T18" fmla="*/ 24 w 96"/>
              <a:gd name="T19" fmla="*/ 1 h 77"/>
              <a:gd name="T20" fmla="*/ 22 w 96"/>
              <a:gd name="T21" fmla="*/ 2 h 77"/>
              <a:gd name="T22" fmla="*/ 42 w 96"/>
              <a:gd name="T23" fmla="*/ 23 h 77"/>
              <a:gd name="T24" fmla="*/ 46 w 96"/>
              <a:gd name="T25" fmla="*/ 31 h 77"/>
              <a:gd name="T26" fmla="*/ 24 w 96"/>
              <a:gd name="T27" fmla="*/ 41 h 77"/>
              <a:gd name="T28" fmla="*/ 17 w 96"/>
              <a:gd name="T29" fmla="*/ 46 h 77"/>
              <a:gd name="T30" fmla="*/ 2 w 96"/>
              <a:gd name="T31" fmla="*/ 37 h 77"/>
              <a:gd name="T32" fmla="*/ 0 w 96"/>
              <a:gd name="T33" fmla="*/ 38 h 77"/>
              <a:gd name="T34" fmla="*/ 1 w 96"/>
              <a:gd name="T35" fmla="*/ 40 h 77"/>
              <a:gd name="T36" fmla="*/ 11 w 96"/>
              <a:gd name="T37" fmla="*/ 51 h 77"/>
              <a:gd name="T38" fmla="*/ 9 w 96"/>
              <a:gd name="T39" fmla="*/ 54 h 77"/>
              <a:gd name="T40" fmla="*/ 12 w 96"/>
              <a:gd name="T41" fmla="*/ 54 h 77"/>
              <a:gd name="T42" fmla="*/ 14 w 96"/>
              <a:gd name="T43" fmla="*/ 68 h 77"/>
              <a:gd name="T44" fmla="*/ 15 w 96"/>
              <a:gd name="T45" fmla="*/ 70 h 77"/>
              <a:gd name="T46" fmla="*/ 17 w 96"/>
              <a:gd name="T47" fmla="*/ 69 h 77"/>
              <a:gd name="T48" fmla="*/ 19 w 96"/>
              <a:gd name="T49" fmla="*/ 52 h 77"/>
              <a:gd name="T50" fmla="*/ 28 w 96"/>
              <a:gd name="T51" fmla="*/ 50 h 77"/>
              <a:gd name="T52" fmla="*/ 50 w 96"/>
              <a:gd name="T53" fmla="*/ 40 h 77"/>
              <a:gd name="T54" fmla="*/ 54 w 96"/>
              <a:gd name="T55" fmla="*/ 48 h 77"/>
              <a:gd name="T56" fmla="*/ 57 w 96"/>
              <a:gd name="T57" fmla="*/ 77 h 77"/>
              <a:gd name="T58" fmla="*/ 58 w 96"/>
              <a:gd name="T59" fmla="*/ 76 h 77"/>
              <a:gd name="T60" fmla="*/ 61 w 96"/>
              <a:gd name="T61" fmla="*/ 71 h 77"/>
              <a:gd name="T62" fmla="*/ 62 w 96"/>
              <a:gd name="T63" fmla="*/ 43 h 77"/>
              <a:gd name="T64" fmla="*/ 65 w 96"/>
              <a:gd name="T65" fmla="*/ 44 h 77"/>
              <a:gd name="T66" fmla="*/ 69 w 96"/>
              <a:gd name="T67" fmla="*/ 42 h 77"/>
              <a:gd name="T68" fmla="*/ 71 w 96"/>
              <a:gd name="T69" fmla="*/ 38 h 77"/>
              <a:gd name="T70" fmla="*/ 67 w 96"/>
              <a:gd name="T71" fmla="*/ 36 h 77"/>
              <a:gd name="T72" fmla="*/ 64 w 96"/>
              <a:gd name="T73" fmla="*/ 38 h 77"/>
              <a:gd name="T74" fmla="*/ 65 w 96"/>
              <a:gd name="T75" fmla="*/ 32 h 77"/>
              <a:gd name="T76" fmla="*/ 84 w 96"/>
              <a:gd name="T77" fmla="*/ 24 h 77"/>
              <a:gd name="T78" fmla="*/ 95 w 96"/>
              <a:gd name="T79" fmla="*/ 14 h 77"/>
              <a:gd name="T80" fmla="*/ 80 w 96"/>
              <a:gd name="T81" fmla="*/ 1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 h="77">
                <a:moveTo>
                  <a:pt x="80" y="15"/>
                </a:moveTo>
                <a:cubicBezTo>
                  <a:pt x="78" y="16"/>
                  <a:pt x="70" y="20"/>
                  <a:pt x="61" y="24"/>
                </a:cubicBezTo>
                <a:cubicBezTo>
                  <a:pt x="56" y="22"/>
                  <a:pt x="56" y="22"/>
                  <a:pt x="56" y="22"/>
                </a:cubicBezTo>
                <a:cubicBezTo>
                  <a:pt x="59" y="20"/>
                  <a:pt x="59" y="20"/>
                  <a:pt x="59" y="20"/>
                </a:cubicBezTo>
                <a:cubicBezTo>
                  <a:pt x="61" y="20"/>
                  <a:pt x="61" y="18"/>
                  <a:pt x="61" y="16"/>
                </a:cubicBezTo>
                <a:cubicBezTo>
                  <a:pt x="60" y="15"/>
                  <a:pt x="58" y="14"/>
                  <a:pt x="57" y="15"/>
                </a:cubicBezTo>
                <a:cubicBezTo>
                  <a:pt x="53" y="17"/>
                  <a:pt x="53" y="17"/>
                  <a:pt x="53" y="17"/>
                </a:cubicBezTo>
                <a:cubicBezTo>
                  <a:pt x="52" y="17"/>
                  <a:pt x="51" y="18"/>
                  <a:pt x="51" y="19"/>
                </a:cubicBezTo>
                <a:cubicBezTo>
                  <a:pt x="47" y="16"/>
                  <a:pt x="31" y="4"/>
                  <a:pt x="29" y="2"/>
                </a:cubicBezTo>
                <a:cubicBezTo>
                  <a:pt x="26" y="0"/>
                  <a:pt x="25" y="1"/>
                  <a:pt x="24" y="1"/>
                </a:cubicBezTo>
                <a:cubicBezTo>
                  <a:pt x="22" y="2"/>
                  <a:pt x="22" y="2"/>
                  <a:pt x="22" y="2"/>
                </a:cubicBezTo>
                <a:cubicBezTo>
                  <a:pt x="42" y="23"/>
                  <a:pt x="42" y="23"/>
                  <a:pt x="42" y="23"/>
                </a:cubicBezTo>
                <a:cubicBezTo>
                  <a:pt x="46" y="31"/>
                  <a:pt x="46" y="31"/>
                  <a:pt x="46" y="31"/>
                </a:cubicBezTo>
                <a:cubicBezTo>
                  <a:pt x="35" y="36"/>
                  <a:pt x="25" y="41"/>
                  <a:pt x="24" y="41"/>
                </a:cubicBezTo>
                <a:cubicBezTo>
                  <a:pt x="23" y="42"/>
                  <a:pt x="20" y="44"/>
                  <a:pt x="17" y="46"/>
                </a:cubicBezTo>
                <a:cubicBezTo>
                  <a:pt x="2" y="37"/>
                  <a:pt x="2" y="37"/>
                  <a:pt x="2" y="37"/>
                </a:cubicBezTo>
                <a:cubicBezTo>
                  <a:pt x="0" y="38"/>
                  <a:pt x="0" y="38"/>
                  <a:pt x="0" y="38"/>
                </a:cubicBezTo>
                <a:cubicBezTo>
                  <a:pt x="1" y="40"/>
                  <a:pt x="1" y="40"/>
                  <a:pt x="1" y="40"/>
                </a:cubicBezTo>
                <a:cubicBezTo>
                  <a:pt x="11" y="51"/>
                  <a:pt x="11" y="51"/>
                  <a:pt x="11" y="51"/>
                </a:cubicBezTo>
                <a:cubicBezTo>
                  <a:pt x="10" y="52"/>
                  <a:pt x="9" y="53"/>
                  <a:pt x="9" y="54"/>
                </a:cubicBezTo>
                <a:cubicBezTo>
                  <a:pt x="9" y="54"/>
                  <a:pt x="10" y="54"/>
                  <a:pt x="12" y="54"/>
                </a:cubicBezTo>
                <a:cubicBezTo>
                  <a:pt x="14" y="68"/>
                  <a:pt x="14" y="68"/>
                  <a:pt x="14" y="68"/>
                </a:cubicBezTo>
                <a:cubicBezTo>
                  <a:pt x="15" y="70"/>
                  <a:pt x="15" y="70"/>
                  <a:pt x="15" y="70"/>
                </a:cubicBezTo>
                <a:cubicBezTo>
                  <a:pt x="17" y="69"/>
                  <a:pt x="17" y="69"/>
                  <a:pt x="17" y="69"/>
                </a:cubicBezTo>
                <a:cubicBezTo>
                  <a:pt x="19" y="52"/>
                  <a:pt x="19" y="52"/>
                  <a:pt x="19" y="52"/>
                </a:cubicBezTo>
                <a:cubicBezTo>
                  <a:pt x="23" y="51"/>
                  <a:pt x="26" y="50"/>
                  <a:pt x="28" y="50"/>
                </a:cubicBezTo>
                <a:cubicBezTo>
                  <a:pt x="29" y="49"/>
                  <a:pt x="39" y="45"/>
                  <a:pt x="50" y="40"/>
                </a:cubicBezTo>
                <a:cubicBezTo>
                  <a:pt x="54" y="48"/>
                  <a:pt x="54" y="48"/>
                  <a:pt x="54" y="48"/>
                </a:cubicBezTo>
                <a:cubicBezTo>
                  <a:pt x="57" y="77"/>
                  <a:pt x="57" y="77"/>
                  <a:pt x="57" y="77"/>
                </a:cubicBezTo>
                <a:cubicBezTo>
                  <a:pt x="57" y="77"/>
                  <a:pt x="57" y="76"/>
                  <a:pt x="58" y="76"/>
                </a:cubicBezTo>
                <a:cubicBezTo>
                  <a:pt x="60" y="75"/>
                  <a:pt x="61" y="74"/>
                  <a:pt x="61" y="71"/>
                </a:cubicBezTo>
                <a:cubicBezTo>
                  <a:pt x="61" y="69"/>
                  <a:pt x="62" y="49"/>
                  <a:pt x="62" y="43"/>
                </a:cubicBezTo>
                <a:cubicBezTo>
                  <a:pt x="63" y="44"/>
                  <a:pt x="64" y="44"/>
                  <a:pt x="65" y="44"/>
                </a:cubicBezTo>
                <a:cubicBezTo>
                  <a:pt x="69" y="42"/>
                  <a:pt x="69" y="42"/>
                  <a:pt x="69" y="42"/>
                </a:cubicBezTo>
                <a:cubicBezTo>
                  <a:pt x="71" y="41"/>
                  <a:pt x="71" y="39"/>
                  <a:pt x="71" y="38"/>
                </a:cubicBezTo>
                <a:cubicBezTo>
                  <a:pt x="70" y="36"/>
                  <a:pt x="68" y="36"/>
                  <a:pt x="67" y="36"/>
                </a:cubicBezTo>
                <a:cubicBezTo>
                  <a:pt x="64" y="38"/>
                  <a:pt x="64" y="38"/>
                  <a:pt x="64" y="38"/>
                </a:cubicBezTo>
                <a:cubicBezTo>
                  <a:pt x="65" y="32"/>
                  <a:pt x="65" y="32"/>
                  <a:pt x="65" y="32"/>
                </a:cubicBezTo>
                <a:cubicBezTo>
                  <a:pt x="74" y="28"/>
                  <a:pt x="82" y="25"/>
                  <a:pt x="84" y="24"/>
                </a:cubicBezTo>
                <a:cubicBezTo>
                  <a:pt x="88" y="22"/>
                  <a:pt x="96" y="15"/>
                  <a:pt x="95" y="14"/>
                </a:cubicBezTo>
                <a:cubicBezTo>
                  <a:pt x="94" y="12"/>
                  <a:pt x="85" y="13"/>
                  <a:pt x="80" y="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18" name="Freeform 518"/>
          <p:cNvSpPr>
            <a:spLocks/>
          </p:cNvSpPr>
          <p:nvPr/>
        </p:nvSpPr>
        <p:spPr bwMode="auto">
          <a:xfrm>
            <a:off x="8559612" y="2118571"/>
            <a:ext cx="359585" cy="293788"/>
          </a:xfrm>
          <a:custGeom>
            <a:avLst/>
            <a:gdLst>
              <a:gd name="T0" fmla="*/ 14 w 99"/>
              <a:gd name="T1" fmla="*/ 34 h 81"/>
              <a:gd name="T2" fmla="*/ 33 w 99"/>
              <a:gd name="T3" fmla="*/ 39 h 81"/>
              <a:gd name="T4" fmla="*/ 36 w 99"/>
              <a:gd name="T5" fmla="*/ 44 h 81"/>
              <a:gd name="T6" fmla="*/ 33 w 99"/>
              <a:gd name="T7" fmla="*/ 43 h 81"/>
              <a:gd name="T8" fmla="*/ 29 w 99"/>
              <a:gd name="T9" fmla="*/ 46 h 81"/>
              <a:gd name="T10" fmla="*/ 32 w 99"/>
              <a:gd name="T11" fmla="*/ 49 h 81"/>
              <a:gd name="T12" fmla="*/ 36 w 99"/>
              <a:gd name="T13" fmla="*/ 50 h 81"/>
              <a:gd name="T14" fmla="*/ 39 w 99"/>
              <a:gd name="T15" fmla="*/ 49 h 81"/>
              <a:gd name="T16" fmla="*/ 46 w 99"/>
              <a:gd name="T17" fmla="*/ 76 h 81"/>
              <a:gd name="T18" fmla="*/ 49 w 99"/>
              <a:gd name="T19" fmla="*/ 80 h 81"/>
              <a:gd name="T20" fmla="*/ 51 w 99"/>
              <a:gd name="T21" fmla="*/ 81 h 81"/>
              <a:gd name="T22" fmla="*/ 48 w 99"/>
              <a:gd name="T23" fmla="*/ 52 h 81"/>
              <a:gd name="T24" fmla="*/ 50 w 99"/>
              <a:gd name="T25" fmla="*/ 43 h 81"/>
              <a:gd name="T26" fmla="*/ 74 w 99"/>
              <a:gd name="T27" fmla="*/ 48 h 81"/>
              <a:gd name="T28" fmla="*/ 82 w 99"/>
              <a:gd name="T29" fmla="*/ 49 h 81"/>
              <a:gd name="T30" fmla="*/ 89 w 99"/>
              <a:gd name="T31" fmla="*/ 65 h 81"/>
              <a:gd name="T32" fmla="*/ 91 w 99"/>
              <a:gd name="T33" fmla="*/ 66 h 81"/>
              <a:gd name="T34" fmla="*/ 91 w 99"/>
              <a:gd name="T35" fmla="*/ 64 h 81"/>
              <a:gd name="T36" fmla="*/ 90 w 99"/>
              <a:gd name="T37" fmla="*/ 49 h 81"/>
              <a:gd name="T38" fmla="*/ 93 w 99"/>
              <a:gd name="T39" fmla="*/ 48 h 81"/>
              <a:gd name="T40" fmla="*/ 91 w 99"/>
              <a:gd name="T41" fmla="*/ 46 h 81"/>
              <a:gd name="T42" fmla="*/ 98 w 99"/>
              <a:gd name="T43" fmla="*/ 33 h 81"/>
              <a:gd name="T44" fmla="*/ 99 w 99"/>
              <a:gd name="T45" fmla="*/ 31 h 81"/>
              <a:gd name="T46" fmla="*/ 97 w 99"/>
              <a:gd name="T47" fmla="*/ 31 h 81"/>
              <a:gd name="T48" fmla="*/ 84 w 99"/>
              <a:gd name="T49" fmla="*/ 43 h 81"/>
              <a:gd name="T50" fmla="*/ 76 w 99"/>
              <a:gd name="T51" fmla="*/ 39 h 81"/>
              <a:gd name="T52" fmla="*/ 52 w 99"/>
              <a:gd name="T53" fmla="*/ 34 h 81"/>
              <a:gd name="T54" fmla="*/ 54 w 99"/>
              <a:gd name="T55" fmla="*/ 25 h 81"/>
              <a:gd name="T56" fmla="*/ 70 w 99"/>
              <a:gd name="T57" fmla="*/ 0 h 81"/>
              <a:gd name="T58" fmla="*/ 68 w 99"/>
              <a:gd name="T59" fmla="*/ 0 h 81"/>
              <a:gd name="T60" fmla="*/ 63 w 99"/>
              <a:gd name="T61" fmla="*/ 2 h 81"/>
              <a:gd name="T62" fmla="*/ 45 w 99"/>
              <a:gd name="T63" fmla="*/ 23 h 81"/>
              <a:gd name="T64" fmla="*/ 42 w 99"/>
              <a:gd name="T65" fmla="*/ 21 h 81"/>
              <a:gd name="T66" fmla="*/ 38 w 99"/>
              <a:gd name="T67" fmla="*/ 20 h 81"/>
              <a:gd name="T68" fmla="*/ 35 w 99"/>
              <a:gd name="T69" fmla="*/ 23 h 81"/>
              <a:gd name="T70" fmla="*/ 37 w 99"/>
              <a:gd name="T71" fmla="*/ 26 h 81"/>
              <a:gd name="T72" fmla="*/ 40 w 99"/>
              <a:gd name="T73" fmla="*/ 27 h 81"/>
              <a:gd name="T74" fmla="*/ 36 w 99"/>
              <a:gd name="T75" fmla="*/ 30 h 81"/>
              <a:gd name="T76" fmla="*/ 16 w 99"/>
              <a:gd name="T77" fmla="*/ 26 h 81"/>
              <a:gd name="T78" fmla="*/ 1 w 99"/>
              <a:gd name="T79" fmla="*/ 27 h 81"/>
              <a:gd name="T80" fmla="*/ 14 w 99"/>
              <a:gd name="T81" fmla="*/ 3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81">
                <a:moveTo>
                  <a:pt x="14" y="34"/>
                </a:moveTo>
                <a:cubicBezTo>
                  <a:pt x="16" y="35"/>
                  <a:pt x="24" y="37"/>
                  <a:pt x="33" y="39"/>
                </a:cubicBezTo>
                <a:cubicBezTo>
                  <a:pt x="36" y="44"/>
                  <a:pt x="36" y="44"/>
                  <a:pt x="36" y="44"/>
                </a:cubicBezTo>
                <a:cubicBezTo>
                  <a:pt x="33" y="43"/>
                  <a:pt x="33" y="43"/>
                  <a:pt x="33" y="43"/>
                </a:cubicBezTo>
                <a:cubicBezTo>
                  <a:pt x="31" y="43"/>
                  <a:pt x="30" y="44"/>
                  <a:pt x="29" y="46"/>
                </a:cubicBezTo>
                <a:cubicBezTo>
                  <a:pt x="29" y="47"/>
                  <a:pt x="30" y="49"/>
                  <a:pt x="32" y="49"/>
                </a:cubicBezTo>
                <a:cubicBezTo>
                  <a:pt x="36" y="50"/>
                  <a:pt x="36" y="50"/>
                  <a:pt x="36" y="50"/>
                </a:cubicBezTo>
                <a:cubicBezTo>
                  <a:pt x="37" y="50"/>
                  <a:pt x="38" y="50"/>
                  <a:pt x="39" y="49"/>
                </a:cubicBezTo>
                <a:cubicBezTo>
                  <a:pt x="40" y="54"/>
                  <a:pt x="45" y="74"/>
                  <a:pt x="46" y="76"/>
                </a:cubicBezTo>
                <a:cubicBezTo>
                  <a:pt x="46" y="79"/>
                  <a:pt x="48" y="80"/>
                  <a:pt x="49" y="80"/>
                </a:cubicBezTo>
                <a:cubicBezTo>
                  <a:pt x="50" y="81"/>
                  <a:pt x="51" y="81"/>
                  <a:pt x="51" y="81"/>
                </a:cubicBezTo>
                <a:cubicBezTo>
                  <a:pt x="48" y="52"/>
                  <a:pt x="48" y="52"/>
                  <a:pt x="48" y="52"/>
                </a:cubicBezTo>
                <a:cubicBezTo>
                  <a:pt x="50" y="43"/>
                  <a:pt x="50" y="43"/>
                  <a:pt x="50" y="43"/>
                </a:cubicBezTo>
                <a:cubicBezTo>
                  <a:pt x="62" y="46"/>
                  <a:pt x="72" y="48"/>
                  <a:pt x="74" y="48"/>
                </a:cubicBezTo>
                <a:cubicBezTo>
                  <a:pt x="75" y="49"/>
                  <a:pt x="79" y="49"/>
                  <a:pt x="82" y="49"/>
                </a:cubicBezTo>
                <a:cubicBezTo>
                  <a:pt x="89" y="65"/>
                  <a:pt x="89" y="65"/>
                  <a:pt x="89" y="65"/>
                </a:cubicBezTo>
                <a:cubicBezTo>
                  <a:pt x="91" y="66"/>
                  <a:pt x="91" y="66"/>
                  <a:pt x="91" y="66"/>
                </a:cubicBezTo>
                <a:cubicBezTo>
                  <a:pt x="91" y="64"/>
                  <a:pt x="91" y="64"/>
                  <a:pt x="91" y="64"/>
                </a:cubicBezTo>
                <a:cubicBezTo>
                  <a:pt x="90" y="49"/>
                  <a:pt x="90" y="49"/>
                  <a:pt x="90" y="49"/>
                </a:cubicBezTo>
                <a:cubicBezTo>
                  <a:pt x="92" y="49"/>
                  <a:pt x="93" y="48"/>
                  <a:pt x="93" y="48"/>
                </a:cubicBezTo>
                <a:cubicBezTo>
                  <a:pt x="93" y="48"/>
                  <a:pt x="92" y="47"/>
                  <a:pt x="91" y="46"/>
                </a:cubicBezTo>
                <a:cubicBezTo>
                  <a:pt x="98" y="33"/>
                  <a:pt x="98" y="33"/>
                  <a:pt x="98" y="33"/>
                </a:cubicBezTo>
                <a:cubicBezTo>
                  <a:pt x="99" y="31"/>
                  <a:pt x="99" y="31"/>
                  <a:pt x="99" y="31"/>
                </a:cubicBezTo>
                <a:cubicBezTo>
                  <a:pt x="97" y="31"/>
                  <a:pt x="97" y="31"/>
                  <a:pt x="97" y="31"/>
                </a:cubicBezTo>
                <a:cubicBezTo>
                  <a:pt x="84" y="43"/>
                  <a:pt x="84" y="43"/>
                  <a:pt x="84" y="43"/>
                </a:cubicBezTo>
                <a:cubicBezTo>
                  <a:pt x="81" y="41"/>
                  <a:pt x="77" y="40"/>
                  <a:pt x="76" y="39"/>
                </a:cubicBezTo>
                <a:cubicBezTo>
                  <a:pt x="74" y="39"/>
                  <a:pt x="64" y="37"/>
                  <a:pt x="52" y="34"/>
                </a:cubicBezTo>
                <a:cubicBezTo>
                  <a:pt x="54" y="25"/>
                  <a:pt x="54" y="25"/>
                  <a:pt x="54" y="25"/>
                </a:cubicBezTo>
                <a:cubicBezTo>
                  <a:pt x="70" y="0"/>
                  <a:pt x="70" y="0"/>
                  <a:pt x="70" y="0"/>
                </a:cubicBezTo>
                <a:cubicBezTo>
                  <a:pt x="70" y="0"/>
                  <a:pt x="69" y="0"/>
                  <a:pt x="68" y="0"/>
                </a:cubicBezTo>
                <a:cubicBezTo>
                  <a:pt x="66" y="0"/>
                  <a:pt x="65" y="0"/>
                  <a:pt x="63" y="2"/>
                </a:cubicBezTo>
                <a:cubicBezTo>
                  <a:pt x="61" y="4"/>
                  <a:pt x="48" y="19"/>
                  <a:pt x="45" y="23"/>
                </a:cubicBezTo>
                <a:cubicBezTo>
                  <a:pt x="44" y="22"/>
                  <a:pt x="43" y="22"/>
                  <a:pt x="42" y="21"/>
                </a:cubicBezTo>
                <a:cubicBezTo>
                  <a:pt x="38" y="20"/>
                  <a:pt x="38" y="20"/>
                  <a:pt x="38" y="20"/>
                </a:cubicBezTo>
                <a:cubicBezTo>
                  <a:pt x="37" y="20"/>
                  <a:pt x="35" y="21"/>
                  <a:pt x="35" y="23"/>
                </a:cubicBezTo>
                <a:cubicBezTo>
                  <a:pt x="34" y="24"/>
                  <a:pt x="35" y="26"/>
                  <a:pt x="37" y="26"/>
                </a:cubicBezTo>
                <a:cubicBezTo>
                  <a:pt x="40" y="27"/>
                  <a:pt x="40" y="27"/>
                  <a:pt x="40" y="27"/>
                </a:cubicBezTo>
                <a:cubicBezTo>
                  <a:pt x="36" y="30"/>
                  <a:pt x="36" y="30"/>
                  <a:pt x="36" y="30"/>
                </a:cubicBezTo>
                <a:cubicBezTo>
                  <a:pt x="26" y="28"/>
                  <a:pt x="17" y="26"/>
                  <a:pt x="16" y="26"/>
                </a:cubicBezTo>
                <a:cubicBezTo>
                  <a:pt x="11" y="24"/>
                  <a:pt x="1" y="25"/>
                  <a:pt x="1" y="27"/>
                </a:cubicBezTo>
                <a:cubicBezTo>
                  <a:pt x="0" y="28"/>
                  <a:pt x="8" y="33"/>
                  <a:pt x="14"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19" name="Freeform 523"/>
          <p:cNvSpPr>
            <a:spLocks/>
          </p:cNvSpPr>
          <p:nvPr/>
        </p:nvSpPr>
        <p:spPr bwMode="auto">
          <a:xfrm>
            <a:off x="4110785" y="2461477"/>
            <a:ext cx="354994" cy="283077"/>
          </a:xfrm>
          <a:custGeom>
            <a:avLst/>
            <a:gdLst>
              <a:gd name="T0" fmla="*/ 82 w 98"/>
              <a:gd name="T1" fmla="*/ 19 h 78"/>
              <a:gd name="T2" fmla="*/ 63 w 98"/>
              <a:gd name="T3" fmla="*/ 26 h 78"/>
              <a:gd name="T4" fmla="*/ 58 w 98"/>
              <a:gd name="T5" fmla="*/ 23 h 78"/>
              <a:gd name="T6" fmla="*/ 61 w 98"/>
              <a:gd name="T7" fmla="*/ 22 h 78"/>
              <a:gd name="T8" fmla="*/ 63 w 98"/>
              <a:gd name="T9" fmla="*/ 18 h 78"/>
              <a:gd name="T10" fmla="*/ 59 w 98"/>
              <a:gd name="T11" fmla="*/ 17 h 78"/>
              <a:gd name="T12" fmla="*/ 55 w 98"/>
              <a:gd name="T13" fmla="*/ 18 h 78"/>
              <a:gd name="T14" fmla="*/ 53 w 98"/>
              <a:gd name="T15" fmla="*/ 20 h 78"/>
              <a:gd name="T16" fmla="*/ 32 w 98"/>
              <a:gd name="T17" fmla="*/ 2 h 78"/>
              <a:gd name="T18" fmla="*/ 27 w 98"/>
              <a:gd name="T19" fmla="*/ 0 h 78"/>
              <a:gd name="T20" fmla="*/ 25 w 98"/>
              <a:gd name="T21" fmla="*/ 1 h 78"/>
              <a:gd name="T22" fmla="*/ 44 w 98"/>
              <a:gd name="T23" fmla="*/ 23 h 78"/>
              <a:gd name="T24" fmla="*/ 47 w 98"/>
              <a:gd name="T25" fmla="*/ 32 h 78"/>
              <a:gd name="T26" fmla="*/ 24 w 98"/>
              <a:gd name="T27" fmla="*/ 40 h 78"/>
              <a:gd name="T28" fmla="*/ 16 w 98"/>
              <a:gd name="T29" fmla="*/ 45 h 78"/>
              <a:gd name="T30" fmla="*/ 2 w 98"/>
              <a:gd name="T31" fmla="*/ 35 h 78"/>
              <a:gd name="T32" fmla="*/ 0 w 98"/>
              <a:gd name="T33" fmla="*/ 35 h 78"/>
              <a:gd name="T34" fmla="*/ 1 w 98"/>
              <a:gd name="T35" fmla="*/ 37 h 78"/>
              <a:gd name="T36" fmla="*/ 10 w 98"/>
              <a:gd name="T37" fmla="*/ 49 h 78"/>
              <a:gd name="T38" fmla="*/ 8 w 98"/>
              <a:gd name="T39" fmla="*/ 51 h 78"/>
              <a:gd name="T40" fmla="*/ 11 w 98"/>
              <a:gd name="T41" fmla="*/ 52 h 78"/>
              <a:gd name="T42" fmla="*/ 12 w 98"/>
              <a:gd name="T43" fmla="*/ 66 h 78"/>
              <a:gd name="T44" fmla="*/ 13 w 98"/>
              <a:gd name="T45" fmla="*/ 68 h 78"/>
              <a:gd name="T46" fmla="*/ 15 w 98"/>
              <a:gd name="T47" fmla="*/ 68 h 78"/>
              <a:gd name="T48" fmla="*/ 19 w 98"/>
              <a:gd name="T49" fmla="*/ 51 h 78"/>
              <a:gd name="T50" fmla="*/ 27 w 98"/>
              <a:gd name="T51" fmla="*/ 49 h 78"/>
              <a:gd name="T52" fmla="*/ 50 w 98"/>
              <a:gd name="T53" fmla="*/ 41 h 78"/>
              <a:gd name="T54" fmla="*/ 53 w 98"/>
              <a:gd name="T55" fmla="*/ 49 h 78"/>
              <a:gd name="T56" fmla="*/ 54 w 98"/>
              <a:gd name="T57" fmla="*/ 78 h 78"/>
              <a:gd name="T58" fmla="*/ 56 w 98"/>
              <a:gd name="T59" fmla="*/ 78 h 78"/>
              <a:gd name="T60" fmla="*/ 59 w 98"/>
              <a:gd name="T61" fmla="*/ 73 h 78"/>
              <a:gd name="T62" fmla="*/ 62 w 98"/>
              <a:gd name="T63" fmla="*/ 46 h 78"/>
              <a:gd name="T64" fmla="*/ 65 w 98"/>
              <a:gd name="T65" fmla="*/ 46 h 78"/>
              <a:gd name="T66" fmla="*/ 69 w 98"/>
              <a:gd name="T67" fmla="*/ 44 h 78"/>
              <a:gd name="T68" fmla="*/ 71 w 98"/>
              <a:gd name="T69" fmla="*/ 41 h 78"/>
              <a:gd name="T70" fmla="*/ 67 w 98"/>
              <a:gd name="T71" fmla="*/ 39 h 78"/>
              <a:gd name="T72" fmla="*/ 64 w 98"/>
              <a:gd name="T73" fmla="*/ 40 h 78"/>
              <a:gd name="T74" fmla="*/ 66 w 98"/>
              <a:gd name="T75" fmla="*/ 35 h 78"/>
              <a:gd name="T76" fmla="*/ 85 w 98"/>
              <a:gd name="T77" fmla="*/ 28 h 78"/>
              <a:gd name="T78" fmla="*/ 97 w 98"/>
              <a:gd name="T79" fmla="*/ 18 h 78"/>
              <a:gd name="T80" fmla="*/ 82 w 98"/>
              <a:gd name="T81" fmla="*/ 1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 h="78">
                <a:moveTo>
                  <a:pt x="82" y="19"/>
                </a:moveTo>
                <a:cubicBezTo>
                  <a:pt x="80" y="20"/>
                  <a:pt x="72" y="23"/>
                  <a:pt x="63" y="26"/>
                </a:cubicBezTo>
                <a:cubicBezTo>
                  <a:pt x="58" y="23"/>
                  <a:pt x="58" y="23"/>
                  <a:pt x="58" y="23"/>
                </a:cubicBezTo>
                <a:cubicBezTo>
                  <a:pt x="61" y="22"/>
                  <a:pt x="61" y="22"/>
                  <a:pt x="61" y="22"/>
                </a:cubicBezTo>
                <a:cubicBezTo>
                  <a:pt x="62" y="22"/>
                  <a:pt x="63" y="20"/>
                  <a:pt x="63" y="18"/>
                </a:cubicBezTo>
                <a:cubicBezTo>
                  <a:pt x="62" y="17"/>
                  <a:pt x="60" y="16"/>
                  <a:pt x="59" y="17"/>
                </a:cubicBezTo>
                <a:cubicBezTo>
                  <a:pt x="55" y="18"/>
                  <a:pt x="55" y="18"/>
                  <a:pt x="55" y="18"/>
                </a:cubicBezTo>
                <a:cubicBezTo>
                  <a:pt x="54" y="19"/>
                  <a:pt x="53" y="19"/>
                  <a:pt x="53" y="20"/>
                </a:cubicBezTo>
                <a:cubicBezTo>
                  <a:pt x="49" y="17"/>
                  <a:pt x="34" y="3"/>
                  <a:pt x="32" y="2"/>
                </a:cubicBezTo>
                <a:cubicBezTo>
                  <a:pt x="30" y="0"/>
                  <a:pt x="28" y="0"/>
                  <a:pt x="27" y="0"/>
                </a:cubicBezTo>
                <a:cubicBezTo>
                  <a:pt x="26" y="1"/>
                  <a:pt x="25" y="1"/>
                  <a:pt x="25" y="1"/>
                </a:cubicBezTo>
                <a:cubicBezTo>
                  <a:pt x="44" y="23"/>
                  <a:pt x="44" y="23"/>
                  <a:pt x="44" y="23"/>
                </a:cubicBezTo>
                <a:cubicBezTo>
                  <a:pt x="47" y="32"/>
                  <a:pt x="47" y="32"/>
                  <a:pt x="47" y="32"/>
                </a:cubicBezTo>
                <a:cubicBezTo>
                  <a:pt x="35" y="36"/>
                  <a:pt x="26" y="40"/>
                  <a:pt x="24" y="40"/>
                </a:cubicBezTo>
                <a:cubicBezTo>
                  <a:pt x="23" y="41"/>
                  <a:pt x="20" y="43"/>
                  <a:pt x="16" y="45"/>
                </a:cubicBezTo>
                <a:cubicBezTo>
                  <a:pt x="2" y="35"/>
                  <a:pt x="2" y="35"/>
                  <a:pt x="2" y="35"/>
                </a:cubicBezTo>
                <a:cubicBezTo>
                  <a:pt x="0" y="35"/>
                  <a:pt x="0" y="35"/>
                  <a:pt x="0" y="35"/>
                </a:cubicBezTo>
                <a:cubicBezTo>
                  <a:pt x="1" y="37"/>
                  <a:pt x="1" y="37"/>
                  <a:pt x="1" y="37"/>
                </a:cubicBezTo>
                <a:cubicBezTo>
                  <a:pt x="10" y="49"/>
                  <a:pt x="10" y="49"/>
                  <a:pt x="10" y="49"/>
                </a:cubicBezTo>
                <a:cubicBezTo>
                  <a:pt x="9" y="50"/>
                  <a:pt x="8" y="51"/>
                  <a:pt x="8" y="51"/>
                </a:cubicBezTo>
                <a:cubicBezTo>
                  <a:pt x="8" y="52"/>
                  <a:pt x="10" y="52"/>
                  <a:pt x="11" y="52"/>
                </a:cubicBezTo>
                <a:cubicBezTo>
                  <a:pt x="12" y="66"/>
                  <a:pt x="12" y="66"/>
                  <a:pt x="12" y="66"/>
                </a:cubicBezTo>
                <a:cubicBezTo>
                  <a:pt x="13" y="68"/>
                  <a:pt x="13" y="68"/>
                  <a:pt x="13" y="68"/>
                </a:cubicBezTo>
                <a:cubicBezTo>
                  <a:pt x="15" y="68"/>
                  <a:pt x="15" y="68"/>
                  <a:pt x="15" y="68"/>
                </a:cubicBezTo>
                <a:cubicBezTo>
                  <a:pt x="19" y="51"/>
                  <a:pt x="19" y="51"/>
                  <a:pt x="19" y="51"/>
                </a:cubicBezTo>
                <a:cubicBezTo>
                  <a:pt x="22" y="50"/>
                  <a:pt x="26" y="50"/>
                  <a:pt x="27" y="49"/>
                </a:cubicBezTo>
                <a:cubicBezTo>
                  <a:pt x="29" y="48"/>
                  <a:pt x="39" y="45"/>
                  <a:pt x="50" y="41"/>
                </a:cubicBezTo>
                <a:cubicBezTo>
                  <a:pt x="53" y="49"/>
                  <a:pt x="53" y="49"/>
                  <a:pt x="53" y="49"/>
                </a:cubicBezTo>
                <a:cubicBezTo>
                  <a:pt x="54" y="78"/>
                  <a:pt x="54" y="78"/>
                  <a:pt x="54" y="78"/>
                </a:cubicBezTo>
                <a:cubicBezTo>
                  <a:pt x="54" y="78"/>
                  <a:pt x="54" y="78"/>
                  <a:pt x="56" y="78"/>
                </a:cubicBezTo>
                <a:cubicBezTo>
                  <a:pt x="57" y="77"/>
                  <a:pt x="58" y="76"/>
                  <a:pt x="59" y="73"/>
                </a:cubicBezTo>
                <a:cubicBezTo>
                  <a:pt x="59" y="71"/>
                  <a:pt x="62" y="51"/>
                  <a:pt x="62" y="46"/>
                </a:cubicBezTo>
                <a:cubicBezTo>
                  <a:pt x="63" y="46"/>
                  <a:pt x="64" y="46"/>
                  <a:pt x="65" y="46"/>
                </a:cubicBezTo>
                <a:cubicBezTo>
                  <a:pt x="69" y="44"/>
                  <a:pt x="69" y="44"/>
                  <a:pt x="69" y="44"/>
                </a:cubicBezTo>
                <a:cubicBezTo>
                  <a:pt x="71" y="44"/>
                  <a:pt x="71" y="42"/>
                  <a:pt x="71" y="41"/>
                </a:cubicBezTo>
                <a:cubicBezTo>
                  <a:pt x="70" y="39"/>
                  <a:pt x="69" y="38"/>
                  <a:pt x="67" y="39"/>
                </a:cubicBezTo>
                <a:cubicBezTo>
                  <a:pt x="64" y="40"/>
                  <a:pt x="64" y="40"/>
                  <a:pt x="64" y="40"/>
                </a:cubicBezTo>
                <a:cubicBezTo>
                  <a:pt x="66" y="35"/>
                  <a:pt x="66" y="35"/>
                  <a:pt x="66" y="35"/>
                </a:cubicBezTo>
                <a:cubicBezTo>
                  <a:pt x="75" y="31"/>
                  <a:pt x="83" y="28"/>
                  <a:pt x="85" y="28"/>
                </a:cubicBezTo>
                <a:cubicBezTo>
                  <a:pt x="90" y="26"/>
                  <a:pt x="98" y="20"/>
                  <a:pt x="97" y="18"/>
                </a:cubicBezTo>
                <a:cubicBezTo>
                  <a:pt x="96" y="17"/>
                  <a:pt x="87" y="17"/>
                  <a:pt x="82" y="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20" name="Freeform 519"/>
          <p:cNvSpPr>
            <a:spLocks/>
          </p:cNvSpPr>
          <p:nvPr/>
        </p:nvSpPr>
        <p:spPr bwMode="auto">
          <a:xfrm>
            <a:off x="4524613" y="2882573"/>
            <a:ext cx="358054" cy="293788"/>
          </a:xfrm>
          <a:custGeom>
            <a:avLst/>
            <a:gdLst>
              <a:gd name="T0" fmla="*/ 14 w 99"/>
              <a:gd name="T1" fmla="*/ 35 h 81"/>
              <a:gd name="T2" fmla="*/ 34 w 99"/>
              <a:gd name="T3" fmla="*/ 40 h 81"/>
              <a:gd name="T4" fmla="*/ 36 w 99"/>
              <a:gd name="T5" fmla="*/ 45 h 81"/>
              <a:gd name="T6" fmla="*/ 33 w 99"/>
              <a:gd name="T7" fmla="*/ 44 h 81"/>
              <a:gd name="T8" fmla="*/ 29 w 99"/>
              <a:gd name="T9" fmla="*/ 46 h 81"/>
              <a:gd name="T10" fmla="*/ 32 w 99"/>
              <a:gd name="T11" fmla="*/ 50 h 81"/>
              <a:gd name="T12" fmla="*/ 36 w 99"/>
              <a:gd name="T13" fmla="*/ 51 h 81"/>
              <a:gd name="T14" fmla="*/ 39 w 99"/>
              <a:gd name="T15" fmla="*/ 50 h 81"/>
              <a:gd name="T16" fmla="*/ 46 w 99"/>
              <a:gd name="T17" fmla="*/ 77 h 81"/>
              <a:gd name="T18" fmla="*/ 49 w 99"/>
              <a:gd name="T19" fmla="*/ 81 h 81"/>
              <a:gd name="T20" fmla="*/ 51 w 99"/>
              <a:gd name="T21" fmla="*/ 81 h 81"/>
              <a:gd name="T22" fmla="*/ 48 w 99"/>
              <a:gd name="T23" fmla="*/ 52 h 81"/>
              <a:gd name="T24" fmla="*/ 50 w 99"/>
              <a:gd name="T25" fmla="*/ 43 h 81"/>
              <a:gd name="T26" fmla="*/ 74 w 99"/>
              <a:gd name="T27" fmla="*/ 49 h 81"/>
              <a:gd name="T28" fmla="*/ 82 w 99"/>
              <a:gd name="T29" fmla="*/ 49 h 81"/>
              <a:gd name="T30" fmla="*/ 89 w 99"/>
              <a:gd name="T31" fmla="*/ 66 h 81"/>
              <a:gd name="T32" fmla="*/ 91 w 99"/>
              <a:gd name="T33" fmla="*/ 66 h 81"/>
              <a:gd name="T34" fmla="*/ 91 w 99"/>
              <a:gd name="T35" fmla="*/ 64 h 81"/>
              <a:gd name="T36" fmla="*/ 90 w 99"/>
              <a:gd name="T37" fmla="*/ 49 h 81"/>
              <a:gd name="T38" fmla="*/ 93 w 99"/>
              <a:gd name="T39" fmla="*/ 48 h 81"/>
              <a:gd name="T40" fmla="*/ 91 w 99"/>
              <a:gd name="T41" fmla="*/ 47 h 81"/>
              <a:gd name="T42" fmla="*/ 98 w 99"/>
              <a:gd name="T43" fmla="*/ 34 h 81"/>
              <a:gd name="T44" fmla="*/ 99 w 99"/>
              <a:gd name="T45" fmla="*/ 32 h 81"/>
              <a:gd name="T46" fmla="*/ 97 w 99"/>
              <a:gd name="T47" fmla="*/ 31 h 81"/>
              <a:gd name="T48" fmla="*/ 84 w 99"/>
              <a:gd name="T49" fmla="*/ 43 h 81"/>
              <a:gd name="T50" fmla="*/ 76 w 99"/>
              <a:gd name="T51" fmla="*/ 40 h 81"/>
              <a:gd name="T52" fmla="*/ 52 w 99"/>
              <a:gd name="T53" fmla="*/ 35 h 81"/>
              <a:gd name="T54" fmla="*/ 54 w 99"/>
              <a:gd name="T55" fmla="*/ 25 h 81"/>
              <a:gd name="T56" fmla="*/ 70 w 99"/>
              <a:gd name="T57" fmla="*/ 1 h 81"/>
              <a:gd name="T58" fmla="*/ 68 w 99"/>
              <a:gd name="T59" fmla="*/ 1 h 81"/>
              <a:gd name="T60" fmla="*/ 63 w 99"/>
              <a:gd name="T61" fmla="*/ 2 h 81"/>
              <a:gd name="T62" fmla="*/ 45 w 99"/>
              <a:gd name="T63" fmla="*/ 24 h 81"/>
              <a:gd name="T64" fmla="*/ 43 w 99"/>
              <a:gd name="T65" fmla="*/ 22 h 81"/>
              <a:gd name="T66" fmla="*/ 38 w 99"/>
              <a:gd name="T67" fmla="*/ 21 h 81"/>
              <a:gd name="T68" fmla="*/ 35 w 99"/>
              <a:gd name="T69" fmla="*/ 23 h 81"/>
              <a:gd name="T70" fmla="*/ 37 w 99"/>
              <a:gd name="T71" fmla="*/ 27 h 81"/>
              <a:gd name="T72" fmla="*/ 40 w 99"/>
              <a:gd name="T73" fmla="*/ 27 h 81"/>
              <a:gd name="T74" fmla="*/ 36 w 99"/>
              <a:gd name="T75" fmla="*/ 31 h 81"/>
              <a:gd name="T76" fmla="*/ 16 w 99"/>
              <a:gd name="T77" fmla="*/ 26 h 81"/>
              <a:gd name="T78" fmla="*/ 1 w 99"/>
              <a:gd name="T79" fmla="*/ 27 h 81"/>
              <a:gd name="T80" fmla="*/ 14 w 99"/>
              <a:gd name="T81" fmla="*/ 3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81">
                <a:moveTo>
                  <a:pt x="14" y="35"/>
                </a:moveTo>
                <a:cubicBezTo>
                  <a:pt x="16" y="35"/>
                  <a:pt x="24" y="37"/>
                  <a:pt x="34" y="40"/>
                </a:cubicBezTo>
                <a:cubicBezTo>
                  <a:pt x="36" y="45"/>
                  <a:pt x="36" y="45"/>
                  <a:pt x="36" y="45"/>
                </a:cubicBezTo>
                <a:cubicBezTo>
                  <a:pt x="33" y="44"/>
                  <a:pt x="33" y="44"/>
                  <a:pt x="33" y="44"/>
                </a:cubicBezTo>
                <a:cubicBezTo>
                  <a:pt x="31" y="43"/>
                  <a:pt x="30" y="44"/>
                  <a:pt x="29" y="46"/>
                </a:cubicBezTo>
                <a:cubicBezTo>
                  <a:pt x="29" y="48"/>
                  <a:pt x="30" y="49"/>
                  <a:pt x="32" y="50"/>
                </a:cubicBezTo>
                <a:cubicBezTo>
                  <a:pt x="36" y="51"/>
                  <a:pt x="36" y="51"/>
                  <a:pt x="36" y="51"/>
                </a:cubicBezTo>
                <a:cubicBezTo>
                  <a:pt x="37" y="51"/>
                  <a:pt x="38" y="50"/>
                  <a:pt x="39" y="50"/>
                </a:cubicBezTo>
                <a:cubicBezTo>
                  <a:pt x="40" y="55"/>
                  <a:pt x="45" y="74"/>
                  <a:pt x="46" y="77"/>
                </a:cubicBezTo>
                <a:cubicBezTo>
                  <a:pt x="46" y="80"/>
                  <a:pt x="48" y="80"/>
                  <a:pt x="49" y="81"/>
                </a:cubicBezTo>
                <a:cubicBezTo>
                  <a:pt x="51" y="81"/>
                  <a:pt x="51" y="81"/>
                  <a:pt x="51" y="81"/>
                </a:cubicBezTo>
                <a:cubicBezTo>
                  <a:pt x="48" y="52"/>
                  <a:pt x="48" y="52"/>
                  <a:pt x="48" y="52"/>
                </a:cubicBezTo>
                <a:cubicBezTo>
                  <a:pt x="50" y="43"/>
                  <a:pt x="50" y="43"/>
                  <a:pt x="50" y="43"/>
                </a:cubicBezTo>
                <a:cubicBezTo>
                  <a:pt x="62" y="46"/>
                  <a:pt x="72" y="49"/>
                  <a:pt x="74" y="49"/>
                </a:cubicBezTo>
                <a:cubicBezTo>
                  <a:pt x="75" y="49"/>
                  <a:pt x="79" y="49"/>
                  <a:pt x="82" y="49"/>
                </a:cubicBezTo>
                <a:cubicBezTo>
                  <a:pt x="89" y="66"/>
                  <a:pt x="89" y="66"/>
                  <a:pt x="89" y="66"/>
                </a:cubicBezTo>
                <a:cubicBezTo>
                  <a:pt x="91" y="66"/>
                  <a:pt x="91" y="66"/>
                  <a:pt x="91" y="66"/>
                </a:cubicBezTo>
                <a:cubicBezTo>
                  <a:pt x="91" y="64"/>
                  <a:pt x="91" y="64"/>
                  <a:pt x="91" y="64"/>
                </a:cubicBezTo>
                <a:cubicBezTo>
                  <a:pt x="90" y="49"/>
                  <a:pt x="90" y="49"/>
                  <a:pt x="90" y="49"/>
                </a:cubicBezTo>
                <a:cubicBezTo>
                  <a:pt x="92" y="49"/>
                  <a:pt x="93" y="49"/>
                  <a:pt x="93" y="48"/>
                </a:cubicBezTo>
                <a:cubicBezTo>
                  <a:pt x="93" y="48"/>
                  <a:pt x="92" y="47"/>
                  <a:pt x="91" y="47"/>
                </a:cubicBezTo>
                <a:cubicBezTo>
                  <a:pt x="98" y="34"/>
                  <a:pt x="98" y="34"/>
                  <a:pt x="98" y="34"/>
                </a:cubicBezTo>
                <a:cubicBezTo>
                  <a:pt x="99" y="32"/>
                  <a:pt x="99" y="32"/>
                  <a:pt x="99" y="32"/>
                </a:cubicBezTo>
                <a:cubicBezTo>
                  <a:pt x="97" y="31"/>
                  <a:pt x="97" y="31"/>
                  <a:pt x="97" y="31"/>
                </a:cubicBezTo>
                <a:cubicBezTo>
                  <a:pt x="84" y="43"/>
                  <a:pt x="84" y="43"/>
                  <a:pt x="84" y="43"/>
                </a:cubicBezTo>
                <a:cubicBezTo>
                  <a:pt x="81" y="42"/>
                  <a:pt x="77" y="40"/>
                  <a:pt x="76" y="40"/>
                </a:cubicBezTo>
                <a:cubicBezTo>
                  <a:pt x="74" y="40"/>
                  <a:pt x="64" y="37"/>
                  <a:pt x="52" y="35"/>
                </a:cubicBezTo>
                <a:cubicBezTo>
                  <a:pt x="54" y="25"/>
                  <a:pt x="54" y="25"/>
                  <a:pt x="54" y="25"/>
                </a:cubicBezTo>
                <a:cubicBezTo>
                  <a:pt x="70" y="1"/>
                  <a:pt x="70" y="1"/>
                  <a:pt x="70" y="1"/>
                </a:cubicBezTo>
                <a:cubicBezTo>
                  <a:pt x="70" y="1"/>
                  <a:pt x="69" y="1"/>
                  <a:pt x="68" y="1"/>
                </a:cubicBezTo>
                <a:cubicBezTo>
                  <a:pt x="66" y="0"/>
                  <a:pt x="65" y="0"/>
                  <a:pt x="63" y="2"/>
                </a:cubicBezTo>
                <a:cubicBezTo>
                  <a:pt x="61" y="4"/>
                  <a:pt x="48" y="20"/>
                  <a:pt x="45" y="24"/>
                </a:cubicBezTo>
                <a:cubicBezTo>
                  <a:pt x="44" y="23"/>
                  <a:pt x="44" y="22"/>
                  <a:pt x="43" y="22"/>
                </a:cubicBezTo>
                <a:cubicBezTo>
                  <a:pt x="38" y="21"/>
                  <a:pt x="38" y="21"/>
                  <a:pt x="38" y="21"/>
                </a:cubicBezTo>
                <a:cubicBezTo>
                  <a:pt x="37" y="20"/>
                  <a:pt x="35" y="21"/>
                  <a:pt x="35" y="23"/>
                </a:cubicBezTo>
                <a:cubicBezTo>
                  <a:pt x="34" y="25"/>
                  <a:pt x="35" y="26"/>
                  <a:pt x="37" y="27"/>
                </a:cubicBezTo>
                <a:cubicBezTo>
                  <a:pt x="40" y="27"/>
                  <a:pt x="40" y="27"/>
                  <a:pt x="40" y="27"/>
                </a:cubicBezTo>
                <a:cubicBezTo>
                  <a:pt x="36" y="31"/>
                  <a:pt x="36" y="31"/>
                  <a:pt x="36" y="31"/>
                </a:cubicBezTo>
                <a:cubicBezTo>
                  <a:pt x="26" y="28"/>
                  <a:pt x="18" y="27"/>
                  <a:pt x="16" y="26"/>
                </a:cubicBezTo>
                <a:cubicBezTo>
                  <a:pt x="11" y="25"/>
                  <a:pt x="1" y="25"/>
                  <a:pt x="1" y="27"/>
                </a:cubicBezTo>
                <a:cubicBezTo>
                  <a:pt x="0" y="29"/>
                  <a:pt x="8" y="34"/>
                  <a:pt x="14" y="3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21" name="Freeform 522"/>
          <p:cNvSpPr>
            <a:spLocks/>
          </p:cNvSpPr>
          <p:nvPr/>
        </p:nvSpPr>
        <p:spPr bwMode="auto">
          <a:xfrm>
            <a:off x="3986524" y="3909131"/>
            <a:ext cx="289198" cy="350403"/>
          </a:xfrm>
          <a:custGeom>
            <a:avLst/>
            <a:gdLst>
              <a:gd name="T0" fmla="*/ 22 w 80"/>
              <a:gd name="T1" fmla="*/ 15 h 97"/>
              <a:gd name="T2" fmla="*/ 28 w 80"/>
              <a:gd name="T3" fmla="*/ 35 h 97"/>
              <a:gd name="T4" fmla="*/ 25 w 80"/>
              <a:gd name="T5" fmla="*/ 40 h 97"/>
              <a:gd name="T6" fmla="*/ 24 w 80"/>
              <a:gd name="T7" fmla="*/ 36 h 97"/>
              <a:gd name="T8" fmla="*/ 21 w 80"/>
              <a:gd name="T9" fmla="*/ 34 h 97"/>
              <a:gd name="T10" fmla="*/ 19 w 80"/>
              <a:gd name="T11" fmla="*/ 38 h 97"/>
              <a:gd name="T12" fmla="*/ 20 w 80"/>
              <a:gd name="T13" fmla="*/ 42 h 97"/>
              <a:gd name="T14" fmla="*/ 22 w 80"/>
              <a:gd name="T15" fmla="*/ 44 h 97"/>
              <a:gd name="T16" fmla="*/ 3 w 80"/>
              <a:gd name="T17" fmla="*/ 64 h 97"/>
              <a:gd name="T18" fmla="*/ 1 w 80"/>
              <a:gd name="T19" fmla="*/ 69 h 97"/>
              <a:gd name="T20" fmla="*/ 2 w 80"/>
              <a:gd name="T21" fmla="*/ 71 h 97"/>
              <a:gd name="T22" fmla="*/ 25 w 80"/>
              <a:gd name="T23" fmla="*/ 54 h 97"/>
              <a:gd name="T24" fmla="*/ 33 w 80"/>
              <a:gd name="T25" fmla="*/ 51 h 97"/>
              <a:gd name="T26" fmla="*/ 41 w 80"/>
              <a:gd name="T27" fmla="*/ 74 h 97"/>
              <a:gd name="T28" fmla="*/ 45 w 80"/>
              <a:gd name="T29" fmla="*/ 82 h 97"/>
              <a:gd name="T30" fmla="*/ 34 w 80"/>
              <a:gd name="T31" fmla="*/ 95 h 97"/>
              <a:gd name="T32" fmla="*/ 35 w 80"/>
              <a:gd name="T33" fmla="*/ 97 h 97"/>
              <a:gd name="T34" fmla="*/ 37 w 80"/>
              <a:gd name="T35" fmla="*/ 97 h 97"/>
              <a:gd name="T36" fmla="*/ 49 w 80"/>
              <a:gd name="T37" fmla="*/ 88 h 97"/>
              <a:gd name="T38" fmla="*/ 51 w 80"/>
              <a:gd name="T39" fmla="*/ 90 h 97"/>
              <a:gd name="T40" fmla="*/ 52 w 80"/>
              <a:gd name="T41" fmla="*/ 87 h 97"/>
              <a:gd name="T42" fmla="*/ 66 w 80"/>
              <a:gd name="T43" fmla="*/ 87 h 97"/>
              <a:gd name="T44" fmla="*/ 69 w 80"/>
              <a:gd name="T45" fmla="*/ 86 h 97"/>
              <a:gd name="T46" fmla="*/ 68 w 80"/>
              <a:gd name="T47" fmla="*/ 85 h 97"/>
              <a:gd name="T48" fmla="*/ 51 w 80"/>
              <a:gd name="T49" fmla="*/ 80 h 97"/>
              <a:gd name="T50" fmla="*/ 50 w 80"/>
              <a:gd name="T51" fmla="*/ 71 h 97"/>
              <a:gd name="T52" fmla="*/ 42 w 80"/>
              <a:gd name="T53" fmla="*/ 48 h 97"/>
              <a:gd name="T54" fmla="*/ 51 w 80"/>
              <a:gd name="T55" fmla="*/ 45 h 97"/>
              <a:gd name="T56" fmla="*/ 80 w 80"/>
              <a:gd name="T57" fmla="*/ 46 h 97"/>
              <a:gd name="T58" fmla="*/ 79 w 80"/>
              <a:gd name="T59" fmla="*/ 44 h 97"/>
              <a:gd name="T60" fmla="*/ 75 w 80"/>
              <a:gd name="T61" fmla="*/ 41 h 97"/>
              <a:gd name="T62" fmla="*/ 48 w 80"/>
              <a:gd name="T63" fmla="*/ 36 h 97"/>
              <a:gd name="T64" fmla="*/ 48 w 80"/>
              <a:gd name="T65" fmla="*/ 33 h 97"/>
              <a:gd name="T66" fmla="*/ 47 w 80"/>
              <a:gd name="T67" fmla="*/ 29 h 97"/>
              <a:gd name="T68" fmla="*/ 43 w 80"/>
              <a:gd name="T69" fmla="*/ 27 h 97"/>
              <a:gd name="T70" fmla="*/ 41 w 80"/>
              <a:gd name="T71" fmla="*/ 31 h 97"/>
              <a:gd name="T72" fmla="*/ 42 w 80"/>
              <a:gd name="T73" fmla="*/ 34 h 97"/>
              <a:gd name="T74" fmla="*/ 37 w 80"/>
              <a:gd name="T75" fmla="*/ 32 h 97"/>
              <a:gd name="T76" fmla="*/ 31 w 80"/>
              <a:gd name="T77" fmla="*/ 12 h 97"/>
              <a:gd name="T78" fmla="*/ 22 w 80"/>
              <a:gd name="T79" fmla="*/ 0 h 97"/>
              <a:gd name="T80" fmla="*/ 22 w 80"/>
              <a:gd name="T81" fmla="*/ 1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97">
                <a:moveTo>
                  <a:pt x="22" y="15"/>
                </a:moveTo>
                <a:cubicBezTo>
                  <a:pt x="23" y="17"/>
                  <a:pt x="25" y="25"/>
                  <a:pt x="28" y="35"/>
                </a:cubicBezTo>
                <a:cubicBezTo>
                  <a:pt x="25" y="40"/>
                  <a:pt x="25" y="40"/>
                  <a:pt x="25" y="40"/>
                </a:cubicBezTo>
                <a:cubicBezTo>
                  <a:pt x="24" y="36"/>
                  <a:pt x="24" y="36"/>
                  <a:pt x="24" y="36"/>
                </a:cubicBezTo>
                <a:cubicBezTo>
                  <a:pt x="24" y="35"/>
                  <a:pt x="22" y="34"/>
                  <a:pt x="21" y="34"/>
                </a:cubicBezTo>
                <a:cubicBezTo>
                  <a:pt x="19" y="35"/>
                  <a:pt x="18" y="37"/>
                  <a:pt x="19" y="38"/>
                </a:cubicBezTo>
                <a:cubicBezTo>
                  <a:pt x="20" y="42"/>
                  <a:pt x="20" y="42"/>
                  <a:pt x="20" y="42"/>
                </a:cubicBezTo>
                <a:cubicBezTo>
                  <a:pt x="20" y="43"/>
                  <a:pt x="21" y="44"/>
                  <a:pt x="22" y="44"/>
                </a:cubicBezTo>
                <a:cubicBezTo>
                  <a:pt x="18" y="48"/>
                  <a:pt x="4" y="63"/>
                  <a:pt x="3" y="64"/>
                </a:cubicBezTo>
                <a:cubicBezTo>
                  <a:pt x="0" y="67"/>
                  <a:pt x="1" y="68"/>
                  <a:pt x="1" y="69"/>
                </a:cubicBezTo>
                <a:cubicBezTo>
                  <a:pt x="1" y="71"/>
                  <a:pt x="2" y="71"/>
                  <a:pt x="2" y="71"/>
                </a:cubicBezTo>
                <a:cubicBezTo>
                  <a:pt x="25" y="54"/>
                  <a:pt x="25" y="54"/>
                  <a:pt x="25" y="54"/>
                </a:cubicBezTo>
                <a:cubicBezTo>
                  <a:pt x="33" y="51"/>
                  <a:pt x="33" y="51"/>
                  <a:pt x="33" y="51"/>
                </a:cubicBezTo>
                <a:cubicBezTo>
                  <a:pt x="37" y="62"/>
                  <a:pt x="41" y="72"/>
                  <a:pt x="41" y="74"/>
                </a:cubicBezTo>
                <a:cubicBezTo>
                  <a:pt x="41" y="75"/>
                  <a:pt x="43" y="79"/>
                  <a:pt x="45" y="82"/>
                </a:cubicBezTo>
                <a:cubicBezTo>
                  <a:pt x="34" y="95"/>
                  <a:pt x="34" y="95"/>
                  <a:pt x="34" y="95"/>
                </a:cubicBezTo>
                <a:cubicBezTo>
                  <a:pt x="35" y="97"/>
                  <a:pt x="35" y="97"/>
                  <a:pt x="35" y="97"/>
                </a:cubicBezTo>
                <a:cubicBezTo>
                  <a:pt x="37" y="97"/>
                  <a:pt x="37" y="97"/>
                  <a:pt x="37" y="97"/>
                </a:cubicBezTo>
                <a:cubicBezTo>
                  <a:pt x="49" y="88"/>
                  <a:pt x="49" y="88"/>
                  <a:pt x="49" y="88"/>
                </a:cubicBezTo>
                <a:cubicBezTo>
                  <a:pt x="50" y="89"/>
                  <a:pt x="51" y="90"/>
                  <a:pt x="51" y="90"/>
                </a:cubicBezTo>
                <a:cubicBezTo>
                  <a:pt x="52" y="90"/>
                  <a:pt x="52" y="89"/>
                  <a:pt x="52" y="87"/>
                </a:cubicBezTo>
                <a:cubicBezTo>
                  <a:pt x="66" y="87"/>
                  <a:pt x="66" y="87"/>
                  <a:pt x="66" y="87"/>
                </a:cubicBezTo>
                <a:cubicBezTo>
                  <a:pt x="69" y="86"/>
                  <a:pt x="69" y="86"/>
                  <a:pt x="69" y="86"/>
                </a:cubicBezTo>
                <a:cubicBezTo>
                  <a:pt x="68" y="85"/>
                  <a:pt x="68" y="85"/>
                  <a:pt x="68" y="85"/>
                </a:cubicBezTo>
                <a:cubicBezTo>
                  <a:pt x="51" y="80"/>
                  <a:pt x="51" y="80"/>
                  <a:pt x="51" y="80"/>
                </a:cubicBezTo>
                <a:cubicBezTo>
                  <a:pt x="51" y="76"/>
                  <a:pt x="50" y="73"/>
                  <a:pt x="50" y="71"/>
                </a:cubicBezTo>
                <a:cubicBezTo>
                  <a:pt x="49" y="70"/>
                  <a:pt x="46" y="59"/>
                  <a:pt x="42" y="48"/>
                </a:cubicBezTo>
                <a:cubicBezTo>
                  <a:pt x="51" y="45"/>
                  <a:pt x="51" y="45"/>
                  <a:pt x="51" y="45"/>
                </a:cubicBezTo>
                <a:cubicBezTo>
                  <a:pt x="80" y="46"/>
                  <a:pt x="80" y="46"/>
                  <a:pt x="80" y="46"/>
                </a:cubicBezTo>
                <a:cubicBezTo>
                  <a:pt x="80" y="46"/>
                  <a:pt x="80" y="45"/>
                  <a:pt x="79" y="44"/>
                </a:cubicBezTo>
                <a:cubicBezTo>
                  <a:pt x="79" y="43"/>
                  <a:pt x="78" y="41"/>
                  <a:pt x="75" y="41"/>
                </a:cubicBezTo>
                <a:cubicBezTo>
                  <a:pt x="73" y="40"/>
                  <a:pt x="53" y="37"/>
                  <a:pt x="48" y="36"/>
                </a:cubicBezTo>
                <a:cubicBezTo>
                  <a:pt x="48" y="35"/>
                  <a:pt x="48" y="34"/>
                  <a:pt x="48" y="33"/>
                </a:cubicBezTo>
                <a:cubicBezTo>
                  <a:pt x="47" y="29"/>
                  <a:pt x="47" y="29"/>
                  <a:pt x="47" y="29"/>
                </a:cubicBezTo>
                <a:cubicBezTo>
                  <a:pt x="46" y="28"/>
                  <a:pt x="45" y="27"/>
                  <a:pt x="43" y="27"/>
                </a:cubicBezTo>
                <a:cubicBezTo>
                  <a:pt x="41" y="28"/>
                  <a:pt x="41" y="29"/>
                  <a:pt x="41" y="31"/>
                </a:cubicBezTo>
                <a:cubicBezTo>
                  <a:pt x="42" y="34"/>
                  <a:pt x="42" y="34"/>
                  <a:pt x="42" y="34"/>
                </a:cubicBezTo>
                <a:cubicBezTo>
                  <a:pt x="37" y="32"/>
                  <a:pt x="37" y="32"/>
                  <a:pt x="37" y="32"/>
                </a:cubicBezTo>
                <a:cubicBezTo>
                  <a:pt x="34" y="22"/>
                  <a:pt x="31" y="14"/>
                  <a:pt x="31" y="12"/>
                </a:cubicBezTo>
                <a:cubicBezTo>
                  <a:pt x="29" y="8"/>
                  <a:pt x="24" y="0"/>
                  <a:pt x="22" y="0"/>
                </a:cubicBezTo>
                <a:cubicBezTo>
                  <a:pt x="20" y="1"/>
                  <a:pt x="20" y="10"/>
                  <a:pt x="22" y="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sp>
        <p:nvSpPr>
          <p:cNvPr id="222" name="Freeform 521"/>
          <p:cNvSpPr>
            <a:spLocks/>
          </p:cNvSpPr>
          <p:nvPr/>
        </p:nvSpPr>
        <p:spPr bwMode="auto">
          <a:xfrm rot="295402">
            <a:off x="10454696" y="4107016"/>
            <a:ext cx="296849" cy="354994"/>
          </a:xfrm>
          <a:custGeom>
            <a:avLst/>
            <a:gdLst>
              <a:gd name="T0" fmla="*/ 31 w 82"/>
              <a:gd name="T1" fmla="*/ 15 h 98"/>
              <a:gd name="T2" fmla="*/ 33 w 82"/>
              <a:gd name="T3" fmla="*/ 36 h 98"/>
              <a:gd name="T4" fmla="*/ 30 w 82"/>
              <a:gd name="T5" fmla="*/ 40 h 98"/>
              <a:gd name="T6" fmla="*/ 29 w 82"/>
              <a:gd name="T7" fmla="*/ 36 h 98"/>
              <a:gd name="T8" fmla="*/ 26 w 82"/>
              <a:gd name="T9" fmla="*/ 34 h 98"/>
              <a:gd name="T10" fmla="*/ 23 w 82"/>
              <a:gd name="T11" fmla="*/ 37 h 98"/>
              <a:gd name="T12" fmla="*/ 24 w 82"/>
              <a:gd name="T13" fmla="*/ 42 h 98"/>
              <a:gd name="T14" fmla="*/ 25 w 82"/>
              <a:gd name="T15" fmla="*/ 44 h 98"/>
              <a:gd name="T16" fmla="*/ 2 w 82"/>
              <a:gd name="T17" fmla="*/ 60 h 98"/>
              <a:gd name="T18" fmla="*/ 0 w 82"/>
              <a:gd name="T19" fmla="*/ 65 h 98"/>
              <a:gd name="T20" fmla="*/ 0 w 82"/>
              <a:gd name="T21" fmla="*/ 66 h 98"/>
              <a:gd name="T22" fmla="*/ 26 w 82"/>
              <a:gd name="T23" fmla="*/ 54 h 98"/>
              <a:gd name="T24" fmla="*/ 35 w 82"/>
              <a:gd name="T25" fmla="*/ 52 h 98"/>
              <a:gd name="T26" fmla="*/ 39 w 82"/>
              <a:gd name="T27" fmla="*/ 76 h 98"/>
              <a:gd name="T28" fmla="*/ 41 w 82"/>
              <a:gd name="T29" fmla="*/ 85 h 98"/>
              <a:gd name="T30" fmla="*/ 28 w 82"/>
              <a:gd name="T31" fmla="*/ 96 h 98"/>
              <a:gd name="T32" fmla="*/ 28 w 82"/>
              <a:gd name="T33" fmla="*/ 98 h 98"/>
              <a:gd name="T34" fmla="*/ 30 w 82"/>
              <a:gd name="T35" fmla="*/ 98 h 98"/>
              <a:gd name="T36" fmla="*/ 44 w 82"/>
              <a:gd name="T37" fmla="*/ 92 h 98"/>
              <a:gd name="T38" fmla="*/ 45 w 82"/>
              <a:gd name="T39" fmla="*/ 94 h 98"/>
              <a:gd name="T40" fmla="*/ 47 w 82"/>
              <a:gd name="T41" fmla="*/ 92 h 98"/>
              <a:gd name="T42" fmla="*/ 61 w 82"/>
              <a:gd name="T43" fmla="*/ 94 h 98"/>
              <a:gd name="T44" fmla="*/ 63 w 82"/>
              <a:gd name="T45" fmla="*/ 94 h 98"/>
              <a:gd name="T46" fmla="*/ 63 w 82"/>
              <a:gd name="T47" fmla="*/ 92 h 98"/>
              <a:gd name="T48" fmla="*/ 47 w 82"/>
              <a:gd name="T49" fmla="*/ 84 h 98"/>
              <a:gd name="T50" fmla="*/ 48 w 82"/>
              <a:gd name="T51" fmla="*/ 75 h 98"/>
              <a:gd name="T52" fmla="*/ 45 w 82"/>
              <a:gd name="T53" fmla="*/ 51 h 98"/>
              <a:gd name="T54" fmla="*/ 54 w 82"/>
              <a:gd name="T55" fmla="*/ 50 h 98"/>
              <a:gd name="T56" fmla="*/ 82 w 82"/>
              <a:gd name="T57" fmla="*/ 56 h 98"/>
              <a:gd name="T58" fmla="*/ 82 w 82"/>
              <a:gd name="T59" fmla="*/ 54 h 98"/>
              <a:gd name="T60" fmla="*/ 78 w 82"/>
              <a:gd name="T61" fmla="*/ 50 h 98"/>
              <a:gd name="T62" fmla="*/ 52 w 82"/>
              <a:gd name="T63" fmla="*/ 40 h 98"/>
              <a:gd name="T64" fmla="*/ 53 w 82"/>
              <a:gd name="T65" fmla="*/ 38 h 98"/>
              <a:gd name="T66" fmla="*/ 52 w 82"/>
              <a:gd name="T67" fmla="*/ 33 h 98"/>
              <a:gd name="T68" fmla="*/ 49 w 82"/>
              <a:gd name="T69" fmla="*/ 31 h 98"/>
              <a:gd name="T70" fmla="*/ 47 w 82"/>
              <a:gd name="T71" fmla="*/ 34 h 98"/>
              <a:gd name="T72" fmla="*/ 47 w 82"/>
              <a:gd name="T73" fmla="*/ 37 h 98"/>
              <a:gd name="T74" fmla="*/ 42 w 82"/>
              <a:gd name="T75" fmla="*/ 34 h 98"/>
              <a:gd name="T76" fmla="*/ 40 w 82"/>
              <a:gd name="T77" fmla="*/ 14 h 98"/>
              <a:gd name="T78" fmla="*/ 34 w 82"/>
              <a:gd name="T79" fmla="*/ 0 h 98"/>
              <a:gd name="T80" fmla="*/ 31 w 82"/>
              <a:gd name="T81" fmla="*/ 1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2" h="98">
                <a:moveTo>
                  <a:pt x="31" y="15"/>
                </a:moveTo>
                <a:cubicBezTo>
                  <a:pt x="31" y="17"/>
                  <a:pt x="32" y="26"/>
                  <a:pt x="33" y="36"/>
                </a:cubicBezTo>
                <a:cubicBezTo>
                  <a:pt x="30" y="40"/>
                  <a:pt x="30" y="40"/>
                  <a:pt x="30" y="40"/>
                </a:cubicBezTo>
                <a:cubicBezTo>
                  <a:pt x="29" y="36"/>
                  <a:pt x="29" y="36"/>
                  <a:pt x="29" y="36"/>
                </a:cubicBezTo>
                <a:cubicBezTo>
                  <a:pt x="29" y="35"/>
                  <a:pt x="27" y="34"/>
                  <a:pt x="26" y="34"/>
                </a:cubicBezTo>
                <a:cubicBezTo>
                  <a:pt x="24" y="34"/>
                  <a:pt x="23" y="36"/>
                  <a:pt x="23" y="37"/>
                </a:cubicBezTo>
                <a:cubicBezTo>
                  <a:pt x="24" y="42"/>
                  <a:pt x="24" y="42"/>
                  <a:pt x="24" y="42"/>
                </a:cubicBezTo>
                <a:cubicBezTo>
                  <a:pt x="24" y="43"/>
                  <a:pt x="25" y="43"/>
                  <a:pt x="25" y="44"/>
                </a:cubicBezTo>
                <a:cubicBezTo>
                  <a:pt x="21" y="47"/>
                  <a:pt x="5" y="58"/>
                  <a:pt x="2" y="60"/>
                </a:cubicBezTo>
                <a:cubicBezTo>
                  <a:pt x="0" y="62"/>
                  <a:pt x="0" y="63"/>
                  <a:pt x="0" y="65"/>
                </a:cubicBezTo>
                <a:cubicBezTo>
                  <a:pt x="0" y="66"/>
                  <a:pt x="0" y="66"/>
                  <a:pt x="0" y="66"/>
                </a:cubicBezTo>
                <a:cubicBezTo>
                  <a:pt x="26" y="54"/>
                  <a:pt x="26" y="54"/>
                  <a:pt x="26" y="54"/>
                </a:cubicBezTo>
                <a:cubicBezTo>
                  <a:pt x="35" y="52"/>
                  <a:pt x="35" y="52"/>
                  <a:pt x="35" y="52"/>
                </a:cubicBezTo>
                <a:cubicBezTo>
                  <a:pt x="37" y="64"/>
                  <a:pt x="38" y="75"/>
                  <a:pt x="39" y="76"/>
                </a:cubicBezTo>
                <a:cubicBezTo>
                  <a:pt x="39" y="78"/>
                  <a:pt x="40" y="81"/>
                  <a:pt x="41" y="85"/>
                </a:cubicBezTo>
                <a:cubicBezTo>
                  <a:pt x="28" y="96"/>
                  <a:pt x="28" y="96"/>
                  <a:pt x="28" y="96"/>
                </a:cubicBezTo>
                <a:cubicBezTo>
                  <a:pt x="28" y="98"/>
                  <a:pt x="28" y="98"/>
                  <a:pt x="28" y="98"/>
                </a:cubicBezTo>
                <a:cubicBezTo>
                  <a:pt x="30" y="98"/>
                  <a:pt x="30" y="98"/>
                  <a:pt x="30" y="98"/>
                </a:cubicBezTo>
                <a:cubicBezTo>
                  <a:pt x="44" y="92"/>
                  <a:pt x="44" y="92"/>
                  <a:pt x="44" y="92"/>
                </a:cubicBezTo>
                <a:cubicBezTo>
                  <a:pt x="45" y="93"/>
                  <a:pt x="45" y="94"/>
                  <a:pt x="45" y="94"/>
                </a:cubicBezTo>
                <a:cubicBezTo>
                  <a:pt x="46" y="94"/>
                  <a:pt x="46" y="93"/>
                  <a:pt x="47" y="92"/>
                </a:cubicBezTo>
                <a:cubicBezTo>
                  <a:pt x="61" y="94"/>
                  <a:pt x="61" y="94"/>
                  <a:pt x="61" y="94"/>
                </a:cubicBezTo>
                <a:cubicBezTo>
                  <a:pt x="63" y="94"/>
                  <a:pt x="63" y="94"/>
                  <a:pt x="63" y="94"/>
                </a:cubicBezTo>
                <a:cubicBezTo>
                  <a:pt x="63" y="92"/>
                  <a:pt x="63" y="92"/>
                  <a:pt x="63" y="92"/>
                </a:cubicBezTo>
                <a:cubicBezTo>
                  <a:pt x="47" y="84"/>
                  <a:pt x="47" y="84"/>
                  <a:pt x="47" y="84"/>
                </a:cubicBezTo>
                <a:cubicBezTo>
                  <a:pt x="48" y="80"/>
                  <a:pt x="48" y="77"/>
                  <a:pt x="48" y="75"/>
                </a:cubicBezTo>
                <a:cubicBezTo>
                  <a:pt x="47" y="74"/>
                  <a:pt x="46" y="63"/>
                  <a:pt x="45" y="51"/>
                </a:cubicBezTo>
                <a:cubicBezTo>
                  <a:pt x="54" y="50"/>
                  <a:pt x="54" y="50"/>
                  <a:pt x="54" y="50"/>
                </a:cubicBezTo>
                <a:cubicBezTo>
                  <a:pt x="82" y="56"/>
                  <a:pt x="82" y="56"/>
                  <a:pt x="82" y="56"/>
                </a:cubicBezTo>
                <a:cubicBezTo>
                  <a:pt x="82" y="56"/>
                  <a:pt x="82" y="55"/>
                  <a:pt x="82" y="54"/>
                </a:cubicBezTo>
                <a:cubicBezTo>
                  <a:pt x="82" y="53"/>
                  <a:pt x="81" y="51"/>
                  <a:pt x="78" y="50"/>
                </a:cubicBezTo>
                <a:cubicBezTo>
                  <a:pt x="76" y="49"/>
                  <a:pt x="57" y="42"/>
                  <a:pt x="52" y="40"/>
                </a:cubicBezTo>
                <a:cubicBezTo>
                  <a:pt x="53" y="40"/>
                  <a:pt x="53" y="39"/>
                  <a:pt x="53" y="38"/>
                </a:cubicBezTo>
                <a:cubicBezTo>
                  <a:pt x="52" y="33"/>
                  <a:pt x="52" y="33"/>
                  <a:pt x="52" y="33"/>
                </a:cubicBezTo>
                <a:cubicBezTo>
                  <a:pt x="52" y="32"/>
                  <a:pt x="51" y="31"/>
                  <a:pt x="49" y="31"/>
                </a:cubicBezTo>
                <a:cubicBezTo>
                  <a:pt x="48" y="31"/>
                  <a:pt x="46" y="33"/>
                  <a:pt x="47" y="34"/>
                </a:cubicBezTo>
                <a:cubicBezTo>
                  <a:pt x="47" y="37"/>
                  <a:pt x="47" y="37"/>
                  <a:pt x="47" y="37"/>
                </a:cubicBezTo>
                <a:cubicBezTo>
                  <a:pt x="42" y="34"/>
                  <a:pt x="42" y="34"/>
                  <a:pt x="42" y="34"/>
                </a:cubicBezTo>
                <a:cubicBezTo>
                  <a:pt x="41" y="24"/>
                  <a:pt x="40" y="16"/>
                  <a:pt x="40" y="14"/>
                </a:cubicBezTo>
                <a:cubicBezTo>
                  <a:pt x="39" y="9"/>
                  <a:pt x="35" y="0"/>
                  <a:pt x="34" y="0"/>
                </a:cubicBezTo>
                <a:cubicBezTo>
                  <a:pt x="32" y="1"/>
                  <a:pt x="30" y="10"/>
                  <a:pt x="31" y="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宋体" panose="02010600030101010101" pitchFamily="2" charset="-122"/>
              <a:cs typeface="+mn-cs"/>
            </a:endParaRPr>
          </a:p>
        </p:txBody>
      </p:sp>
      <p:cxnSp>
        <p:nvCxnSpPr>
          <p:cNvPr id="233" name="直接连接符 232"/>
          <p:cNvCxnSpPr/>
          <p:nvPr/>
        </p:nvCxnSpPr>
        <p:spPr>
          <a:xfrm flipH="1">
            <a:off x="4819563" y="381078"/>
            <a:ext cx="1200237" cy="165550"/>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4" name="直接连接符1"/>
          <p:cNvCxnSpPr/>
          <p:nvPr/>
        </p:nvCxnSpPr>
        <p:spPr>
          <a:xfrm flipH="1">
            <a:off x="6414320" y="981075"/>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5" name="直接连接符 12"/>
          <p:cNvCxnSpPr/>
          <p:nvPr/>
        </p:nvCxnSpPr>
        <p:spPr>
          <a:xfrm flipH="1">
            <a:off x="7891692" y="514288"/>
            <a:ext cx="490308" cy="67629"/>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6" name="直接连接符13"/>
          <p:cNvCxnSpPr/>
          <p:nvPr/>
        </p:nvCxnSpPr>
        <p:spPr>
          <a:xfrm flipH="1">
            <a:off x="7508876" y="1358900"/>
            <a:ext cx="522746" cy="72103"/>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7" name="直接连接符 10"/>
          <p:cNvCxnSpPr/>
          <p:nvPr/>
        </p:nvCxnSpPr>
        <p:spPr>
          <a:xfrm flipH="1">
            <a:off x="10130351" y="3886200"/>
            <a:ext cx="479311" cy="66112"/>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8" name="直接连接符 14"/>
          <p:cNvCxnSpPr/>
          <p:nvPr/>
        </p:nvCxnSpPr>
        <p:spPr>
          <a:xfrm flipH="1">
            <a:off x="7976795" y="3297630"/>
            <a:ext cx="462355" cy="63773"/>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39" name="直接连接符11"/>
          <p:cNvCxnSpPr/>
          <p:nvPr/>
        </p:nvCxnSpPr>
        <p:spPr>
          <a:xfrm flipH="1">
            <a:off x="7349052" y="2046514"/>
            <a:ext cx="785818" cy="108389"/>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0" name="直接连接符7"/>
          <p:cNvCxnSpPr/>
          <p:nvPr/>
        </p:nvCxnSpPr>
        <p:spPr>
          <a:xfrm flipH="1">
            <a:off x="5936320" y="3284538"/>
            <a:ext cx="909237" cy="125412"/>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1" name="直接连接符 5"/>
          <p:cNvCxnSpPr/>
          <p:nvPr/>
        </p:nvCxnSpPr>
        <p:spPr>
          <a:xfrm flipH="1">
            <a:off x="3399351" y="1741488"/>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2" name="直接连接符 8"/>
          <p:cNvCxnSpPr/>
          <p:nvPr/>
        </p:nvCxnSpPr>
        <p:spPr>
          <a:xfrm flipH="1">
            <a:off x="846651" y="4084638"/>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3" name="直接连接符 4"/>
          <p:cNvCxnSpPr/>
          <p:nvPr/>
        </p:nvCxnSpPr>
        <p:spPr>
          <a:xfrm flipH="1">
            <a:off x="351351" y="2065338"/>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4" name="直接连接符6"/>
          <p:cNvCxnSpPr/>
          <p:nvPr/>
        </p:nvCxnSpPr>
        <p:spPr>
          <a:xfrm flipH="1">
            <a:off x="3183860" y="2991654"/>
            <a:ext cx="1183353" cy="163221"/>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5" name="直接连接符 9"/>
          <p:cNvCxnSpPr/>
          <p:nvPr/>
        </p:nvCxnSpPr>
        <p:spPr>
          <a:xfrm flipH="1">
            <a:off x="1145510" y="5437188"/>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6" name="直接连接符 2"/>
          <p:cNvCxnSpPr/>
          <p:nvPr/>
        </p:nvCxnSpPr>
        <p:spPr>
          <a:xfrm flipH="1">
            <a:off x="1027523" y="304749"/>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7" name="直接连接符 3"/>
          <p:cNvCxnSpPr/>
          <p:nvPr/>
        </p:nvCxnSpPr>
        <p:spPr>
          <a:xfrm flipH="1">
            <a:off x="0" y="1071665"/>
            <a:ext cx="855406" cy="117987"/>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8" name="直接连接符 247"/>
          <p:cNvCxnSpPr/>
          <p:nvPr/>
        </p:nvCxnSpPr>
        <p:spPr>
          <a:xfrm flipH="1">
            <a:off x="9754420" y="-877663"/>
            <a:ext cx="1065980" cy="147032"/>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49" name="直接连接符 12"/>
          <p:cNvCxnSpPr/>
          <p:nvPr/>
        </p:nvCxnSpPr>
        <p:spPr>
          <a:xfrm flipH="1">
            <a:off x="8893176" y="-205016"/>
            <a:ext cx="1075197" cy="148303"/>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0" name="直接连接符 10"/>
          <p:cNvCxnSpPr/>
          <p:nvPr/>
        </p:nvCxnSpPr>
        <p:spPr>
          <a:xfrm flipH="1">
            <a:off x="10435151" y="2347684"/>
            <a:ext cx="479311" cy="66112"/>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1" name="直接连接符 14"/>
          <p:cNvCxnSpPr/>
          <p:nvPr/>
        </p:nvCxnSpPr>
        <p:spPr>
          <a:xfrm flipH="1">
            <a:off x="10066850" y="-140287"/>
            <a:ext cx="1710813" cy="235974"/>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2" name="直接连接符1"/>
          <p:cNvCxnSpPr/>
          <p:nvPr/>
        </p:nvCxnSpPr>
        <p:spPr>
          <a:xfrm flipH="1">
            <a:off x="5652320" y="2219325"/>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3" name="直接连接符1"/>
          <p:cNvCxnSpPr/>
          <p:nvPr/>
        </p:nvCxnSpPr>
        <p:spPr>
          <a:xfrm flipH="1">
            <a:off x="1956620" y="2867025"/>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4" name="直接连接符1"/>
          <p:cNvCxnSpPr/>
          <p:nvPr/>
        </p:nvCxnSpPr>
        <p:spPr>
          <a:xfrm flipH="1">
            <a:off x="2540336" y="981075"/>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5" name="直接连接符1"/>
          <p:cNvCxnSpPr/>
          <p:nvPr/>
        </p:nvCxnSpPr>
        <p:spPr>
          <a:xfrm flipH="1">
            <a:off x="4367213" y="4633247"/>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256" name="直接连接符1"/>
          <p:cNvCxnSpPr/>
          <p:nvPr/>
        </p:nvCxnSpPr>
        <p:spPr>
          <a:xfrm flipH="1">
            <a:off x="4614863" y="3623597"/>
            <a:ext cx="315577" cy="43528"/>
          </a:xfrm>
          <a:prstGeom prst="line">
            <a:avLst/>
          </a:prstGeom>
          <a:ln>
            <a:gradFill>
              <a:gsLst>
                <a:gs pos="100000">
                  <a:schemeClr val="accent1">
                    <a:lumMod val="5000"/>
                    <a:lumOff val="95000"/>
                  </a:schemeClr>
                </a:gs>
                <a:gs pos="0">
                  <a:schemeClr val="bg1">
                    <a:alpha val="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257" name="组合 5">
            <a:extLst>
              <a:ext uri="{FF2B5EF4-FFF2-40B4-BE49-F238E27FC236}">
                <a16:creationId xmlns="" xmlns:a16="http://schemas.microsoft.com/office/drawing/2014/main" id="{39C5E93A-C08E-4051-A00A-135058D00EF0}"/>
              </a:ext>
            </a:extLst>
          </p:cNvPr>
          <p:cNvGrpSpPr>
            <a:grpSpLocks/>
          </p:cNvGrpSpPr>
          <p:nvPr/>
        </p:nvGrpSpPr>
        <p:grpSpPr bwMode="auto">
          <a:xfrm>
            <a:off x="134952" y="395707"/>
            <a:ext cx="975392" cy="974065"/>
            <a:chOff x="412646" y="656269"/>
            <a:chExt cx="3839484" cy="3834791"/>
          </a:xfrm>
        </p:grpSpPr>
        <p:sp>
          <p:nvSpPr>
            <p:cNvPr id="258" name="椭圆 257">
              <a:extLst>
                <a:ext uri="{FF2B5EF4-FFF2-40B4-BE49-F238E27FC236}">
                  <a16:creationId xmlns="" xmlns:a16="http://schemas.microsoft.com/office/drawing/2014/main" id="{A201ACEC-07F9-49FB-8B12-B58CEE12FD3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59" name="组合 258">
              <a:extLst>
                <a:ext uri="{FF2B5EF4-FFF2-40B4-BE49-F238E27FC236}">
                  <a16:creationId xmlns="" xmlns:a16="http://schemas.microsoft.com/office/drawing/2014/main" id="{ED2D6D7E-4DFC-4DC5-8170-2CB1B0FEB963}"/>
                </a:ext>
              </a:extLst>
            </p:cNvPr>
            <p:cNvGrpSpPr>
              <a:grpSpLocks/>
            </p:cNvGrpSpPr>
            <p:nvPr/>
          </p:nvGrpSpPr>
          <p:grpSpPr bwMode="auto">
            <a:xfrm>
              <a:off x="1167595" y="656269"/>
              <a:ext cx="3084535" cy="3065208"/>
              <a:chOff x="1167595" y="656269"/>
              <a:chExt cx="3084535" cy="3065208"/>
            </a:xfrm>
          </p:grpSpPr>
          <p:sp>
            <p:nvSpPr>
              <p:cNvPr id="260" name="椭圆 259">
                <a:extLst>
                  <a:ext uri="{FF2B5EF4-FFF2-40B4-BE49-F238E27FC236}">
                    <a16:creationId xmlns="" xmlns:a16="http://schemas.microsoft.com/office/drawing/2014/main" id="{36410220-4AD7-42B6-A625-665A752F32C9}"/>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261" name="组合 126">
                <a:extLst>
                  <a:ext uri="{FF2B5EF4-FFF2-40B4-BE49-F238E27FC236}">
                    <a16:creationId xmlns="" xmlns:a16="http://schemas.microsoft.com/office/drawing/2014/main" id="{4F4CCCFD-6279-49FC-A85D-F6F00C4D622B}"/>
                  </a:ext>
                </a:extLst>
              </p:cNvPr>
              <p:cNvGrpSpPr>
                <a:grpSpLocks/>
              </p:cNvGrpSpPr>
              <p:nvPr/>
            </p:nvGrpSpPr>
            <p:grpSpPr bwMode="auto">
              <a:xfrm>
                <a:off x="1471763" y="905821"/>
                <a:ext cx="2545098" cy="2726591"/>
                <a:chOff x="5692632" y="2125830"/>
                <a:chExt cx="2582391" cy="2767159"/>
              </a:xfrm>
            </p:grpSpPr>
            <p:sp>
              <p:nvSpPr>
                <p:cNvPr id="324" name="任意多边形 68">
                  <a:extLst>
                    <a:ext uri="{FF2B5EF4-FFF2-40B4-BE49-F238E27FC236}">
                      <a16:creationId xmlns="" xmlns:a16="http://schemas.microsoft.com/office/drawing/2014/main" id="{32A65612-559A-48B8-A502-0026C636C1F1}"/>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5" name="任意多边形 69">
                  <a:extLst>
                    <a:ext uri="{FF2B5EF4-FFF2-40B4-BE49-F238E27FC236}">
                      <a16:creationId xmlns="" xmlns:a16="http://schemas.microsoft.com/office/drawing/2014/main" id="{2E576C83-D33E-4F27-B36C-DBF2416C4700}"/>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6" name="任意多边形 70">
                  <a:extLst>
                    <a:ext uri="{FF2B5EF4-FFF2-40B4-BE49-F238E27FC236}">
                      <a16:creationId xmlns="" xmlns:a16="http://schemas.microsoft.com/office/drawing/2014/main" id="{01CBE6A9-007B-4D58-B9B3-07F9AAC6B6B4}"/>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7" name="任意多边形 71">
                  <a:extLst>
                    <a:ext uri="{FF2B5EF4-FFF2-40B4-BE49-F238E27FC236}">
                      <a16:creationId xmlns="" xmlns:a16="http://schemas.microsoft.com/office/drawing/2014/main" id="{36CE1D78-5388-41D6-B6C9-C24AA31A188D}"/>
                    </a:ext>
                  </a:extLst>
                </p:cNvPr>
                <p:cNvSpPr/>
                <p:nvPr/>
              </p:nvSpPr>
              <p:spPr>
                <a:xfrm>
                  <a:off x="6544667" y="2125747"/>
                  <a:ext cx="942134" cy="1250005"/>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8" name="任意多边形 72">
                  <a:extLst>
                    <a:ext uri="{FF2B5EF4-FFF2-40B4-BE49-F238E27FC236}">
                      <a16:creationId xmlns="" xmlns:a16="http://schemas.microsoft.com/office/drawing/2014/main" id="{5BA38689-C504-44BB-B0B9-61A50335621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9" name="任意多边形 73">
                  <a:extLst>
                    <a:ext uri="{FF2B5EF4-FFF2-40B4-BE49-F238E27FC236}">
                      <a16:creationId xmlns="" xmlns:a16="http://schemas.microsoft.com/office/drawing/2014/main" id="{4645BF63-2F7D-4584-A793-326C75968275}"/>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2" name="组合 122">
                <a:extLst>
                  <a:ext uri="{FF2B5EF4-FFF2-40B4-BE49-F238E27FC236}">
                    <a16:creationId xmlns="" xmlns:a16="http://schemas.microsoft.com/office/drawing/2014/main" id="{68270C7D-3F3C-4F84-B83F-013DEB686554}"/>
                  </a:ext>
                </a:extLst>
              </p:cNvPr>
              <p:cNvGrpSpPr>
                <a:grpSpLocks/>
              </p:cNvGrpSpPr>
              <p:nvPr/>
            </p:nvGrpSpPr>
            <p:grpSpPr bwMode="auto">
              <a:xfrm>
                <a:off x="1238175" y="792388"/>
                <a:ext cx="3013955" cy="2929089"/>
                <a:chOff x="7642275" y="-3564091"/>
                <a:chExt cx="5694363" cy="5534842"/>
              </a:xfrm>
            </p:grpSpPr>
            <p:grpSp>
              <p:nvGrpSpPr>
                <p:cNvPr id="300" name="组合 108">
                  <a:extLst>
                    <a:ext uri="{FF2B5EF4-FFF2-40B4-BE49-F238E27FC236}">
                      <a16:creationId xmlns="" xmlns:a16="http://schemas.microsoft.com/office/drawing/2014/main" id="{B61274DD-2DF9-46FC-83EA-8387AF766D5E}"/>
                    </a:ext>
                  </a:extLst>
                </p:cNvPr>
                <p:cNvGrpSpPr>
                  <a:grpSpLocks/>
                </p:cNvGrpSpPr>
                <p:nvPr/>
              </p:nvGrpSpPr>
              <p:grpSpPr bwMode="auto">
                <a:xfrm>
                  <a:off x="10568038" y="-2241539"/>
                  <a:ext cx="2768600" cy="1414311"/>
                  <a:chOff x="7264400" y="2182977"/>
                  <a:chExt cx="2768600" cy="1414311"/>
                </a:xfrm>
              </p:grpSpPr>
              <p:sp>
                <p:nvSpPr>
                  <p:cNvPr id="322" name="任意多边形 66">
                    <a:extLst>
                      <a:ext uri="{FF2B5EF4-FFF2-40B4-BE49-F238E27FC236}">
                        <a16:creationId xmlns="" xmlns:a16="http://schemas.microsoft.com/office/drawing/2014/main" id="{B02E112B-C740-419E-AA76-6734F0B3153D}"/>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3" name="任意多边形 67">
                    <a:extLst>
                      <a:ext uri="{FF2B5EF4-FFF2-40B4-BE49-F238E27FC236}">
                        <a16:creationId xmlns="" xmlns:a16="http://schemas.microsoft.com/office/drawing/2014/main" id="{A228B2A9-52F9-4E9A-BD60-73E524727262}"/>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1" name="组合 109">
                  <a:extLst>
                    <a:ext uri="{FF2B5EF4-FFF2-40B4-BE49-F238E27FC236}">
                      <a16:creationId xmlns="" xmlns:a16="http://schemas.microsoft.com/office/drawing/2014/main" id="{72EFFF6F-000E-4404-B2BE-45A8D27E4AA9}"/>
                    </a:ext>
                  </a:extLst>
                </p:cNvPr>
                <p:cNvGrpSpPr>
                  <a:grpSpLocks/>
                </p:cNvGrpSpPr>
                <p:nvPr/>
              </p:nvGrpSpPr>
              <p:grpSpPr bwMode="auto">
                <a:xfrm>
                  <a:off x="10555338" y="-792316"/>
                  <a:ext cx="2717800" cy="1467621"/>
                  <a:chOff x="7251700" y="3632200"/>
                  <a:chExt cx="2717800" cy="1467621"/>
                </a:xfrm>
              </p:grpSpPr>
              <p:sp>
                <p:nvSpPr>
                  <p:cNvPr id="320" name="任意多边形 64">
                    <a:extLst>
                      <a:ext uri="{FF2B5EF4-FFF2-40B4-BE49-F238E27FC236}">
                        <a16:creationId xmlns="" xmlns:a16="http://schemas.microsoft.com/office/drawing/2014/main" id="{15E24FEB-F663-4D43-80FD-37AA728B50B2}"/>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1" name="任意多边形 65">
                    <a:extLst>
                      <a:ext uri="{FF2B5EF4-FFF2-40B4-BE49-F238E27FC236}">
                        <a16:creationId xmlns="" xmlns:a16="http://schemas.microsoft.com/office/drawing/2014/main" id="{B5ABEEBF-0018-465C-9441-FD418DBDD47F}"/>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2" name="组合 110">
                  <a:extLst>
                    <a:ext uri="{FF2B5EF4-FFF2-40B4-BE49-F238E27FC236}">
                      <a16:creationId xmlns="" xmlns:a16="http://schemas.microsoft.com/office/drawing/2014/main" id="{9D04524B-4C35-486B-8AA3-19BC4BEF900C}"/>
                    </a:ext>
                  </a:extLst>
                </p:cNvPr>
                <p:cNvGrpSpPr>
                  <a:grpSpLocks/>
                </p:cNvGrpSpPr>
                <p:nvPr/>
              </p:nvGrpSpPr>
              <p:grpSpPr bwMode="auto">
                <a:xfrm>
                  <a:off x="10471931" y="-792316"/>
                  <a:ext cx="1523446" cy="2743380"/>
                  <a:chOff x="7168293" y="3632200"/>
                  <a:chExt cx="1523446" cy="2743380"/>
                </a:xfrm>
              </p:grpSpPr>
              <p:sp>
                <p:nvSpPr>
                  <p:cNvPr id="318" name="任意多边形 62">
                    <a:extLst>
                      <a:ext uri="{FF2B5EF4-FFF2-40B4-BE49-F238E27FC236}">
                        <a16:creationId xmlns="" xmlns:a16="http://schemas.microsoft.com/office/drawing/2014/main" id="{100BFE53-8FE2-41E4-A4E5-CD66BF675E60}"/>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9" name="任意多边形 63">
                    <a:extLst>
                      <a:ext uri="{FF2B5EF4-FFF2-40B4-BE49-F238E27FC236}">
                        <a16:creationId xmlns="" xmlns:a16="http://schemas.microsoft.com/office/drawing/2014/main" id="{8CE7BD79-C618-437F-BBF8-956D108A58A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3" name="组合 111">
                  <a:extLst>
                    <a:ext uri="{FF2B5EF4-FFF2-40B4-BE49-F238E27FC236}">
                      <a16:creationId xmlns="" xmlns:a16="http://schemas.microsoft.com/office/drawing/2014/main" id="{88DBEACC-2D48-418B-9467-55847FFA16CA}"/>
                    </a:ext>
                  </a:extLst>
                </p:cNvPr>
                <p:cNvGrpSpPr>
                  <a:grpSpLocks/>
                </p:cNvGrpSpPr>
                <p:nvPr/>
              </p:nvGrpSpPr>
              <p:grpSpPr bwMode="auto">
                <a:xfrm>
                  <a:off x="8882232" y="-789141"/>
                  <a:ext cx="1567560" cy="2759892"/>
                  <a:chOff x="5578594" y="3635375"/>
                  <a:chExt cx="1567560" cy="2759892"/>
                </a:xfrm>
              </p:grpSpPr>
              <p:sp>
                <p:nvSpPr>
                  <p:cNvPr id="316" name="任意多边形 60">
                    <a:extLst>
                      <a:ext uri="{FF2B5EF4-FFF2-40B4-BE49-F238E27FC236}">
                        <a16:creationId xmlns="" xmlns:a16="http://schemas.microsoft.com/office/drawing/2014/main" id="{CD7679FF-129F-41E9-88D6-D24062E1B025}"/>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7" name="任意多边形 61">
                    <a:extLst>
                      <a:ext uri="{FF2B5EF4-FFF2-40B4-BE49-F238E27FC236}">
                        <a16:creationId xmlns="" xmlns:a16="http://schemas.microsoft.com/office/drawing/2014/main" id="{46C9F288-6FD3-407F-A1F6-572EBFCF578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4" name="组合 99">
                  <a:extLst>
                    <a:ext uri="{FF2B5EF4-FFF2-40B4-BE49-F238E27FC236}">
                      <a16:creationId xmlns="" xmlns:a16="http://schemas.microsoft.com/office/drawing/2014/main" id="{3392DE4F-9F63-4B60-8ED4-B1D9E99018C2}"/>
                    </a:ext>
                  </a:extLst>
                </p:cNvPr>
                <p:cNvGrpSpPr>
                  <a:grpSpLocks/>
                </p:cNvGrpSpPr>
                <p:nvPr/>
              </p:nvGrpSpPr>
              <p:grpSpPr bwMode="auto">
                <a:xfrm>
                  <a:off x="10504538" y="-3459330"/>
                  <a:ext cx="1556982" cy="2603514"/>
                  <a:chOff x="7200900" y="965186"/>
                  <a:chExt cx="1556982" cy="2603514"/>
                </a:xfrm>
              </p:grpSpPr>
              <p:sp>
                <p:nvSpPr>
                  <p:cNvPr id="314" name="任意多边形 58">
                    <a:extLst>
                      <a:ext uri="{FF2B5EF4-FFF2-40B4-BE49-F238E27FC236}">
                        <a16:creationId xmlns="" xmlns:a16="http://schemas.microsoft.com/office/drawing/2014/main" id="{1A573470-46C1-47FB-8F71-53EC06FB67AB}"/>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5" name="任意多边形 59">
                    <a:extLst>
                      <a:ext uri="{FF2B5EF4-FFF2-40B4-BE49-F238E27FC236}">
                        <a16:creationId xmlns="" xmlns:a16="http://schemas.microsoft.com/office/drawing/2014/main" id="{7116A684-13E0-4F42-B8EA-EDF6B65580C2}"/>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5" name="组合 98">
                  <a:extLst>
                    <a:ext uri="{FF2B5EF4-FFF2-40B4-BE49-F238E27FC236}">
                      <a16:creationId xmlns="" xmlns:a16="http://schemas.microsoft.com/office/drawing/2014/main" id="{FECA5017-6D80-41EF-B35A-B8634FD9A7AE}"/>
                    </a:ext>
                  </a:extLst>
                </p:cNvPr>
                <p:cNvGrpSpPr>
                  <a:grpSpLocks/>
                </p:cNvGrpSpPr>
                <p:nvPr/>
              </p:nvGrpSpPr>
              <p:grpSpPr bwMode="auto">
                <a:xfrm>
                  <a:off x="9007760" y="-3564091"/>
                  <a:ext cx="1499035" cy="2673350"/>
                  <a:chOff x="5704122" y="860425"/>
                  <a:chExt cx="1499035" cy="2673350"/>
                </a:xfrm>
              </p:grpSpPr>
              <p:sp>
                <p:nvSpPr>
                  <p:cNvPr id="312" name="任意多边形 56">
                    <a:extLst>
                      <a:ext uri="{FF2B5EF4-FFF2-40B4-BE49-F238E27FC236}">
                        <a16:creationId xmlns="" xmlns:a16="http://schemas.microsoft.com/office/drawing/2014/main" id="{ED5E7D30-B22D-4C25-A811-D19B8E319411}"/>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3" name="任意多边形 57">
                    <a:extLst>
                      <a:ext uri="{FF2B5EF4-FFF2-40B4-BE49-F238E27FC236}">
                        <a16:creationId xmlns="" xmlns:a16="http://schemas.microsoft.com/office/drawing/2014/main" id="{13309662-BC00-4583-992B-0BE2A481C127}"/>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6" name="组合 113">
                  <a:extLst>
                    <a:ext uri="{FF2B5EF4-FFF2-40B4-BE49-F238E27FC236}">
                      <a16:creationId xmlns="" xmlns:a16="http://schemas.microsoft.com/office/drawing/2014/main" id="{657E3286-2B5C-4AF0-86FD-C7ADBE1D3490}"/>
                    </a:ext>
                  </a:extLst>
                </p:cNvPr>
                <p:cNvGrpSpPr>
                  <a:grpSpLocks/>
                </p:cNvGrpSpPr>
                <p:nvPr/>
              </p:nvGrpSpPr>
              <p:grpSpPr bwMode="auto">
                <a:xfrm>
                  <a:off x="7685138" y="-2293489"/>
                  <a:ext cx="2743200" cy="1482122"/>
                  <a:chOff x="4381500" y="2131027"/>
                  <a:chExt cx="2743200" cy="1482122"/>
                </a:xfrm>
              </p:grpSpPr>
              <p:sp>
                <p:nvSpPr>
                  <p:cNvPr id="310" name="任意多边形 54">
                    <a:extLst>
                      <a:ext uri="{FF2B5EF4-FFF2-40B4-BE49-F238E27FC236}">
                        <a16:creationId xmlns="" xmlns:a16="http://schemas.microsoft.com/office/drawing/2014/main" id="{F4649448-86C4-41C9-858A-4DD975A3E318}"/>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11" name="任意多边形 55">
                    <a:extLst>
                      <a:ext uri="{FF2B5EF4-FFF2-40B4-BE49-F238E27FC236}">
                        <a16:creationId xmlns="" xmlns:a16="http://schemas.microsoft.com/office/drawing/2014/main" id="{23E3935D-C292-4FA0-992B-38D25347145B}"/>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7" name="组合 112">
                  <a:extLst>
                    <a:ext uri="{FF2B5EF4-FFF2-40B4-BE49-F238E27FC236}">
                      <a16:creationId xmlns="" xmlns:a16="http://schemas.microsoft.com/office/drawing/2014/main" id="{D4C509AB-83CE-4A6B-9419-0740A9AFB16B}"/>
                    </a:ext>
                  </a:extLst>
                </p:cNvPr>
                <p:cNvGrpSpPr>
                  <a:grpSpLocks/>
                </p:cNvGrpSpPr>
                <p:nvPr/>
              </p:nvGrpSpPr>
              <p:grpSpPr bwMode="auto">
                <a:xfrm>
                  <a:off x="7642275" y="-801840"/>
                  <a:ext cx="2773363" cy="1440922"/>
                  <a:chOff x="4338637" y="3622676"/>
                  <a:chExt cx="2773363" cy="1440922"/>
                </a:xfrm>
              </p:grpSpPr>
              <p:sp>
                <p:nvSpPr>
                  <p:cNvPr id="308" name="任意多边形 52">
                    <a:extLst>
                      <a:ext uri="{FF2B5EF4-FFF2-40B4-BE49-F238E27FC236}">
                        <a16:creationId xmlns="" xmlns:a16="http://schemas.microsoft.com/office/drawing/2014/main" id="{7F35067F-DFE7-4179-A236-521E9CCE7970}"/>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09" name="任意多边形 53">
                    <a:extLst>
                      <a:ext uri="{FF2B5EF4-FFF2-40B4-BE49-F238E27FC236}">
                        <a16:creationId xmlns="" xmlns:a16="http://schemas.microsoft.com/office/drawing/2014/main" id="{1F7FC8BC-B248-4775-9FC2-46078143AF44}"/>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3" name="组合 121">
                <a:extLst>
                  <a:ext uri="{FF2B5EF4-FFF2-40B4-BE49-F238E27FC236}">
                    <a16:creationId xmlns="" xmlns:a16="http://schemas.microsoft.com/office/drawing/2014/main" id="{6A5D6377-5732-4721-A15F-397D8D57CF50}"/>
                  </a:ext>
                </a:extLst>
              </p:cNvPr>
              <p:cNvGrpSpPr>
                <a:grpSpLocks/>
              </p:cNvGrpSpPr>
              <p:nvPr/>
            </p:nvGrpSpPr>
            <p:grpSpPr bwMode="auto">
              <a:xfrm>
                <a:off x="1167595" y="656269"/>
                <a:ext cx="2724071" cy="2669454"/>
                <a:chOff x="13371766" y="-2490898"/>
                <a:chExt cx="5146323" cy="5043698"/>
              </a:xfrm>
            </p:grpSpPr>
            <p:grpSp>
              <p:nvGrpSpPr>
                <p:cNvPr id="264" name="组合 84">
                  <a:extLst>
                    <a:ext uri="{FF2B5EF4-FFF2-40B4-BE49-F238E27FC236}">
                      <a16:creationId xmlns="" xmlns:a16="http://schemas.microsoft.com/office/drawing/2014/main" id="{1FF119BB-84BD-481B-8129-14AE3D49D69A}"/>
                    </a:ext>
                  </a:extLst>
                </p:cNvPr>
                <p:cNvGrpSpPr>
                  <a:grpSpLocks/>
                </p:cNvGrpSpPr>
                <p:nvPr/>
              </p:nvGrpSpPr>
              <p:grpSpPr bwMode="auto">
                <a:xfrm>
                  <a:off x="14041858" y="-2490898"/>
                  <a:ext cx="4476231" cy="4896641"/>
                  <a:chOff x="-131440" y="1532255"/>
                  <a:chExt cx="2379817" cy="2603331"/>
                </a:xfrm>
              </p:grpSpPr>
              <p:grpSp>
                <p:nvGrpSpPr>
                  <p:cNvPr id="282" name="组合 69">
                    <a:extLst>
                      <a:ext uri="{FF2B5EF4-FFF2-40B4-BE49-F238E27FC236}">
                        <a16:creationId xmlns="" xmlns:a16="http://schemas.microsoft.com/office/drawing/2014/main" id="{E9E279E8-41BB-4BDC-A052-6707070AA039}"/>
                      </a:ext>
                    </a:extLst>
                  </p:cNvPr>
                  <p:cNvGrpSpPr>
                    <a:grpSpLocks/>
                  </p:cNvGrpSpPr>
                  <p:nvPr/>
                </p:nvGrpSpPr>
                <p:grpSpPr bwMode="auto">
                  <a:xfrm>
                    <a:off x="1063163" y="2072415"/>
                    <a:ext cx="1179452" cy="1050341"/>
                    <a:chOff x="2682875" y="2154503"/>
                    <a:chExt cx="1179452" cy="1050341"/>
                  </a:xfrm>
                </p:grpSpPr>
                <p:sp>
                  <p:nvSpPr>
                    <p:cNvPr id="298" name="任意多边形 42">
                      <a:extLst>
                        <a:ext uri="{FF2B5EF4-FFF2-40B4-BE49-F238E27FC236}">
                          <a16:creationId xmlns="" xmlns:a16="http://schemas.microsoft.com/office/drawing/2014/main" id="{08EC8C41-29B2-4B89-9DE3-1E722658259B}"/>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9" name="任意多边形 43">
                      <a:extLst>
                        <a:ext uri="{FF2B5EF4-FFF2-40B4-BE49-F238E27FC236}">
                          <a16:creationId xmlns="" xmlns:a16="http://schemas.microsoft.com/office/drawing/2014/main" id="{180DE185-1152-4CBB-BC9A-65B9FC03A98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3" name="组合 80">
                    <a:extLst>
                      <a:ext uri="{FF2B5EF4-FFF2-40B4-BE49-F238E27FC236}">
                        <a16:creationId xmlns="" xmlns:a16="http://schemas.microsoft.com/office/drawing/2014/main" id="{6A8663E2-52C8-440D-B032-76F809675E0F}"/>
                      </a:ext>
                    </a:extLst>
                  </p:cNvPr>
                  <p:cNvGrpSpPr>
                    <a:grpSpLocks/>
                  </p:cNvGrpSpPr>
                  <p:nvPr/>
                </p:nvGrpSpPr>
                <p:grpSpPr bwMode="auto">
                  <a:xfrm>
                    <a:off x="1078707" y="2993336"/>
                    <a:ext cx="1169670" cy="723690"/>
                    <a:chOff x="2895600" y="3487261"/>
                    <a:chExt cx="1169670" cy="723690"/>
                  </a:xfrm>
                </p:grpSpPr>
                <p:sp>
                  <p:nvSpPr>
                    <p:cNvPr id="296" name="任意多边形 40">
                      <a:extLst>
                        <a:ext uri="{FF2B5EF4-FFF2-40B4-BE49-F238E27FC236}">
                          <a16:creationId xmlns="" xmlns:a16="http://schemas.microsoft.com/office/drawing/2014/main" id="{5F89A2E6-FD41-4F96-84AA-577129AA908C}"/>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7" name="任意多边形 41">
                      <a:extLst>
                        <a:ext uri="{FF2B5EF4-FFF2-40B4-BE49-F238E27FC236}">
                          <a16:creationId xmlns="" xmlns:a16="http://schemas.microsoft.com/office/drawing/2014/main" id="{97BF7DB2-4E2E-4312-B2E2-E69A5E2D3A9B}"/>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4" name="组合 82">
                    <a:extLst>
                      <a:ext uri="{FF2B5EF4-FFF2-40B4-BE49-F238E27FC236}">
                        <a16:creationId xmlns="" xmlns:a16="http://schemas.microsoft.com/office/drawing/2014/main" id="{249C349A-423B-4E41-9F31-5E138033F60E}"/>
                      </a:ext>
                    </a:extLst>
                  </p:cNvPr>
                  <p:cNvGrpSpPr>
                    <a:grpSpLocks/>
                  </p:cNvGrpSpPr>
                  <p:nvPr/>
                </p:nvGrpSpPr>
                <p:grpSpPr bwMode="auto">
                  <a:xfrm>
                    <a:off x="618349" y="3122458"/>
                    <a:ext cx="850535" cy="1013128"/>
                    <a:chOff x="4720449" y="4163858"/>
                    <a:chExt cx="850535" cy="1013128"/>
                  </a:xfrm>
                </p:grpSpPr>
                <p:sp>
                  <p:nvSpPr>
                    <p:cNvPr id="294" name="任意多边形 38">
                      <a:extLst>
                        <a:ext uri="{FF2B5EF4-FFF2-40B4-BE49-F238E27FC236}">
                          <a16:creationId xmlns="" xmlns:a16="http://schemas.microsoft.com/office/drawing/2014/main" id="{3E8A7A8A-6B9C-4B41-BF69-75E00CB2DDC8}"/>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5" name="任意多边形 39">
                      <a:extLst>
                        <a:ext uri="{FF2B5EF4-FFF2-40B4-BE49-F238E27FC236}">
                          <a16:creationId xmlns="" xmlns:a16="http://schemas.microsoft.com/office/drawing/2014/main" id="{25CEC45B-A37E-4512-90F1-E1122A59F613}"/>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5" name="组合 76">
                    <a:extLst>
                      <a:ext uri="{FF2B5EF4-FFF2-40B4-BE49-F238E27FC236}">
                        <a16:creationId xmlns="" xmlns:a16="http://schemas.microsoft.com/office/drawing/2014/main" id="{F082A495-05EF-4F77-ADB2-D43487B4275B}"/>
                      </a:ext>
                    </a:extLst>
                  </p:cNvPr>
                  <p:cNvGrpSpPr>
                    <a:grpSpLocks/>
                  </p:cNvGrpSpPr>
                  <p:nvPr/>
                </p:nvGrpSpPr>
                <p:grpSpPr bwMode="auto">
                  <a:xfrm>
                    <a:off x="-131440" y="2075280"/>
                    <a:ext cx="1172106" cy="1056965"/>
                    <a:chOff x="-1553840" y="2119273"/>
                    <a:chExt cx="1172106" cy="1056965"/>
                  </a:xfrm>
                </p:grpSpPr>
                <p:sp>
                  <p:nvSpPr>
                    <p:cNvPr id="292" name="Freeform 75_1" hidden="1">
                      <a:extLst>
                        <a:ext uri="{FF2B5EF4-FFF2-40B4-BE49-F238E27FC236}">
                          <a16:creationId xmlns="" xmlns:a16="http://schemas.microsoft.com/office/drawing/2014/main" id="{FB555FAA-5CCC-4987-B04D-D5A3BFA77DE7}"/>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3" name="任意多边形 37">
                      <a:extLst>
                        <a:ext uri="{FF2B5EF4-FFF2-40B4-BE49-F238E27FC236}">
                          <a16:creationId xmlns="" xmlns:a16="http://schemas.microsoft.com/office/drawing/2014/main" id="{330C32E3-4F16-4A24-9E88-AB447AB2B037}"/>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6" name="组合 77">
                    <a:extLst>
                      <a:ext uri="{FF2B5EF4-FFF2-40B4-BE49-F238E27FC236}">
                        <a16:creationId xmlns="" xmlns:a16="http://schemas.microsoft.com/office/drawing/2014/main" id="{F201E4FE-7D5D-4A28-A114-2E1378B06BE9}"/>
                      </a:ext>
                    </a:extLst>
                  </p:cNvPr>
                  <p:cNvGrpSpPr>
                    <a:grpSpLocks/>
                  </p:cNvGrpSpPr>
                  <p:nvPr/>
                </p:nvGrpSpPr>
                <p:grpSpPr bwMode="auto">
                  <a:xfrm>
                    <a:off x="-117221" y="2989912"/>
                    <a:ext cx="1172257" cy="735498"/>
                    <a:chOff x="227370" y="4232048"/>
                    <a:chExt cx="1172257" cy="735498"/>
                  </a:xfrm>
                </p:grpSpPr>
                <p:sp>
                  <p:nvSpPr>
                    <p:cNvPr id="290" name="任意多边形 34">
                      <a:extLst>
                        <a:ext uri="{FF2B5EF4-FFF2-40B4-BE49-F238E27FC236}">
                          <a16:creationId xmlns="" xmlns:a16="http://schemas.microsoft.com/office/drawing/2014/main" id="{1D591C26-B465-4568-85F9-FEB15F63943C}"/>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1" name="任意多边形 35">
                      <a:extLst>
                        <a:ext uri="{FF2B5EF4-FFF2-40B4-BE49-F238E27FC236}">
                          <a16:creationId xmlns="" xmlns:a16="http://schemas.microsoft.com/office/drawing/2014/main" id="{F539A4AC-A841-4E2E-8607-EAFA1927A44D}"/>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87" name="组合 68">
                    <a:extLst>
                      <a:ext uri="{FF2B5EF4-FFF2-40B4-BE49-F238E27FC236}">
                        <a16:creationId xmlns="" xmlns:a16="http://schemas.microsoft.com/office/drawing/2014/main" id="{FFB090C6-9CC6-469C-B244-67870283ED81}"/>
                      </a:ext>
                    </a:extLst>
                  </p:cNvPr>
                  <p:cNvGrpSpPr>
                    <a:grpSpLocks/>
                  </p:cNvGrpSpPr>
                  <p:nvPr/>
                </p:nvGrpSpPr>
                <p:grpSpPr bwMode="auto">
                  <a:xfrm>
                    <a:off x="653667" y="1532255"/>
                    <a:ext cx="856733" cy="1585595"/>
                    <a:chOff x="2911092" y="1154430"/>
                    <a:chExt cx="856733" cy="1585595"/>
                  </a:xfrm>
                </p:grpSpPr>
                <p:sp>
                  <p:nvSpPr>
                    <p:cNvPr id="288" name="任意多边形 32">
                      <a:extLst>
                        <a:ext uri="{FF2B5EF4-FFF2-40B4-BE49-F238E27FC236}">
                          <a16:creationId xmlns="" xmlns:a16="http://schemas.microsoft.com/office/drawing/2014/main" id="{681C684F-9B33-4A2A-92B6-C0455C2A4F13}"/>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9" name="任意多边形 33">
                      <a:extLst>
                        <a:ext uri="{FF2B5EF4-FFF2-40B4-BE49-F238E27FC236}">
                          <a16:creationId xmlns="" xmlns:a16="http://schemas.microsoft.com/office/drawing/2014/main" id="{D68EE0DD-40B8-495C-A5CF-A5E74C650175}"/>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265" name="组合 64">
                  <a:extLst>
                    <a:ext uri="{FF2B5EF4-FFF2-40B4-BE49-F238E27FC236}">
                      <a16:creationId xmlns="" xmlns:a16="http://schemas.microsoft.com/office/drawing/2014/main" id="{B96E2A31-F350-4DA9-BEF9-170A293A449E}"/>
                    </a:ext>
                  </a:extLst>
                </p:cNvPr>
                <p:cNvGrpSpPr>
                  <a:grpSpLocks/>
                </p:cNvGrpSpPr>
                <p:nvPr/>
              </p:nvGrpSpPr>
              <p:grpSpPr bwMode="auto">
                <a:xfrm>
                  <a:off x="13371766" y="-568256"/>
                  <a:ext cx="3969643" cy="3121056"/>
                  <a:chOff x="-104553" y="2352286"/>
                  <a:chExt cx="3969643" cy="3121056"/>
                </a:xfrm>
              </p:grpSpPr>
              <p:sp>
                <p:nvSpPr>
                  <p:cNvPr id="280" name="椭圆 279">
                    <a:extLst>
                      <a:ext uri="{FF2B5EF4-FFF2-40B4-BE49-F238E27FC236}">
                        <a16:creationId xmlns="" xmlns:a16="http://schemas.microsoft.com/office/drawing/2014/main" id="{91796C60-4490-4AFD-BDF8-99F33BAEBCB7}"/>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81" name="椭圆 280">
                    <a:extLst>
                      <a:ext uri="{FF2B5EF4-FFF2-40B4-BE49-F238E27FC236}">
                        <a16:creationId xmlns="" xmlns:a16="http://schemas.microsoft.com/office/drawing/2014/main" id="{AD8BB9D1-953B-421F-85DE-A0C08A7AD617}"/>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6" name="组合 40">
                  <a:extLst>
                    <a:ext uri="{FF2B5EF4-FFF2-40B4-BE49-F238E27FC236}">
                      <a16:creationId xmlns="" xmlns:a16="http://schemas.microsoft.com/office/drawing/2014/main" id="{F94B00E5-3934-4F2B-B28B-FC13D2C6AE47}"/>
                    </a:ext>
                  </a:extLst>
                </p:cNvPr>
                <p:cNvGrpSpPr>
                  <a:grpSpLocks/>
                </p:cNvGrpSpPr>
                <p:nvPr/>
              </p:nvGrpSpPr>
              <p:grpSpPr bwMode="auto">
                <a:xfrm>
                  <a:off x="15232572" y="-1047421"/>
                  <a:ext cx="2124490" cy="2153566"/>
                  <a:chOff x="3971510" y="869821"/>
                  <a:chExt cx="2124490" cy="2153566"/>
                </a:xfrm>
              </p:grpSpPr>
              <p:grpSp>
                <p:nvGrpSpPr>
                  <p:cNvPr id="267" name="组合 19">
                    <a:extLst>
                      <a:ext uri="{FF2B5EF4-FFF2-40B4-BE49-F238E27FC236}">
                        <a16:creationId xmlns="" xmlns:a16="http://schemas.microsoft.com/office/drawing/2014/main" id="{84FC2A5C-E814-456B-8658-46B9D75309A9}"/>
                      </a:ext>
                    </a:extLst>
                  </p:cNvPr>
                  <p:cNvGrpSpPr>
                    <a:grpSpLocks/>
                  </p:cNvGrpSpPr>
                  <p:nvPr/>
                </p:nvGrpSpPr>
                <p:grpSpPr bwMode="auto">
                  <a:xfrm>
                    <a:off x="5052827" y="904964"/>
                    <a:ext cx="1043173" cy="1547336"/>
                    <a:chOff x="8202642" y="1331438"/>
                    <a:chExt cx="1043173" cy="1547336"/>
                  </a:xfrm>
                </p:grpSpPr>
                <p:sp>
                  <p:nvSpPr>
                    <p:cNvPr id="278" name="任意多边形 22">
                      <a:extLst>
                        <a:ext uri="{FF2B5EF4-FFF2-40B4-BE49-F238E27FC236}">
                          <a16:creationId xmlns="" xmlns:a16="http://schemas.microsoft.com/office/drawing/2014/main" id="{1861124B-BD0A-45DE-BC6F-B79B63E78189}"/>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9" name="任意多边形 23">
                      <a:extLst>
                        <a:ext uri="{FF2B5EF4-FFF2-40B4-BE49-F238E27FC236}">
                          <a16:creationId xmlns="" xmlns:a16="http://schemas.microsoft.com/office/drawing/2014/main" id="{B7A186A4-BA81-4645-8247-D9CE05A23F73}"/>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8" name="组合 39">
                    <a:extLst>
                      <a:ext uri="{FF2B5EF4-FFF2-40B4-BE49-F238E27FC236}">
                        <a16:creationId xmlns="" xmlns:a16="http://schemas.microsoft.com/office/drawing/2014/main" id="{1E4B1879-224A-4E8C-B734-6EC774A11155}"/>
                      </a:ext>
                    </a:extLst>
                  </p:cNvPr>
                  <p:cNvGrpSpPr>
                    <a:grpSpLocks/>
                  </p:cNvGrpSpPr>
                  <p:nvPr/>
                </p:nvGrpSpPr>
                <p:grpSpPr bwMode="auto">
                  <a:xfrm>
                    <a:off x="4018410" y="869821"/>
                    <a:ext cx="1074500" cy="1569143"/>
                    <a:chOff x="4018410" y="869821"/>
                    <a:chExt cx="1074500" cy="1569143"/>
                  </a:xfrm>
                </p:grpSpPr>
                <p:sp>
                  <p:nvSpPr>
                    <p:cNvPr id="276" name="任意多边形 20">
                      <a:extLst>
                        <a:ext uri="{FF2B5EF4-FFF2-40B4-BE49-F238E27FC236}">
                          <a16:creationId xmlns="" xmlns:a16="http://schemas.microsoft.com/office/drawing/2014/main" id="{0874D7F3-F0BD-48E2-AB81-D7985A75ADC1}"/>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7" name="任意多边形 21">
                      <a:extLst>
                        <a:ext uri="{FF2B5EF4-FFF2-40B4-BE49-F238E27FC236}">
                          <a16:creationId xmlns="" xmlns:a16="http://schemas.microsoft.com/office/drawing/2014/main" id="{26772984-A8B1-4942-9215-ACF6E14B5865}"/>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69" name="组合 23">
                    <a:extLst>
                      <a:ext uri="{FF2B5EF4-FFF2-40B4-BE49-F238E27FC236}">
                        <a16:creationId xmlns="" xmlns:a16="http://schemas.microsoft.com/office/drawing/2014/main" id="{3F6F5ABF-9D5C-44BC-97D5-3293FD92BFBD}"/>
                      </a:ext>
                    </a:extLst>
                  </p:cNvPr>
                  <p:cNvGrpSpPr>
                    <a:grpSpLocks/>
                  </p:cNvGrpSpPr>
                  <p:nvPr/>
                </p:nvGrpSpPr>
                <p:grpSpPr bwMode="auto">
                  <a:xfrm>
                    <a:off x="5048035" y="2175212"/>
                    <a:ext cx="1018726" cy="829528"/>
                    <a:chOff x="7348022" y="2790825"/>
                    <a:chExt cx="1018726" cy="829528"/>
                  </a:xfrm>
                </p:grpSpPr>
                <p:sp>
                  <p:nvSpPr>
                    <p:cNvPr id="274" name="任意多边形 18" hidden="1">
                      <a:extLst>
                        <a:ext uri="{FF2B5EF4-FFF2-40B4-BE49-F238E27FC236}">
                          <a16:creationId xmlns="" xmlns:a16="http://schemas.microsoft.com/office/drawing/2014/main" id="{549478B1-6863-4E1A-8581-D7508CD5DC3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5" name="任意多边形 19">
                      <a:extLst>
                        <a:ext uri="{FF2B5EF4-FFF2-40B4-BE49-F238E27FC236}">
                          <a16:creationId xmlns="" xmlns:a16="http://schemas.microsoft.com/office/drawing/2014/main" id="{5E193534-DD03-49F2-A621-AD236CE4D445}"/>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0" name="组合 33">
                    <a:extLst>
                      <a:ext uri="{FF2B5EF4-FFF2-40B4-BE49-F238E27FC236}">
                        <a16:creationId xmlns="" xmlns:a16="http://schemas.microsoft.com/office/drawing/2014/main" id="{67B7449C-5C06-4F2A-8D56-8C865FD3E704}"/>
                      </a:ext>
                    </a:extLst>
                  </p:cNvPr>
                  <p:cNvGrpSpPr>
                    <a:grpSpLocks/>
                  </p:cNvGrpSpPr>
                  <p:nvPr/>
                </p:nvGrpSpPr>
                <p:grpSpPr bwMode="auto">
                  <a:xfrm>
                    <a:off x="3971510" y="2141238"/>
                    <a:ext cx="1066735" cy="882149"/>
                    <a:chOff x="8334175" y="1062762"/>
                    <a:chExt cx="1066735" cy="882149"/>
                  </a:xfrm>
                </p:grpSpPr>
                <p:sp>
                  <p:nvSpPr>
                    <p:cNvPr id="271" name="任意多边形 15">
                      <a:extLst>
                        <a:ext uri="{FF2B5EF4-FFF2-40B4-BE49-F238E27FC236}">
                          <a16:creationId xmlns="" xmlns:a16="http://schemas.microsoft.com/office/drawing/2014/main" id="{97BCD385-3E1E-47F8-A5C8-EAC89AF771D9}"/>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2" name="任意多边形 16">
                      <a:extLst>
                        <a:ext uri="{FF2B5EF4-FFF2-40B4-BE49-F238E27FC236}">
                          <a16:creationId xmlns="" xmlns:a16="http://schemas.microsoft.com/office/drawing/2014/main" id="{958F4FA5-347F-4D72-B789-FF2534764BE8}"/>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73" name="任意多边形 17">
                      <a:extLst>
                        <a:ext uri="{FF2B5EF4-FFF2-40B4-BE49-F238E27FC236}">
                          <a16:creationId xmlns="" xmlns:a16="http://schemas.microsoft.com/office/drawing/2014/main" id="{01E42353-01B0-4FEF-A6EB-F05079E7A2E6}"/>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30" name="【点击选择】雪之莲，七月清冥">
            <a:extLst>
              <a:ext uri="{FF2B5EF4-FFF2-40B4-BE49-F238E27FC236}">
                <a16:creationId xmlns="" xmlns:a16="http://schemas.microsoft.com/office/drawing/2014/main" id="{B8984805-FA6B-438B-A907-F181D2856CE5}"/>
              </a:ext>
            </a:extLst>
          </p:cNvPr>
          <p:cNvSpPr txBox="1"/>
          <p:nvPr/>
        </p:nvSpPr>
        <p:spPr>
          <a:xfrm>
            <a:off x="1178875" y="522911"/>
            <a:ext cx="4579575" cy="646331"/>
          </a:xfrm>
          <a:prstGeom prst="rect">
            <a:avLst/>
          </a:prstGeom>
          <a:noFill/>
        </p:spPr>
        <p:txBody>
          <a:bodyPr wrap="square">
            <a:spAutoFit/>
          </a:bodyPr>
          <a:lstStyle/>
          <a:p>
            <a:pPr>
              <a:defRPr/>
            </a:pPr>
            <a:r>
              <a:rPr lang="zh-CN" altLang="en-US" sz="3600" b="1" spc="830" dirty="0">
                <a:solidFill>
                  <a:schemeClr val="bg1"/>
                </a:solidFill>
                <a:latin typeface="造字工房悦黑体验版纤细体" pitchFamily="50" charset="-122"/>
                <a:ea typeface="造字工房悦黑体验版纤细体" pitchFamily="50" charset="-122"/>
              </a:rPr>
              <a:t>输入题目</a:t>
            </a:r>
          </a:p>
        </p:txBody>
      </p:sp>
      <p:grpSp>
        <p:nvGrpSpPr>
          <p:cNvPr id="331" name="组合 330">
            <a:extLst>
              <a:ext uri="{FF2B5EF4-FFF2-40B4-BE49-F238E27FC236}">
                <a16:creationId xmlns="" xmlns:a16="http://schemas.microsoft.com/office/drawing/2014/main" id="{E5D0321C-7D38-4B04-AF1A-19A49DC1B1BA}"/>
              </a:ext>
            </a:extLst>
          </p:cNvPr>
          <p:cNvGrpSpPr/>
          <p:nvPr/>
        </p:nvGrpSpPr>
        <p:grpSpPr>
          <a:xfrm>
            <a:off x="956391" y="4712834"/>
            <a:ext cx="1707696" cy="930181"/>
            <a:chOff x="6754080" y="1741527"/>
            <a:chExt cx="2026530" cy="930181"/>
          </a:xfrm>
        </p:grpSpPr>
        <p:sp>
          <p:nvSpPr>
            <p:cNvPr id="332" name="Rectangle: Rounded Corners 164">
              <a:extLst>
                <a:ext uri="{FF2B5EF4-FFF2-40B4-BE49-F238E27FC236}">
                  <a16:creationId xmlns="" xmlns:a16="http://schemas.microsoft.com/office/drawing/2014/main" id="{9394A3E0-AEA7-4C10-98A4-99A3061DA86F}"/>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33" name="TextBox 181">
              <a:extLst>
                <a:ext uri="{FF2B5EF4-FFF2-40B4-BE49-F238E27FC236}">
                  <a16:creationId xmlns="" xmlns:a16="http://schemas.microsoft.com/office/drawing/2014/main" id="{F26125D3-B252-40BC-B91E-9C5681278F3B}"/>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34" name="组合 333">
            <a:extLst>
              <a:ext uri="{FF2B5EF4-FFF2-40B4-BE49-F238E27FC236}">
                <a16:creationId xmlns="" xmlns:a16="http://schemas.microsoft.com/office/drawing/2014/main" id="{B02462F3-E3BD-453A-9890-0727C8BBB978}"/>
              </a:ext>
            </a:extLst>
          </p:cNvPr>
          <p:cNvGrpSpPr/>
          <p:nvPr/>
        </p:nvGrpSpPr>
        <p:grpSpPr>
          <a:xfrm>
            <a:off x="4600802" y="5456332"/>
            <a:ext cx="1707696" cy="930181"/>
            <a:chOff x="6754080" y="1741527"/>
            <a:chExt cx="2026530" cy="930181"/>
          </a:xfrm>
        </p:grpSpPr>
        <p:sp>
          <p:nvSpPr>
            <p:cNvPr id="335" name="Rectangle: Rounded Corners 164">
              <a:extLst>
                <a:ext uri="{FF2B5EF4-FFF2-40B4-BE49-F238E27FC236}">
                  <a16:creationId xmlns="" xmlns:a16="http://schemas.microsoft.com/office/drawing/2014/main" id="{6AD031C5-ED4C-4167-8962-435BDBDCF738}"/>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36" name="TextBox 181">
              <a:extLst>
                <a:ext uri="{FF2B5EF4-FFF2-40B4-BE49-F238E27FC236}">
                  <a16:creationId xmlns="" xmlns:a16="http://schemas.microsoft.com/office/drawing/2014/main" id="{5579CD55-7A29-4A12-9ED3-B1B76363E477}"/>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37" name="组合 336">
            <a:extLst>
              <a:ext uri="{FF2B5EF4-FFF2-40B4-BE49-F238E27FC236}">
                <a16:creationId xmlns="" xmlns:a16="http://schemas.microsoft.com/office/drawing/2014/main" id="{3B893FE5-5181-45BE-9936-AEA9326588C2}"/>
              </a:ext>
            </a:extLst>
          </p:cNvPr>
          <p:cNvGrpSpPr/>
          <p:nvPr/>
        </p:nvGrpSpPr>
        <p:grpSpPr>
          <a:xfrm>
            <a:off x="7649956" y="5110713"/>
            <a:ext cx="1707696" cy="930181"/>
            <a:chOff x="6754080" y="1741527"/>
            <a:chExt cx="2026530" cy="930181"/>
          </a:xfrm>
        </p:grpSpPr>
        <p:sp>
          <p:nvSpPr>
            <p:cNvPr id="338" name="Rectangle: Rounded Corners 164">
              <a:extLst>
                <a:ext uri="{FF2B5EF4-FFF2-40B4-BE49-F238E27FC236}">
                  <a16:creationId xmlns="" xmlns:a16="http://schemas.microsoft.com/office/drawing/2014/main" id="{085A9F71-F3A6-44B5-A3E3-5B063084040B}"/>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39" name="TextBox 181">
              <a:extLst>
                <a:ext uri="{FF2B5EF4-FFF2-40B4-BE49-F238E27FC236}">
                  <a16:creationId xmlns="" xmlns:a16="http://schemas.microsoft.com/office/drawing/2014/main" id="{6B3FED9A-6BB4-440E-B3B2-EC721791536F}"/>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40" name="组合 339">
            <a:extLst>
              <a:ext uri="{FF2B5EF4-FFF2-40B4-BE49-F238E27FC236}">
                <a16:creationId xmlns="" xmlns:a16="http://schemas.microsoft.com/office/drawing/2014/main" id="{1644D555-7F34-4B35-8C2B-8CE62D9F6DAC}"/>
              </a:ext>
            </a:extLst>
          </p:cNvPr>
          <p:cNvGrpSpPr/>
          <p:nvPr/>
        </p:nvGrpSpPr>
        <p:grpSpPr>
          <a:xfrm>
            <a:off x="5314019" y="1297309"/>
            <a:ext cx="1707696" cy="930181"/>
            <a:chOff x="6754080" y="1741527"/>
            <a:chExt cx="2026530" cy="930181"/>
          </a:xfrm>
        </p:grpSpPr>
        <p:sp>
          <p:nvSpPr>
            <p:cNvPr id="341" name="Rectangle: Rounded Corners 164">
              <a:extLst>
                <a:ext uri="{FF2B5EF4-FFF2-40B4-BE49-F238E27FC236}">
                  <a16:creationId xmlns="" xmlns:a16="http://schemas.microsoft.com/office/drawing/2014/main" id="{F714E117-EDE0-4C0A-92D7-B850EC327515}"/>
                </a:ext>
              </a:extLst>
            </p:cNvPr>
            <p:cNvSpPr/>
            <p:nvPr/>
          </p:nvSpPr>
          <p:spPr>
            <a:xfrm>
              <a:off x="6754080" y="1741527"/>
              <a:ext cx="1352071" cy="286536"/>
            </a:xfrm>
            <a:prstGeom prst="roundRect">
              <a:avLst>
                <a:gd name="adj" fmla="val 11081"/>
              </a:avLst>
            </a:prstGeom>
            <a:solidFill>
              <a:srgbClr val="639392">
                <a:alpha val="70000"/>
              </a:srgbClr>
            </a:solidFill>
            <a:ln w="12700">
              <a:miter lim="400000"/>
            </a:ln>
            <a:effectLst>
              <a:outerShdw blurRad="254000" dist="127000" dir="8100000" algn="tr" rotWithShape="0">
                <a:prstClr val="black">
                  <a:alpha val="40000"/>
                </a:prstClr>
              </a:outerShdw>
            </a:effectLst>
          </p:spPr>
          <p:txBody>
            <a:bodyPr wrap="none" lIns="19050" tIns="19050" rIns="19050" bIns="19050" anchor="ctr" anchorCtr="1">
              <a:normAutofit/>
            </a:bodyPr>
            <a:lstStyle/>
            <a:p>
              <a:pPr algn="ctr"/>
              <a:r>
                <a:rPr lang="zh-CN" altLang="en-US" sz="1400" dirty="0">
                  <a:solidFill>
                    <a:schemeClr val="bg1"/>
                  </a:solidFill>
                  <a:latin typeface="微软雅黑" panose="020B0503020204020204" pitchFamily="34" charset="-122"/>
                  <a:ea typeface="微软雅黑" panose="020B0503020204020204" pitchFamily="34" charset="-122"/>
                </a:rPr>
                <a:t>添加标题</a:t>
              </a:r>
            </a:p>
          </p:txBody>
        </p:sp>
        <p:sp>
          <p:nvSpPr>
            <p:cNvPr id="342" name="TextBox 181">
              <a:extLst>
                <a:ext uri="{FF2B5EF4-FFF2-40B4-BE49-F238E27FC236}">
                  <a16:creationId xmlns="" xmlns:a16="http://schemas.microsoft.com/office/drawing/2014/main" id="{C91FB953-2551-4ED9-8BE2-25E395D8D042}"/>
                </a:ext>
              </a:extLst>
            </p:cNvPr>
            <p:cNvSpPr txBox="1">
              <a:spLocks/>
            </p:cNvSpPr>
            <p:nvPr/>
          </p:nvSpPr>
          <p:spPr>
            <a:xfrm>
              <a:off x="6754911" y="2180128"/>
              <a:ext cx="2025699" cy="491580"/>
            </a:xfrm>
            <a:prstGeom prst="rect">
              <a:avLst/>
            </a:prstGeom>
            <a:ln w="12700">
              <a:miter lim="400000"/>
            </a:ln>
          </p:spPr>
          <p:txBody>
            <a:bodyPr wrap="square" lIns="25400" tIns="25400" rIns="25400" bIns="25400">
              <a:normAutofit/>
            </a:bodyPr>
            <a:lstStyle/>
            <a:p>
              <a:pPr>
                <a:lnSpc>
                  <a:spcPct val="120000"/>
                </a:lnSpc>
              </a:pPr>
              <a:r>
                <a:rPr lang="zh-CN" altLang="en-US" sz="1000" dirty="0">
                  <a:solidFill>
                    <a:schemeClr val="bg1"/>
                  </a:solidFill>
                  <a:latin typeface="微软雅黑" panose="020B0503020204020204" pitchFamily="34" charset="-122"/>
                  <a:ea typeface="微软雅黑" panose="020B0503020204020204" pitchFamily="34" charset="-122"/>
                </a:rPr>
                <a:t>点击输入您的文字内容或复制粘贴具体文本</a:t>
              </a:r>
            </a:p>
          </p:txBody>
        </p:sp>
      </p:grpSp>
      <p:grpSp>
        <p:nvGrpSpPr>
          <p:cNvPr id="343" name="组合 342">
            <a:extLst>
              <a:ext uri="{FF2B5EF4-FFF2-40B4-BE49-F238E27FC236}">
                <a16:creationId xmlns="" xmlns:a16="http://schemas.microsoft.com/office/drawing/2014/main" id="{D1B97AE1-CB76-41CD-9F5F-1C0A7B8AFE23}"/>
              </a:ext>
            </a:extLst>
          </p:cNvPr>
          <p:cNvGrpSpPr/>
          <p:nvPr/>
        </p:nvGrpSpPr>
        <p:grpSpPr>
          <a:xfrm>
            <a:off x="12313969" y="1502099"/>
            <a:ext cx="819135" cy="819135"/>
            <a:chOff x="4005943" y="1714500"/>
            <a:chExt cx="4033157" cy="4033157"/>
          </a:xfrm>
        </p:grpSpPr>
        <p:grpSp>
          <p:nvGrpSpPr>
            <p:cNvPr id="344" name="组合 343">
              <a:extLst>
                <a:ext uri="{FF2B5EF4-FFF2-40B4-BE49-F238E27FC236}">
                  <a16:creationId xmlns="" xmlns:a16="http://schemas.microsoft.com/office/drawing/2014/main" id="{A47E6D53-935E-4297-B710-F536CE80E6B6}"/>
                </a:ext>
              </a:extLst>
            </p:cNvPr>
            <p:cNvGrpSpPr>
              <a:grpSpLocks/>
            </p:cNvGrpSpPr>
            <p:nvPr/>
          </p:nvGrpSpPr>
          <p:grpSpPr bwMode="auto">
            <a:xfrm>
              <a:off x="4134074" y="2379793"/>
              <a:ext cx="3257326" cy="3254018"/>
              <a:chOff x="412646" y="656269"/>
              <a:chExt cx="3839484" cy="3834791"/>
            </a:xfrm>
          </p:grpSpPr>
          <p:sp>
            <p:nvSpPr>
              <p:cNvPr id="346" name="椭圆 345">
                <a:extLst>
                  <a:ext uri="{FF2B5EF4-FFF2-40B4-BE49-F238E27FC236}">
                    <a16:creationId xmlns="" xmlns:a16="http://schemas.microsoft.com/office/drawing/2014/main" id="{363CC6D9-1C7E-453F-BFB6-D1DB2B5DABCE}"/>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7" name="组合 346">
                <a:extLst>
                  <a:ext uri="{FF2B5EF4-FFF2-40B4-BE49-F238E27FC236}">
                    <a16:creationId xmlns="" xmlns:a16="http://schemas.microsoft.com/office/drawing/2014/main" id="{EB829BF8-57F7-4C9A-8B15-150B90959E3C}"/>
                  </a:ext>
                </a:extLst>
              </p:cNvPr>
              <p:cNvGrpSpPr>
                <a:grpSpLocks/>
              </p:cNvGrpSpPr>
              <p:nvPr/>
            </p:nvGrpSpPr>
            <p:grpSpPr bwMode="auto">
              <a:xfrm>
                <a:off x="1167595" y="656269"/>
                <a:ext cx="3084535" cy="3065208"/>
                <a:chOff x="1167595" y="656269"/>
                <a:chExt cx="3084535" cy="3065208"/>
              </a:xfrm>
            </p:grpSpPr>
            <p:sp>
              <p:nvSpPr>
                <p:cNvPr id="348" name="椭圆 347">
                  <a:extLst>
                    <a:ext uri="{FF2B5EF4-FFF2-40B4-BE49-F238E27FC236}">
                      <a16:creationId xmlns="" xmlns:a16="http://schemas.microsoft.com/office/drawing/2014/main" id="{473D84D8-9C29-44BA-A61C-809705246A05}"/>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349" name="组合 126">
                  <a:extLst>
                    <a:ext uri="{FF2B5EF4-FFF2-40B4-BE49-F238E27FC236}">
                      <a16:creationId xmlns="" xmlns:a16="http://schemas.microsoft.com/office/drawing/2014/main" id="{C8B07E42-8CA7-44D1-9BCB-AD191A6E8939}"/>
                    </a:ext>
                  </a:extLst>
                </p:cNvPr>
                <p:cNvGrpSpPr>
                  <a:grpSpLocks/>
                </p:cNvGrpSpPr>
                <p:nvPr/>
              </p:nvGrpSpPr>
              <p:grpSpPr bwMode="auto">
                <a:xfrm>
                  <a:off x="1471763" y="905821"/>
                  <a:ext cx="2545098" cy="2726591"/>
                  <a:chOff x="5692632" y="2125830"/>
                  <a:chExt cx="2582391" cy="2767159"/>
                </a:xfrm>
              </p:grpSpPr>
              <p:sp>
                <p:nvSpPr>
                  <p:cNvPr id="412" name="任意多边形 72">
                    <a:extLst>
                      <a:ext uri="{FF2B5EF4-FFF2-40B4-BE49-F238E27FC236}">
                        <a16:creationId xmlns="" xmlns:a16="http://schemas.microsoft.com/office/drawing/2014/main" id="{CC275CB5-91CC-4AA0-8188-D8BDB9A79D37}"/>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3" name="任意多边形 73">
                    <a:extLst>
                      <a:ext uri="{FF2B5EF4-FFF2-40B4-BE49-F238E27FC236}">
                        <a16:creationId xmlns="" xmlns:a16="http://schemas.microsoft.com/office/drawing/2014/main" id="{6A64B458-8BF1-4F8A-89B4-CD23B4BC3066}"/>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4" name="任意多边形 74">
                    <a:extLst>
                      <a:ext uri="{FF2B5EF4-FFF2-40B4-BE49-F238E27FC236}">
                        <a16:creationId xmlns="" xmlns:a16="http://schemas.microsoft.com/office/drawing/2014/main" id="{BC8AC7FE-A440-4315-A306-2D7B1D662873}"/>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5" name="任意多边形 75">
                    <a:extLst>
                      <a:ext uri="{FF2B5EF4-FFF2-40B4-BE49-F238E27FC236}">
                        <a16:creationId xmlns="" xmlns:a16="http://schemas.microsoft.com/office/drawing/2014/main" id="{4364860B-88FF-4CBD-82ED-665D2229F045}"/>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6" name="任意多边形 76">
                    <a:extLst>
                      <a:ext uri="{FF2B5EF4-FFF2-40B4-BE49-F238E27FC236}">
                        <a16:creationId xmlns="" xmlns:a16="http://schemas.microsoft.com/office/drawing/2014/main" id="{EF160E54-0E47-4388-943C-C42097E1261C}"/>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7" name="任意多边形 77">
                    <a:extLst>
                      <a:ext uri="{FF2B5EF4-FFF2-40B4-BE49-F238E27FC236}">
                        <a16:creationId xmlns="" xmlns:a16="http://schemas.microsoft.com/office/drawing/2014/main" id="{95748D82-CBD7-43A1-8A39-A9346CB0738F}"/>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0" name="组合 122">
                  <a:extLst>
                    <a:ext uri="{FF2B5EF4-FFF2-40B4-BE49-F238E27FC236}">
                      <a16:creationId xmlns="" xmlns:a16="http://schemas.microsoft.com/office/drawing/2014/main" id="{1BB81E48-BC1B-45E1-A0B7-BB4D0399AE6F}"/>
                    </a:ext>
                  </a:extLst>
                </p:cNvPr>
                <p:cNvGrpSpPr>
                  <a:grpSpLocks/>
                </p:cNvGrpSpPr>
                <p:nvPr/>
              </p:nvGrpSpPr>
              <p:grpSpPr bwMode="auto">
                <a:xfrm>
                  <a:off x="1238175" y="792388"/>
                  <a:ext cx="3013955" cy="2929089"/>
                  <a:chOff x="7642275" y="-3564091"/>
                  <a:chExt cx="5694363" cy="5534842"/>
                </a:xfrm>
              </p:grpSpPr>
              <p:grpSp>
                <p:nvGrpSpPr>
                  <p:cNvPr id="388" name="组合 108">
                    <a:extLst>
                      <a:ext uri="{FF2B5EF4-FFF2-40B4-BE49-F238E27FC236}">
                        <a16:creationId xmlns="" xmlns:a16="http://schemas.microsoft.com/office/drawing/2014/main" id="{9E25C422-2DFC-4DFB-9DAD-3AF1C515A949}"/>
                      </a:ext>
                    </a:extLst>
                  </p:cNvPr>
                  <p:cNvGrpSpPr>
                    <a:grpSpLocks/>
                  </p:cNvGrpSpPr>
                  <p:nvPr/>
                </p:nvGrpSpPr>
                <p:grpSpPr bwMode="auto">
                  <a:xfrm>
                    <a:off x="10568038" y="-2241539"/>
                    <a:ext cx="2768600" cy="1414311"/>
                    <a:chOff x="7264400" y="2182977"/>
                    <a:chExt cx="2768600" cy="1414311"/>
                  </a:xfrm>
                </p:grpSpPr>
                <p:sp>
                  <p:nvSpPr>
                    <p:cNvPr id="410" name="任意多边形 70">
                      <a:extLst>
                        <a:ext uri="{FF2B5EF4-FFF2-40B4-BE49-F238E27FC236}">
                          <a16:creationId xmlns="" xmlns:a16="http://schemas.microsoft.com/office/drawing/2014/main" id="{685BCEB4-BBB4-4F66-9168-9E1A65D63C17}"/>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11" name="任意多边形 71">
                      <a:extLst>
                        <a:ext uri="{FF2B5EF4-FFF2-40B4-BE49-F238E27FC236}">
                          <a16:creationId xmlns="" xmlns:a16="http://schemas.microsoft.com/office/drawing/2014/main" id="{758871C1-56E5-4D57-A6C4-0087DCFFBA21}"/>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89" name="组合 109">
                    <a:extLst>
                      <a:ext uri="{FF2B5EF4-FFF2-40B4-BE49-F238E27FC236}">
                        <a16:creationId xmlns="" xmlns:a16="http://schemas.microsoft.com/office/drawing/2014/main" id="{829615F9-A82C-4315-AFE0-4F1B7DF39174}"/>
                      </a:ext>
                    </a:extLst>
                  </p:cNvPr>
                  <p:cNvGrpSpPr>
                    <a:grpSpLocks/>
                  </p:cNvGrpSpPr>
                  <p:nvPr/>
                </p:nvGrpSpPr>
                <p:grpSpPr bwMode="auto">
                  <a:xfrm>
                    <a:off x="10555338" y="-792316"/>
                    <a:ext cx="2717800" cy="1467621"/>
                    <a:chOff x="7251700" y="3632200"/>
                    <a:chExt cx="2717800" cy="1467621"/>
                  </a:xfrm>
                </p:grpSpPr>
                <p:sp>
                  <p:nvSpPr>
                    <p:cNvPr id="408" name="任意多边形 68">
                      <a:extLst>
                        <a:ext uri="{FF2B5EF4-FFF2-40B4-BE49-F238E27FC236}">
                          <a16:creationId xmlns="" xmlns:a16="http://schemas.microsoft.com/office/drawing/2014/main" id="{41664231-A5E2-44ED-989A-B18A4B8BE07C}"/>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9" name="任意多边形 69">
                      <a:extLst>
                        <a:ext uri="{FF2B5EF4-FFF2-40B4-BE49-F238E27FC236}">
                          <a16:creationId xmlns="" xmlns:a16="http://schemas.microsoft.com/office/drawing/2014/main" id="{8BCCE67B-5F51-4E67-9DF6-9029C4CDE5A0}"/>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0" name="组合 110">
                    <a:extLst>
                      <a:ext uri="{FF2B5EF4-FFF2-40B4-BE49-F238E27FC236}">
                        <a16:creationId xmlns="" xmlns:a16="http://schemas.microsoft.com/office/drawing/2014/main" id="{F6A4D365-6906-4904-B048-478F419ABDF7}"/>
                      </a:ext>
                    </a:extLst>
                  </p:cNvPr>
                  <p:cNvGrpSpPr>
                    <a:grpSpLocks/>
                  </p:cNvGrpSpPr>
                  <p:nvPr/>
                </p:nvGrpSpPr>
                <p:grpSpPr bwMode="auto">
                  <a:xfrm>
                    <a:off x="10471931" y="-792316"/>
                    <a:ext cx="1523446" cy="2743380"/>
                    <a:chOff x="7168293" y="3632200"/>
                    <a:chExt cx="1523446" cy="2743380"/>
                  </a:xfrm>
                </p:grpSpPr>
                <p:sp>
                  <p:nvSpPr>
                    <p:cNvPr id="406" name="任意多边形 66">
                      <a:extLst>
                        <a:ext uri="{FF2B5EF4-FFF2-40B4-BE49-F238E27FC236}">
                          <a16:creationId xmlns="" xmlns:a16="http://schemas.microsoft.com/office/drawing/2014/main" id="{128690C1-F897-4C07-91A6-57A1F571F251}"/>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7" name="任意多边形 67">
                      <a:extLst>
                        <a:ext uri="{FF2B5EF4-FFF2-40B4-BE49-F238E27FC236}">
                          <a16:creationId xmlns="" xmlns:a16="http://schemas.microsoft.com/office/drawing/2014/main" id="{9E3C58DF-E5BA-48A3-A952-323F1FA35A03}"/>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1" name="组合 111">
                    <a:extLst>
                      <a:ext uri="{FF2B5EF4-FFF2-40B4-BE49-F238E27FC236}">
                        <a16:creationId xmlns="" xmlns:a16="http://schemas.microsoft.com/office/drawing/2014/main" id="{22E6D3B1-D110-4E08-A121-E39EFB53E2BA}"/>
                      </a:ext>
                    </a:extLst>
                  </p:cNvPr>
                  <p:cNvGrpSpPr>
                    <a:grpSpLocks/>
                  </p:cNvGrpSpPr>
                  <p:nvPr/>
                </p:nvGrpSpPr>
                <p:grpSpPr bwMode="auto">
                  <a:xfrm>
                    <a:off x="8882232" y="-789141"/>
                    <a:ext cx="1567560" cy="2759892"/>
                    <a:chOff x="5578594" y="3635375"/>
                    <a:chExt cx="1567560" cy="2759892"/>
                  </a:xfrm>
                </p:grpSpPr>
                <p:sp>
                  <p:nvSpPr>
                    <p:cNvPr id="404" name="任意多边形 64">
                      <a:extLst>
                        <a:ext uri="{FF2B5EF4-FFF2-40B4-BE49-F238E27FC236}">
                          <a16:creationId xmlns="" xmlns:a16="http://schemas.microsoft.com/office/drawing/2014/main" id="{20932ACB-68EB-446E-A70D-B2F0BC838A6D}"/>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5" name="任意多边形 65">
                      <a:extLst>
                        <a:ext uri="{FF2B5EF4-FFF2-40B4-BE49-F238E27FC236}">
                          <a16:creationId xmlns="" xmlns:a16="http://schemas.microsoft.com/office/drawing/2014/main" id="{0453F9C4-3612-4F78-8D95-35152968B334}"/>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2" name="组合 99">
                    <a:extLst>
                      <a:ext uri="{FF2B5EF4-FFF2-40B4-BE49-F238E27FC236}">
                        <a16:creationId xmlns="" xmlns:a16="http://schemas.microsoft.com/office/drawing/2014/main" id="{5F9E3655-2DB3-41DE-B89B-56F0C3CC8857}"/>
                      </a:ext>
                    </a:extLst>
                  </p:cNvPr>
                  <p:cNvGrpSpPr>
                    <a:grpSpLocks/>
                  </p:cNvGrpSpPr>
                  <p:nvPr/>
                </p:nvGrpSpPr>
                <p:grpSpPr bwMode="auto">
                  <a:xfrm>
                    <a:off x="10504538" y="-3459330"/>
                    <a:ext cx="1556982" cy="2603514"/>
                    <a:chOff x="7200900" y="965186"/>
                    <a:chExt cx="1556982" cy="2603514"/>
                  </a:xfrm>
                </p:grpSpPr>
                <p:sp>
                  <p:nvSpPr>
                    <p:cNvPr id="402" name="任意多边形 62">
                      <a:extLst>
                        <a:ext uri="{FF2B5EF4-FFF2-40B4-BE49-F238E27FC236}">
                          <a16:creationId xmlns="" xmlns:a16="http://schemas.microsoft.com/office/drawing/2014/main" id="{43F79AA1-23E9-423B-86F4-A633458AE015}"/>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3" name="任意多边形 63">
                      <a:extLst>
                        <a:ext uri="{FF2B5EF4-FFF2-40B4-BE49-F238E27FC236}">
                          <a16:creationId xmlns="" xmlns:a16="http://schemas.microsoft.com/office/drawing/2014/main" id="{117F4BA3-9B2F-49D6-9FBF-D414A38481C0}"/>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3" name="组合 98">
                    <a:extLst>
                      <a:ext uri="{FF2B5EF4-FFF2-40B4-BE49-F238E27FC236}">
                        <a16:creationId xmlns="" xmlns:a16="http://schemas.microsoft.com/office/drawing/2014/main" id="{92955B73-0CE4-4D63-8106-6C3821390E7F}"/>
                      </a:ext>
                    </a:extLst>
                  </p:cNvPr>
                  <p:cNvGrpSpPr>
                    <a:grpSpLocks/>
                  </p:cNvGrpSpPr>
                  <p:nvPr/>
                </p:nvGrpSpPr>
                <p:grpSpPr bwMode="auto">
                  <a:xfrm>
                    <a:off x="9007760" y="-3564091"/>
                    <a:ext cx="1499035" cy="2673350"/>
                    <a:chOff x="5704122" y="860425"/>
                    <a:chExt cx="1499035" cy="2673350"/>
                  </a:xfrm>
                </p:grpSpPr>
                <p:sp>
                  <p:nvSpPr>
                    <p:cNvPr id="400" name="任意多边形 60">
                      <a:extLst>
                        <a:ext uri="{FF2B5EF4-FFF2-40B4-BE49-F238E27FC236}">
                          <a16:creationId xmlns="" xmlns:a16="http://schemas.microsoft.com/office/drawing/2014/main" id="{33839AA0-C8AF-45B1-9D52-405EE2D7494C}"/>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01" name="任意多边形 61">
                      <a:extLst>
                        <a:ext uri="{FF2B5EF4-FFF2-40B4-BE49-F238E27FC236}">
                          <a16:creationId xmlns="" xmlns:a16="http://schemas.microsoft.com/office/drawing/2014/main" id="{F920B7CF-3C17-42FD-A7A5-1C2512956223}"/>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4" name="组合 113">
                    <a:extLst>
                      <a:ext uri="{FF2B5EF4-FFF2-40B4-BE49-F238E27FC236}">
                        <a16:creationId xmlns="" xmlns:a16="http://schemas.microsoft.com/office/drawing/2014/main" id="{F0C859FD-9F35-438D-ACAC-CA98A9A61511}"/>
                      </a:ext>
                    </a:extLst>
                  </p:cNvPr>
                  <p:cNvGrpSpPr>
                    <a:grpSpLocks/>
                  </p:cNvGrpSpPr>
                  <p:nvPr/>
                </p:nvGrpSpPr>
                <p:grpSpPr bwMode="auto">
                  <a:xfrm>
                    <a:off x="7685138" y="-2293489"/>
                    <a:ext cx="2743200" cy="1482122"/>
                    <a:chOff x="4381500" y="2131027"/>
                    <a:chExt cx="2743200" cy="1482122"/>
                  </a:xfrm>
                </p:grpSpPr>
                <p:sp>
                  <p:nvSpPr>
                    <p:cNvPr id="398" name="任意多边形 58">
                      <a:extLst>
                        <a:ext uri="{FF2B5EF4-FFF2-40B4-BE49-F238E27FC236}">
                          <a16:creationId xmlns="" xmlns:a16="http://schemas.microsoft.com/office/drawing/2014/main" id="{A0004DC1-132B-46FE-ABBD-F7192C1AF957}"/>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9" name="任意多边形 59">
                      <a:extLst>
                        <a:ext uri="{FF2B5EF4-FFF2-40B4-BE49-F238E27FC236}">
                          <a16:creationId xmlns="" xmlns:a16="http://schemas.microsoft.com/office/drawing/2014/main" id="{C7A2DEC4-9E64-463F-B1D8-7F37B0D02251}"/>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5" name="组合 112">
                    <a:extLst>
                      <a:ext uri="{FF2B5EF4-FFF2-40B4-BE49-F238E27FC236}">
                        <a16:creationId xmlns="" xmlns:a16="http://schemas.microsoft.com/office/drawing/2014/main" id="{B5CB5688-37B3-4B45-9885-F11E7C18B868}"/>
                      </a:ext>
                    </a:extLst>
                  </p:cNvPr>
                  <p:cNvGrpSpPr>
                    <a:grpSpLocks/>
                  </p:cNvGrpSpPr>
                  <p:nvPr/>
                </p:nvGrpSpPr>
                <p:grpSpPr bwMode="auto">
                  <a:xfrm>
                    <a:off x="7642275" y="-801840"/>
                    <a:ext cx="2773363" cy="1440922"/>
                    <a:chOff x="4338637" y="3622676"/>
                    <a:chExt cx="2773363" cy="1440922"/>
                  </a:xfrm>
                </p:grpSpPr>
                <p:sp>
                  <p:nvSpPr>
                    <p:cNvPr id="396" name="任意多边形 56">
                      <a:extLst>
                        <a:ext uri="{FF2B5EF4-FFF2-40B4-BE49-F238E27FC236}">
                          <a16:creationId xmlns="" xmlns:a16="http://schemas.microsoft.com/office/drawing/2014/main" id="{8701663C-DCCB-4F3D-AAC3-DCEB3117FB20}"/>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97" name="任意多边形 57">
                      <a:extLst>
                        <a:ext uri="{FF2B5EF4-FFF2-40B4-BE49-F238E27FC236}">
                          <a16:creationId xmlns="" xmlns:a16="http://schemas.microsoft.com/office/drawing/2014/main" id="{AD61E583-04C4-499E-80C6-7609FA155F66}"/>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51" name="组合 121">
                  <a:extLst>
                    <a:ext uri="{FF2B5EF4-FFF2-40B4-BE49-F238E27FC236}">
                      <a16:creationId xmlns="" xmlns:a16="http://schemas.microsoft.com/office/drawing/2014/main" id="{0EC3F310-1A81-4068-B6E4-19A369F55B15}"/>
                    </a:ext>
                  </a:extLst>
                </p:cNvPr>
                <p:cNvGrpSpPr>
                  <a:grpSpLocks/>
                </p:cNvGrpSpPr>
                <p:nvPr/>
              </p:nvGrpSpPr>
              <p:grpSpPr bwMode="auto">
                <a:xfrm>
                  <a:off x="1167595" y="656269"/>
                  <a:ext cx="2724071" cy="2669454"/>
                  <a:chOff x="13371766" y="-2490898"/>
                  <a:chExt cx="5146323" cy="5043698"/>
                </a:xfrm>
              </p:grpSpPr>
              <p:grpSp>
                <p:nvGrpSpPr>
                  <p:cNvPr id="352" name="组合 84">
                    <a:extLst>
                      <a:ext uri="{FF2B5EF4-FFF2-40B4-BE49-F238E27FC236}">
                        <a16:creationId xmlns="" xmlns:a16="http://schemas.microsoft.com/office/drawing/2014/main" id="{D74A16CE-6B5A-475C-A6F8-8586F45F5162}"/>
                      </a:ext>
                    </a:extLst>
                  </p:cNvPr>
                  <p:cNvGrpSpPr>
                    <a:grpSpLocks/>
                  </p:cNvGrpSpPr>
                  <p:nvPr/>
                </p:nvGrpSpPr>
                <p:grpSpPr bwMode="auto">
                  <a:xfrm>
                    <a:off x="14041858" y="-2490898"/>
                    <a:ext cx="4476231" cy="4896641"/>
                    <a:chOff x="-131440" y="1532255"/>
                    <a:chExt cx="2379817" cy="2603331"/>
                  </a:xfrm>
                </p:grpSpPr>
                <p:grpSp>
                  <p:nvGrpSpPr>
                    <p:cNvPr id="370" name="组合 69">
                      <a:extLst>
                        <a:ext uri="{FF2B5EF4-FFF2-40B4-BE49-F238E27FC236}">
                          <a16:creationId xmlns="" xmlns:a16="http://schemas.microsoft.com/office/drawing/2014/main" id="{F5E4D3F6-B7F1-49A4-9037-739ED185DFA7}"/>
                        </a:ext>
                      </a:extLst>
                    </p:cNvPr>
                    <p:cNvGrpSpPr>
                      <a:grpSpLocks/>
                    </p:cNvGrpSpPr>
                    <p:nvPr/>
                  </p:nvGrpSpPr>
                  <p:grpSpPr bwMode="auto">
                    <a:xfrm>
                      <a:off x="1063163" y="2072415"/>
                      <a:ext cx="1179452" cy="1050341"/>
                      <a:chOff x="2682875" y="2154503"/>
                      <a:chExt cx="1179452" cy="1050341"/>
                    </a:xfrm>
                  </p:grpSpPr>
                  <p:sp>
                    <p:nvSpPr>
                      <p:cNvPr id="386" name="任意多边形 46">
                        <a:extLst>
                          <a:ext uri="{FF2B5EF4-FFF2-40B4-BE49-F238E27FC236}">
                            <a16:creationId xmlns="" xmlns:a16="http://schemas.microsoft.com/office/drawing/2014/main" id="{013CBDEA-2750-401A-9C01-5D7528890F6B}"/>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7" name="任意多边形 47">
                        <a:extLst>
                          <a:ext uri="{FF2B5EF4-FFF2-40B4-BE49-F238E27FC236}">
                            <a16:creationId xmlns="" xmlns:a16="http://schemas.microsoft.com/office/drawing/2014/main" id="{50F8F86C-784F-4493-BA47-DC6AD0253177}"/>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1" name="组合 80">
                      <a:extLst>
                        <a:ext uri="{FF2B5EF4-FFF2-40B4-BE49-F238E27FC236}">
                          <a16:creationId xmlns="" xmlns:a16="http://schemas.microsoft.com/office/drawing/2014/main" id="{3180D61B-78E2-423E-8CCD-869BEA8E7A5B}"/>
                        </a:ext>
                      </a:extLst>
                    </p:cNvPr>
                    <p:cNvGrpSpPr>
                      <a:grpSpLocks/>
                    </p:cNvGrpSpPr>
                    <p:nvPr/>
                  </p:nvGrpSpPr>
                  <p:grpSpPr bwMode="auto">
                    <a:xfrm>
                      <a:off x="1078707" y="2993336"/>
                      <a:ext cx="1169670" cy="723690"/>
                      <a:chOff x="2895600" y="3487261"/>
                      <a:chExt cx="1169670" cy="723690"/>
                    </a:xfrm>
                  </p:grpSpPr>
                  <p:sp>
                    <p:nvSpPr>
                      <p:cNvPr id="384" name="任意多边形 44">
                        <a:extLst>
                          <a:ext uri="{FF2B5EF4-FFF2-40B4-BE49-F238E27FC236}">
                            <a16:creationId xmlns="" xmlns:a16="http://schemas.microsoft.com/office/drawing/2014/main" id="{00E17084-D0B3-4691-A32E-1C65BC4AC32F}"/>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5" name="任意多边形 45">
                        <a:extLst>
                          <a:ext uri="{FF2B5EF4-FFF2-40B4-BE49-F238E27FC236}">
                            <a16:creationId xmlns="" xmlns:a16="http://schemas.microsoft.com/office/drawing/2014/main" id="{3485A0D0-5383-4C94-AE4B-B3D391AFDEBC}"/>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2" name="组合 82">
                      <a:extLst>
                        <a:ext uri="{FF2B5EF4-FFF2-40B4-BE49-F238E27FC236}">
                          <a16:creationId xmlns="" xmlns:a16="http://schemas.microsoft.com/office/drawing/2014/main" id="{8FD22040-3A84-42D2-B16D-E0AA6DE17459}"/>
                        </a:ext>
                      </a:extLst>
                    </p:cNvPr>
                    <p:cNvGrpSpPr>
                      <a:grpSpLocks/>
                    </p:cNvGrpSpPr>
                    <p:nvPr/>
                  </p:nvGrpSpPr>
                  <p:grpSpPr bwMode="auto">
                    <a:xfrm>
                      <a:off x="618349" y="3122458"/>
                      <a:ext cx="850535" cy="1013128"/>
                      <a:chOff x="4720449" y="4163858"/>
                      <a:chExt cx="850535" cy="1013128"/>
                    </a:xfrm>
                  </p:grpSpPr>
                  <p:sp>
                    <p:nvSpPr>
                      <p:cNvPr id="382" name="任意多边形 42" hidden="1">
                        <a:extLst>
                          <a:ext uri="{FF2B5EF4-FFF2-40B4-BE49-F238E27FC236}">
                            <a16:creationId xmlns="" xmlns:a16="http://schemas.microsoft.com/office/drawing/2014/main" id="{53BA8FC3-79DF-45A1-918E-54244BBCB114}"/>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3" name="任意多边形 43">
                        <a:extLst>
                          <a:ext uri="{FF2B5EF4-FFF2-40B4-BE49-F238E27FC236}">
                            <a16:creationId xmlns="" xmlns:a16="http://schemas.microsoft.com/office/drawing/2014/main" id="{04C2CA1F-CB50-42BF-B919-8B9542D54A24}"/>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3" name="组合 76">
                      <a:extLst>
                        <a:ext uri="{FF2B5EF4-FFF2-40B4-BE49-F238E27FC236}">
                          <a16:creationId xmlns="" xmlns:a16="http://schemas.microsoft.com/office/drawing/2014/main" id="{C0245254-4976-40EA-BF6B-11143FE4F464}"/>
                        </a:ext>
                      </a:extLst>
                    </p:cNvPr>
                    <p:cNvGrpSpPr>
                      <a:grpSpLocks/>
                    </p:cNvGrpSpPr>
                    <p:nvPr/>
                  </p:nvGrpSpPr>
                  <p:grpSpPr bwMode="auto">
                    <a:xfrm>
                      <a:off x="-131440" y="2075280"/>
                      <a:ext cx="1172106" cy="1056965"/>
                      <a:chOff x="-1553840" y="2119273"/>
                      <a:chExt cx="1172106" cy="1056965"/>
                    </a:xfrm>
                  </p:grpSpPr>
                  <p:sp>
                    <p:nvSpPr>
                      <p:cNvPr id="380" name="Freeform 75_1" hidden="1">
                        <a:extLst>
                          <a:ext uri="{FF2B5EF4-FFF2-40B4-BE49-F238E27FC236}">
                            <a16:creationId xmlns="" xmlns:a16="http://schemas.microsoft.com/office/drawing/2014/main" id="{8D93E7F7-F29F-4563-8B0D-A931856B41E6}"/>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1" name="任意多边形 41">
                        <a:extLst>
                          <a:ext uri="{FF2B5EF4-FFF2-40B4-BE49-F238E27FC236}">
                            <a16:creationId xmlns="" xmlns:a16="http://schemas.microsoft.com/office/drawing/2014/main" id="{BD87F926-42A4-45BD-A217-A1CF34B7C7FE}"/>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4" name="组合 77">
                      <a:extLst>
                        <a:ext uri="{FF2B5EF4-FFF2-40B4-BE49-F238E27FC236}">
                          <a16:creationId xmlns="" xmlns:a16="http://schemas.microsoft.com/office/drawing/2014/main" id="{487F6472-F1A8-4E92-B2BF-B6187CCBD4A4}"/>
                        </a:ext>
                      </a:extLst>
                    </p:cNvPr>
                    <p:cNvGrpSpPr>
                      <a:grpSpLocks/>
                    </p:cNvGrpSpPr>
                    <p:nvPr/>
                  </p:nvGrpSpPr>
                  <p:grpSpPr bwMode="auto">
                    <a:xfrm>
                      <a:off x="-117221" y="2989912"/>
                      <a:ext cx="1172257" cy="735498"/>
                      <a:chOff x="227370" y="4232048"/>
                      <a:chExt cx="1172257" cy="735498"/>
                    </a:xfrm>
                  </p:grpSpPr>
                  <p:sp>
                    <p:nvSpPr>
                      <p:cNvPr id="378" name="任意多边形 38">
                        <a:extLst>
                          <a:ext uri="{FF2B5EF4-FFF2-40B4-BE49-F238E27FC236}">
                            <a16:creationId xmlns="" xmlns:a16="http://schemas.microsoft.com/office/drawing/2014/main" id="{B5912F1A-77B0-4E5B-851A-46A4A170CC78}"/>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9" name="任意多边形 39">
                        <a:extLst>
                          <a:ext uri="{FF2B5EF4-FFF2-40B4-BE49-F238E27FC236}">
                            <a16:creationId xmlns="" xmlns:a16="http://schemas.microsoft.com/office/drawing/2014/main" id="{E058AF13-19C6-4E1C-9A65-331EB051A2F6}"/>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75" name="组合 68">
                      <a:extLst>
                        <a:ext uri="{FF2B5EF4-FFF2-40B4-BE49-F238E27FC236}">
                          <a16:creationId xmlns="" xmlns:a16="http://schemas.microsoft.com/office/drawing/2014/main" id="{5FBF2145-6375-4B3C-BA3C-4B5F73D39912}"/>
                        </a:ext>
                      </a:extLst>
                    </p:cNvPr>
                    <p:cNvGrpSpPr>
                      <a:grpSpLocks/>
                    </p:cNvGrpSpPr>
                    <p:nvPr/>
                  </p:nvGrpSpPr>
                  <p:grpSpPr bwMode="auto">
                    <a:xfrm>
                      <a:off x="653667" y="1532255"/>
                      <a:ext cx="856733" cy="1585595"/>
                      <a:chOff x="2911092" y="1154430"/>
                      <a:chExt cx="856733" cy="1585595"/>
                    </a:xfrm>
                  </p:grpSpPr>
                  <p:sp>
                    <p:nvSpPr>
                      <p:cNvPr id="376" name="任意多边形 36">
                        <a:extLst>
                          <a:ext uri="{FF2B5EF4-FFF2-40B4-BE49-F238E27FC236}">
                            <a16:creationId xmlns="" xmlns:a16="http://schemas.microsoft.com/office/drawing/2014/main" id="{7D8103D6-56A9-469A-9A94-D38C37CEACF6}"/>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77" name="任意多边形 37">
                        <a:extLst>
                          <a:ext uri="{FF2B5EF4-FFF2-40B4-BE49-F238E27FC236}">
                            <a16:creationId xmlns="" xmlns:a16="http://schemas.microsoft.com/office/drawing/2014/main" id="{AD0DB4D6-7C06-4675-A6E6-7C013D065FB9}"/>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353" name="组合 64">
                    <a:extLst>
                      <a:ext uri="{FF2B5EF4-FFF2-40B4-BE49-F238E27FC236}">
                        <a16:creationId xmlns="" xmlns:a16="http://schemas.microsoft.com/office/drawing/2014/main" id="{358052D3-871D-48A6-9905-E5FCD3133A6C}"/>
                      </a:ext>
                    </a:extLst>
                  </p:cNvPr>
                  <p:cNvGrpSpPr>
                    <a:grpSpLocks/>
                  </p:cNvGrpSpPr>
                  <p:nvPr/>
                </p:nvGrpSpPr>
                <p:grpSpPr bwMode="auto">
                  <a:xfrm>
                    <a:off x="13371766" y="-568256"/>
                    <a:ext cx="3969643" cy="3121056"/>
                    <a:chOff x="-104553" y="2352286"/>
                    <a:chExt cx="3969643" cy="3121056"/>
                  </a:xfrm>
                </p:grpSpPr>
                <p:sp>
                  <p:nvSpPr>
                    <p:cNvPr id="368" name="椭圆 367">
                      <a:extLst>
                        <a:ext uri="{FF2B5EF4-FFF2-40B4-BE49-F238E27FC236}">
                          <a16:creationId xmlns="" xmlns:a16="http://schemas.microsoft.com/office/drawing/2014/main" id="{582DD131-4ACE-4037-B833-C82C9F5ABE4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9" name="椭圆 368">
                      <a:extLst>
                        <a:ext uri="{FF2B5EF4-FFF2-40B4-BE49-F238E27FC236}">
                          <a16:creationId xmlns="" xmlns:a16="http://schemas.microsoft.com/office/drawing/2014/main" id="{D44DAF73-824D-46E2-8821-BD6E6C186C4B}"/>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4" name="组合 40">
                    <a:extLst>
                      <a:ext uri="{FF2B5EF4-FFF2-40B4-BE49-F238E27FC236}">
                        <a16:creationId xmlns="" xmlns:a16="http://schemas.microsoft.com/office/drawing/2014/main" id="{703A9ED9-3A33-4317-BB50-952AEF8160FC}"/>
                      </a:ext>
                    </a:extLst>
                  </p:cNvPr>
                  <p:cNvGrpSpPr>
                    <a:grpSpLocks/>
                  </p:cNvGrpSpPr>
                  <p:nvPr/>
                </p:nvGrpSpPr>
                <p:grpSpPr bwMode="auto">
                  <a:xfrm>
                    <a:off x="15232572" y="-1047421"/>
                    <a:ext cx="2124490" cy="2153566"/>
                    <a:chOff x="3971510" y="869821"/>
                    <a:chExt cx="2124490" cy="2153566"/>
                  </a:xfrm>
                </p:grpSpPr>
                <p:grpSp>
                  <p:nvGrpSpPr>
                    <p:cNvPr id="355" name="组合 19">
                      <a:extLst>
                        <a:ext uri="{FF2B5EF4-FFF2-40B4-BE49-F238E27FC236}">
                          <a16:creationId xmlns="" xmlns:a16="http://schemas.microsoft.com/office/drawing/2014/main" id="{FA1FAC70-2950-40BB-831F-76F474444806}"/>
                        </a:ext>
                      </a:extLst>
                    </p:cNvPr>
                    <p:cNvGrpSpPr>
                      <a:grpSpLocks/>
                    </p:cNvGrpSpPr>
                    <p:nvPr/>
                  </p:nvGrpSpPr>
                  <p:grpSpPr bwMode="auto">
                    <a:xfrm>
                      <a:off x="5052827" y="904964"/>
                      <a:ext cx="1043173" cy="1547336"/>
                      <a:chOff x="8202642" y="1331438"/>
                      <a:chExt cx="1043173" cy="1547336"/>
                    </a:xfrm>
                  </p:grpSpPr>
                  <p:sp>
                    <p:nvSpPr>
                      <p:cNvPr id="366" name="任意多边形 26">
                        <a:extLst>
                          <a:ext uri="{FF2B5EF4-FFF2-40B4-BE49-F238E27FC236}">
                            <a16:creationId xmlns="" xmlns:a16="http://schemas.microsoft.com/office/drawing/2014/main" id="{8C55248F-92A2-4EFD-8A0C-32B2A399D788}"/>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7" name="任意多边形 27">
                        <a:extLst>
                          <a:ext uri="{FF2B5EF4-FFF2-40B4-BE49-F238E27FC236}">
                            <a16:creationId xmlns="" xmlns:a16="http://schemas.microsoft.com/office/drawing/2014/main" id="{D7E99A66-B653-40F2-8B7A-0B3B2FF65F1E}"/>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6" name="组合 39">
                      <a:extLst>
                        <a:ext uri="{FF2B5EF4-FFF2-40B4-BE49-F238E27FC236}">
                          <a16:creationId xmlns="" xmlns:a16="http://schemas.microsoft.com/office/drawing/2014/main" id="{45D8E731-2569-40E6-9A8E-593E0108454F}"/>
                        </a:ext>
                      </a:extLst>
                    </p:cNvPr>
                    <p:cNvGrpSpPr>
                      <a:grpSpLocks/>
                    </p:cNvGrpSpPr>
                    <p:nvPr/>
                  </p:nvGrpSpPr>
                  <p:grpSpPr bwMode="auto">
                    <a:xfrm>
                      <a:off x="4018410" y="869821"/>
                      <a:ext cx="1074500" cy="1569143"/>
                      <a:chOff x="4018410" y="869821"/>
                      <a:chExt cx="1074500" cy="1569143"/>
                    </a:xfrm>
                  </p:grpSpPr>
                  <p:sp>
                    <p:nvSpPr>
                      <p:cNvPr id="364" name="任意多边形 24">
                        <a:extLst>
                          <a:ext uri="{FF2B5EF4-FFF2-40B4-BE49-F238E27FC236}">
                            <a16:creationId xmlns="" xmlns:a16="http://schemas.microsoft.com/office/drawing/2014/main" id="{D9AD10AE-D464-4FEB-B1FD-0134ACF43CE1}"/>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5" name="任意多边形 25">
                        <a:extLst>
                          <a:ext uri="{FF2B5EF4-FFF2-40B4-BE49-F238E27FC236}">
                            <a16:creationId xmlns="" xmlns:a16="http://schemas.microsoft.com/office/drawing/2014/main" id="{616AC85E-3963-478E-A203-1D54E141BB62}"/>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7" name="组合 23">
                      <a:extLst>
                        <a:ext uri="{FF2B5EF4-FFF2-40B4-BE49-F238E27FC236}">
                          <a16:creationId xmlns="" xmlns:a16="http://schemas.microsoft.com/office/drawing/2014/main" id="{1ADE0E0F-452E-422B-B8EB-59ED3CA65D8C}"/>
                        </a:ext>
                      </a:extLst>
                    </p:cNvPr>
                    <p:cNvGrpSpPr>
                      <a:grpSpLocks/>
                    </p:cNvGrpSpPr>
                    <p:nvPr/>
                  </p:nvGrpSpPr>
                  <p:grpSpPr bwMode="auto">
                    <a:xfrm>
                      <a:off x="5048035" y="2175212"/>
                      <a:ext cx="1018726" cy="829528"/>
                      <a:chOff x="7348022" y="2790825"/>
                      <a:chExt cx="1018726" cy="829528"/>
                    </a:xfrm>
                  </p:grpSpPr>
                  <p:sp>
                    <p:nvSpPr>
                      <p:cNvPr id="362" name="任意多边形 22" hidden="1">
                        <a:extLst>
                          <a:ext uri="{FF2B5EF4-FFF2-40B4-BE49-F238E27FC236}">
                            <a16:creationId xmlns="" xmlns:a16="http://schemas.microsoft.com/office/drawing/2014/main" id="{CE789C48-BC6D-4F39-BB31-F4184A7808DD}"/>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3" name="任意多边形 23">
                        <a:extLst>
                          <a:ext uri="{FF2B5EF4-FFF2-40B4-BE49-F238E27FC236}">
                            <a16:creationId xmlns="" xmlns:a16="http://schemas.microsoft.com/office/drawing/2014/main" id="{873DBE0F-9E39-4AAE-B690-42748021B35F}"/>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58" name="组合 33">
                      <a:extLst>
                        <a:ext uri="{FF2B5EF4-FFF2-40B4-BE49-F238E27FC236}">
                          <a16:creationId xmlns="" xmlns:a16="http://schemas.microsoft.com/office/drawing/2014/main" id="{C9131F9D-C6E3-4A13-AE83-8E52AD83E08C}"/>
                        </a:ext>
                      </a:extLst>
                    </p:cNvPr>
                    <p:cNvGrpSpPr>
                      <a:grpSpLocks/>
                    </p:cNvGrpSpPr>
                    <p:nvPr/>
                  </p:nvGrpSpPr>
                  <p:grpSpPr bwMode="auto">
                    <a:xfrm>
                      <a:off x="3971510" y="2141238"/>
                      <a:ext cx="1066735" cy="882149"/>
                      <a:chOff x="8334175" y="1062762"/>
                      <a:chExt cx="1066735" cy="882149"/>
                    </a:xfrm>
                  </p:grpSpPr>
                  <p:sp>
                    <p:nvSpPr>
                      <p:cNvPr id="359" name="任意多边形 19">
                        <a:extLst>
                          <a:ext uri="{FF2B5EF4-FFF2-40B4-BE49-F238E27FC236}">
                            <a16:creationId xmlns="" xmlns:a16="http://schemas.microsoft.com/office/drawing/2014/main" id="{BE5CA069-005A-4297-885B-1D29F5DE141D}"/>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0" name="任意多边形 20">
                        <a:extLst>
                          <a:ext uri="{FF2B5EF4-FFF2-40B4-BE49-F238E27FC236}">
                            <a16:creationId xmlns="" xmlns:a16="http://schemas.microsoft.com/office/drawing/2014/main" id="{148A2571-F536-4585-A1F2-02B1F821B6E0}"/>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61" name="任意多边形 21">
                        <a:extLst>
                          <a:ext uri="{FF2B5EF4-FFF2-40B4-BE49-F238E27FC236}">
                            <a16:creationId xmlns="" xmlns:a16="http://schemas.microsoft.com/office/drawing/2014/main" id="{460D3D22-6D46-4373-A61D-5ED2DDA3AFF8}"/>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345" name="矩形 344">
              <a:extLst>
                <a:ext uri="{FF2B5EF4-FFF2-40B4-BE49-F238E27FC236}">
                  <a16:creationId xmlns="" xmlns:a16="http://schemas.microsoft.com/office/drawing/2014/main" id="{82D6AADA-5FC9-4A2A-94E7-BEAB493F292D}"/>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18" name="组合 417">
            <a:extLst>
              <a:ext uri="{FF2B5EF4-FFF2-40B4-BE49-F238E27FC236}">
                <a16:creationId xmlns="" xmlns:a16="http://schemas.microsoft.com/office/drawing/2014/main" id="{16897ECA-323D-452E-A316-75D140230C05}"/>
              </a:ext>
            </a:extLst>
          </p:cNvPr>
          <p:cNvGrpSpPr/>
          <p:nvPr/>
        </p:nvGrpSpPr>
        <p:grpSpPr>
          <a:xfrm>
            <a:off x="-1025075" y="4081460"/>
            <a:ext cx="834575" cy="834575"/>
            <a:chOff x="4005943" y="1714500"/>
            <a:chExt cx="4033157" cy="4033157"/>
          </a:xfrm>
        </p:grpSpPr>
        <p:grpSp>
          <p:nvGrpSpPr>
            <p:cNvPr id="419" name="组合 418">
              <a:extLst>
                <a:ext uri="{FF2B5EF4-FFF2-40B4-BE49-F238E27FC236}">
                  <a16:creationId xmlns="" xmlns:a16="http://schemas.microsoft.com/office/drawing/2014/main" id="{CC080A5F-C2AF-4977-9520-CBA80CCF4747}"/>
                </a:ext>
              </a:extLst>
            </p:cNvPr>
            <p:cNvGrpSpPr>
              <a:grpSpLocks/>
            </p:cNvGrpSpPr>
            <p:nvPr/>
          </p:nvGrpSpPr>
          <p:grpSpPr bwMode="auto">
            <a:xfrm>
              <a:off x="4134074" y="2379793"/>
              <a:ext cx="3257326" cy="3254018"/>
              <a:chOff x="412646" y="656269"/>
              <a:chExt cx="3839484" cy="3834791"/>
            </a:xfrm>
          </p:grpSpPr>
          <p:sp>
            <p:nvSpPr>
              <p:cNvPr id="421" name="椭圆 420">
                <a:extLst>
                  <a:ext uri="{FF2B5EF4-FFF2-40B4-BE49-F238E27FC236}">
                    <a16:creationId xmlns="" xmlns:a16="http://schemas.microsoft.com/office/drawing/2014/main" id="{938093AD-F963-4A1B-952B-1A5116F2A62C}"/>
                  </a:ext>
                </a:extLst>
              </p:cNvPr>
              <p:cNvSpPr/>
              <p:nvPr/>
            </p:nvSpPr>
            <p:spPr>
              <a:xfrm rot="15952635">
                <a:off x="513517" y="1077208"/>
                <a:ext cx="3312981" cy="351472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22" name="组合 421">
                <a:extLst>
                  <a:ext uri="{FF2B5EF4-FFF2-40B4-BE49-F238E27FC236}">
                    <a16:creationId xmlns="" xmlns:a16="http://schemas.microsoft.com/office/drawing/2014/main" id="{1C32512D-7E96-44C3-93A2-E7CF583551E7}"/>
                  </a:ext>
                </a:extLst>
              </p:cNvPr>
              <p:cNvGrpSpPr>
                <a:grpSpLocks/>
              </p:cNvGrpSpPr>
              <p:nvPr/>
            </p:nvGrpSpPr>
            <p:grpSpPr bwMode="auto">
              <a:xfrm>
                <a:off x="1167595" y="656269"/>
                <a:ext cx="3084535" cy="3065208"/>
                <a:chOff x="1167595" y="656269"/>
                <a:chExt cx="3084535" cy="3065208"/>
              </a:xfrm>
            </p:grpSpPr>
            <p:sp>
              <p:nvSpPr>
                <p:cNvPr id="423" name="椭圆 422">
                  <a:extLst>
                    <a:ext uri="{FF2B5EF4-FFF2-40B4-BE49-F238E27FC236}">
                      <a16:creationId xmlns="" xmlns:a16="http://schemas.microsoft.com/office/drawing/2014/main" id="{B831FFE3-63A6-440D-B424-4CE10DBE1500}"/>
                    </a:ext>
                  </a:extLst>
                </p:cNvPr>
                <p:cNvSpPr/>
                <p:nvPr/>
              </p:nvSpPr>
              <p:spPr>
                <a:xfrm>
                  <a:off x="1849242" y="1424364"/>
                  <a:ext cx="1814787" cy="1828667"/>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424" name="组合 126">
                  <a:extLst>
                    <a:ext uri="{FF2B5EF4-FFF2-40B4-BE49-F238E27FC236}">
                      <a16:creationId xmlns="" xmlns:a16="http://schemas.microsoft.com/office/drawing/2014/main" id="{7480A276-6863-470B-B595-52196521DBC3}"/>
                    </a:ext>
                  </a:extLst>
                </p:cNvPr>
                <p:cNvGrpSpPr>
                  <a:grpSpLocks/>
                </p:cNvGrpSpPr>
                <p:nvPr/>
              </p:nvGrpSpPr>
              <p:grpSpPr bwMode="auto">
                <a:xfrm>
                  <a:off x="1471763" y="905821"/>
                  <a:ext cx="2545098" cy="2726591"/>
                  <a:chOff x="5692632" y="2125830"/>
                  <a:chExt cx="2582391" cy="2767159"/>
                </a:xfrm>
              </p:grpSpPr>
              <p:sp>
                <p:nvSpPr>
                  <p:cNvPr id="487" name="任意多边形 72">
                    <a:extLst>
                      <a:ext uri="{FF2B5EF4-FFF2-40B4-BE49-F238E27FC236}">
                        <a16:creationId xmlns="" xmlns:a16="http://schemas.microsoft.com/office/drawing/2014/main" id="{EB201D5A-8985-48B8-9157-D0DD57496B66}"/>
                      </a:ext>
                    </a:extLst>
                  </p:cNvPr>
                  <p:cNvSpPr/>
                  <p:nvPr/>
                </p:nvSpPr>
                <p:spPr>
                  <a:xfrm>
                    <a:off x="6496702" y="3436621"/>
                    <a:ext cx="957605" cy="1456368"/>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8" name="任意多边形 73">
                    <a:extLst>
                      <a:ext uri="{FF2B5EF4-FFF2-40B4-BE49-F238E27FC236}">
                        <a16:creationId xmlns="" xmlns:a16="http://schemas.microsoft.com/office/drawing/2014/main" id="{51439555-0C69-49ED-86C9-C2D7953451E9}"/>
                      </a:ext>
                    </a:extLst>
                  </p:cNvPr>
                  <p:cNvSpPr/>
                  <p:nvPr/>
                </p:nvSpPr>
                <p:spPr>
                  <a:xfrm>
                    <a:off x="7025641" y="3413760"/>
                    <a:ext cx="1249382" cy="974406"/>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9" name="任意多边形 74">
                    <a:extLst>
                      <a:ext uri="{FF2B5EF4-FFF2-40B4-BE49-F238E27FC236}">
                        <a16:creationId xmlns="" xmlns:a16="http://schemas.microsoft.com/office/drawing/2014/main" id="{213F4900-D74F-4C5C-81A1-1F5655D66A09}"/>
                      </a:ext>
                    </a:extLst>
                  </p:cNvPr>
                  <p:cNvSpPr/>
                  <p:nvPr/>
                </p:nvSpPr>
                <p:spPr>
                  <a:xfrm>
                    <a:off x="7018020" y="2634826"/>
                    <a:ext cx="1243995" cy="846005"/>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0" name="任意多边形 75">
                    <a:extLst>
                      <a:ext uri="{FF2B5EF4-FFF2-40B4-BE49-F238E27FC236}">
                        <a16:creationId xmlns="" xmlns:a16="http://schemas.microsoft.com/office/drawing/2014/main" id="{12F8E347-9710-4068-B276-1A864C752240}"/>
                      </a:ext>
                    </a:extLst>
                  </p:cNvPr>
                  <p:cNvSpPr/>
                  <p:nvPr/>
                </p:nvSpPr>
                <p:spPr>
                  <a:xfrm>
                    <a:off x="6544115" y="2125693"/>
                    <a:ext cx="941307" cy="1249821"/>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1" name="任意多边形 76">
                    <a:extLst>
                      <a:ext uri="{FF2B5EF4-FFF2-40B4-BE49-F238E27FC236}">
                        <a16:creationId xmlns="" xmlns:a16="http://schemas.microsoft.com/office/drawing/2014/main" id="{DC001B21-EF40-4DB3-AA71-F44F59EB040A}"/>
                      </a:ext>
                    </a:extLst>
                  </p:cNvPr>
                  <p:cNvSpPr/>
                  <p:nvPr/>
                </p:nvSpPr>
                <p:spPr>
                  <a:xfrm>
                    <a:off x="5730249" y="2586153"/>
                    <a:ext cx="1248399" cy="840493"/>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92" name="任意多边形 77">
                    <a:extLst>
                      <a:ext uri="{FF2B5EF4-FFF2-40B4-BE49-F238E27FC236}">
                        <a16:creationId xmlns="" xmlns:a16="http://schemas.microsoft.com/office/drawing/2014/main" id="{89AD7E6E-2BAA-4FDC-AE92-01C17BE11F61}"/>
                      </a:ext>
                    </a:extLst>
                  </p:cNvPr>
                  <p:cNvSpPr/>
                  <p:nvPr/>
                </p:nvSpPr>
                <p:spPr>
                  <a:xfrm>
                    <a:off x="5692632" y="3436620"/>
                    <a:ext cx="1256806" cy="939096"/>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5" name="组合 122">
                  <a:extLst>
                    <a:ext uri="{FF2B5EF4-FFF2-40B4-BE49-F238E27FC236}">
                      <a16:creationId xmlns="" xmlns:a16="http://schemas.microsoft.com/office/drawing/2014/main" id="{D4C47526-8969-491B-A36E-DB36C40417A2}"/>
                    </a:ext>
                  </a:extLst>
                </p:cNvPr>
                <p:cNvGrpSpPr>
                  <a:grpSpLocks/>
                </p:cNvGrpSpPr>
                <p:nvPr/>
              </p:nvGrpSpPr>
              <p:grpSpPr bwMode="auto">
                <a:xfrm>
                  <a:off x="1238175" y="792388"/>
                  <a:ext cx="3013955" cy="2929089"/>
                  <a:chOff x="7642275" y="-3564091"/>
                  <a:chExt cx="5694363" cy="5534842"/>
                </a:xfrm>
              </p:grpSpPr>
              <p:grpSp>
                <p:nvGrpSpPr>
                  <p:cNvPr id="463" name="组合 108">
                    <a:extLst>
                      <a:ext uri="{FF2B5EF4-FFF2-40B4-BE49-F238E27FC236}">
                        <a16:creationId xmlns="" xmlns:a16="http://schemas.microsoft.com/office/drawing/2014/main" id="{506A870A-DD3A-4B52-B7B9-CAFA0BDD51A5}"/>
                      </a:ext>
                    </a:extLst>
                  </p:cNvPr>
                  <p:cNvGrpSpPr>
                    <a:grpSpLocks/>
                  </p:cNvGrpSpPr>
                  <p:nvPr/>
                </p:nvGrpSpPr>
                <p:grpSpPr bwMode="auto">
                  <a:xfrm>
                    <a:off x="10568038" y="-2241539"/>
                    <a:ext cx="2768600" cy="1414311"/>
                    <a:chOff x="7264400" y="2182977"/>
                    <a:chExt cx="2768600" cy="1414311"/>
                  </a:xfrm>
                </p:grpSpPr>
                <p:sp>
                  <p:nvSpPr>
                    <p:cNvPr id="485" name="任意多边形 70">
                      <a:extLst>
                        <a:ext uri="{FF2B5EF4-FFF2-40B4-BE49-F238E27FC236}">
                          <a16:creationId xmlns="" xmlns:a16="http://schemas.microsoft.com/office/drawing/2014/main" id="{A92CD3AE-8CCA-45CB-9EBA-B65F543811F8}"/>
                        </a:ext>
                      </a:extLst>
                    </p:cNvPr>
                    <p:cNvSpPr/>
                    <p:nvPr/>
                  </p:nvSpPr>
                  <p:spPr>
                    <a:xfrm>
                      <a:off x="7273757" y="2184038"/>
                      <a:ext cx="2759243" cy="1411450"/>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6" name="任意多边形 71">
                      <a:extLst>
                        <a:ext uri="{FF2B5EF4-FFF2-40B4-BE49-F238E27FC236}">
                          <a16:creationId xmlns="" xmlns:a16="http://schemas.microsoft.com/office/drawing/2014/main" id="{4F5EDB3A-6E34-4E48-813E-229145C63C2B}"/>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4" name="组合 109">
                    <a:extLst>
                      <a:ext uri="{FF2B5EF4-FFF2-40B4-BE49-F238E27FC236}">
                        <a16:creationId xmlns="" xmlns:a16="http://schemas.microsoft.com/office/drawing/2014/main" id="{46709340-992A-4D72-8ACD-0CEB5F21A65E}"/>
                      </a:ext>
                    </a:extLst>
                  </p:cNvPr>
                  <p:cNvGrpSpPr>
                    <a:grpSpLocks/>
                  </p:cNvGrpSpPr>
                  <p:nvPr/>
                </p:nvGrpSpPr>
                <p:grpSpPr bwMode="auto">
                  <a:xfrm>
                    <a:off x="10555338" y="-792316"/>
                    <a:ext cx="2717800" cy="1467621"/>
                    <a:chOff x="7251700" y="3632200"/>
                    <a:chExt cx="2717800" cy="1467621"/>
                  </a:xfrm>
                </p:grpSpPr>
                <p:sp>
                  <p:nvSpPr>
                    <p:cNvPr id="483" name="任意多边形 68">
                      <a:extLst>
                        <a:ext uri="{FF2B5EF4-FFF2-40B4-BE49-F238E27FC236}">
                          <a16:creationId xmlns="" xmlns:a16="http://schemas.microsoft.com/office/drawing/2014/main" id="{4B7810A6-FCC5-473C-B080-2A4B9378965B}"/>
                        </a:ext>
                      </a:extLst>
                    </p:cNvPr>
                    <p:cNvSpPr/>
                    <p:nvPr/>
                  </p:nvSpPr>
                  <p:spPr>
                    <a:xfrm>
                      <a:off x="7261482" y="3629854"/>
                      <a:ext cx="2710147" cy="1453180"/>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4" name="任意多边形 69">
                      <a:extLst>
                        <a:ext uri="{FF2B5EF4-FFF2-40B4-BE49-F238E27FC236}">
                          <a16:creationId xmlns="" xmlns:a16="http://schemas.microsoft.com/office/drawing/2014/main" id="{2FE88422-99EA-438F-A33F-2B59ACC6B1D2}"/>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5" name="组合 110">
                    <a:extLst>
                      <a:ext uri="{FF2B5EF4-FFF2-40B4-BE49-F238E27FC236}">
                        <a16:creationId xmlns="" xmlns:a16="http://schemas.microsoft.com/office/drawing/2014/main" id="{CA778184-B73A-4748-AB98-5BB2B3CD2715}"/>
                      </a:ext>
                    </a:extLst>
                  </p:cNvPr>
                  <p:cNvGrpSpPr>
                    <a:grpSpLocks/>
                  </p:cNvGrpSpPr>
                  <p:nvPr/>
                </p:nvGrpSpPr>
                <p:grpSpPr bwMode="auto">
                  <a:xfrm>
                    <a:off x="10471931" y="-792316"/>
                    <a:ext cx="1523446" cy="2743380"/>
                    <a:chOff x="7168293" y="3632200"/>
                    <a:chExt cx="1523446" cy="2743380"/>
                  </a:xfrm>
                </p:grpSpPr>
                <p:sp>
                  <p:nvSpPr>
                    <p:cNvPr id="481" name="任意多边形 66">
                      <a:extLst>
                        <a:ext uri="{FF2B5EF4-FFF2-40B4-BE49-F238E27FC236}">
                          <a16:creationId xmlns="" xmlns:a16="http://schemas.microsoft.com/office/drawing/2014/main" id="{7F60A64E-88BC-4A90-9C0E-3A437B4D6D38}"/>
                        </a:ext>
                      </a:extLst>
                    </p:cNvPr>
                    <p:cNvSpPr/>
                    <p:nvPr/>
                  </p:nvSpPr>
                  <p:spPr>
                    <a:xfrm>
                      <a:off x="7195201" y="3651947"/>
                      <a:ext cx="1497455" cy="2724715"/>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2" name="任意多边形 67">
                      <a:extLst>
                        <a:ext uri="{FF2B5EF4-FFF2-40B4-BE49-F238E27FC236}">
                          <a16:creationId xmlns="" xmlns:a16="http://schemas.microsoft.com/office/drawing/2014/main" id="{2B13D6F3-67D3-43FB-823C-6C85534D111C}"/>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6" name="组合 111">
                    <a:extLst>
                      <a:ext uri="{FF2B5EF4-FFF2-40B4-BE49-F238E27FC236}">
                        <a16:creationId xmlns="" xmlns:a16="http://schemas.microsoft.com/office/drawing/2014/main" id="{5EB4BEBE-68BC-40F3-8C55-6DAFB46EFF7C}"/>
                      </a:ext>
                    </a:extLst>
                  </p:cNvPr>
                  <p:cNvGrpSpPr>
                    <a:grpSpLocks/>
                  </p:cNvGrpSpPr>
                  <p:nvPr/>
                </p:nvGrpSpPr>
                <p:grpSpPr bwMode="auto">
                  <a:xfrm>
                    <a:off x="8882232" y="-789141"/>
                    <a:ext cx="1567560" cy="2759892"/>
                    <a:chOff x="5578594" y="3635375"/>
                    <a:chExt cx="1567560" cy="2759892"/>
                  </a:xfrm>
                </p:grpSpPr>
                <p:sp>
                  <p:nvSpPr>
                    <p:cNvPr id="479" name="任意多边形 64">
                      <a:extLst>
                        <a:ext uri="{FF2B5EF4-FFF2-40B4-BE49-F238E27FC236}">
                          <a16:creationId xmlns="" xmlns:a16="http://schemas.microsoft.com/office/drawing/2014/main" id="{D25CE806-34FA-45D0-9D37-8AEC4F5F52EE}"/>
                        </a:ext>
                      </a:extLst>
                    </p:cNvPr>
                    <p:cNvSpPr/>
                    <p:nvPr/>
                  </p:nvSpPr>
                  <p:spPr>
                    <a:xfrm>
                      <a:off x="5602007" y="3637220"/>
                      <a:ext cx="1544097" cy="2717350"/>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80" name="任意多边形 65">
                      <a:extLst>
                        <a:ext uri="{FF2B5EF4-FFF2-40B4-BE49-F238E27FC236}">
                          <a16:creationId xmlns="" xmlns:a16="http://schemas.microsoft.com/office/drawing/2014/main" id="{BFF5FE20-2A69-4FB4-A604-BC5ED076A652}"/>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7" name="组合 99">
                    <a:extLst>
                      <a:ext uri="{FF2B5EF4-FFF2-40B4-BE49-F238E27FC236}">
                        <a16:creationId xmlns="" xmlns:a16="http://schemas.microsoft.com/office/drawing/2014/main" id="{20F32E8C-3708-491A-974A-A36B9AFC6D79}"/>
                      </a:ext>
                    </a:extLst>
                  </p:cNvPr>
                  <p:cNvGrpSpPr>
                    <a:grpSpLocks/>
                  </p:cNvGrpSpPr>
                  <p:nvPr/>
                </p:nvGrpSpPr>
                <p:grpSpPr bwMode="auto">
                  <a:xfrm>
                    <a:off x="10504538" y="-3459330"/>
                    <a:ext cx="1556982" cy="2603514"/>
                    <a:chOff x="7200900" y="965186"/>
                    <a:chExt cx="1556982" cy="2603514"/>
                  </a:xfrm>
                </p:grpSpPr>
                <p:sp>
                  <p:nvSpPr>
                    <p:cNvPr id="477" name="任意多边形 62">
                      <a:extLst>
                        <a:ext uri="{FF2B5EF4-FFF2-40B4-BE49-F238E27FC236}">
                          <a16:creationId xmlns="" xmlns:a16="http://schemas.microsoft.com/office/drawing/2014/main" id="{EC0856AE-77F2-4E29-AB55-475B59F42A30}"/>
                        </a:ext>
                      </a:extLst>
                    </p:cNvPr>
                    <p:cNvSpPr/>
                    <p:nvPr/>
                  </p:nvSpPr>
                  <p:spPr>
                    <a:xfrm>
                      <a:off x="7212385" y="966508"/>
                      <a:ext cx="1544096" cy="2589706"/>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8" name="任意多边形 63">
                      <a:extLst>
                        <a:ext uri="{FF2B5EF4-FFF2-40B4-BE49-F238E27FC236}">
                          <a16:creationId xmlns="" xmlns:a16="http://schemas.microsoft.com/office/drawing/2014/main" id="{84BB7D67-A99B-4838-B433-A3EC3F792528}"/>
                        </a:ext>
                      </a:extLst>
                    </p:cNvPr>
                    <p:cNvSpPr/>
                    <p:nvPr/>
                  </p:nvSpPr>
                  <p:spPr>
                    <a:xfrm>
                      <a:off x="7200111" y="976327"/>
                      <a:ext cx="1544095" cy="259216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8" name="组合 98">
                    <a:extLst>
                      <a:ext uri="{FF2B5EF4-FFF2-40B4-BE49-F238E27FC236}">
                        <a16:creationId xmlns="" xmlns:a16="http://schemas.microsoft.com/office/drawing/2014/main" id="{9B70EB6A-F99F-4882-B083-7CBF12E21B3C}"/>
                      </a:ext>
                    </a:extLst>
                  </p:cNvPr>
                  <p:cNvGrpSpPr>
                    <a:grpSpLocks/>
                  </p:cNvGrpSpPr>
                  <p:nvPr/>
                </p:nvGrpSpPr>
                <p:grpSpPr bwMode="auto">
                  <a:xfrm>
                    <a:off x="9007760" y="-3564091"/>
                    <a:ext cx="1499035" cy="2673350"/>
                    <a:chOff x="5704122" y="860425"/>
                    <a:chExt cx="1499035" cy="2673350"/>
                  </a:xfrm>
                </p:grpSpPr>
                <p:sp>
                  <p:nvSpPr>
                    <p:cNvPr id="475" name="任意多边形 60">
                      <a:extLst>
                        <a:ext uri="{FF2B5EF4-FFF2-40B4-BE49-F238E27FC236}">
                          <a16:creationId xmlns="" xmlns:a16="http://schemas.microsoft.com/office/drawing/2014/main" id="{9B18149D-3771-483D-94EC-216D58DFC059}"/>
                        </a:ext>
                      </a:extLst>
                    </p:cNvPr>
                    <p:cNvSpPr/>
                    <p:nvPr/>
                  </p:nvSpPr>
                  <p:spPr>
                    <a:xfrm>
                      <a:off x="5712477" y="858501"/>
                      <a:ext cx="1487635" cy="2658438"/>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6" name="任意多边形 61">
                      <a:extLst>
                        <a:ext uri="{FF2B5EF4-FFF2-40B4-BE49-F238E27FC236}">
                          <a16:creationId xmlns="" xmlns:a16="http://schemas.microsoft.com/office/drawing/2014/main" id="{DAC76F31-73F1-4FD5-85D5-6B06F32FDB36}"/>
                        </a:ext>
                      </a:extLst>
                    </p:cNvPr>
                    <p:cNvSpPr/>
                    <p:nvPr/>
                  </p:nvSpPr>
                  <p:spPr>
                    <a:xfrm>
                      <a:off x="5702658" y="873230"/>
                      <a:ext cx="1482726" cy="2660893"/>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69" name="组合 113">
                    <a:extLst>
                      <a:ext uri="{FF2B5EF4-FFF2-40B4-BE49-F238E27FC236}">
                        <a16:creationId xmlns="" xmlns:a16="http://schemas.microsoft.com/office/drawing/2014/main" id="{3E8E5664-1B48-438E-B128-DA34450B78DE}"/>
                      </a:ext>
                    </a:extLst>
                  </p:cNvPr>
                  <p:cNvGrpSpPr>
                    <a:grpSpLocks/>
                  </p:cNvGrpSpPr>
                  <p:nvPr/>
                </p:nvGrpSpPr>
                <p:grpSpPr bwMode="auto">
                  <a:xfrm>
                    <a:off x="7685138" y="-2293489"/>
                    <a:ext cx="2743200" cy="1482122"/>
                    <a:chOff x="4381500" y="2131027"/>
                    <a:chExt cx="2743200" cy="1482122"/>
                  </a:xfrm>
                </p:grpSpPr>
                <p:sp>
                  <p:nvSpPr>
                    <p:cNvPr id="473" name="任意多边形 58">
                      <a:extLst>
                        <a:ext uri="{FF2B5EF4-FFF2-40B4-BE49-F238E27FC236}">
                          <a16:creationId xmlns="" xmlns:a16="http://schemas.microsoft.com/office/drawing/2014/main" id="{399F3AA4-F571-4F1C-99F7-D6A4861E9481}"/>
                        </a:ext>
                      </a:extLst>
                    </p:cNvPr>
                    <p:cNvSpPr/>
                    <p:nvPr/>
                  </p:nvSpPr>
                  <p:spPr>
                    <a:xfrm>
                      <a:off x="4379496" y="2134944"/>
                      <a:ext cx="2744514" cy="1480181"/>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4" name="任意多边形 59">
                      <a:extLst>
                        <a:ext uri="{FF2B5EF4-FFF2-40B4-BE49-F238E27FC236}">
                          <a16:creationId xmlns="" xmlns:a16="http://schemas.microsoft.com/office/drawing/2014/main" id="{08218EC8-BCB6-4FEE-BD8B-C37857471AD2}"/>
                        </a:ext>
                      </a:extLst>
                    </p:cNvPr>
                    <p:cNvSpPr/>
                    <p:nvPr/>
                  </p:nvSpPr>
                  <p:spPr>
                    <a:xfrm>
                      <a:off x="4379496" y="2132488"/>
                      <a:ext cx="2744514" cy="1482637"/>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70" name="组合 112">
                    <a:extLst>
                      <a:ext uri="{FF2B5EF4-FFF2-40B4-BE49-F238E27FC236}">
                        <a16:creationId xmlns="" xmlns:a16="http://schemas.microsoft.com/office/drawing/2014/main" id="{7AAD879F-3B48-4445-8D19-8265A80DB0BD}"/>
                      </a:ext>
                    </a:extLst>
                  </p:cNvPr>
                  <p:cNvGrpSpPr>
                    <a:grpSpLocks/>
                  </p:cNvGrpSpPr>
                  <p:nvPr/>
                </p:nvGrpSpPr>
                <p:grpSpPr bwMode="auto">
                  <a:xfrm>
                    <a:off x="7642275" y="-801840"/>
                    <a:ext cx="2773363" cy="1440922"/>
                    <a:chOff x="4338637" y="3622676"/>
                    <a:chExt cx="2773363" cy="1440922"/>
                  </a:xfrm>
                </p:grpSpPr>
                <p:sp>
                  <p:nvSpPr>
                    <p:cNvPr id="471" name="任意多边形 56">
                      <a:extLst>
                        <a:ext uri="{FF2B5EF4-FFF2-40B4-BE49-F238E27FC236}">
                          <a16:creationId xmlns="" xmlns:a16="http://schemas.microsoft.com/office/drawing/2014/main" id="{373794F1-E6B3-426E-8F6C-72EE55A4A7FF}"/>
                        </a:ext>
                      </a:extLst>
                    </p:cNvPr>
                    <p:cNvSpPr/>
                    <p:nvPr/>
                  </p:nvSpPr>
                  <p:spPr>
                    <a:xfrm>
                      <a:off x="4335309" y="3622492"/>
                      <a:ext cx="2776428" cy="1433543"/>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2" name="任意多边形 57">
                      <a:extLst>
                        <a:ext uri="{FF2B5EF4-FFF2-40B4-BE49-F238E27FC236}">
                          <a16:creationId xmlns="" xmlns:a16="http://schemas.microsoft.com/office/drawing/2014/main" id="{2A6BFD9F-33F1-44E1-AC45-5357D34BF134}"/>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26" name="组合 121">
                  <a:extLst>
                    <a:ext uri="{FF2B5EF4-FFF2-40B4-BE49-F238E27FC236}">
                      <a16:creationId xmlns="" xmlns:a16="http://schemas.microsoft.com/office/drawing/2014/main" id="{8E3F2839-146D-43BD-9AC7-EF9BFF417B99}"/>
                    </a:ext>
                  </a:extLst>
                </p:cNvPr>
                <p:cNvGrpSpPr>
                  <a:grpSpLocks/>
                </p:cNvGrpSpPr>
                <p:nvPr/>
              </p:nvGrpSpPr>
              <p:grpSpPr bwMode="auto">
                <a:xfrm>
                  <a:off x="1167595" y="656269"/>
                  <a:ext cx="2724071" cy="2669454"/>
                  <a:chOff x="13371766" y="-2490898"/>
                  <a:chExt cx="5146323" cy="5043698"/>
                </a:xfrm>
              </p:grpSpPr>
              <p:grpSp>
                <p:nvGrpSpPr>
                  <p:cNvPr id="427" name="组合 84">
                    <a:extLst>
                      <a:ext uri="{FF2B5EF4-FFF2-40B4-BE49-F238E27FC236}">
                        <a16:creationId xmlns="" xmlns:a16="http://schemas.microsoft.com/office/drawing/2014/main" id="{3C633A9C-A1AD-4244-A5DF-0DB84BA82A89}"/>
                      </a:ext>
                    </a:extLst>
                  </p:cNvPr>
                  <p:cNvGrpSpPr>
                    <a:grpSpLocks/>
                  </p:cNvGrpSpPr>
                  <p:nvPr/>
                </p:nvGrpSpPr>
                <p:grpSpPr bwMode="auto">
                  <a:xfrm>
                    <a:off x="14041858" y="-2490898"/>
                    <a:ext cx="4476231" cy="4896641"/>
                    <a:chOff x="-131440" y="1532255"/>
                    <a:chExt cx="2379817" cy="2603331"/>
                  </a:xfrm>
                </p:grpSpPr>
                <p:grpSp>
                  <p:nvGrpSpPr>
                    <p:cNvPr id="445" name="组合 69">
                      <a:extLst>
                        <a:ext uri="{FF2B5EF4-FFF2-40B4-BE49-F238E27FC236}">
                          <a16:creationId xmlns="" xmlns:a16="http://schemas.microsoft.com/office/drawing/2014/main" id="{78ADCAD4-1639-4D9E-B39F-E861CA109A92}"/>
                        </a:ext>
                      </a:extLst>
                    </p:cNvPr>
                    <p:cNvGrpSpPr>
                      <a:grpSpLocks/>
                    </p:cNvGrpSpPr>
                    <p:nvPr/>
                  </p:nvGrpSpPr>
                  <p:grpSpPr bwMode="auto">
                    <a:xfrm>
                      <a:off x="1063163" y="2072415"/>
                      <a:ext cx="1179452" cy="1050341"/>
                      <a:chOff x="2682875" y="2154503"/>
                      <a:chExt cx="1179452" cy="1050341"/>
                    </a:xfrm>
                  </p:grpSpPr>
                  <p:sp>
                    <p:nvSpPr>
                      <p:cNvPr id="461" name="任意多边形 46">
                        <a:extLst>
                          <a:ext uri="{FF2B5EF4-FFF2-40B4-BE49-F238E27FC236}">
                            <a16:creationId xmlns="" xmlns:a16="http://schemas.microsoft.com/office/drawing/2014/main" id="{02FA2AE6-E11D-4388-8898-17E9E4B8E04D}"/>
                          </a:ext>
                        </a:extLst>
                      </p:cNvPr>
                      <p:cNvSpPr/>
                      <p:nvPr/>
                    </p:nvSpPr>
                    <p:spPr>
                      <a:xfrm>
                        <a:off x="2694105" y="2154579"/>
                        <a:ext cx="1170625" cy="1041325"/>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2" name="任意多边形 47">
                        <a:extLst>
                          <a:ext uri="{FF2B5EF4-FFF2-40B4-BE49-F238E27FC236}">
                            <a16:creationId xmlns="" xmlns:a16="http://schemas.microsoft.com/office/drawing/2014/main" id="{65EA59B9-3D25-4D60-A11F-BC70F20FC901}"/>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6" name="组合 80">
                      <a:extLst>
                        <a:ext uri="{FF2B5EF4-FFF2-40B4-BE49-F238E27FC236}">
                          <a16:creationId xmlns="" xmlns:a16="http://schemas.microsoft.com/office/drawing/2014/main" id="{803F53C7-F6E7-44E2-B1F5-0CEE02C6EBB2}"/>
                        </a:ext>
                      </a:extLst>
                    </p:cNvPr>
                    <p:cNvGrpSpPr>
                      <a:grpSpLocks/>
                    </p:cNvGrpSpPr>
                    <p:nvPr/>
                  </p:nvGrpSpPr>
                  <p:grpSpPr bwMode="auto">
                    <a:xfrm>
                      <a:off x="1078707" y="2993336"/>
                      <a:ext cx="1169670" cy="723690"/>
                      <a:chOff x="2895600" y="3487261"/>
                      <a:chExt cx="1169670" cy="723690"/>
                    </a:xfrm>
                  </p:grpSpPr>
                  <p:sp>
                    <p:nvSpPr>
                      <p:cNvPr id="459" name="任意多边形 44">
                        <a:extLst>
                          <a:ext uri="{FF2B5EF4-FFF2-40B4-BE49-F238E27FC236}">
                            <a16:creationId xmlns="" xmlns:a16="http://schemas.microsoft.com/office/drawing/2014/main" id="{425B07C6-FDC0-4C33-B936-3DE886B409B1}"/>
                          </a:ext>
                        </a:extLst>
                      </p:cNvPr>
                      <p:cNvSpPr/>
                      <p:nvPr/>
                    </p:nvSpPr>
                    <p:spPr>
                      <a:xfrm>
                        <a:off x="2903032" y="3487688"/>
                        <a:ext cx="1164099" cy="720315"/>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60" name="任意多边形 45">
                        <a:extLst>
                          <a:ext uri="{FF2B5EF4-FFF2-40B4-BE49-F238E27FC236}">
                            <a16:creationId xmlns="" xmlns:a16="http://schemas.microsoft.com/office/drawing/2014/main" id="{A8CA62AB-7340-42A8-BB44-31AC08C24F36}"/>
                          </a:ext>
                        </a:extLst>
                      </p:cNvPr>
                      <p:cNvSpPr/>
                      <p:nvPr/>
                    </p:nvSpPr>
                    <p:spPr>
                      <a:xfrm>
                        <a:off x="2896506" y="3492907"/>
                        <a:ext cx="1162794" cy="719010"/>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7" name="组合 82">
                      <a:extLst>
                        <a:ext uri="{FF2B5EF4-FFF2-40B4-BE49-F238E27FC236}">
                          <a16:creationId xmlns="" xmlns:a16="http://schemas.microsoft.com/office/drawing/2014/main" id="{A5967C00-9C45-496F-B99E-27FCC21FD0F7}"/>
                        </a:ext>
                      </a:extLst>
                    </p:cNvPr>
                    <p:cNvGrpSpPr>
                      <a:grpSpLocks/>
                    </p:cNvGrpSpPr>
                    <p:nvPr/>
                  </p:nvGrpSpPr>
                  <p:grpSpPr bwMode="auto">
                    <a:xfrm>
                      <a:off x="618349" y="3122458"/>
                      <a:ext cx="850535" cy="1013128"/>
                      <a:chOff x="4720449" y="4163858"/>
                      <a:chExt cx="850535" cy="1013128"/>
                    </a:xfrm>
                  </p:grpSpPr>
                  <p:sp>
                    <p:nvSpPr>
                      <p:cNvPr id="457" name="任意多边形 42" hidden="1">
                        <a:extLst>
                          <a:ext uri="{FF2B5EF4-FFF2-40B4-BE49-F238E27FC236}">
                            <a16:creationId xmlns="" xmlns:a16="http://schemas.microsoft.com/office/drawing/2014/main" id="{DDE6F348-C5D1-4341-956A-344EE1C6D7AE}"/>
                          </a:ext>
                        </a:extLst>
                      </p:cNvPr>
                      <p:cNvSpPr/>
                      <p:nvPr/>
                    </p:nvSpPr>
                    <p:spPr>
                      <a:xfrm>
                        <a:off x="4721033" y="4164350"/>
                        <a:ext cx="852193" cy="1013921"/>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8" name="任意多边形 43">
                        <a:extLst>
                          <a:ext uri="{FF2B5EF4-FFF2-40B4-BE49-F238E27FC236}">
                            <a16:creationId xmlns="" xmlns:a16="http://schemas.microsoft.com/office/drawing/2014/main" id="{F6F5045D-B7B9-4EE0-B210-CB6A37F1BE2E}"/>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8" name="组合 76">
                      <a:extLst>
                        <a:ext uri="{FF2B5EF4-FFF2-40B4-BE49-F238E27FC236}">
                          <a16:creationId xmlns="" xmlns:a16="http://schemas.microsoft.com/office/drawing/2014/main" id="{AF4391AA-F980-41A6-8F24-8E7E1B5E6D1B}"/>
                        </a:ext>
                      </a:extLst>
                    </p:cNvPr>
                    <p:cNvGrpSpPr>
                      <a:grpSpLocks/>
                    </p:cNvGrpSpPr>
                    <p:nvPr/>
                  </p:nvGrpSpPr>
                  <p:grpSpPr bwMode="auto">
                    <a:xfrm>
                      <a:off x="-131440" y="2075280"/>
                      <a:ext cx="1172106" cy="1056965"/>
                      <a:chOff x="-1553840" y="2119273"/>
                      <a:chExt cx="1172106" cy="1056965"/>
                    </a:xfrm>
                  </p:grpSpPr>
                  <p:sp>
                    <p:nvSpPr>
                      <p:cNvPr id="455" name="Freeform 75_1" hidden="1">
                        <a:extLst>
                          <a:ext uri="{FF2B5EF4-FFF2-40B4-BE49-F238E27FC236}">
                            <a16:creationId xmlns="" xmlns:a16="http://schemas.microsoft.com/office/drawing/2014/main" id="{33C767DD-F7C5-4896-BC6D-CC4A5FDA1645}"/>
                          </a:ext>
                        </a:extLst>
                      </p:cNvPr>
                      <p:cNvSpPr/>
                      <p:nvPr/>
                    </p:nvSpPr>
                    <p:spPr>
                      <a:xfrm>
                        <a:off x="-1544731" y="2125618"/>
                        <a:ext cx="1161489" cy="1047849"/>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6" name="任意多边形 41">
                        <a:extLst>
                          <a:ext uri="{FF2B5EF4-FFF2-40B4-BE49-F238E27FC236}">
                            <a16:creationId xmlns="" xmlns:a16="http://schemas.microsoft.com/office/drawing/2014/main" id="{DF56BE1A-01C6-4ABD-9D14-515F5853C8C6}"/>
                          </a:ext>
                        </a:extLst>
                      </p:cNvPr>
                      <p:cNvSpPr/>
                      <p:nvPr/>
                    </p:nvSpPr>
                    <p:spPr>
                      <a:xfrm>
                        <a:off x="-1553840"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49" name="组合 77">
                      <a:extLst>
                        <a:ext uri="{FF2B5EF4-FFF2-40B4-BE49-F238E27FC236}">
                          <a16:creationId xmlns="" xmlns:a16="http://schemas.microsoft.com/office/drawing/2014/main" id="{9319837F-2761-4C52-8498-2EC6B4B6DF55}"/>
                        </a:ext>
                      </a:extLst>
                    </p:cNvPr>
                    <p:cNvGrpSpPr>
                      <a:grpSpLocks/>
                    </p:cNvGrpSpPr>
                    <p:nvPr/>
                  </p:nvGrpSpPr>
                  <p:grpSpPr bwMode="auto">
                    <a:xfrm>
                      <a:off x="-117221" y="2989912"/>
                      <a:ext cx="1172257" cy="735498"/>
                      <a:chOff x="227370" y="4232048"/>
                      <a:chExt cx="1172257" cy="735498"/>
                    </a:xfrm>
                  </p:grpSpPr>
                  <p:sp>
                    <p:nvSpPr>
                      <p:cNvPr id="453" name="任意多边形 38">
                        <a:extLst>
                          <a:ext uri="{FF2B5EF4-FFF2-40B4-BE49-F238E27FC236}">
                            <a16:creationId xmlns="" xmlns:a16="http://schemas.microsoft.com/office/drawing/2014/main" id="{2400F6E8-9E5F-4BF8-80F5-77022F836763}"/>
                          </a:ext>
                        </a:extLst>
                      </p:cNvPr>
                      <p:cNvSpPr/>
                      <p:nvPr/>
                    </p:nvSpPr>
                    <p:spPr>
                      <a:xfrm>
                        <a:off x="245751" y="4238509"/>
                        <a:ext cx="1153658" cy="722925"/>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4" name="任意多边形 39">
                        <a:extLst>
                          <a:ext uri="{FF2B5EF4-FFF2-40B4-BE49-F238E27FC236}">
                            <a16:creationId xmlns="" xmlns:a16="http://schemas.microsoft.com/office/drawing/2014/main" id="{90BDB759-6CAC-43FD-B196-9BDF9F12ED39}"/>
                          </a:ext>
                        </a:extLst>
                      </p:cNvPr>
                      <p:cNvSpPr/>
                      <p:nvPr/>
                    </p:nvSpPr>
                    <p:spPr>
                      <a:xfrm>
                        <a:off x="227480" y="4233289"/>
                        <a:ext cx="1169319" cy="734669"/>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0" name="组合 68">
                      <a:extLst>
                        <a:ext uri="{FF2B5EF4-FFF2-40B4-BE49-F238E27FC236}">
                          <a16:creationId xmlns="" xmlns:a16="http://schemas.microsoft.com/office/drawing/2014/main" id="{7B52C689-D1DD-414B-9BBF-843223C741DA}"/>
                        </a:ext>
                      </a:extLst>
                    </p:cNvPr>
                    <p:cNvGrpSpPr>
                      <a:grpSpLocks/>
                    </p:cNvGrpSpPr>
                    <p:nvPr/>
                  </p:nvGrpSpPr>
                  <p:grpSpPr bwMode="auto">
                    <a:xfrm>
                      <a:off x="653667" y="1532255"/>
                      <a:ext cx="856733" cy="1585595"/>
                      <a:chOff x="2911092" y="1154430"/>
                      <a:chExt cx="856733" cy="1585595"/>
                    </a:xfrm>
                  </p:grpSpPr>
                  <p:sp>
                    <p:nvSpPr>
                      <p:cNvPr id="451" name="任意多边形 36">
                        <a:extLst>
                          <a:ext uri="{FF2B5EF4-FFF2-40B4-BE49-F238E27FC236}">
                            <a16:creationId xmlns="" xmlns:a16="http://schemas.microsoft.com/office/drawing/2014/main" id="{C062D912-9384-4678-95FC-51E99B79E6FF}"/>
                          </a:ext>
                        </a:extLst>
                      </p:cNvPr>
                      <p:cNvSpPr/>
                      <p:nvPr/>
                    </p:nvSpPr>
                    <p:spPr>
                      <a:xfrm>
                        <a:off x="2920730" y="1154430"/>
                        <a:ext cx="846973" cy="158547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52" name="任意多边形 37">
                        <a:extLst>
                          <a:ext uri="{FF2B5EF4-FFF2-40B4-BE49-F238E27FC236}">
                            <a16:creationId xmlns="" xmlns:a16="http://schemas.microsoft.com/office/drawing/2014/main" id="{9826E01A-BDFD-43F4-BA4B-77731DF8409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nvGrpSpPr>
                  <p:cNvPr id="428" name="组合 64">
                    <a:extLst>
                      <a:ext uri="{FF2B5EF4-FFF2-40B4-BE49-F238E27FC236}">
                        <a16:creationId xmlns="" xmlns:a16="http://schemas.microsoft.com/office/drawing/2014/main" id="{7408D51E-D6C9-439A-A4F0-7A569EA4BA77}"/>
                      </a:ext>
                    </a:extLst>
                  </p:cNvPr>
                  <p:cNvGrpSpPr>
                    <a:grpSpLocks/>
                  </p:cNvGrpSpPr>
                  <p:nvPr/>
                </p:nvGrpSpPr>
                <p:grpSpPr bwMode="auto">
                  <a:xfrm>
                    <a:off x="13371766" y="-568256"/>
                    <a:ext cx="3969643" cy="3121056"/>
                    <a:chOff x="-104553" y="2352286"/>
                    <a:chExt cx="3969643" cy="3121056"/>
                  </a:xfrm>
                </p:grpSpPr>
                <p:sp>
                  <p:nvSpPr>
                    <p:cNvPr id="443" name="椭圆 442">
                      <a:extLst>
                        <a:ext uri="{FF2B5EF4-FFF2-40B4-BE49-F238E27FC236}">
                          <a16:creationId xmlns="" xmlns:a16="http://schemas.microsoft.com/office/drawing/2014/main" id="{ED2E86C9-41A6-4CDE-B2AF-45E911E99FC1}"/>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4" name="椭圆 443">
                      <a:extLst>
                        <a:ext uri="{FF2B5EF4-FFF2-40B4-BE49-F238E27FC236}">
                          <a16:creationId xmlns="" xmlns:a16="http://schemas.microsoft.com/office/drawing/2014/main" id="{657C6091-FA72-49A3-BB7B-F112CFBFC50D}"/>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29" name="组合 40">
                    <a:extLst>
                      <a:ext uri="{FF2B5EF4-FFF2-40B4-BE49-F238E27FC236}">
                        <a16:creationId xmlns="" xmlns:a16="http://schemas.microsoft.com/office/drawing/2014/main" id="{AADA97D4-E934-41FF-B23C-44091FA74C53}"/>
                      </a:ext>
                    </a:extLst>
                  </p:cNvPr>
                  <p:cNvGrpSpPr>
                    <a:grpSpLocks/>
                  </p:cNvGrpSpPr>
                  <p:nvPr/>
                </p:nvGrpSpPr>
                <p:grpSpPr bwMode="auto">
                  <a:xfrm>
                    <a:off x="15232572" y="-1047421"/>
                    <a:ext cx="2124490" cy="2153566"/>
                    <a:chOff x="3971510" y="869821"/>
                    <a:chExt cx="2124490" cy="2153566"/>
                  </a:xfrm>
                </p:grpSpPr>
                <p:grpSp>
                  <p:nvGrpSpPr>
                    <p:cNvPr id="430" name="组合 19">
                      <a:extLst>
                        <a:ext uri="{FF2B5EF4-FFF2-40B4-BE49-F238E27FC236}">
                          <a16:creationId xmlns="" xmlns:a16="http://schemas.microsoft.com/office/drawing/2014/main" id="{1A4D0FF6-AA38-4E33-988A-0531CBBF57C5}"/>
                        </a:ext>
                      </a:extLst>
                    </p:cNvPr>
                    <p:cNvGrpSpPr>
                      <a:grpSpLocks/>
                    </p:cNvGrpSpPr>
                    <p:nvPr/>
                  </p:nvGrpSpPr>
                  <p:grpSpPr bwMode="auto">
                    <a:xfrm>
                      <a:off x="5052827" y="904964"/>
                      <a:ext cx="1043173" cy="1547336"/>
                      <a:chOff x="8202642" y="1331438"/>
                      <a:chExt cx="1043173" cy="1547336"/>
                    </a:xfrm>
                  </p:grpSpPr>
                  <p:sp>
                    <p:nvSpPr>
                      <p:cNvPr id="441" name="任意多边形 26">
                        <a:extLst>
                          <a:ext uri="{FF2B5EF4-FFF2-40B4-BE49-F238E27FC236}">
                            <a16:creationId xmlns="" xmlns:a16="http://schemas.microsoft.com/office/drawing/2014/main" id="{12C65C83-F886-4FC0-82B5-51C4F781970B}"/>
                          </a:ext>
                        </a:extLst>
                      </p:cNvPr>
                      <p:cNvSpPr/>
                      <p:nvPr/>
                    </p:nvSpPr>
                    <p:spPr>
                      <a:xfrm>
                        <a:off x="8215862" y="1330390"/>
                        <a:ext cx="1033418"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2" name="任意多边形 27">
                        <a:extLst>
                          <a:ext uri="{FF2B5EF4-FFF2-40B4-BE49-F238E27FC236}">
                            <a16:creationId xmlns="" xmlns:a16="http://schemas.microsoft.com/office/drawing/2014/main" id="{49C0E7EE-75C1-4C21-AFCC-A7617A88BF2E}"/>
                          </a:ext>
                        </a:extLst>
                      </p:cNvPr>
                      <p:cNvSpPr/>
                      <p:nvPr/>
                    </p:nvSpPr>
                    <p:spPr>
                      <a:xfrm>
                        <a:off x="8203588" y="1342661"/>
                        <a:ext cx="1030964" cy="1536478"/>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1" name="组合 39">
                      <a:extLst>
                        <a:ext uri="{FF2B5EF4-FFF2-40B4-BE49-F238E27FC236}">
                          <a16:creationId xmlns="" xmlns:a16="http://schemas.microsoft.com/office/drawing/2014/main" id="{4F58C96C-FA6A-48BA-8D7A-16B5416C0ADC}"/>
                        </a:ext>
                      </a:extLst>
                    </p:cNvPr>
                    <p:cNvGrpSpPr>
                      <a:grpSpLocks/>
                    </p:cNvGrpSpPr>
                    <p:nvPr/>
                  </p:nvGrpSpPr>
                  <p:grpSpPr bwMode="auto">
                    <a:xfrm>
                      <a:off x="4018410" y="869821"/>
                      <a:ext cx="1074500" cy="1569143"/>
                      <a:chOff x="4018410" y="869821"/>
                      <a:chExt cx="1074500" cy="1569143"/>
                    </a:xfrm>
                  </p:grpSpPr>
                  <p:sp>
                    <p:nvSpPr>
                      <p:cNvPr id="439" name="任意多边形 24">
                        <a:extLst>
                          <a:ext uri="{FF2B5EF4-FFF2-40B4-BE49-F238E27FC236}">
                            <a16:creationId xmlns="" xmlns:a16="http://schemas.microsoft.com/office/drawing/2014/main" id="{A5D76F12-2F3C-444C-A51F-7DA69DE2CF8B}"/>
                          </a:ext>
                        </a:extLst>
                      </p:cNvPr>
                      <p:cNvSpPr/>
                      <p:nvPr/>
                    </p:nvSpPr>
                    <p:spPr>
                      <a:xfrm>
                        <a:off x="4032629" y="869554"/>
                        <a:ext cx="1060420" cy="156347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0" name="任意多边形 25">
                        <a:extLst>
                          <a:ext uri="{FF2B5EF4-FFF2-40B4-BE49-F238E27FC236}">
                            <a16:creationId xmlns="" xmlns:a16="http://schemas.microsoft.com/office/drawing/2014/main" id="{5CBA9150-D2F6-49CE-8D12-D12DC449900E}"/>
                          </a:ext>
                        </a:extLst>
                      </p:cNvPr>
                      <p:cNvSpPr/>
                      <p:nvPr/>
                    </p:nvSpPr>
                    <p:spPr>
                      <a:xfrm>
                        <a:off x="4020357" y="876916"/>
                        <a:ext cx="1055510" cy="1563478"/>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2" name="组合 23">
                      <a:extLst>
                        <a:ext uri="{FF2B5EF4-FFF2-40B4-BE49-F238E27FC236}">
                          <a16:creationId xmlns="" xmlns:a16="http://schemas.microsoft.com/office/drawing/2014/main" id="{5154C0D2-4DF0-49D4-BC7C-8F701673A12E}"/>
                        </a:ext>
                      </a:extLst>
                    </p:cNvPr>
                    <p:cNvGrpSpPr>
                      <a:grpSpLocks/>
                    </p:cNvGrpSpPr>
                    <p:nvPr/>
                  </p:nvGrpSpPr>
                  <p:grpSpPr bwMode="auto">
                    <a:xfrm>
                      <a:off x="5048035" y="2175212"/>
                      <a:ext cx="1018726" cy="829528"/>
                      <a:chOff x="7348022" y="2790825"/>
                      <a:chExt cx="1018726" cy="829528"/>
                    </a:xfrm>
                  </p:grpSpPr>
                  <p:sp>
                    <p:nvSpPr>
                      <p:cNvPr id="437" name="任意多边形 22" hidden="1">
                        <a:extLst>
                          <a:ext uri="{FF2B5EF4-FFF2-40B4-BE49-F238E27FC236}">
                            <a16:creationId xmlns="" xmlns:a16="http://schemas.microsoft.com/office/drawing/2014/main" id="{D5E90348-675E-459D-A3F9-63EDE520F353}"/>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8" name="任意多边形 23">
                        <a:extLst>
                          <a:ext uri="{FF2B5EF4-FFF2-40B4-BE49-F238E27FC236}">
                            <a16:creationId xmlns="" xmlns:a16="http://schemas.microsoft.com/office/drawing/2014/main" id="{10698CFC-D8AF-40AF-962A-F82D5BC67D68}"/>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33" name="组合 33">
                      <a:extLst>
                        <a:ext uri="{FF2B5EF4-FFF2-40B4-BE49-F238E27FC236}">
                          <a16:creationId xmlns="" xmlns:a16="http://schemas.microsoft.com/office/drawing/2014/main" id="{9FFDF02E-CAE2-4965-BBAF-70755089ECBC}"/>
                        </a:ext>
                      </a:extLst>
                    </p:cNvPr>
                    <p:cNvGrpSpPr>
                      <a:grpSpLocks/>
                    </p:cNvGrpSpPr>
                    <p:nvPr/>
                  </p:nvGrpSpPr>
                  <p:grpSpPr bwMode="auto">
                    <a:xfrm>
                      <a:off x="3971510" y="2141238"/>
                      <a:ext cx="1066735" cy="882149"/>
                      <a:chOff x="8334175" y="1062762"/>
                      <a:chExt cx="1066735" cy="882149"/>
                    </a:xfrm>
                  </p:grpSpPr>
                  <p:sp>
                    <p:nvSpPr>
                      <p:cNvPr id="434" name="任意多边形 19">
                        <a:extLst>
                          <a:ext uri="{FF2B5EF4-FFF2-40B4-BE49-F238E27FC236}">
                            <a16:creationId xmlns="" xmlns:a16="http://schemas.microsoft.com/office/drawing/2014/main" id="{1692619A-C029-49FB-A159-1B4D60E69CF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5" name="任意多边形 20">
                        <a:extLst>
                          <a:ext uri="{FF2B5EF4-FFF2-40B4-BE49-F238E27FC236}">
                            <a16:creationId xmlns="" xmlns:a16="http://schemas.microsoft.com/office/drawing/2014/main" id="{9685260F-DDBC-46EF-99A2-33F6D30B73E9}"/>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36" name="任意多边形 21">
                        <a:extLst>
                          <a:ext uri="{FF2B5EF4-FFF2-40B4-BE49-F238E27FC236}">
                            <a16:creationId xmlns="" xmlns:a16="http://schemas.microsoft.com/office/drawing/2014/main" id="{F12470CB-5FBA-4386-8D05-77270EED6231}"/>
                          </a:ext>
                        </a:extLst>
                      </p:cNvPr>
                      <p:cNvSpPr/>
                      <p:nvPr/>
                    </p:nvSpPr>
                    <p:spPr>
                      <a:xfrm>
                        <a:off x="8368293" y="1062476"/>
                        <a:ext cx="1033418" cy="841871"/>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grpSp>
          </p:grpSp>
        </p:grpSp>
        <p:sp>
          <p:nvSpPr>
            <p:cNvPr id="420" name="矩形 419">
              <a:extLst>
                <a:ext uri="{FF2B5EF4-FFF2-40B4-BE49-F238E27FC236}">
                  <a16:creationId xmlns="" xmlns:a16="http://schemas.microsoft.com/office/drawing/2014/main" id="{5ACD94DC-A5B4-4A04-8974-F20F89C5050F}"/>
                </a:ext>
              </a:extLst>
            </p:cNvPr>
            <p:cNvSpPr/>
            <p:nvPr/>
          </p:nvSpPr>
          <p:spPr>
            <a:xfrm>
              <a:off x="4005943" y="1714500"/>
              <a:ext cx="4033157" cy="403315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pic>
        <p:nvPicPr>
          <p:cNvPr id="493" name="图片 492">
            <a:extLst>
              <a:ext uri="{FF2B5EF4-FFF2-40B4-BE49-F238E27FC236}">
                <a16:creationId xmlns="" xmlns:a16="http://schemas.microsoft.com/office/drawing/2014/main" id="{50B5CAFA-10DF-437C-B930-95E0D577C41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272005" y="904684"/>
            <a:ext cx="318916" cy="476794"/>
          </a:xfrm>
          <a:prstGeom prst="rect">
            <a:avLst/>
          </a:prstGeom>
        </p:spPr>
      </p:pic>
    </p:spTree>
    <p:extLst>
      <p:ext uri="{BB962C8B-B14F-4D97-AF65-F5344CB8AC3E}">
        <p14:creationId xmlns:p14="http://schemas.microsoft.com/office/powerpoint/2010/main" val="1319294842"/>
      </p:ext>
    </p:extLst>
  </p:cSld>
  <p:clrMapOvr>
    <a:masterClrMapping/>
  </p:clrMapOvr>
  <mc:AlternateContent xmlns:mc="http://schemas.openxmlformats.org/markup-compatibility/2006" xmlns:p14="http://schemas.microsoft.com/office/powerpoint/2010/main">
    <mc:Choice Requires="p14">
      <p:transition spd="slow" p14:dur="800" advTm="11292">
        <p14:flythrough/>
      </p:transition>
    </mc:Choice>
    <mc:Fallback xmlns="">
      <p:transition spd="slow" advTm="11292">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100"/>
                                  </p:stCondLst>
                                  <p:childTnLst>
                                    <p:set>
                                      <p:cBhvr>
                                        <p:cTn id="6" dur="1" fill="hold">
                                          <p:stCondLst>
                                            <p:cond delay="0"/>
                                          </p:stCondLst>
                                        </p:cTn>
                                        <p:tgtEl>
                                          <p:spTgt spid="130"/>
                                        </p:tgtEl>
                                        <p:attrNameLst>
                                          <p:attrName>style.visibility</p:attrName>
                                        </p:attrNameLst>
                                      </p:cBhvr>
                                      <p:to>
                                        <p:strVal val="visible"/>
                                      </p:to>
                                    </p:set>
                                    <p:anim calcmode="lin" valueType="num">
                                      <p:cBhvr>
                                        <p:cTn id="7" dur="500" fill="hold"/>
                                        <p:tgtEl>
                                          <p:spTgt spid="130"/>
                                        </p:tgtEl>
                                        <p:attrNameLst>
                                          <p:attrName>ppt_w</p:attrName>
                                        </p:attrNameLst>
                                      </p:cBhvr>
                                      <p:tavLst>
                                        <p:tav tm="0">
                                          <p:val>
                                            <p:fltVal val="0"/>
                                          </p:val>
                                        </p:tav>
                                        <p:tav tm="100000">
                                          <p:val>
                                            <p:strVal val="#ppt_w"/>
                                          </p:val>
                                        </p:tav>
                                      </p:tavLst>
                                    </p:anim>
                                    <p:anim calcmode="lin" valueType="num">
                                      <p:cBhvr>
                                        <p:cTn id="8" dur="500" fill="hold"/>
                                        <p:tgtEl>
                                          <p:spTgt spid="130"/>
                                        </p:tgtEl>
                                        <p:attrNameLst>
                                          <p:attrName>ppt_h</p:attrName>
                                        </p:attrNameLst>
                                      </p:cBhvr>
                                      <p:tavLst>
                                        <p:tav tm="0">
                                          <p:val>
                                            <p:fltVal val="0"/>
                                          </p:val>
                                        </p:tav>
                                        <p:tav tm="100000">
                                          <p:val>
                                            <p:strVal val="#ppt_h"/>
                                          </p:val>
                                        </p:tav>
                                      </p:tavLst>
                                    </p:anim>
                                    <p:animEffect transition="in" filter="fade">
                                      <p:cBhvr>
                                        <p:cTn id="9" dur="500"/>
                                        <p:tgtEl>
                                          <p:spTgt spid="130"/>
                                        </p:tgtEl>
                                      </p:cBhvr>
                                    </p:animEffect>
                                  </p:childTnLst>
                                </p:cTn>
                              </p:par>
                              <p:par>
                                <p:cTn id="10" presetID="53" presetClass="entr" presetSubtype="16" fill="hold" nodeType="withEffect">
                                  <p:stCondLst>
                                    <p:cond delay="100"/>
                                  </p:stCondLst>
                                  <p:childTnLst>
                                    <p:set>
                                      <p:cBhvr>
                                        <p:cTn id="11" dur="1" fill="hold">
                                          <p:stCondLst>
                                            <p:cond delay="0"/>
                                          </p:stCondLst>
                                        </p:cTn>
                                        <p:tgtEl>
                                          <p:spTgt spid="135"/>
                                        </p:tgtEl>
                                        <p:attrNameLst>
                                          <p:attrName>style.visibility</p:attrName>
                                        </p:attrNameLst>
                                      </p:cBhvr>
                                      <p:to>
                                        <p:strVal val="visible"/>
                                      </p:to>
                                    </p:set>
                                    <p:anim calcmode="lin" valueType="num">
                                      <p:cBhvr>
                                        <p:cTn id="12" dur="500" fill="hold"/>
                                        <p:tgtEl>
                                          <p:spTgt spid="135"/>
                                        </p:tgtEl>
                                        <p:attrNameLst>
                                          <p:attrName>ppt_w</p:attrName>
                                        </p:attrNameLst>
                                      </p:cBhvr>
                                      <p:tavLst>
                                        <p:tav tm="0">
                                          <p:val>
                                            <p:fltVal val="0"/>
                                          </p:val>
                                        </p:tav>
                                        <p:tav tm="100000">
                                          <p:val>
                                            <p:strVal val="#ppt_w"/>
                                          </p:val>
                                        </p:tav>
                                      </p:tavLst>
                                    </p:anim>
                                    <p:anim calcmode="lin" valueType="num">
                                      <p:cBhvr>
                                        <p:cTn id="13" dur="500" fill="hold"/>
                                        <p:tgtEl>
                                          <p:spTgt spid="135"/>
                                        </p:tgtEl>
                                        <p:attrNameLst>
                                          <p:attrName>ppt_h</p:attrName>
                                        </p:attrNameLst>
                                      </p:cBhvr>
                                      <p:tavLst>
                                        <p:tav tm="0">
                                          <p:val>
                                            <p:fltVal val="0"/>
                                          </p:val>
                                        </p:tav>
                                        <p:tav tm="100000">
                                          <p:val>
                                            <p:strVal val="#ppt_h"/>
                                          </p:val>
                                        </p:tav>
                                      </p:tavLst>
                                    </p:anim>
                                    <p:animEffect transition="in" filter="fade">
                                      <p:cBhvr>
                                        <p:cTn id="14" dur="500"/>
                                        <p:tgtEl>
                                          <p:spTgt spid="135"/>
                                        </p:tgtEl>
                                      </p:cBhvr>
                                    </p:animEffect>
                                  </p:childTnLst>
                                </p:cTn>
                              </p:par>
                              <p:par>
                                <p:cTn id="15" presetID="53" presetClass="entr" presetSubtype="16" fill="hold" nodeType="withEffect">
                                  <p:stCondLst>
                                    <p:cond delay="100"/>
                                  </p:stCondLst>
                                  <p:childTnLst>
                                    <p:set>
                                      <p:cBhvr>
                                        <p:cTn id="16" dur="1" fill="hold">
                                          <p:stCondLst>
                                            <p:cond delay="0"/>
                                          </p:stCondLst>
                                        </p:cTn>
                                        <p:tgtEl>
                                          <p:spTgt spid="143"/>
                                        </p:tgtEl>
                                        <p:attrNameLst>
                                          <p:attrName>style.visibility</p:attrName>
                                        </p:attrNameLst>
                                      </p:cBhvr>
                                      <p:to>
                                        <p:strVal val="visible"/>
                                      </p:to>
                                    </p:set>
                                    <p:anim calcmode="lin" valueType="num">
                                      <p:cBhvr>
                                        <p:cTn id="17" dur="500" fill="hold"/>
                                        <p:tgtEl>
                                          <p:spTgt spid="143"/>
                                        </p:tgtEl>
                                        <p:attrNameLst>
                                          <p:attrName>ppt_w</p:attrName>
                                        </p:attrNameLst>
                                      </p:cBhvr>
                                      <p:tavLst>
                                        <p:tav tm="0">
                                          <p:val>
                                            <p:fltVal val="0"/>
                                          </p:val>
                                        </p:tav>
                                        <p:tav tm="100000">
                                          <p:val>
                                            <p:strVal val="#ppt_w"/>
                                          </p:val>
                                        </p:tav>
                                      </p:tavLst>
                                    </p:anim>
                                    <p:anim calcmode="lin" valueType="num">
                                      <p:cBhvr>
                                        <p:cTn id="18" dur="500" fill="hold"/>
                                        <p:tgtEl>
                                          <p:spTgt spid="143"/>
                                        </p:tgtEl>
                                        <p:attrNameLst>
                                          <p:attrName>ppt_h</p:attrName>
                                        </p:attrNameLst>
                                      </p:cBhvr>
                                      <p:tavLst>
                                        <p:tav tm="0">
                                          <p:val>
                                            <p:fltVal val="0"/>
                                          </p:val>
                                        </p:tav>
                                        <p:tav tm="100000">
                                          <p:val>
                                            <p:strVal val="#ppt_h"/>
                                          </p:val>
                                        </p:tav>
                                      </p:tavLst>
                                    </p:anim>
                                    <p:animEffect transition="in" filter="fade">
                                      <p:cBhvr>
                                        <p:cTn id="19" dur="500"/>
                                        <p:tgtEl>
                                          <p:spTgt spid="143"/>
                                        </p:tgtEl>
                                      </p:cBhvr>
                                    </p:animEffect>
                                  </p:childTnLst>
                                </p:cTn>
                              </p:par>
                              <p:par>
                                <p:cTn id="20" presetID="53" presetClass="entr" presetSubtype="16" fill="hold" nodeType="withEffect">
                                  <p:stCondLst>
                                    <p:cond delay="100"/>
                                  </p:stCondLst>
                                  <p:childTnLst>
                                    <p:set>
                                      <p:cBhvr>
                                        <p:cTn id="21" dur="1" fill="hold">
                                          <p:stCondLst>
                                            <p:cond delay="0"/>
                                          </p:stCondLst>
                                        </p:cTn>
                                        <p:tgtEl>
                                          <p:spTgt spid="139"/>
                                        </p:tgtEl>
                                        <p:attrNameLst>
                                          <p:attrName>style.visibility</p:attrName>
                                        </p:attrNameLst>
                                      </p:cBhvr>
                                      <p:to>
                                        <p:strVal val="visible"/>
                                      </p:to>
                                    </p:set>
                                    <p:anim calcmode="lin" valueType="num">
                                      <p:cBhvr>
                                        <p:cTn id="22" dur="500" fill="hold"/>
                                        <p:tgtEl>
                                          <p:spTgt spid="139"/>
                                        </p:tgtEl>
                                        <p:attrNameLst>
                                          <p:attrName>ppt_w</p:attrName>
                                        </p:attrNameLst>
                                      </p:cBhvr>
                                      <p:tavLst>
                                        <p:tav tm="0">
                                          <p:val>
                                            <p:fltVal val="0"/>
                                          </p:val>
                                        </p:tav>
                                        <p:tav tm="100000">
                                          <p:val>
                                            <p:strVal val="#ppt_w"/>
                                          </p:val>
                                        </p:tav>
                                      </p:tavLst>
                                    </p:anim>
                                    <p:anim calcmode="lin" valueType="num">
                                      <p:cBhvr>
                                        <p:cTn id="23" dur="500" fill="hold"/>
                                        <p:tgtEl>
                                          <p:spTgt spid="139"/>
                                        </p:tgtEl>
                                        <p:attrNameLst>
                                          <p:attrName>ppt_h</p:attrName>
                                        </p:attrNameLst>
                                      </p:cBhvr>
                                      <p:tavLst>
                                        <p:tav tm="0">
                                          <p:val>
                                            <p:fltVal val="0"/>
                                          </p:val>
                                        </p:tav>
                                        <p:tav tm="100000">
                                          <p:val>
                                            <p:strVal val="#ppt_h"/>
                                          </p:val>
                                        </p:tav>
                                      </p:tavLst>
                                    </p:anim>
                                    <p:animEffect transition="in" filter="fade">
                                      <p:cBhvr>
                                        <p:cTn id="24" dur="500"/>
                                        <p:tgtEl>
                                          <p:spTgt spid="139"/>
                                        </p:tgtEl>
                                      </p:cBhvr>
                                    </p:animEffect>
                                  </p:childTnLst>
                                </p:cTn>
                              </p:par>
                              <p:par>
                                <p:cTn id="25" presetID="53" presetClass="entr" presetSubtype="16" fill="hold" nodeType="withEffect">
                                  <p:stCondLst>
                                    <p:cond delay="100"/>
                                  </p:stCondLst>
                                  <p:childTnLst>
                                    <p:set>
                                      <p:cBhvr>
                                        <p:cTn id="26" dur="1" fill="hold">
                                          <p:stCondLst>
                                            <p:cond delay="0"/>
                                          </p:stCondLst>
                                        </p:cTn>
                                        <p:tgtEl>
                                          <p:spTgt spid="147"/>
                                        </p:tgtEl>
                                        <p:attrNameLst>
                                          <p:attrName>style.visibility</p:attrName>
                                        </p:attrNameLst>
                                      </p:cBhvr>
                                      <p:to>
                                        <p:strVal val="visible"/>
                                      </p:to>
                                    </p:set>
                                    <p:anim calcmode="lin" valueType="num">
                                      <p:cBhvr>
                                        <p:cTn id="27" dur="500" fill="hold"/>
                                        <p:tgtEl>
                                          <p:spTgt spid="147"/>
                                        </p:tgtEl>
                                        <p:attrNameLst>
                                          <p:attrName>ppt_w</p:attrName>
                                        </p:attrNameLst>
                                      </p:cBhvr>
                                      <p:tavLst>
                                        <p:tav tm="0">
                                          <p:val>
                                            <p:fltVal val="0"/>
                                          </p:val>
                                        </p:tav>
                                        <p:tav tm="100000">
                                          <p:val>
                                            <p:strVal val="#ppt_w"/>
                                          </p:val>
                                        </p:tav>
                                      </p:tavLst>
                                    </p:anim>
                                    <p:anim calcmode="lin" valueType="num">
                                      <p:cBhvr>
                                        <p:cTn id="28" dur="500" fill="hold"/>
                                        <p:tgtEl>
                                          <p:spTgt spid="147"/>
                                        </p:tgtEl>
                                        <p:attrNameLst>
                                          <p:attrName>ppt_h</p:attrName>
                                        </p:attrNameLst>
                                      </p:cBhvr>
                                      <p:tavLst>
                                        <p:tav tm="0">
                                          <p:val>
                                            <p:fltVal val="0"/>
                                          </p:val>
                                        </p:tav>
                                        <p:tav tm="100000">
                                          <p:val>
                                            <p:strVal val="#ppt_h"/>
                                          </p:val>
                                        </p:tav>
                                      </p:tavLst>
                                    </p:anim>
                                    <p:animEffect transition="in" filter="fade">
                                      <p:cBhvr>
                                        <p:cTn id="29" dur="500"/>
                                        <p:tgtEl>
                                          <p:spTgt spid="147"/>
                                        </p:tgtEl>
                                      </p:cBhvr>
                                    </p:animEffect>
                                  </p:childTnLst>
                                </p:cTn>
                              </p:par>
                              <p:par>
                                <p:cTn id="30" presetID="53" presetClass="entr" presetSubtype="16" fill="hold" nodeType="withEffect">
                                  <p:stCondLst>
                                    <p:cond delay="100"/>
                                  </p:stCondLst>
                                  <p:childTnLst>
                                    <p:set>
                                      <p:cBhvr>
                                        <p:cTn id="31" dur="1" fill="hold">
                                          <p:stCondLst>
                                            <p:cond delay="0"/>
                                          </p:stCondLst>
                                        </p:cTn>
                                        <p:tgtEl>
                                          <p:spTgt spid="151"/>
                                        </p:tgtEl>
                                        <p:attrNameLst>
                                          <p:attrName>style.visibility</p:attrName>
                                        </p:attrNameLst>
                                      </p:cBhvr>
                                      <p:to>
                                        <p:strVal val="visible"/>
                                      </p:to>
                                    </p:set>
                                    <p:anim calcmode="lin" valueType="num">
                                      <p:cBhvr>
                                        <p:cTn id="32" dur="500" fill="hold"/>
                                        <p:tgtEl>
                                          <p:spTgt spid="151"/>
                                        </p:tgtEl>
                                        <p:attrNameLst>
                                          <p:attrName>ppt_w</p:attrName>
                                        </p:attrNameLst>
                                      </p:cBhvr>
                                      <p:tavLst>
                                        <p:tav tm="0">
                                          <p:val>
                                            <p:fltVal val="0"/>
                                          </p:val>
                                        </p:tav>
                                        <p:tav tm="100000">
                                          <p:val>
                                            <p:strVal val="#ppt_w"/>
                                          </p:val>
                                        </p:tav>
                                      </p:tavLst>
                                    </p:anim>
                                    <p:anim calcmode="lin" valueType="num">
                                      <p:cBhvr>
                                        <p:cTn id="33" dur="500" fill="hold"/>
                                        <p:tgtEl>
                                          <p:spTgt spid="151"/>
                                        </p:tgtEl>
                                        <p:attrNameLst>
                                          <p:attrName>ppt_h</p:attrName>
                                        </p:attrNameLst>
                                      </p:cBhvr>
                                      <p:tavLst>
                                        <p:tav tm="0">
                                          <p:val>
                                            <p:fltVal val="0"/>
                                          </p:val>
                                        </p:tav>
                                        <p:tav tm="100000">
                                          <p:val>
                                            <p:strVal val="#ppt_h"/>
                                          </p:val>
                                        </p:tav>
                                      </p:tavLst>
                                    </p:anim>
                                    <p:animEffect transition="in" filter="fade">
                                      <p:cBhvr>
                                        <p:cTn id="34" dur="500"/>
                                        <p:tgtEl>
                                          <p:spTgt spid="151"/>
                                        </p:tgtEl>
                                      </p:cBhvr>
                                    </p:animEffect>
                                  </p:childTnLst>
                                </p:cTn>
                              </p:par>
                              <p:par>
                                <p:cTn id="35" presetID="53" presetClass="entr" presetSubtype="16" fill="hold" nodeType="withEffect">
                                  <p:stCondLst>
                                    <p:cond delay="100"/>
                                  </p:stCondLst>
                                  <p:childTnLst>
                                    <p:set>
                                      <p:cBhvr>
                                        <p:cTn id="36" dur="1" fill="hold">
                                          <p:stCondLst>
                                            <p:cond delay="0"/>
                                          </p:stCondLst>
                                        </p:cTn>
                                        <p:tgtEl>
                                          <p:spTgt spid="155"/>
                                        </p:tgtEl>
                                        <p:attrNameLst>
                                          <p:attrName>style.visibility</p:attrName>
                                        </p:attrNameLst>
                                      </p:cBhvr>
                                      <p:to>
                                        <p:strVal val="visible"/>
                                      </p:to>
                                    </p:set>
                                    <p:anim calcmode="lin" valueType="num">
                                      <p:cBhvr>
                                        <p:cTn id="37" dur="500" fill="hold"/>
                                        <p:tgtEl>
                                          <p:spTgt spid="155"/>
                                        </p:tgtEl>
                                        <p:attrNameLst>
                                          <p:attrName>ppt_w</p:attrName>
                                        </p:attrNameLst>
                                      </p:cBhvr>
                                      <p:tavLst>
                                        <p:tav tm="0">
                                          <p:val>
                                            <p:fltVal val="0"/>
                                          </p:val>
                                        </p:tav>
                                        <p:tav tm="100000">
                                          <p:val>
                                            <p:strVal val="#ppt_w"/>
                                          </p:val>
                                        </p:tav>
                                      </p:tavLst>
                                    </p:anim>
                                    <p:anim calcmode="lin" valueType="num">
                                      <p:cBhvr>
                                        <p:cTn id="38" dur="500" fill="hold"/>
                                        <p:tgtEl>
                                          <p:spTgt spid="155"/>
                                        </p:tgtEl>
                                        <p:attrNameLst>
                                          <p:attrName>ppt_h</p:attrName>
                                        </p:attrNameLst>
                                      </p:cBhvr>
                                      <p:tavLst>
                                        <p:tav tm="0">
                                          <p:val>
                                            <p:fltVal val="0"/>
                                          </p:val>
                                        </p:tav>
                                        <p:tav tm="100000">
                                          <p:val>
                                            <p:strVal val="#ppt_h"/>
                                          </p:val>
                                        </p:tav>
                                      </p:tavLst>
                                    </p:anim>
                                    <p:animEffect transition="in" filter="fade">
                                      <p:cBhvr>
                                        <p:cTn id="39" dur="500"/>
                                        <p:tgtEl>
                                          <p:spTgt spid="155"/>
                                        </p:tgtEl>
                                      </p:cBhvr>
                                    </p:animEffect>
                                  </p:childTnLst>
                                </p:cTn>
                              </p:par>
                              <p:par>
                                <p:cTn id="40" presetID="53" presetClass="entr" presetSubtype="16" fill="hold" nodeType="withEffect">
                                  <p:stCondLst>
                                    <p:cond delay="100"/>
                                  </p:stCondLst>
                                  <p:childTnLst>
                                    <p:set>
                                      <p:cBhvr>
                                        <p:cTn id="41" dur="1" fill="hold">
                                          <p:stCondLst>
                                            <p:cond delay="0"/>
                                          </p:stCondLst>
                                        </p:cTn>
                                        <p:tgtEl>
                                          <p:spTgt spid="159"/>
                                        </p:tgtEl>
                                        <p:attrNameLst>
                                          <p:attrName>style.visibility</p:attrName>
                                        </p:attrNameLst>
                                      </p:cBhvr>
                                      <p:to>
                                        <p:strVal val="visible"/>
                                      </p:to>
                                    </p:set>
                                    <p:anim calcmode="lin" valueType="num">
                                      <p:cBhvr>
                                        <p:cTn id="42" dur="500" fill="hold"/>
                                        <p:tgtEl>
                                          <p:spTgt spid="159"/>
                                        </p:tgtEl>
                                        <p:attrNameLst>
                                          <p:attrName>ppt_w</p:attrName>
                                        </p:attrNameLst>
                                      </p:cBhvr>
                                      <p:tavLst>
                                        <p:tav tm="0">
                                          <p:val>
                                            <p:fltVal val="0"/>
                                          </p:val>
                                        </p:tav>
                                        <p:tav tm="100000">
                                          <p:val>
                                            <p:strVal val="#ppt_w"/>
                                          </p:val>
                                        </p:tav>
                                      </p:tavLst>
                                    </p:anim>
                                    <p:anim calcmode="lin" valueType="num">
                                      <p:cBhvr>
                                        <p:cTn id="43" dur="500" fill="hold"/>
                                        <p:tgtEl>
                                          <p:spTgt spid="159"/>
                                        </p:tgtEl>
                                        <p:attrNameLst>
                                          <p:attrName>ppt_h</p:attrName>
                                        </p:attrNameLst>
                                      </p:cBhvr>
                                      <p:tavLst>
                                        <p:tav tm="0">
                                          <p:val>
                                            <p:fltVal val="0"/>
                                          </p:val>
                                        </p:tav>
                                        <p:tav tm="100000">
                                          <p:val>
                                            <p:strVal val="#ppt_h"/>
                                          </p:val>
                                        </p:tav>
                                      </p:tavLst>
                                    </p:anim>
                                    <p:animEffect transition="in" filter="fade">
                                      <p:cBhvr>
                                        <p:cTn id="44" dur="500"/>
                                        <p:tgtEl>
                                          <p:spTgt spid="159"/>
                                        </p:tgtEl>
                                      </p:cBhvr>
                                    </p:animEffect>
                                  </p:childTnLst>
                                </p:cTn>
                              </p:par>
                              <p:par>
                                <p:cTn id="45" presetID="53" presetClass="entr" presetSubtype="16" fill="hold" nodeType="withEffect">
                                  <p:stCondLst>
                                    <p:cond delay="100"/>
                                  </p:stCondLst>
                                  <p:childTnLst>
                                    <p:set>
                                      <p:cBhvr>
                                        <p:cTn id="46" dur="1" fill="hold">
                                          <p:stCondLst>
                                            <p:cond delay="0"/>
                                          </p:stCondLst>
                                        </p:cTn>
                                        <p:tgtEl>
                                          <p:spTgt spid="163"/>
                                        </p:tgtEl>
                                        <p:attrNameLst>
                                          <p:attrName>style.visibility</p:attrName>
                                        </p:attrNameLst>
                                      </p:cBhvr>
                                      <p:to>
                                        <p:strVal val="visible"/>
                                      </p:to>
                                    </p:set>
                                    <p:anim calcmode="lin" valueType="num">
                                      <p:cBhvr>
                                        <p:cTn id="47" dur="500" fill="hold"/>
                                        <p:tgtEl>
                                          <p:spTgt spid="163"/>
                                        </p:tgtEl>
                                        <p:attrNameLst>
                                          <p:attrName>ppt_w</p:attrName>
                                        </p:attrNameLst>
                                      </p:cBhvr>
                                      <p:tavLst>
                                        <p:tav tm="0">
                                          <p:val>
                                            <p:fltVal val="0"/>
                                          </p:val>
                                        </p:tav>
                                        <p:tav tm="100000">
                                          <p:val>
                                            <p:strVal val="#ppt_w"/>
                                          </p:val>
                                        </p:tav>
                                      </p:tavLst>
                                    </p:anim>
                                    <p:anim calcmode="lin" valueType="num">
                                      <p:cBhvr>
                                        <p:cTn id="48" dur="500" fill="hold"/>
                                        <p:tgtEl>
                                          <p:spTgt spid="163"/>
                                        </p:tgtEl>
                                        <p:attrNameLst>
                                          <p:attrName>ppt_h</p:attrName>
                                        </p:attrNameLst>
                                      </p:cBhvr>
                                      <p:tavLst>
                                        <p:tav tm="0">
                                          <p:val>
                                            <p:fltVal val="0"/>
                                          </p:val>
                                        </p:tav>
                                        <p:tav tm="100000">
                                          <p:val>
                                            <p:strVal val="#ppt_h"/>
                                          </p:val>
                                        </p:tav>
                                      </p:tavLst>
                                    </p:anim>
                                    <p:animEffect transition="in" filter="fade">
                                      <p:cBhvr>
                                        <p:cTn id="49" dur="500"/>
                                        <p:tgtEl>
                                          <p:spTgt spid="163"/>
                                        </p:tgtEl>
                                      </p:cBhvr>
                                    </p:animEffect>
                                  </p:childTnLst>
                                </p:cTn>
                              </p:par>
                              <p:par>
                                <p:cTn id="50" presetID="53" presetClass="entr" presetSubtype="16" fill="hold" nodeType="withEffect">
                                  <p:stCondLst>
                                    <p:cond delay="100"/>
                                  </p:stCondLst>
                                  <p:childTnLst>
                                    <p:set>
                                      <p:cBhvr>
                                        <p:cTn id="51" dur="1" fill="hold">
                                          <p:stCondLst>
                                            <p:cond delay="0"/>
                                          </p:stCondLst>
                                        </p:cTn>
                                        <p:tgtEl>
                                          <p:spTgt spid="167"/>
                                        </p:tgtEl>
                                        <p:attrNameLst>
                                          <p:attrName>style.visibility</p:attrName>
                                        </p:attrNameLst>
                                      </p:cBhvr>
                                      <p:to>
                                        <p:strVal val="visible"/>
                                      </p:to>
                                    </p:set>
                                    <p:anim calcmode="lin" valueType="num">
                                      <p:cBhvr>
                                        <p:cTn id="52" dur="500" fill="hold"/>
                                        <p:tgtEl>
                                          <p:spTgt spid="167"/>
                                        </p:tgtEl>
                                        <p:attrNameLst>
                                          <p:attrName>ppt_w</p:attrName>
                                        </p:attrNameLst>
                                      </p:cBhvr>
                                      <p:tavLst>
                                        <p:tav tm="0">
                                          <p:val>
                                            <p:fltVal val="0"/>
                                          </p:val>
                                        </p:tav>
                                        <p:tav tm="100000">
                                          <p:val>
                                            <p:strVal val="#ppt_w"/>
                                          </p:val>
                                        </p:tav>
                                      </p:tavLst>
                                    </p:anim>
                                    <p:anim calcmode="lin" valueType="num">
                                      <p:cBhvr>
                                        <p:cTn id="53" dur="500" fill="hold"/>
                                        <p:tgtEl>
                                          <p:spTgt spid="167"/>
                                        </p:tgtEl>
                                        <p:attrNameLst>
                                          <p:attrName>ppt_h</p:attrName>
                                        </p:attrNameLst>
                                      </p:cBhvr>
                                      <p:tavLst>
                                        <p:tav tm="0">
                                          <p:val>
                                            <p:fltVal val="0"/>
                                          </p:val>
                                        </p:tav>
                                        <p:tav tm="100000">
                                          <p:val>
                                            <p:strVal val="#ppt_h"/>
                                          </p:val>
                                        </p:tav>
                                      </p:tavLst>
                                    </p:anim>
                                    <p:animEffect transition="in" filter="fade">
                                      <p:cBhvr>
                                        <p:cTn id="54" dur="500"/>
                                        <p:tgtEl>
                                          <p:spTgt spid="167"/>
                                        </p:tgtEl>
                                      </p:cBhvr>
                                    </p:animEffect>
                                  </p:childTnLst>
                                </p:cTn>
                              </p:par>
                              <p:par>
                                <p:cTn id="55" presetID="53" presetClass="entr" presetSubtype="16" fill="hold" nodeType="withEffect">
                                  <p:stCondLst>
                                    <p:cond delay="100"/>
                                  </p:stCondLst>
                                  <p:childTnLst>
                                    <p:set>
                                      <p:cBhvr>
                                        <p:cTn id="56" dur="1" fill="hold">
                                          <p:stCondLst>
                                            <p:cond delay="0"/>
                                          </p:stCondLst>
                                        </p:cTn>
                                        <p:tgtEl>
                                          <p:spTgt spid="175"/>
                                        </p:tgtEl>
                                        <p:attrNameLst>
                                          <p:attrName>style.visibility</p:attrName>
                                        </p:attrNameLst>
                                      </p:cBhvr>
                                      <p:to>
                                        <p:strVal val="visible"/>
                                      </p:to>
                                    </p:set>
                                    <p:anim calcmode="lin" valueType="num">
                                      <p:cBhvr>
                                        <p:cTn id="57" dur="500" fill="hold"/>
                                        <p:tgtEl>
                                          <p:spTgt spid="175"/>
                                        </p:tgtEl>
                                        <p:attrNameLst>
                                          <p:attrName>ppt_w</p:attrName>
                                        </p:attrNameLst>
                                      </p:cBhvr>
                                      <p:tavLst>
                                        <p:tav tm="0">
                                          <p:val>
                                            <p:fltVal val="0"/>
                                          </p:val>
                                        </p:tav>
                                        <p:tav tm="100000">
                                          <p:val>
                                            <p:strVal val="#ppt_w"/>
                                          </p:val>
                                        </p:tav>
                                      </p:tavLst>
                                    </p:anim>
                                    <p:anim calcmode="lin" valueType="num">
                                      <p:cBhvr>
                                        <p:cTn id="58" dur="500" fill="hold"/>
                                        <p:tgtEl>
                                          <p:spTgt spid="175"/>
                                        </p:tgtEl>
                                        <p:attrNameLst>
                                          <p:attrName>ppt_h</p:attrName>
                                        </p:attrNameLst>
                                      </p:cBhvr>
                                      <p:tavLst>
                                        <p:tav tm="0">
                                          <p:val>
                                            <p:fltVal val="0"/>
                                          </p:val>
                                        </p:tav>
                                        <p:tav tm="100000">
                                          <p:val>
                                            <p:strVal val="#ppt_h"/>
                                          </p:val>
                                        </p:tav>
                                      </p:tavLst>
                                    </p:anim>
                                    <p:animEffect transition="in" filter="fade">
                                      <p:cBhvr>
                                        <p:cTn id="59" dur="500"/>
                                        <p:tgtEl>
                                          <p:spTgt spid="175"/>
                                        </p:tgtEl>
                                      </p:cBhvr>
                                    </p:animEffect>
                                  </p:childTnLst>
                                </p:cTn>
                              </p:par>
                              <p:par>
                                <p:cTn id="60" presetID="53" presetClass="entr" presetSubtype="16" fill="hold" nodeType="withEffect">
                                  <p:stCondLst>
                                    <p:cond delay="100"/>
                                  </p:stCondLst>
                                  <p:childTnLst>
                                    <p:set>
                                      <p:cBhvr>
                                        <p:cTn id="61" dur="1" fill="hold">
                                          <p:stCondLst>
                                            <p:cond delay="0"/>
                                          </p:stCondLst>
                                        </p:cTn>
                                        <p:tgtEl>
                                          <p:spTgt spid="179"/>
                                        </p:tgtEl>
                                        <p:attrNameLst>
                                          <p:attrName>style.visibility</p:attrName>
                                        </p:attrNameLst>
                                      </p:cBhvr>
                                      <p:to>
                                        <p:strVal val="visible"/>
                                      </p:to>
                                    </p:set>
                                    <p:anim calcmode="lin" valueType="num">
                                      <p:cBhvr>
                                        <p:cTn id="62" dur="500" fill="hold"/>
                                        <p:tgtEl>
                                          <p:spTgt spid="179"/>
                                        </p:tgtEl>
                                        <p:attrNameLst>
                                          <p:attrName>ppt_w</p:attrName>
                                        </p:attrNameLst>
                                      </p:cBhvr>
                                      <p:tavLst>
                                        <p:tav tm="0">
                                          <p:val>
                                            <p:fltVal val="0"/>
                                          </p:val>
                                        </p:tav>
                                        <p:tav tm="100000">
                                          <p:val>
                                            <p:strVal val="#ppt_w"/>
                                          </p:val>
                                        </p:tav>
                                      </p:tavLst>
                                    </p:anim>
                                    <p:anim calcmode="lin" valueType="num">
                                      <p:cBhvr>
                                        <p:cTn id="63" dur="500" fill="hold"/>
                                        <p:tgtEl>
                                          <p:spTgt spid="179"/>
                                        </p:tgtEl>
                                        <p:attrNameLst>
                                          <p:attrName>ppt_h</p:attrName>
                                        </p:attrNameLst>
                                      </p:cBhvr>
                                      <p:tavLst>
                                        <p:tav tm="0">
                                          <p:val>
                                            <p:fltVal val="0"/>
                                          </p:val>
                                        </p:tav>
                                        <p:tav tm="100000">
                                          <p:val>
                                            <p:strVal val="#ppt_h"/>
                                          </p:val>
                                        </p:tav>
                                      </p:tavLst>
                                    </p:anim>
                                    <p:animEffect transition="in" filter="fade">
                                      <p:cBhvr>
                                        <p:cTn id="64" dur="500"/>
                                        <p:tgtEl>
                                          <p:spTgt spid="179"/>
                                        </p:tgtEl>
                                      </p:cBhvr>
                                    </p:animEffect>
                                  </p:childTnLst>
                                </p:cTn>
                              </p:par>
                              <p:par>
                                <p:cTn id="65" presetID="53" presetClass="entr" presetSubtype="16" fill="hold" nodeType="withEffect">
                                  <p:stCondLst>
                                    <p:cond delay="100"/>
                                  </p:stCondLst>
                                  <p:childTnLst>
                                    <p:set>
                                      <p:cBhvr>
                                        <p:cTn id="66" dur="1" fill="hold">
                                          <p:stCondLst>
                                            <p:cond delay="0"/>
                                          </p:stCondLst>
                                        </p:cTn>
                                        <p:tgtEl>
                                          <p:spTgt spid="183"/>
                                        </p:tgtEl>
                                        <p:attrNameLst>
                                          <p:attrName>style.visibility</p:attrName>
                                        </p:attrNameLst>
                                      </p:cBhvr>
                                      <p:to>
                                        <p:strVal val="visible"/>
                                      </p:to>
                                    </p:set>
                                    <p:anim calcmode="lin" valueType="num">
                                      <p:cBhvr>
                                        <p:cTn id="67" dur="500" fill="hold"/>
                                        <p:tgtEl>
                                          <p:spTgt spid="183"/>
                                        </p:tgtEl>
                                        <p:attrNameLst>
                                          <p:attrName>ppt_w</p:attrName>
                                        </p:attrNameLst>
                                      </p:cBhvr>
                                      <p:tavLst>
                                        <p:tav tm="0">
                                          <p:val>
                                            <p:fltVal val="0"/>
                                          </p:val>
                                        </p:tav>
                                        <p:tav tm="100000">
                                          <p:val>
                                            <p:strVal val="#ppt_w"/>
                                          </p:val>
                                        </p:tav>
                                      </p:tavLst>
                                    </p:anim>
                                    <p:anim calcmode="lin" valueType="num">
                                      <p:cBhvr>
                                        <p:cTn id="68" dur="500" fill="hold"/>
                                        <p:tgtEl>
                                          <p:spTgt spid="183"/>
                                        </p:tgtEl>
                                        <p:attrNameLst>
                                          <p:attrName>ppt_h</p:attrName>
                                        </p:attrNameLst>
                                      </p:cBhvr>
                                      <p:tavLst>
                                        <p:tav tm="0">
                                          <p:val>
                                            <p:fltVal val="0"/>
                                          </p:val>
                                        </p:tav>
                                        <p:tav tm="100000">
                                          <p:val>
                                            <p:strVal val="#ppt_h"/>
                                          </p:val>
                                        </p:tav>
                                      </p:tavLst>
                                    </p:anim>
                                    <p:animEffect transition="in" filter="fade">
                                      <p:cBhvr>
                                        <p:cTn id="69" dur="500"/>
                                        <p:tgtEl>
                                          <p:spTgt spid="183"/>
                                        </p:tgtEl>
                                      </p:cBhvr>
                                    </p:animEffect>
                                  </p:childTnLst>
                                </p:cTn>
                              </p:par>
                              <p:par>
                                <p:cTn id="70" presetID="53" presetClass="entr" presetSubtype="16" fill="hold" nodeType="withEffect">
                                  <p:stCondLst>
                                    <p:cond delay="100"/>
                                  </p:stCondLst>
                                  <p:childTnLst>
                                    <p:set>
                                      <p:cBhvr>
                                        <p:cTn id="71" dur="1" fill="hold">
                                          <p:stCondLst>
                                            <p:cond delay="0"/>
                                          </p:stCondLst>
                                        </p:cTn>
                                        <p:tgtEl>
                                          <p:spTgt spid="187"/>
                                        </p:tgtEl>
                                        <p:attrNameLst>
                                          <p:attrName>style.visibility</p:attrName>
                                        </p:attrNameLst>
                                      </p:cBhvr>
                                      <p:to>
                                        <p:strVal val="visible"/>
                                      </p:to>
                                    </p:set>
                                    <p:anim calcmode="lin" valueType="num">
                                      <p:cBhvr>
                                        <p:cTn id="72" dur="500" fill="hold"/>
                                        <p:tgtEl>
                                          <p:spTgt spid="187"/>
                                        </p:tgtEl>
                                        <p:attrNameLst>
                                          <p:attrName>ppt_w</p:attrName>
                                        </p:attrNameLst>
                                      </p:cBhvr>
                                      <p:tavLst>
                                        <p:tav tm="0">
                                          <p:val>
                                            <p:fltVal val="0"/>
                                          </p:val>
                                        </p:tav>
                                        <p:tav tm="100000">
                                          <p:val>
                                            <p:strVal val="#ppt_w"/>
                                          </p:val>
                                        </p:tav>
                                      </p:tavLst>
                                    </p:anim>
                                    <p:anim calcmode="lin" valueType="num">
                                      <p:cBhvr>
                                        <p:cTn id="73" dur="500" fill="hold"/>
                                        <p:tgtEl>
                                          <p:spTgt spid="187"/>
                                        </p:tgtEl>
                                        <p:attrNameLst>
                                          <p:attrName>ppt_h</p:attrName>
                                        </p:attrNameLst>
                                      </p:cBhvr>
                                      <p:tavLst>
                                        <p:tav tm="0">
                                          <p:val>
                                            <p:fltVal val="0"/>
                                          </p:val>
                                        </p:tav>
                                        <p:tav tm="100000">
                                          <p:val>
                                            <p:strVal val="#ppt_h"/>
                                          </p:val>
                                        </p:tav>
                                      </p:tavLst>
                                    </p:anim>
                                    <p:animEffect transition="in" filter="fade">
                                      <p:cBhvr>
                                        <p:cTn id="74" dur="500"/>
                                        <p:tgtEl>
                                          <p:spTgt spid="187"/>
                                        </p:tgtEl>
                                      </p:cBhvr>
                                    </p:animEffect>
                                  </p:childTnLst>
                                </p:cTn>
                              </p:par>
                              <p:par>
                                <p:cTn id="75" presetID="53" presetClass="entr" presetSubtype="16" fill="hold" nodeType="withEffect">
                                  <p:stCondLst>
                                    <p:cond delay="100"/>
                                  </p:stCondLst>
                                  <p:childTnLst>
                                    <p:set>
                                      <p:cBhvr>
                                        <p:cTn id="76" dur="1" fill="hold">
                                          <p:stCondLst>
                                            <p:cond delay="0"/>
                                          </p:stCondLst>
                                        </p:cTn>
                                        <p:tgtEl>
                                          <p:spTgt spid="191"/>
                                        </p:tgtEl>
                                        <p:attrNameLst>
                                          <p:attrName>style.visibility</p:attrName>
                                        </p:attrNameLst>
                                      </p:cBhvr>
                                      <p:to>
                                        <p:strVal val="visible"/>
                                      </p:to>
                                    </p:set>
                                    <p:anim calcmode="lin" valueType="num">
                                      <p:cBhvr>
                                        <p:cTn id="77" dur="500" fill="hold"/>
                                        <p:tgtEl>
                                          <p:spTgt spid="191"/>
                                        </p:tgtEl>
                                        <p:attrNameLst>
                                          <p:attrName>ppt_w</p:attrName>
                                        </p:attrNameLst>
                                      </p:cBhvr>
                                      <p:tavLst>
                                        <p:tav tm="0">
                                          <p:val>
                                            <p:fltVal val="0"/>
                                          </p:val>
                                        </p:tav>
                                        <p:tav tm="100000">
                                          <p:val>
                                            <p:strVal val="#ppt_w"/>
                                          </p:val>
                                        </p:tav>
                                      </p:tavLst>
                                    </p:anim>
                                    <p:anim calcmode="lin" valueType="num">
                                      <p:cBhvr>
                                        <p:cTn id="78" dur="500" fill="hold"/>
                                        <p:tgtEl>
                                          <p:spTgt spid="191"/>
                                        </p:tgtEl>
                                        <p:attrNameLst>
                                          <p:attrName>ppt_h</p:attrName>
                                        </p:attrNameLst>
                                      </p:cBhvr>
                                      <p:tavLst>
                                        <p:tav tm="0">
                                          <p:val>
                                            <p:fltVal val="0"/>
                                          </p:val>
                                        </p:tav>
                                        <p:tav tm="100000">
                                          <p:val>
                                            <p:strVal val="#ppt_h"/>
                                          </p:val>
                                        </p:tav>
                                      </p:tavLst>
                                    </p:anim>
                                    <p:animEffect transition="in" filter="fade">
                                      <p:cBhvr>
                                        <p:cTn id="79" dur="500"/>
                                        <p:tgtEl>
                                          <p:spTgt spid="191"/>
                                        </p:tgtEl>
                                      </p:cBhvr>
                                    </p:animEffect>
                                  </p:childTnLst>
                                </p:cTn>
                              </p:par>
                            </p:childTnLst>
                          </p:cTn>
                        </p:par>
                        <p:par>
                          <p:cTn id="80" fill="hold">
                            <p:stCondLst>
                              <p:cond delay="600"/>
                            </p:stCondLst>
                            <p:childTnLst>
                              <p:par>
                                <p:cTn id="81" presetID="22" presetClass="entr" presetSubtype="2" fill="hold" grpId="0" nodeType="afterEffect">
                                  <p:stCondLst>
                                    <p:cond delay="0"/>
                                  </p:stCondLst>
                                  <p:childTnLst>
                                    <p:set>
                                      <p:cBhvr>
                                        <p:cTn id="82" dur="1" fill="hold">
                                          <p:stCondLst>
                                            <p:cond delay="0"/>
                                          </p:stCondLst>
                                        </p:cTn>
                                        <p:tgtEl>
                                          <p:spTgt spid="196"/>
                                        </p:tgtEl>
                                        <p:attrNameLst>
                                          <p:attrName>style.visibility</p:attrName>
                                        </p:attrNameLst>
                                      </p:cBhvr>
                                      <p:to>
                                        <p:strVal val="visible"/>
                                      </p:to>
                                    </p:set>
                                    <p:animEffect transition="in" filter="wipe(right)">
                                      <p:cBhvr>
                                        <p:cTn id="83" dur="500"/>
                                        <p:tgtEl>
                                          <p:spTgt spid="196"/>
                                        </p:tgtEl>
                                      </p:cBhvr>
                                    </p:animEffect>
                                  </p:childTnLst>
                                </p:cTn>
                              </p:par>
                              <p:par>
                                <p:cTn id="84" presetID="22" presetClass="entr" presetSubtype="2" fill="hold" grpId="0" nodeType="withEffect">
                                  <p:stCondLst>
                                    <p:cond delay="100"/>
                                  </p:stCondLst>
                                  <p:childTnLst>
                                    <p:set>
                                      <p:cBhvr>
                                        <p:cTn id="85" dur="1" fill="hold">
                                          <p:stCondLst>
                                            <p:cond delay="0"/>
                                          </p:stCondLst>
                                        </p:cTn>
                                        <p:tgtEl>
                                          <p:spTgt spid="197"/>
                                        </p:tgtEl>
                                        <p:attrNameLst>
                                          <p:attrName>style.visibility</p:attrName>
                                        </p:attrNameLst>
                                      </p:cBhvr>
                                      <p:to>
                                        <p:strVal val="visible"/>
                                      </p:to>
                                    </p:set>
                                    <p:animEffect transition="in" filter="wipe(right)">
                                      <p:cBhvr>
                                        <p:cTn id="86" dur="500"/>
                                        <p:tgtEl>
                                          <p:spTgt spid="197"/>
                                        </p:tgtEl>
                                      </p:cBhvr>
                                    </p:animEffect>
                                  </p:childTnLst>
                                </p:cTn>
                              </p:par>
                              <p:par>
                                <p:cTn id="87" presetID="22" presetClass="entr" presetSubtype="2" fill="hold" grpId="0" nodeType="withEffect">
                                  <p:stCondLst>
                                    <p:cond delay="200"/>
                                  </p:stCondLst>
                                  <p:childTnLst>
                                    <p:set>
                                      <p:cBhvr>
                                        <p:cTn id="88" dur="1" fill="hold">
                                          <p:stCondLst>
                                            <p:cond delay="0"/>
                                          </p:stCondLst>
                                        </p:cTn>
                                        <p:tgtEl>
                                          <p:spTgt spid="198"/>
                                        </p:tgtEl>
                                        <p:attrNameLst>
                                          <p:attrName>style.visibility</p:attrName>
                                        </p:attrNameLst>
                                      </p:cBhvr>
                                      <p:to>
                                        <p:strVal val="visible"/>
                                      </p:to>
                                    </p:set>
                                    <p:animEffect transition="in" filter="wipe(right)">
                                      <p:cBhvr>
                                        <p:cTn id="89" dur="500"/>
                                        <p:tgtEl>
                                          <p:spTgt spid="198"/>
                                        </p:tgtEl>
                                      </p:cBhvr>
                                    </p:animEffect>
                                  </p:childTnLst>
                                </p:cTn>
                              </p:par>
                              <p:par>
                                <p:cTn id="90" presetID="22" presetClass="entr" presetSubtype="2" fill="hold" grpId="0" nodeType="withEffect">
                                  <p:stCondLst>
                                    <p:cond delay="300"/>
                                  </p:stCondLst>
                                  <p:childTnLst>
                                    <p:set>
                                      <p:cBhvr>
                                        <p:cTn id="91" dur="1" fill="hold">
                                          <p:stCondLst>
                                            <p:cond delay="0"/>
                                          </p:stCondLst>
                                        </p:cTn>
                                        <p:tgtEl>
                                          <p:spTgt spid="199"/>
                                        </p:tgtEl>
                                        <p:attrNameLst>
                                          <p:attrName>style.visibility</p:attrName>
                                        </p:attrNameLst>
                                      </p:cBhvr>
                                      <p:to>
                                        <p:strVal val="visible"/>
                                      </p:to>
                                    </p:set>
                                    <p:animEffect transition="in" filter="wipe(right)">
                                      <p:cBhvr>
                                        <p:cTn id="92" dur="500"/>
                                        <p:tgtEl>
                                          <p:spTgt spid="199"/>
                                        </p:tgtEl>
                                      </p:cBhvr>
                                    </p:animEffect>
                                  </p:childTnLst>
                                </p:cTn>
                              </p:par>
                              <p:par>
                                <p:cTn id="93" presetID="22" presetClass="entr" presetSubtype="2" fill="hold" grpId="0" nodeType="withEffect">
                                  <p:stCondLst>
                                    <p:cond delay="400"/>
                                  </p:stCondLst>
                                  <p:childTnLst>
                                    <p:set>
                                      <p:cBhvr>
                                        <p:cTn id="94" dur="1" fill="hold">
                                          <p:stCondLst>
                                            <p:cond delay="0"/>
                                          </p:stCondLst>
                                        </p:cTn>
                                        <p:tgtEl>
                                          <p:spTgt spid="200"/>
                                        </p:tgtEl>
                                        <p:attrNameLst>
                                          <p:attrName>style.visibility</p:attrName>
                                        </p:attrNameLst>
                                      </p:cBhvr>
                                      <p:to>
                                        <p:strVal val="visible"/>
                                      </p:to>
                                    </p:set>
                                    <p:animEffect transition="in" filter="wipe(right)">
                                      <p:cBhvr>
                                        <p:cTn id="95" dur="500"/>
                                        <p:tgtEl>
                                          <p:spTgt spid="200"/>
                                        </p:tgtEl>
                                      </p:cBhvr>
                                    </p:animEffect>
                                  </p:childTnLst>
                                </p:cTn>
                              </p:par>
                              <p:par>
                                <p:cTn id="96" presetID="22" presetClass="entr" presetSubtype="2" fill="hold" grpId="0" nodeType="withEffect">
                                  <p:stCondLst>
                                    <p:cond delay="500"/>
                                  </p:stCondLst>
                                  <p:childTnLst>
                                    <p:set>
                                      <p:cBhvr>
                                        <p:cTn id="97" dur="1" fill="hold">
                                          <p:stCondLst>
                                            <p:cond delay="0"/>
                                          </p:stCondLst>
                                        </p:cTn>
                                        <p:tgtEl>
                                          <p:spTgt spid="203"/>
                                        </p:tgtEl>
                                        <p:attrNameLst>
                                          <p:attrName>style.visibility</p:attrName>
                                        </p:attrNameLst>
                                      </p:cBhvr>
                                      <p:to>
                                        <p:strVal val="visible"/>
                                      </p:to>
                                    </p:set>
                                    <p:animEffect transition="in" filter="wipe(right)">
                                      <p:cBhvr>
                                        <p:cTn id="98" dur="500"/>
                                        <p:tgtEl>
                                          <p:spTgt spid="203"/>
                                        </p:tgtEl>
                                      </p:cBhvr>
                                    </p:animEffect>
                                  </p:childTnLst>
                                </p:cTn>
                              </p:par>
                              <p:par>
                                <p:cTn id="99" presetID="22" presetClass="entr" presetSubtype="2" fill="hold" grpId="0" nodeType="withEffect">
                                  <p:stCondLst>
                                    <p:cond delay="600"/>
                                  </p:stCondLst>
                                  <p:childTnLst>
                                    <p:set>
                                      <p:cBhvr>
                                        <p:cTn id="100" dur="1" fill="hold">
                                          <p:stCondLst>
                                            <p:cond delay="0"/>
                                          </p:stCondLst>
                                        </p:cTn>
                                        <p:tgtEl>
                                          <p:spTgt spid="205"/>
                                        </p:tgtEl>
                                        <p:attrNameLst>
                                          <p:attrName>style.visibility</p:attrName>
                                        </p:attrNameLst>
                                      </p:cBhvr>
                                      <p:to>
                                        <p:strVal val="visible"/>
                                      </p:to>
                                    </p:set>
                                    <p:animEffect transition="in" filter="wipe(right)">
                                      <p:cBhvr>
                                        <p:cTn id="101" dur="500"/>
                                        <p:tgtEl>
                                          <p:spTgt spid="205"/>
                                        </p:tgtEl>
                                      </p:cBhvr>
                                    </p:animEffect>
                                  </p:childTnLst>
                                </p:cTn>
                              </p:par>
                              <p:par>
                                <p:cTn id="102" presetID="22" presetClass="entr" presetSubtype="2" fill="hold" grpId="0" nodeType="withEffect">
                                  <p:stCondLst>
                                    <p:cond delay="700"/>
                                  </p:stCondLst>
                                  <p:childTnLst>
                                    <p:set>
                                      <p:cBhvr>
                                        <p:cTn id="103" dur="1" fill="hold">
                                          <p:stCondLst>
                                            <p:cond delay="0"/>
                                          </p:stCondLst>
                                        </p:cTn>
                                        <p:tgtEl>
                                          <p:spTgt spid="204"/>
                                        </p:tgtEl>
                                        <p:attrNameLst>
                                          <p:attrName>style.visibility</p:attrName>
                                        </p:attrNameLst>
                                      </p:cBhvr>
                                      <p:to>
                                        <p:strVal val="visible"/>
                                      </p:to>
                                    </p:set>
                                    <p:animEffect transition="in" filter="wipe(right)">
                                      <p:cBhvr>
                                        <p:cTn id="104" dur="500"/>
                                        <p:tgtEl>
                                          <p:spTgt spid="204"/>
                                        </p:tgtEl>
                                      </p:cBhvr>
                                    </p:animEffect>
                                  </p:childTnLst>
                                </p:cTn>
                              </p:par>
                              <p:par>
                                <p:cTn id="105" presetID="22" presetClass="entr" presetSubtype="2" fill="hold" grpId="0" nodeType="withEffect">
                                  <p:stCondLst>
                                    <p:cond delay="800"/>
                                  </p:stCondLst>
                                  <p:childTnLst>
                                    <p:set>
                                      <p:cBhvr>
                                        <p:cTn id="106" dur="1" fill="hold">
                                          <p:stCondLst>
                                            <p:cond delay="0"/>
                                          </p:stCondLst>
                                        </p:cTn>
                                        <p:tgtEl>
                                          <p:spTgt spid="206"/>
                                        </p:tgtEl>
                                        <p:attrNameLst>
                                          <p:attrName>style.visibility</p:attrName>
                                        </p:attrNameLst>
                                      </p:cBhvr>
                                      <p:to>
                                        <p:strVal val="visible"/>
                                      </p:to>
                                    </p:set>
                                    <p:animEffect transition="in" filter="wipe(right)">
                                      <p:cBhvr>
                                        <p:cTn id="107" dur="500"/>
                                        <p:tgtEl>
                                          <p:spTgt spid="206"/>
                                        </p:tgtEl>
                                      </p:cBhvr>
                                    </p:animEffect>
                                  </p:childTnLst>
                                </p:cTn>
                              </p:par>
                              <p:par>
                                <p:cTn id="108" presetID="22" presetClass="entr" presetSubtype="2" fill="hold" grpId="0" nodeType="withEffect">
                                  <p:stCondLst>
                                    <p:cond delay="900"/>
                                  </p:stCondLst>
                                  <p:childTnLst>
                                    <p:set>
                                      <p:cBhvr>
                                        <p:cTn id="109" dur="1" fill="hold">
                                          <p:stCondLst>
                                            <p:cond delay="0"/>
                                          </p:stCondLst>
                                        </p:cTn>
                                        <p:tgtEl>
                                          <p:spTgt spid="207"/>
                                        </p:tgtEl>
                                        <p:attrNameLst>
                                          <p:attrName>style.visibility</p:attrName>
                                        </p:attrNameLst>
                                      </p:cBhvr>
                                      <p:to>
                                        <p:strVal val="visible"/>
                                      </p:to>
                                    </p:set>
                                    <p:animEffect transition="in" filter="wipe(right)">
                                      <p:cBhvr>
                                        <p:cTn id="110" dur="500"/>
                                        <p:tgtEl>
                                          <p:spTgt spid="207"/>
                                        </p:tgtEl>
                                      </p:cBhvr>
                                    </p:animEffect>
                                  </p:childTnLst>
                                </p:cTn>
                              </p:par>
                              <p:par>
                                <p:cTn id="111" presetID="22" presetClass="entr" presetSubtype="2" fill="hold" grpId="0" nodeType="withEffect">
                                  <p:stCondLst>
                                    <p:cond delay="1000"/>
                                  </p:stCondLst>
                                  <p:childTnLst>
                                    <p:set>
                                      <p:cBhvr>
                                        <p:cTn id="112" dur="1" fill="hold">
                                          <p:stCondLst>
                                            <p:cond delay="0"/>
                                          </p:stCondLst>
                                        </p:cTn>
                                        <p:tgtEl>
                                          <p:spTgt spid="208"/>
                                        </p:tgtEl>
                                        <p:attrNameLst>
                                          <p:attrName>style.visibility</p:attrName>
                                        </p:attrNameLst>
                                      </p:cBhvr>
                                      <p:to>
                                        <p:strVal val="visible"/>
                                      </p:to>
                                    </p:set>
                                    <p:animEffect transition="in" filter="wipe(right)">
                                      <p:cBhvr>
                                        <p:cTn id="113" dur="500"/>
                                        <p:tgtEl>
                                          <p:spTgt spid="208"/>
                                        </p:tgtEl>
                                      </p:cBhvr>
                                    </p:animEffect>
                                  </p:childTnLst>
                                </p:cTn>
                              </p:par>
                              <p:par>
                                <p:cTn id="114" presetID="22" presetClass="entr" presetSubtype="2" fill="hold" grpId="0" nodeType="withEffect">
                                  <p:stCondLst>
                                    <p:cond delay="1100"/>
                                  </p:stCondLst>
                                  <p:childTnLst>
                                    <p:set>
                                      <p:cBhvr>
                                        <p:cTn id="115" dur="1" fill="hold">
                                          <p:stCondLst>
                                            <p:cond delay="0"/>
                                          </p:stCondLst>
                                        </p:cTn>
                                        <p:tgtEl>
                                          <p:spTgt spid="213"/>
                                        </p:tgtEl>
                                        <p:attrNameLst>
                                          <p:attrName>style.visibility</p:attrName>
                                        </p:attrNameLst>
                                      </p:cBhvr>
                                      <p:to>
                                        <p:strVal val="visible"/>
                                      </p:to>
                                    </p:set>
                                    <p:animEffect transition="in" filter="wipe(right)">
                                      <p:cBhvr>
                                        <p:cTn id="116" dur="500"/>
                                        <p:tgtEl>
                                          <p:spTgt spid="213"/>
                                        </p:tgtEl>
                                      </p:cBhvr>
                                    </p:animEffect>
                                  </p:childTnLst>
                                </p:cTn>
                              </p:par>
                              <p:par>
                                <p:cTn id="117" presetID="22" presetClass="entr" presetSubtype="2" fill="hold" grpId="0" nodeType="withEffect">
                                  <p:stCondLst>
                                    <p:cond delay="1200"/>
                                  </p:stCondLst>
                                  <p:childTnLst>
                                    <p:set>
                                      <p:cBhvr>
                                        <p:cTn id="118" dur="1" fill="hold">
                                          <p:stCondLst>
                                            <p:cond delay="0"/>
                                          </p:stCondLst>
                                        </p:cTn>
                                        <p:tgtEl>
                                          <p:spTgt spid="214"/>
                                        </p:tgtEl>
                                        <p:attrNameLst>
                                          <p:attrName>style.visibility</p:attrName>
                                        </p:attrNameLst>
                                      </p:cBhvr>
                                      <p:to>
                                        <p:strVal val="visible"/>
                                      </p:to>
                                    </p:set>
                                    <p:animEffect transition="in" filter="wipe(right)">
                                      <p:cBhvr>
                                        <p:cTn id="119" dur="500"/>
                                        <p:tgtEl>
                                          <p:spTgt spid="214"/>
                                        </p:tgtEl>
                                      </p:cBhvr>
                                    </p:animEffect>
                                  </p:childTnLst>
                                </p:cTn>
                              </p:par>
                              <p:par>
                                <p:cTn id="120" presetID="22" presetClass="entr" presetSubtype="2" fill="hold" grpId="0" nodeType="withEffect">
                                  <p:stCondLst>
                                    <p:cond delay="1300"/>
                                  </p:stCondLst>
                                  <p:childTnLst>
                                    <p:set>
                                      <p:cBhvr>
                                        <p:cTn id="121" dur="1" fill="hold">
                                          <p:stCondLst>
                                            <p:cond delay="0"/>
                                          </p:stCondLst>
                                        </p:cTn>
                                        <p:tgtEl>
                                          <p:spTgt spid="215"/>
                                        </p:tgtEl>
                                        <p:attrNameLst>
                                          <p:attrName>style.visibility</p:attrName>
                                        </p:attrNameLst>
                                      </p:cBhvr>
                                      <p:to>
                                        <p:strVal val="visible"/>
                                      </p:to>
                                    </p:set>
                                    <p:animEffect transition="in" filter="wipe(right)">
                                      <p:cBhvr>
                                        <p:cTn id="122" dur="500"/>
                                        <p:tgtEl>
                                          <p:spTgt spid="215"/>
                                        </p:tgtEl>
                                      </p:cBhvr>
                                    </p:animEffect>
                                  </p:childTnLst>
                                </p:cTn>
                              </p:par>
                              <p:par>
                                <p:cTn id="123" presetID="22" presetClass="entr" presetSubtype="2" fill="hold" grpId="0" nodeType="withEffect">
                                  <p:stCondLst>
                                    <p:cond delay="1400"/>
                                  </p:stCondLst>
                                  <p:childTnLst>
                                    <p:set>
                                      <p:cBhvr>
                                        <p:cTn id="124" dur="1" fill="hold">
                                          <p:stCondLst>
                                            <p:cond delay="0"/>
                                          </p:stCondLst>
                                        </p:cTn>
                                        <p:tgtEl>
                                          <p:spTgt spid="216"/>
                                        </p:tgtEl>
                                        <p:attrNameLst>
                                          <p:attrName>style.visibility</p:attrName>
                                        </p:attrNameLst>
                                      </p:cBhvr>
                                      <p:to>
                                        <p:strVal val="visible"/>
                                      </p:to>
                                    </p:set>
                                    <p:animEffect transition="in" filter="wipe(right)">
                                      <p:cBhvr>
                                        <p:cTn id="125" dur="500"/>
                                        <p:tgtEl>
                                          <p:spTgt spid="216"/>
                                        </p:tgtEl>
                                      </p:cBhvr>
                                    </p:animEffect>
                                  </p:childTnLst>
                                </p:cTn>
                              </p:par>
                            </p:childTnLst>
                          </p:cTn>
                        </p:par>
                        <p:par>
                          <p:cTn id="126" fill="hold">
                            <p:stCondLst>
                              <p:cond delay="2500"/>
                            </p:stCondLst>
                            <p:childTnLst>
                              <p:par>
                                <p:cTn id="127" presetID="10" presetClass="entr" presetSubtype="0" fill="hold" nodeType="afterEffect">
                                  <p:stCondLst>
                                    <p:cond delay="500"/>
                                  </p:stCondLst>
                                  <p:childTnLst>
                                    <p:set>
                                      <p:cBhvr>
                                        <p:cTn id="128" dur="1" fill="hold">
                                          <p:stCondLst>
                                            <p:cond delay="0"/>
                                          </p:stCondLst>
                                        </p:cTn>
                                        <p:tgtEl>
                                          <p:spTgt spid="3"/>
                                        </p:tgtEl>
                                        <p:attrNameLst>
                                          <p:attrName>style.visibility</p:attrName>
                                        </p:attrNameLst>
                                      </p:cBhvr>
                                      <p:to>
                                        <p:strVal val="visible"/>
                                      </p:to>
                                    </p:set>
                                    <p:animEffect transition="in" filter="fade">
                                      <p:cBhvr>
                                        <p:cTn id="129" dur="500"/>
                                        <p:tgtEl>
                                          <p:spTgt spid="3"/>
                                        </p:tgtEl>
                                      </p:cBhvr>
                                    </p:animEffect>
                                  </p:childTnLst>
                                </p:cTn>
                              </p:par>
                            </p:childTnLst>
                          </p:cTn>
                        </p:par>
                        <p:par>
                          <p:cTn id="130" fill="hold">
                            <p:stCondLst>
                              <p:cond delay="3500"/>
                            </p:stCondLst>
                            <p:childTnLst>
                              <p:par>
                                <p:cTn id="131" presetID="10" presetClass="entr" presetSubtype="0" fill="hold" grpId="0" nodeType="afterEffect">
                                  <p:stCondLst>
                                    <p:cond delay="0"/>
                                  </p:stCondLst>
                                  <p:childTnLst>
                                    <p:set>
                                      <p:cBhvr>
                                        <p:cTn id="132" dur="1" fill="hold">
                                          <p:stCondLst>
                                            <p:cond delay="0"/>
                                          </p:stCondLst>
                                        </p:cTn>
                                        <p:tgtEl>
                                          <p:spTgt spid="220"/>
                                        </p:tgtEl>
                                        <p:attrNameLst>
                                          <p:attrName>style.visibility</p:attrName>
                                        </p:attrNameLst>
                                      </p:cBhvr>
                                      <p:to>
                                        <p:strVal val="visible"/>
                                      </p:to>
                                    </p:set>
                                    <p:animEffect transition="in" filter="fade">
                                      <p:cBhvr>
                                        <p:cTn id="133" dur="500"/>
                                        <p:tgtEl>
                                          <p:spTgt spid="220"/>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219"/>
                                        </p:tgtEl>
                                        <p:attrNameLst>
                                          <p:attrName>style.visibility</p:attrName>
                                        </p:attrNameLst>
                                      </p:cBhvr>
                                      <p:to>
                                        <p:strVal val="visible"/>
                                      </p:to>
                                    </p:set>
                                    <p:animEffect transition="in" filter="fade">
                                      <p:cBhvr>
                                        <p:cTn id="136" dur="500"/>
                                        <p:tgtEl>
                                          <p:spTgt spid="219"/>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221"/>
                                        </p:tgtEl>
                                        <p:attrNameLst>
                                          <p:attrName>style.visibility</p:attrName>
                                        </p:attrNameLst>
                                      </p:cBhvr>
                                      <p:to>
                                        <p:strVal val="visible"/>
                                      </p:to>
                                    </p:set>
                                    <p:animEffect transition="in" filter="fade">
                                      <p:cBhvr>
                                        <p:cTn id="139" dur="500"/>
                                        <p:tgtEl>
                                          <p:spTgt spid="221"/>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217"/>
                                        </p:tgtEl>
                                        <p:attrNameLst>
                                          <p:attrName>style.visibility</p:attrName>
                                        </p:attrNameLst>
                                      </p:cBhvr>
                                      <p:to>
                                        <p:strVal val="visible"/>
                                      </p:to>
                                    </p:set>
                                    <p:animEffect transition="in" filter="fade">
                                      <p:cBhvr>
                                        <p:cTn id="142" dur="500"/>
                                        <p:tgtEl>
                                          <p:spTgt spid="217"/>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218"/>
                                        </p:tgtEl>
                                        <p:attrNameLst>
                                          <p:attrName>style.visibility</p:attrName>
                                        </p:attrNameLst>
                                      </p:cBhvr>
                                      <p:to>
                                        <p:strVal val="visible"/>
                                      </p:to>
                                    </p:set>
                                    <p:animEffect transition="in" filter="fade">
                                      <p:cBhvr>
                                        <p:cTn id="145" dur="500"/>
                                        <p:tgtEl>
                                          <p:spTgt spid="218"/>
                                        </p:tgtEl>
                                      </p:cBhvr>
                                    </p:animEffect>
                                  </p:childTnLst>
                                </p:cTn>
                              </p:par>
                              <p:par>
                                <p:cTn id="146" presetID="10" presetClass="entr" presetSubtype="0" fill="hold" grpId="0" nodeType="withEffect">
                                  <p:stCondLst>
                                    <p:cond delay="0"/>
                                  </p:stCondLst>
                                  <p:childTnLst>
                                    <p:set>
                                      <p:cBhvr>
                                        <p:cTn id="147" dur="1" fill="hold">
                                          <p:stCondLst>
                                            <p:cond delay="0"/>
                                          </p:stCondLst>
                                        </p:cTn>
                                        <p:tgtEl>
                                          <p:spTgt spid="222"/>
                                        </p:tgtEl>
                                        <p:attrNameLst>
                                          <p:attrName>style.visibility</p:attrName>
                                        </p:attrNameLst>
                                      </p:cBhvr>
                                      <p:to>
                                        <p:strVal val="visible"/>
                                      </p:to>
                                    </p:set>
                                    <p:animEffect transition="in" filter="fade">
                                      <p:cBhvr>
                                        <p:cTn id="148" dur="500"/>
                                        <p:tgtEl>
                                          <p:spTgt spid="222"/>
                                        </p:tgtEl>
                                      </p:cBhvr>
                                    </p:animEffect>
                                  </p:childTnLst>
                                </p:cTn>
                              </p:par>
                            </p:childTnLst>
                          </p:cTn>
                        </p:par>
                        <p:par>
                          <p:cTn id="149" fill="hold">
                            <p:stCondLst>
                              <p:cond delay="4000"/>
                            </p:stCondLst>
                            <p:childTnLst>
                              <p:par>
                                <p:cTn id="150" presetID="1" presetClass="entr" presetSubtype="0" fill="hold" nodeType="afterEffect">
                                  <p:stCondLst>
                                    <p:cond delay="0"/>
                                  </p:stCondLst>
                                  <p:childTnLst>
                                    <p:set>
                                      <p:cBhvr>
                                        <p:cTn id="151" dur="1" fill="hold">
                                          <p:stCondLst>
                                            <p:cond delay="0"/>
                                          </p:stCondLst>
                                        </p:cTn>
                                        <p:tgtEl>
                                          <p:spTgt spid="234"/>
                                        </p:tgtEl>
                                        <p:attrNameLst>
                                          <p:attrName>style.visibility</p:attrName>
                                        </p:attrNameLst>
                                      </p:cBhvr>
                                      <p:to>
                                        <p:strVal val="visible"/>
                                      </p:to>
                                    </p:set>
                                  </p:childTnLst>
                                </p:cTn>
                              </p:par>
                              <p:par>
                                <p:cTn id="152" presetID="0" presetClass="path" presetSubtype="0" repeatCount="indefinite" fill="hold" nodeType="withEffect">
                                  <p:stCondLst>
                                    <p:cond delay="0"/>
                                  </p:stCondLst>
                                  <p:childTnLst>
                                    <p:animMotion origin="layout" path="M -0.73685 0.20672 L 0.4694 -0.13217 " pathEditMode="relative" rAng="0" ptsTypes="AA">
                                      <p:cBhvr>
                                        <p:cTn id="153" dur="2750" spd="-100000" fill="hold"/>
                                        <p:tgtEl>
                                          <p:spTgt spid="234"/>
                                        </p:tgtEl>
                                        <p:attrNameLst>
                                          <p:attrName>ppt_x</p:attrName>
                                          <p:attrName>ppt_y</p:attrName>
                                        </p:attrNameLst>
                                      </p:cBhvr>
                                      <p:rCtr x="60312" y="-16944"/>
                                    </p:animMotion>
                                  </p:childTnLst>
                                </p:cTn>
                              </p:par>
                              <p:par>
                                <p:cTn id="154" presetID="1" presetClass="entr" presetSubtype="0" fill="hold" nodeType="withEffect">
                                  <p:stCondLst>
                                    <p:cond delay="0"/>
                                  </p:stCondLst>
                                  <p:childTnLst>
                                    <p:set>
                                      <p:cBhvr>
                                        <p:cTn id="155" dur="1" fill="hold">
                                          <p:stCondLst>
                                            <p:cond delay="0"/>
                                          </p:stCondLst>
                                        </p:cTn>
                                        <p:tgtEl>
                                          <p:spTgt spid="246"/>
                                        </p:tgtEl>
                                        <p:attrNameLst>
                                          <p:attrName>style.visibility</p:attrName>
                                        </p:attrNameLst>
                                      </p:cBhvr>
                                      <p:to>
                                        <p:strVal val="visible"/>
                                      </p:to>
                                    </p:set>
                                  </p:childTnLst>
                                </p:cTn>
                              </p:par>
                              <p:par>
                                <p:cTn id="156" presetID="0" presetClass="path" presetSubtype="0" repeatCount="indefinite" fill="hold" nodeType="withEffect">
                                  <p:stCondLst>
                                    <p:cond delay="0"/>
                                  </p:stCondLst>
                                  <p:childTnLst>
                                    <p:animMotion origin="layout" path="M -0.73685 0.20671 L 0.46941 -0.13218 " pathEditMode="relative" rAng="0" ptsTypes="AA">
                                      <p:cBhvr>
                                        <p:cTn id="157" dur="3250" spd="-100000" fill="hold"/>
                                        <p:tgtEl>
                                          <p:spTgt spid="246"/>
                                        </p:tgtEl>
                                        <p:attrNameLst>
                                          <p:attrName>ppt_x</p:attrName>
                                          <p:attrName>ppt_y</p:attrName>
                                        </p:attrNameLst>
                                      </p:cBhvr>
                                      <p:rCtr x="60312" y="-16944"/>
                                    </p:animMotion>
                                  </p:childTnLst>
                                </p:cTn>
                              </p:par>
                              <p:par>
                                <p:cTn id="158" presetID="1" presetClass="entr" presetSubtype="0" fill="hold" nodeType="withEffect">
                                  <p:stCondLst>
                                    <p:cond delay="0"/>
                                  </p:stCondLst>
                                  <p:childTnLst>
                                    <p:set>
                                      <p:cBhvr>
                                        <p:cTn id="159" dur="1" fill="hold">
                                          <p:stCondLst>
                                            <p:cond delay="0"/>
                                          </p:stCondLst>
                                        </p:cTn>
                                        <p:tgtEl>
                                          <p:spTgt spid="247"/>
                                        </p:tgtEl>
                                        <p:attrNameLst>
                                          <p:attrName>style.visibility</p:attrName>
                                        </p:attrNameLst>
                                      </p:cBhvr>
                                      <p:to>
                                        <p:strVal val="visible"/>
                                      </p:to>
                                    </p:set>
                                  </p:childTnLst>
                                </p:cTn>
                              </p:par>
                              <p:par>
                                <p:cTn id="160" presetID="0" presetClass="path" presetSubtype="0" repeatCount="indefinite" fill="hold" nodeType="withEffect">
                                  <p:stCondLst>
                                    <p:cond delay="0"/>
                                  </p:stCondLst>
                                  <p:childTnLst>
                                    <p:animMotion origin="layout" path="M -0.73685 0.20671 L 0.46941 -0.13218 " pathEditMode="relative" rAng="0" ptsTypes="AA">
                                      <p:cBhvr>
                                        <p:cTn id="161" dur="3000" spd="-100000" fill="hold"/>
                                        <p:tgtEl>
                                          <p:spTgt spid="247"/>
                                        </p:tgtEl>
                                        <p:attrNameLst>
                                          <p:attrName>ppt_x</p:attrName>
                                          <p:attrName>ppt_y</p:attrName>
                                        </p:attrNameLst>
                                      </p:cBhvr>
                                      <p:rCtr x="60312" y="-16944"/>
                                    </p:animMotion>
                                  </p:childTnLst>
                                </p:cTn>
                              </p:par>
                              <p:par>
                                <p:cTn id="162" presetID="1" presetClass="entr" presetSubtype="0" fill="hold" nodeType="withEffect">
                                  <p:stCondLst>
                                    <p:cond delay="0"/>
                                  </p:stCondLst>
                                  <p:childTnLst>
                                    <p:set>
                                      <p:cBhvr>
                                        <p:cTn id="163" dur="1" fill="hold">
                                          <p:stCondLst>
                                            <p:cond delay="0"/>
                                          </p:stCondLst>
                                        </p:cTn>
                                        <p:tgtEl>
                                          <p:spTgt spid="243"/>
                                        </p:tgtEl>
                                        <p:attrNameLst>
                                          <p:attrName>style.visibility</p:attrName>
                                        </p:attrNameLst>
                                      </p:cBhvr>
                                      <p:to>
                                        <p:strVal val="visible"/>
                                      </p:to>
                                    </p:set>
                                  </p:childTnLst>
                                </p:cTn>
                              </p:par>
                              <p:par>
                                <p:cTn id="164" presetID="0" presetClass="path" presetSubtype="0" repeatCount="indefinite" fill="hold" nodeType="withEffect">
                                  <p:stCondLst>
                                    <p:cond delay="0"/>
                                  </p:stCondLst>
                                  <p:childTnLst>
                                    <p:animMotion origin="layout" path="M -0.73685 0.20671 L 0.46941 -0.13218 " pathEditMode="relative" rAng="0" ptsTypes="AA">
                                      <p:cBhvr>
                                        <p:cTn id="165" dur="2500" spd="-100000" fill="hold"/>
                                        <p:tgtEl>
                                          <p:spTgt spid="243"/>
                                        </p:tgtEl>
                                        <p:attrNameLst>
                                          <p:attrName>ppt_x</p:attrName>
                                          <p:attrName>ppt_y</p:attrName>
                                        </p:attrNameLst>
                                      </p:cBhvr>
                                      <p:rCtr x="60312" y="-16944"/>
                                    </p:animMotion>
                                  </p:childTnLst>
                                </p:cTn>
                              </p:par>
                              <p:par>
                                <p:cTn id="166" presetID="1" presetClass="entr" presetSubtype="0" fill="hold" nodeType="withEffect">
                                  <p:stCondLst>
                                    <p:cond delay="0"/>
                                  </p:stCondLst>
                                  <p:childTnLst>
                                    <p:set>
                                      <p:cBhvr>
                                        <p:cTn id="167" dur="1" fill="hold">
                                          <p:stCondLst>
                                            <p:cond delay="0"/>
                                          </p:stCondLst>
                                        </p:cTn>
                                        <p:tgtEl>
                                          <p:spTgt spid="241"/>
                                        </p:tgtEl>
                                        <p:attrNameLst>
                                          <p:attrName>style.visibility</p:attrName>
                                        </p:attrNameLst>
                                      </p:cBhvr>
                                      <p:to>
                                        <p:strVal val="visible"/>
                                      </p:to>
                                    </p:set>
                                  </p:childTnLst>
                                </p:cTn>
                              </p:par>
                              <p:par>
                                <p:cTn id="168" presetID="0" presetClass="path" presetSubtype="0" repeatCount="indefinite" fill="hold" nodeType="withEffect">
                                  <p:stCondLst>
                                    <p:cond delay="0"/>
                                  </p:stCondLst>
                                  <p:childTnLst>
                                    <p:animMotion origin="layout" path="M -0.73685 0.20671 L 0.46941 -0.13218 " pathEditMode="relative" rAng="0" ptsTypes="AA">
                                      <p:cBhvr>
                                        <p:cTn id="169" dur="3750" spd="-100000" fill="hold"/>
                                        <p:tgtEl>
                                          <p:spTgt spid="241"/>
                                        </p:tgtEl>
                                        <p:attrNameLst>
                                          <p:attrName>ppt_x</p:attrName>
                                          <p:attrName>ppt_y</p:attrName>
                                        </p:attrNameLst>
                                      </p:cBhvr>
                                      <p:rCtr x="60312" y="-16944"/>
                                    </p:animMotion>
                                  </p:childTnLst>
                                </p:cTn>
                              </p:par>
                              <p:par>
                                <p:cTn id="170" presetID="1" presetClass="entr" presetSubtype="0" fill="hold" nodeType="withEffect">
                                  <p:stCondLst>
                                    <p:cond delay="0"/>
                                  </p:stCondLst>
                                  <p:childTnLst>
                                    <p:set>
                                      <p:cBhvr>
                                        <p:cTn id="171" dur="1" fill="hold">
                                          <p:stCondLst>
                                            <p:cond delay="0"/>
                                          </p:stCondLst>
                                        </p:cTn>
                                        <p:tgtEl>
                                          <p:spTgt spid="244"/>
                                        </p:tgtEl>
                                        <p:attrNameLst>
                                          <p:attrName>style.visibility</p:attrName>
                                        </p:attrNameLst>
                                      </p:cBhvr>
                                      <p:to>
                                        <p:strVal val="visible"/>
                                      </p:to>
                                    </p:set>
                                  </p:childTnLst>
                                </p:cTn>
                              </p:par>
                              <p:par>
                                <p:cTn id="172" presetID="0" presetClass="path" presetSubtype="0" repeatCount="indefinite" fill="hold" nodeType="withEffect">
                                  <p:stCondLst>
                                    <p:cond delay="0"/>
                                  </p:stCondLst>
                                  <p:childTnLst>
                                    <p:animMotion origin="layout" path="M -0.73685 0.20671 L 0.4694 -0.13218 " pathEditMode="relative" rAng="0" ptsTypes="AA">
                                      <p:cBhvr>
                                        <p:cTn id="173" dur="2750" spd="-100000" fill="hold"/>
                                        <p:tgtEl>
                                          <p:spTgt spid="244"/>
                                        </p:tgtEl>
                                        <p:attrNameLst>
                                          <p:attrName>ppt_x</p:attrName>
                                          <p:attrName>ppt_y</p:attrName>
                                        </p:attrNameLst>
                                      </p:cBhvr>
                                      <p:rCtr x="60312" y="-16944"/>
                                    </p:animMotion>
                                  </p:childTnLst>
                                </p:cTn>
                              </p:par>
                              <p:par>
                                <p:cTn id="174" presetID="1" presetClass="entr" presetSubtype="0" fill="hold" nodeType="withEffect">
                                  <p:stCondLst>
                                    <p:cond delay="0"/>
                                  </p:stCondLst>
                                  <p:childTnLst>
                                    <p:set>
                                      <p:cBhvr>
                                        <p:cTn id="175" dur="1" fill="hold">
                                          <p:stCondLst>
                                            <p:cond delay="0"/>
                                          </p:stCondLst>
                                        </p:cTn>
                                        <p:tgtEl>
                                          <p:spTgt spid="240"/>
                                        </p:tgtEl>
                                        <p:attrNameLst>
                                          <p:attrName>style.visibility</p:attrName>
                                        </p:attrNameLst>
                                      </p:cBhvr>
                                      <p:to>
                                        <p:strVal val="visible"/>
                                      </p:to>
                                    </p:set>
                                  </p:childTnLst>
                                </p:cTn>
                              </p:par>
                              <p:par>
                                <p:cTn id="176" presetID="0" presetClass="path" presetSubtype="0" repeatCount="indefinite" fill="hold" nodeType="withEffect">
                                  <p:stCondLst>
                                    <p:cond delay="0"/>
                                  </p:stCondLst>
                                  <p:childTnLst>
                                    <p:animMotion origin="layout" path="M -0.73685 0.20672 L 0.4694 -0.13217 " pathEditMode="relative" rAng="0" ptsTypes="AA">
                                      <p:cBhvr>
                                        <p:cTn id="177" dur="2800" spd="-100000" fill="hold"/>
                                        <p:tgtEl>
                                          <p:spTgt spid="240"/>
                                        </p:tgtEl>
                                        <p:attrNameLst>
                                          <p:attrName>ppt_x</p:attrName>
                                          <p:attrName>ppt_y</p:attrName>
                                        </p:attrNameLst>
                                      </p:cBhvr>
                                      <p:rCtr x="60312" y="-16944"/>
                                    </p:animMotion>
                                  </p:childTnLst>
                                </p:cTn>
                              </p:par>
                              <p:par>
                                <p:cTn id="178" presetID="1" presetClass="entr" presetSubtype="0" fill="hold" nodeType="withEffect">
                                  <p:stCondLst>
                                    <p:cond delay="0"/>
                                  </p:stCondLst>
                                  <p:childTnLst>
                                    <p:set>
                                      <p:cBhvr>
                                        <p:cTn id="179" dur="1" fill="hold">
                                          <p:stCondLst>
                                            <p:cond delay="0"/>
                                          </p:stCondLst>
                                        </p:cTn>
                                        <p:tgtEl>
                                          <p:spTgt spid="242"/>
                                        </p:tgtEl>
                                        <p:attrNameLst>
                                          <p:attrName>style.visibility</p:attrName>
                                        </p:attrNameLst>
                                      </p:cBhvr>
                                      <p:to>
                                        <p:strVal val="visible"/>
                                      </p:to>
                                    </p:set>
                                  </p:childTnLst>
                                </p:cTn>
                              </p:par>
                              <p:par>
                                <p:cTn id="180" presetID="0" presetClass="path" presetSubtype="0" repeatCount="indefinite" fill="hold" nodeType="withEffect">
                                  <p:stCondLst>
                                    <p:cond delay="0"/>
                                  </p:stCondLst>
                                  <p:childTnLst>
                                    <p:animMotion origin="layout" path="M -0.73685 0.20671 L 0.46941 -0.13218 " pathEditMode="relative" rAng="0" ptsTypes="AA">
                                      <p:cBhvr>
                                        <p:cTn id="181" dur="3100" spd="-100000" fill="hold"/>
                                        <p:tgtEl>
                                          <p:spTgt spid="242"/>
                                        </p:tgtEl>
                                        <p:attrNameLst>
                                          <p:attrName>ppt_x</p:attrName>
                                          <p:attrName>ppt_y</p:attrName>
                                        </p:attrNameLst>
                                      </p:cBhvr>
                                      <p:rCtr x="60312" y="-16944"/>
                                    </p:animMotion>
                                  </p:childTnLst>
                                </p:cTn>
                              </p:par>
                              <p:par>
                                <p:cTn id="182" presetID="1" presetClass="entr" presetSubtype="0" fill="hold" nodeType="withEffect">
                                  <p:stCondLst>
                                    <p:cond delay="0"/>
                                  </p:stCondLst>
                                  <p:childTnLst>
                                    <p:set>
                                      <p:cBhvr>
                                        <p:cTn id="183" dur="1" fill="hold">
                                          <p:stCondLst>
                                            <p:cond delay="0"/>
                                          </p:stCondLst>
                                        </p:cTn>
                                        <p:tgtEl>
                                          <p:spTgt spid="245"/>
                                        </p:tgtEl>
                                        <p:attrNameLst>
                                          <p:attrName>style.visibility</p:attrName>
                                        </p:attrNameLst>
                                      </p:cBhvr>
                                      <p:to>
                                        <p:strVal val="visible"/>
                                      </p:to>
                                    </p:set>
                                  </p:childTnLst>
                                </p:cTn>
                              </p:par>
                              <p:par>
                                <p:cTn id="184" presetID="0" presetClass="path" presetSubtype="0" repeatCount="indefinite" fill="hold" nodeType="withEffect">
                                  <p:stCondLst>
                                    <p:cond delay="0"/>
                                  </p:stCondLst>
                                  <p:childTnLst>
                                    <p:animMotion origin="layout" path="M -0.73685 0.20671 L 0.46941 -0.13218 " pathEditMode="relative" rAng="0" ptsTypes="AA">
                                      <p:cBhvr>
                                        <p:cTn id="185" dur="3200" spd="-100000" fill="hold"/>
                                        <p:tgtEl>
                                          <p:spTgt spid="245"/>
                                        </p:tgtEl>
                                        <p:attrNameLst>
                                          <p:attrName>ppt_x</p:attrName>
                                          <p:attrName>ppt_y</p:attrName>
                                        </p:attrNameLst>
                                      </p:cBhvr>
                                      <p:rCtr x="60312" y="-16944"/>
                                    </p:animMotion>
                                  </p:childTnLst>
                                </p:cTn>
                              </p:par>
                              <p:par>
                                <p:cTn id="186" presetID="1" presetClass="entr" presetSubtype="0" fill="hold" nodeType="withEffect">
                                  <p:stCondLst>
                                    <p:cond delay="0"/>
                                  </p:stCondLst>
                                  <p:childTnLst>
                                    <p:set>
                                      <p:cBhvr>
                                        <p:cTn id="187" dur="1" fill="hold">
                                          <p:stCondLst>
                                            <p:cond delay="0"/>
                                          </p:stCondLst>
                                        </p:cTn>
                                        <p:tgtEl>
                                          <p:spTgt spid="237"/>
                                        </p:tgtEl>
                                        <p:attrNameLst>
                                          <p:attrName>style.visibility</p:attrName>
                                        </p:attrNameLst>
                                      </p:cBhvr>
                                      <p:to>
                                        <p:strVal val="visible"/>
                                      </p:to>
                                    </p:set>
                                  </p:childTnLst>
                                </p:cTn>
                              </p:par>
                              <p:par>
                                <p:cTn id="188" presetID="0" presetClass="path" presetSubtype="0" repeatCount="indefinite" fill="hold" nodeType="withEffect">
                                  <p:stCondLst>
                                    <p:cond delay="0"/>
                                  </p:stCondLst>
                                  <p:childTnLst>
                                    <p:animMotion origin="layout" path="M -0.94726 0.26574 L 0.4694 -0.13218 " pathEditMode="relative" rAng="0" ptsTypes="AA">
                                      <p:cBhvr>
                                        <p:cTn id="189" dur="2760" spd="-100000" fill="hold"/>
                                        <p:tgtEl>
                                          <p:spTgt spid="237"/>
                                        </p:tgtEl>
                                        <p:attrNameLst>
                                          <p:attrName>ppt_x</p:attrName>
                                          <p:attrName>ppt_y</p:attrName>
                                        </p:attrNameLst>
                                      </p:cBhvr>
                                      <p:rCtr x="70833" y="-19907"/>
                                    </p:animMotion>
                                  </p:childTnLst>
                                </p:cTn>
                              </p:par>
                              <p:par>
                                <p:cTn id="190" presetID="1" presetClass="entr" presetSubtype="0" fill="hold" nodeType="withEffect">
                                  <p:stCondLst>
                                    <p:cond delay="0"/>
                                  </p:stCondLst>
                                  <p:childTnLst>
                                    <p:set>
                                      <p:cBhvr>
                                        <p:cTn id="191" dur="1" fill="hold">
                                          <p:stCondLst>
                                            <p:cond delay="0"/>
                                          </p:stCondLst>
                                        </p:cTn>
                                        <p:tgtEl>
                                          <p:spTgt spid="239"/>
                                        </p:tgtEl>
                                        <p:attrNameLst>
                                          <p:attrName>style.visibility</p:attrName>
                                        </p:attrNameLst>
                                      </p:cBhvr>
                                      <p:to>
                                        <p:strVal val="visible"/>
                                      </p:to>
                                    </p:set>
                                  </p:childTnLst>
                                </p:cTn>
                              </p:par>
                              <p:par>
                                <p:cTn id="192" presetID="0" presetClass="path" presetSubtype="0" repeatCount="indefinite" fill="hold" nodeType="withEffect">
                                  <p:stCondLst>
                                    <p:cond delay="0"/>
                                  </p:stCondLst>
                                  <p:childTnLst>
                                    <p:animMotion origin="layout" path="M -0.73685 0.20671 L 0.4694 -0.13218 " pathEditMode="relative" rAng="0" ptsTypes="AA">
                                      <p:cBhvr>
                                        <p:cTn id="193" dur="2880" spd="-100000" fill="hold"/>
                                        <p:tgtEl>
                                          <p:spTgt spid="239"/>
                                        </p:tgtEl>
                                        <p:attrNameLst>
                                          <p:attrName>ppt_x</p:attrName>
                                          <p:attrName>ppt_y</p:attrName>
                                        </p:attrNameLst>
                                      </p:cBhvr>
                                      <p:rCtr x="60312" y="-16944"/>
                                    </p:animMotion>
                                  </p:childTnLst>
                                </p:cTn>
                              </p:par>
                              <p:par>
                                <p:cTn id="194" presetID="1" presetClass="entr" presetSubtype="0" fill="hold" nodeType="withEffect">
                                  <p:stCondLst>
                                    <p:cond delay="0"/>
                                  </p:stCondLst>
                                  <p:childTnLst>
                                    <p:set>
                                      <p:cBhvr>
                                        <p:cTn id="195" dur="1" fill="hold">
                                          <p:stCondLst>
                                            <p:cond delay="0"/>
                                          </p:stCondLst>
                                        </p:cTn>
                                        <p:tgtEl>
                                          <p:spTgt spid="235"/>
                                        </p:tgtEl>
                                        <p:attrNameLst>
                                          <p:attrName>style.visibility</p:attrName>
                                        </p:attrNameLst>
                                      </p:cBhvr>
                                      <p:to>
                                        <p:strVal val="visible"/>
                                      </p:to>
                                    </p:set>
                                  </p:childTnLst>
                                </p:cTn>
                              </p:par>
                              <p:par>
                                <p:cTn id="196" presetID="0" presetClass="path" presetSubtype="0" repeatCount="indefinite" fill="hold" nodeType="withEffect">
                                  <p:stCondLst>
                                    <p:cond delay="0"/>
                                  </p:stCondLst>
                                  <p:childTnLst>
                                    <p:animMotion origin="layout" path="M -0.925 0.25949 L 0.4694 -0.13217 " pathEditMode="relative" rAng="0" ptsTypes="AA">
                                      <p:cBhvr>
                                        <p:cTn id="197" dur="3000" spd="-100000" fill="hold"/>
                                        <p:tgtEl>
                                          <p:spTgt spid="235"/>
                                        </p:tgtEl>
                                        <p:attrNameLst>
                                          <p:attrName>ppt_x</p:attrName>
                                          <p:attrName>ppt_y</p:attrName>
                                        </p:attrNameLst>
                                      </p:cBhvr>
                                      <p:rCtr x="69714" y="-19583"/>
                                    </p:animMotion>
                                  </p:childTnLst>
                                </p:cTn>
                              </p:par>
                              <p:par>
                                <p:cTn id="198" presetID="1" presetClass="entr" presetSubtype="0" fill="hold" nodeType="withEffect">
                                  <p:stCondLst>
                                    <p:cond delay="0"/>
                                  </p:stCondLst>
                                  <p:childTnLst>
                                    <p:set>
                                      <p:cBhvr>
                                        <p:cTn id="199" dur="1" fill="hold">
                                          <p:stCondLst>
                                            <p:cond delay="0"/>
                                          </p:stCondLst>
                                        </p:cTn>
                                        <p:tgtEl>
                                          <p:spTgt spid="236"/>
                                        </p:tgtEl>
                                        <p:attrNameLst>
                                          <p:attrName>style.visibility</p:attrName>
                                        </p:attrNameLst>
                                      </p:cBhvr>
                                      <p:to>
                                        <p:strVal val="visible"/>
                                      </p:to>
                                    </p:set>
                                  </p:childTnLst>
                                </p:cTn>
                              </p:par>
                              <p:par>
                                <p:cTn id="200" presetID="0" presetClass="path" presetSubtype="0" repeatCount="indefinite" fill="hold" nodeType="withEffect">
                                  <p:stCondLst>
                                    <p:cond delay="0"/>
                                  </p:stCondLst>
                                  <p:childTnLst>
                                    <p:animMotion origin="layout" path="M -0.73685 0.20671 L 0.46941 -0.13218 " pathEditMode="relative" rAng="0" ptsTypes="AA">
                                      <p:cBhvr>
                                        <p:cTn id="201" dur="2600" spd="-100000" fill="hold"/>
                                        <p:tgtEl>
                                          <p:spTgt spid="236"/>
                                        </p:tgtEl>
                                        <p:attrNameLst>
                                          <p:attrName>ppt_x</p:attrName>
                                          <p:attrName>ppt_y</p:attrName>
                                        </p:attrNameLst>
                                      </p:cBhvr>
                                      <p:rCtr x="60312" y="-16944"/>
                                    </p:animMotion>
                                  </p:childTnLst>
                                </p:cTn>
                              </p:par>
                              <p:par>
                                <p:cTn id="202" presetID="1" presetClass="entr" presetSubtype="0" fill="hold" nodeType="withEffect">
                                  <p:stCondLst>
                                    <p:cond delay="0"/>
                                  </p:stCondLst>
                                  <p:childTnLst>
                                    <p:set>
                                      <p:cBhvr>
                                        <p:cTn id="203" dur="1" fill="hold">
                                          <p:stCondLst>
                                            <p:cond delay="0"/>
                                          </p:stCondLst>
                                        </p:cTn>
                                        <p:tgtEl>
                                          <p:spTgt spid="238"/>
                                        </p:tgtEl>
                                        <p:attrNameLst>
                                          <p:attrName>style.visibility</p:attrName>
                                        </p:attrNameLst>
                                      </p:cBhvr>
                                      <p:to>
                                        <p:strVal val="visible"/>
                                      </p:to>
                                    </p:set>
                                  </p:childTnLst>
                                </p:cTn>
                              </p:par>
                              <p:par>
                                <p:cTn id="204" presetID="0" presetClass="path" presetSubtype="0" repeatCount="indefinite" fill="hold" nodeType="withEffect">
                                  <p:stCondLst>
                                    <p:cond delay="0"/>
                                  </p:stCondLst>
                                  <p:childTnLst>
                                    <p:animMotion origin="layout" path="M -0.89844 0.25208 L 0.4694 -0.13218 " pathEditMode="relative" rAng="0" ptsTypes="AA">
                                      <p:cBhvr>
                                        <p:cTn id="205" dur="3100" spd="-100000" fill="hold"/>
                                        <p:tgtEl>
                                          <p:spTgt spid="238"/>
                                        </p:tgtEl>
                                        <p:attrNameLst>
                                          <p:attrName>ppt_x</p:attrName>
                                          <p:attrName>ppt_y</p:attrName>
                                        </p:attrNameLst>
                                      </p:cBhvr>
                                      <p:rCtr x="68385" y="-19213"/>
                                    </p:animMotion>
                                  </p:childTnLst>
                                </p:cTn>
                              </p:par>
                              <p:par>
                                <p:cTn id="206" presetID="1" presetClass="entr" presetSubtype="0" fill="hold" nodeType="withEffect">
                                  <p:stCondLst>
                                    <p:cond delay="0"/>
                                  </p:stCondLst>
                                  <p:childTnLst>
                                    <p:set>
                                      <p:cBhvr>
                                        <p:cTn id="207" dur="1" fill="hold">
                                          <p:stCondLst>
                                            <p:cond delay="0"/>
                                          </p:stCondLst>
                                        </p:cTn>
                                        <p:tgtEl>
                                          <p:spTgt spid="233"/>
                                        </p:tgtEl>
                                        <p:attrNameLst>
                                          <p:attrName>style.visibility</p:attrName>
                                        </p:attrNameLst>
                                      </p:cBhvr>
                                      <p:to>
                                        <p:strVal val="visible"/>
                                      </p:to>
                                    </p:set>
                                  </p:childTnLst>
                                </p:cTn>
                              </p:par>
                              <p:par>
                                <p:cTn id="208" presetID="0" presetClass="path" presetSubtype="0" repeatCount="indefinite" fill="hold" nodeType="withEffect">
                                  <p:stCondLst>
                                    <p:cond delay="0"/>
                                  </p:stCondLst>
                                  <p:childTnLst>
                                    <p:animMotion origin="layout" path="M -0.98307 0.27593 L 0.4694 -0.13217 " pathEditMode="relative" rAng="0" ptsTypes="AA">
                                      <p:cBhvr>
                                        <p:cTn id="209" dur="3000" spd="-100000" fill="hold"/>
                                        <p:tgtEl>
                                          <p:spTgt spid="233"/>
                                        </p:tgtEl>
                                        <p:attrNameLst>
                                          <p:attrName>ppt_x</p:attrName>
                                          <p:attrName>ppt_y</p:attrName>
                                        </p:attrNameLst>
                                      </p:cBhvr>
                                      <p:rCtr x="72617" y="-20417"/>
                                    </p:animMotion>
                                  </p:childTnLst>
                                </p:cTn>
                              </p:par>
                              <p:par>
                                <p:cTn id="210" presetID="1" presetClass="entr" presetSubtype="0" fill="hold" nodeType="withEffect">
                                  <p:stCondLst>
                                    <p:cond delay="0"/>
                                  </p:stCondLst>
                                  <p:childTnLst>
                                    <p:set>
                                      <p:cBhvr>
                                        <p:cTn id="211" dur="1" fill="hold">
                                          <p:stCondLst>
                                            <p:cond delay="0"/>
                                          </p:stCondLst>
                                        </p:cTn>
                                        <p:tgtEl>
                                          <p:spTgt spid="250"/>
                                        </p:tgtEl>
                                        <p:attrNameLst>
                                          <p:attrName>style.visibility</p:attrName>
                                        </p:attrNameLst>
                                      </p:cBhvr>
                                      <p:to>
                                        <p:strVal val="visible"/>
                                      </p:to>
                                    </p:set>
                                  </p:childTnLst>
                                </p:cTn>
                              </p:par>
                              <p:par>
                                <p:cTn id="212" presetID="0" presetClass="path" presetSubtype="0" repeatCount="indefinite" fill="hold" nodeType="withEffect">
                                  <p:stCondLst>
                                    <p:cond delay="0"/>
                                  </p:stCondLst>
                                  <p:childTnLst>
                                    <p:animMotion origin="layout" path="M -0.94726 0.26574 L 0.4694 -0.13217 " pathEditMode="relative" rAng="0" ptsTypes="AA">
                                      <p:cBhvr>
                                        <p:cTn id="213" dur="2760" spd="-100000" fill="hold"/>
                                        <p:tgtEl>
                                          <p:spTgt spid="250"/>
                                        </p:tgtEl>
                                        <p:attrNameLst>
                                          <p:attrName>ppt_x</p:attrName>
                                          <p:attrName>ppt_y</p:attrName>
                                        </p:attrNameLst>
                                      </p:cBhvr>
                                      <p:rCtr x="70833" y="-19907"/>
                                    </p:animMotion>
                                  </p:childTnLst>
                                </p:cTn>
                              </p:par>
                              <p:par>
                                <p:cTn id="214" presetID="1" presetClass="entr" presetSubtype="0" fill="hold" nodeType="withEffect">
                                  <p:stCondLst>
                                    <p:cond delay="0"/>
                                  </p:stCondLst>
                                  <p:childTnLst>
                                    <p:set>
                                      <p:cBhvr>
                                        <p:cTn id="215" dur="1" fill="hold">
                                          <p:stCondLst>
                                            <p:cond delay="0"/>
                                          </p:stCondLst>
                                        </p:cTn>
                                        <p:tgtEl>
                                          <p:spTgt spid="249"/>
                                        </p:tgtEl>
                                        <p:attrNameLst>
                                          <p:attrName>style.visibility</p:attrName>
                                        </p:attrNameLst>
                                      </p:cBhvr>
                                      <p:to>
                                        <p:strVal val="visible"/>
                                      </p:to>
                                    </p:set>
                                  </p:childTnLst>
                                </p:cTn>
                              </p:par>
                              <p:par>
                                <p:cTn id="216" presetID="0" presetClass="path" presetSubtype="0" repeatCount="indefinite" fill="hold" nodeType="withEffect">
                                  <p:stCondLst>
                                    <p:cond delay="0"/>
                                  </p:stCondLst>
                                  <p:childTnLst>
                                    <p:animMotion origin="layout" path="M -0.925 0.25949 L 0.4694 -0.13218 " pathEditMode="relative" rAng="0" ptsTypes="AA">
                                      <p:cBhvr>
                                        <p:cTn id="217" dur="3000" spd="-100000" fill="hold"/>
                                        <p:tgtEl>
                                          <p:spTgt spid="249"/>
                                        </p:tgtEl>
                                        <p:attrNameLst>
                                          <p:attrName>ppt_x</p:attrName>
                                          <p:attrName>ppt_y</p:attrName>
                                        </p:attrNameLst>
                                      </p:cBhvr>
                                      <p:rCtr x="69714" y="-19583"/>
                                    </p:animMotion>
                                  </p:childTnLst>
                                </p:cTn>
                              </p:par>
                              <p:par>
                                <p:cTn id="218" presetID="1" presetClass="entr" presetSubtype="0" fill="hold" nodeType="withEffect">
                                  <p:stCondLst>
                                    <p:cond delay="0"/>
                                  </p:stCondLst>
                                  <p:childTnLst>
                                    <p:set>
                                      <p:cBhvr>
                                        <p:cTn id="219" dur="1" fill="hold">
                                          <p:stCondLst>
                                            <p:cond delay="0"/>
                                          </p:stCondLst>
                                        </p:cTn>
                                        <p:tgtEl>
                                          <p:spTgt spid="251"/>
                                        </p:tgtEl>
                                        <p:attrNameLst>
                                          <p:attrName>style.visibility</p:attrName>
                                        </p:attrNameLst>
                                      </p:cBhvr>
                                      <p:to>
                                        <p:strVal val="visible"/>
                                      </p:to>
                                    </p:set>
                                  </p:childTnLst>
                                </p:cTn>
                              </p:par>
                              <p:par>
                                <p:cTn id="220" presetID="0" presetClass="path" presetSubtype="0" repeatCount="indefinite" fill="hold" nodeType="withEffect">
                                  <p:stCondLst>
                                    <p:cond delay="0"/>
                                  </p:stCondLst>
                                  <p:childTnLst>
                                    <p:animMotion origin="layout" path="M -0.89843 0.25208 L 0.4694 -0.13218 " pathEditMode="relative" rAng="0" ptsTypes="AA">
                                      <p:cBhvr>
                                        <p:cTn id="221" dur="3100" spd="-100000" fill="hold"/>
                                        <p:tgtEl>
                                          <p:spTgt spid="251"/>
                                        </p:tgtEl>
                                        <p:attrNameLst>
                                          <p:attrName>ppt_x</p:attrName>
                                          <p:attrName>ppt_y</p:attrName>
                                        </p:attrNameLst>
                                      </p:cBhvr>
                                      <p:rCtr x="68385" y="-19213"/>
                                    </p:animMotion>
                                  </p:childTnLst>
                                </p:cTn>
                              </p:par>
                              <p:par>
                                <p:cTn id="222" presetID="1" presetClass="entr" presetSubtype="0" fill="hold" nodeType="withEffect">
                                  <p:stCondLst>
                                    <p:cond delay="0"/>
                                  </p:stCondLst>
                                  <p:childTnLst>
                                    <p:set>
                                      <p:cBhvr>
                                        <p:cTn id="223" dur="1" fill="hold">
                                          <p:stCondLst>
                                            <p:cond delay="0"/>
                                          </p:stCondLst>
                                        </p:cTn>
                                        <p:tgtEl>
                                          <p:spTgt spid="248"/>
                                        </p:tgtEl>
                                        <p:attrNameLst>
                                          <p:attrName>style.visibility</p:attrName>
                                        </p:attrNameLst>
                                      </p:cBhvr>
                                      <p:to>
                                        <p:strVal val="visible"/>
                                      </p:to>
                                    </p:set>
                                  </p:childTnLst>
                                </p:cTn>
                              </p:par>
                              <p:par>
                                <p:cTn id="224" presetID="0" presetClass="path" presetSubtype="0" repeatCount="indefinite" fill="hold" nodeType="withEffect">
                                  <p:stCondLst>
                                    <p:cond delay="0"/>
                                  </p:stCondLst>
                                  <p:childTnLst>
                                    <p:animMotion origin="layout" path="M -0.98307 0.27593 L 0.4694 -0.13218 " pathEditMode="relative" rAng="0" ptsTypes="AA">
                                      <p:cBhvr>
                                        <p:cTn id="225" dur="3000" spd="-100000" fill="hold"/>
                                        <p:tgtEl>
                                          <p:spTgt spid="248"/>
                                        </p:tgtEl>
                                        <p:attrNameLst>
                                          <p:attrName>ppt_x</p:attrName>
                                          <p:attrName>ppt_y</p:attrName>
                                        </p:attrNameLst>
                                      </p:cBhvr>
                                      <p:rCtr x="72617" y="-20394"/>
                                    </p:animMotion>
                                  </p:childTnLst>
                                </p:cTn>
                              </p:par>
                              <p:par>
                                <p:cTn id="226" presetID="1" presetClass="entr" presetSubtype="0" fill="hold" nodeType="withEffect">
                                  <p:stCondLst>
                                    <p:cond delay="0"/>
                                  </p:stCondLst>
                                  <p:childTnLst>
                                    <p:set>
                                      <p:cBhvr>
                                        <p:cTn id="227" dur="1" fill="hold">
                                          <p:stCondLst>
                                            <p:cond delay="0"/>
                                          </p:stCondLst>
                                        </p:cTn>
                                        <p:tgtEl>
                                          <p:spTgt spid="252"/>
                                        </p:tgtEl>
                                        <p:attrNameLst>
                                          <p:attrName>style.visibility</p:attrName>
                                        </p:attrNameLst>
                                      </p:cBhvr>
                                      <p:to>
                                        <p:strVal val="visible"/>
                                      </p:to>
                                    </p:set>
                                  </p:childTnLst>
                                </p:cTn>
                              </p:par>
                              <p:par>
                                <p:cTn id="228" presetID="0" presetClass="path" presetSubtype="0" repeatCount="indefinite" fill="hold" nodeType="withEffect">
                                  <p:stCondLst>
                                    <p:cond delay="0"/>
                                  </p:stCondLst>
                                  <p:childTnLst>
                                    <p:animMotion origin="layout" path="M -0.73685 0.20672 L 0.4694 -0.13217 " pathEditMode="relative" rAng="0" ptsTypes="AA">
                                      <p:cBhvr>
                                        <p:cTn id="229" dur="2750" spd="-100000" fill="hold"/>
                                        <p:tgtEl>
                                          <p:spTgt spid="252"/>
                                        </p:tgtEl>
                                        <p:attrNameLst>
                                          <p:attrName>ppt_x</p:attrName>
                                          <p:attrName>ppt_y</p:attrName>
                                        </p:attrNameLst>
                                      </p:cBhvr>
                                      <p:rCtr x="60312" y="-16944"/>
                                    </p:animMotion>
                                  </p:childTnLst>
                                </p:cTn>
                              </p:par>
                              <p:par>
                                <p:cTn id="230" presetID="1" presetClass="entr" presetSubtype="0" fill="hold" nodeType="withEffect">
                                  <p:stCondLst>
                                    <p:cond delay="0"/>
                                  </p:stCondLst>
                                  <p:childTnLst>
                                    <p:set>
                                      <p:cBhvr>
                                        <p:cTn id="231" dur="1" fill="hold">
                                          <p:stCondLst>
                                            <p:cond delay="0"/>
                                          </p:stCondLst>
                                        </p:cTn>
                                        <p:tgtEl>
                                          <p:spTgt spid="253"/>
                                        </p:tgtEl>
                                        <p:attrNameLst>
                                          <p:attrName>style.visibility</p:attrName>
                                        </p:attrNameLst>
                                      </p:cBhvr>
                                      <p:to>
                                        <p:strVal val="visible"/>
                                      </p:to>
                                    </p:set>
                                  </p:childTnLst>
                                </p:cTn>
                              </p:par>
                              <p:par>
                                <p:cTn id="232" presetID="0" presetClass="path" presetSubtype="0" repeatCount="indefinite" fill="hold" nodeType="withEffect">
                                  <p:stCondLst>
                                    <p:cond delay="0"/>
                                  </p:stCondLst>
                                  <p:childTnLst>
                                    <p:animMotion origin="layout" path="M -0.73685 0.20672 L 0.4694 -0.13217 " pathEditMode="relative" rAng="0" ptsTypes="AA">
                                      <p:cBhvr>
                                        <p:cTn id="233" dur="2750" spd="-100000" fill="hold"/>
                                        <p:tgtEl>
                                          <p:spTgt spid="253"/>
                                        </p:tgtEl>
                                        <p:attrNameLst>
                                          <p:attrName>ppt_x</p:attrName>
                                          <p:attrName>ppt_y</p:attrName>
                                        </p:attrNameLst>
                                      </p:cBhvr>
                                      <p:rCtr x="60312" y="-16944"/>
                                    </p:animMotion>
                                  </p:childTnLst>
                                </p:cTn>
                              </p:par>
                              <p:par>
                                <p:cTn id="234" presetID="1" presetClass="entr" presetSubtype="0" fill="hold" nodeType="withEffect">
                                  <p:stCondLst>
                                    <p:cond delay="0"/>
                                  </p:stCondLst>
                                  <p:childTnLst>
                                    <p:set>
                                      <p:cBhvr>
                                        <p:cTn id="235" dur="1" fill="hold">
                                          <p:stCondLst>
                                            <p:cond delay="0"/>
                                          </p:stCondLst>
                                        </p:cTn>
                                        <p:tgtEl>
                                          <p:spTgt spid="254"/>
                                        </p:tgtEl>
                                        <p:attrNameLst>
                                          <p:attrName>style.visibility</p:attrName>
                                        </p:attrNameLst>
                                      </p:cBhvr>
                                      <p:to>
                                        <p:strVal val="visible"/>
                                      </p:to>
                                    </p:set>
                                  </p:childTnLst>
                                </p:cTn>
                              </p:par>
                              <p:par>
                                <p:cTn id="236" presetID="0" presetClass="path" presetSubtype="0" repeatCount="indefinite" fill="hold" nodeType="withEffect">
                                  <p:stCondLst>
                                    <p:cond delay="0"/>
                                  </p:stCondLst>
                                  <p:childTnLst>
                                    <p:animMotion origin="layout" path="M -0.73685 0.20672 L 0.4694 -0.13217 " pathEditMode="relative" rAng="0" ptsTypes="AA">
                                      <p:cBhvr>
                                        <p:cTn id="237" dur="2750" spd="-100000" fill="hold"/>
                                        <p:tgtEl>
                                          <p:spTgt spid="254"/>
                                        </p:tgtEl>
                                        <p:attrNameLst>
                                          <p:attrName>ppt_x</p:attrName>
                                          <p:attrName>ppt_y</p:attrName>
                                        </p:attrNameLst>
                                      </p:cBhvr>
                                      <p:rCtr x="60312" y="-16944"/>
                                    </p:animMotion>
                                  </p:childTnLst>
                                </p:cTn>
                              </p:par>
                              <p:par>
                                <p:cTn id="238" presetID="1" presetClass="entr" presetSubtype="0" fill="hold" nodeType="withEffect">
                                  <p:stCondLst>
                                    <p:cond delay="0"/>
                                  </p:stCondLst>
                                  <p:childTnLst>
                                    <p:set>
                                      <p:cBhvr>
                                        <p:cTn id="239" dur="1" fill="hold">
                                          <p:stCondLst>
                                            <p:cond delay="0"/>
                                          </p:stCondLst>
                                        </p:cTn>
                                        <p:tgtEl>
                                          <p:spTgt spid="255"/>
                                        </p:tgtEl>
                                        <p:attrNameLst>
                                          <p:attrName>style.visibility</p:attrName>
                                        </p:attrNameLst>
                                      </p:cBhvr>
                                      <p:to>
                                        <p:strVal val="visible"/>
                                      </p:to>
                                    </p:set>
                                  </p:childTnLst>
                                </p:cTn>
                              </p:par>
                              <p:par>
                                <p:cTn id="240" presetID="0" presetClass="path" presetSubtype="0" repeatCount="indefinite" fill="hold" nodeType="withEffect">
                                  <p:stCondLst>
                                    <p:cond delay="0"/>
                                  </p:stCondLst>
                                  <p:childTnLst>
                                    <p:animMotion origin="layout" path="M -0.73685 0.20672 L 0.4694 -0.13217 " pathEditMode="relative" rAng="0" ptsTypes="AA">
                                      <p:cBhvr>
                                        <p:cTn id="241" dur="2750" spd="-100000" fill="hold"/>
                                        <p:tgtEl>
                                          <p:spTgt spid="255"/>
                                        </p:tgtEl>
                                        <p:attrNameLst>
                                          <p:attrName>ppt_x</p:attrName>
                                          <p:attrName>ppt_y</p:attrName>
                                        </p:attrNameLst>
                                      </p:cBhvr>
                                      <p:rCtr x="60312" y="-16944"/>
                                    </p:animMotion>
                                  </p:childTnLst>
                                </p:cTn>
                              </p:par>
                              <p:par>
                                <p:cTn id="242" presetID="1" presetClass="entr" presetSubtype="0" fill="hold" nodeType="withEffect">
                                  <p:stCondLst>
                                    <p:cond delay="0"/>
                                  </p:stCondLst>
                                  <p:childTnLst>
                                    <p:set>
                                      <p:cBhvr>
                                        <p:cTn id="243" dur="1" fill="hold">
                                          <p:stCondLst>
                                            <p:cond delay="0"/>
                                          </p:stCondLst>
                                        </p:cTn>
                                        <p:tgtEl>
                                          <p:spTgt spid="256"/>
                                        </p:tgtEl>
                                        <p:attrNameLst>
                                          <p:attrName>style.visibility</p:attrName>
                                        </p:attrNameLst>
                                      </p:cBhvr>
                                      <p:to>
                                        <p:strVal val="visible"/>
                                      </p:to>
                                    </p:set>
                                  </p:childTnLst>
                                </p:cTn>
                              </p:par>
                              <p:par>
                                <p:cTn id="244" presetID="0" presetClass="path" presetSubtype="0" repeatCount="indefinite" fill="hold" nodeType="withEffect">
                                  <p:stCondLst>
                                    <p:cond delay="0"/>
                                  </p:stCondLst>
                                  <p:childTnLst>
                                    <p:animMotion origin="layout" path="M -0.73685 0.20672 L 0.4694 -0.13217 " pathEditMode="relative" rAng="0" ptsTypes="AA">
                                      <p:cBhvr>
                                        <p:cTn id="245" dur="2750" spd="-100000" fill="hold"/>
                                        <p:tgtEl>
                                          <p:spTgt spid="256"/>
                                        </p:tgtEl>
                                        <p:attrNameLst>
                                          <p:attrName>ppt_x</p:attrName>
                                          <p:attrName>ppt_y</p:attrName>
                                        </p:attrNameLst>
                                      </p:cBhvr>
                                      <p:rCtr x="60312" y="-16944"/>
                                    </p:animMotion>
                                  </p:childTnLst>
                                </p:cTn>
                              </p:par>
                            </p:childTnLst>
                          </p:cTn>
                        </p:par>
                        <p:par>
                          <p:cTn id="246" fill="hold">
                            <p:stCondLst>
                              <p:cond delay="7750"/>
                            </p:stCondLst>
                            <p:childTnLst>
                              <p:par>
                                <p:cTn id="247" presetID="2" presetClass="entr" presetSubtype="4" fill="hold" nodeType="afterEffect">
                                  <p:stCondLst>
                                    <p:cond delay="0"/>
                                  </p:stCondLst>
                                  <p:childTnLst>
                                    <p:set>
                                      <p:cBhvr>
                                        <p:cTn id="248" dur="1" fill="hold">
                                          <p:stCondLst>
                                            <p:cond delay="0"/>
                                          </p:stCondLst>
                                        </p:cTn>
                                        <p:tgtEl>
                                          <p:spTgt spid="331"/>
                                        </p:tgtEl>
                                        <p:attrNameLst>
                                          <p:attrName>style.visibility</p:attrName>
                                        </p:attrNameLst>
                                      </p:cBhvr>
                                      <p:to>
                                        <p:strVal val="visible"/>
                                      </p:to>
                                    </p:set>
                                    <p:anim calcmode="lin" valueType="num">
                                      <p:cBhvr additive="base">
                                        <p:cTn id="249" dur="500" fill="hold"/>
                                        <p:tgtEl>
                                          <p:spTgt spid="331"/>
                                        </p:tgtEl>
                                        <p:attrNameLst>
                                          <p:attrName>ppt_x</p:attrName>
                                        </p:attrNameLst>
                                      </p:cBhvr>
                                      <p:tavLst>
                                        <p:tav tm="0">
                                          <p:val>
                                            <p:strVal val="#ppt_x"/>
                                          </p:val>
                                        </p:tav>
                                        <p:tav tm="100000">
                                          <p:val>
                                            <p:strVal val="#ppt_x"/>
                                          </p:val>
                                        </p:tav>
                                      </p:tavLst>
                                    </p:anim>
                                    <p:anim calcmode="lin" valueType="num">
                                      <p:cBhvr additive="base">
                                        <p:cTn id="250" dur="500" fill="hold"/>
                                        <p:tgtEl>
                                          <p:spTgt spid="331"/>
                                        </p:tgtEl>
                                        <p:attrNameLst>
                                          <p:attrName>ppt_y</p:attrName>
                                        </p:attrNameLst>
                                      </p:cBhvr>
                                      <p:tavLst>
                                        <p:tav tm="0">
                                          <p:val>
                                            <p:strVal val="1+#ppt_h/2"/>
                                          </p:val>
                                        </p:tav>
                                        <p:tav tm="100000">
                                          <p:val>
                                            <p:strVal val="#ppt_y"/>
                                          </p:val>
                                        </p:tav>
                                      </p:tavLst>
                                    </p:anim>
                                  </p:childTnLst>
                                </p:cTn>
                              </p:par>
                            </p:childTnLst>
                          </p:cTn>
                        </p:par>
                        <p:par>
                          <p:cTn id="251" fill="hold">
                            <p:stCondLst>
                              <p:cond delay="8250"/>
                            </p:stCondLst>
                            <p:childTnLst>
                              <p:par>
                                <p:cTn id="252" presetID="2" presetClass="entr" presetSubtype="4" fill="hold" nodeType="afterEffect">
                                  <p:stCondLst>
                                    <p:cond delay="0"/>
                                  </p:stCondLst>
                                  <p:childTnLst>
                                    <p:set>
                                      <p:cBhvr>
                                        <p:cTn id="253" dur="1" fill="hold">
                                          <p:stCondLst>
                                            <p:cond delay="0"/>
                                          </p:stCondLst>
                                        </p:cTn>
                                        <p:tgtEl>
                                          <p:spTgt spid="334"/>
                                        </p:tgtEl>
                                        <p:attrNameLst>
                                          <p:attrName>style.visibility</p:attrName>
                                        </p:attrNameLst>
                                      </p:cBhvr>
                                      <p:to>
                                        <p:strVal val="visible"/>
                                      </p:to>
                                    </p:set>
                                    <p:anim calcmode="lin" valueType="num">
                                      <p:cBhvr additive="base">
                                        <p:cTn id="254" dur="500" fill="hold"/>
                                        <p:tgtEl>
                                          <p:spTgt spid="334"/>
                                        </p:tgtEl>
                                        <p:attrNameLst>
                                          <p:attrName>ppt_x</p:attrName>
                                        </p:attrNameLst>
                                      </p:cBhvr>
                                      <p:tavLst>
                                        <p:tav tm="0">
                                          <p:val>
                                            <p:strVal val="#ppt_x"/>
                                          </p:val>
                                        </p:tav>
                                        <p:tav tm="100000">
                                          <p:val>
                                            <p:strVal val="#ppt_x"/>
                                          </p:val>
                                        </p:tav>
                                      </p:tavLst>
                                    </p:anim>
                                    <p:anim calcmode="lin" valueType="num">
                                      <p:cBhvr additive="base">
                                        <p:cTn id="255" dur="500" fill="hold"/>
                                        <p:tgtEl>
                                          <p:spTgt spid="334"/>
                                        </p:tgtEl>
                                        <p:attrNameLst>
                                          <p:attrName>ppt_y</p:attrName>
                                        </p:attrNameLst>
                                      </p:cBhvr>
                                      <p:tavLst>
                                        <p:tav tm="0">
                                          <p:val>
                                            <p:strVal val="1+#ppt_h/2"/>
                                          </p:val>
                                        </p:tav>
                                        <p:tav tm="100000">
                                          <p:val>
                                            <p:strVal val="#ppt_y"/>
                                          </p:val>
                                        </p:tav>
                                      </p:tavLst>
                                    </p:anim>
                                  </p:childTnLst>
                                </p:cTn>
                              </p:par>
                            </p:childTnLst>
                          </p:cTn>
                        </p:par>
                        <p:par>
                          <p:cTn id="256" fill="hold">
                            <p:stCondLst>
                              <p:cond delay="8750"/>
                            </p:stCondLst>
                            <p:childTnLst>
                              <p:par>
                                <p:cTn id="257" presetID="2" presetClass="entr" presetSubtype="4" fill="hold" nodeType="afterEffect">
                                  <p:stCondLst>
                                    <p:cond delay="0"/>
                                  </p:stCondLst>
                                  <p:childTnLst>
                                    <p:set>
                                      <p:cBhvr>
                                        <p:cTn id="258" dur="1" fill="hold">
                                          <p:stCondLst>
                                            <p:cond delay="0"/>
                                          </p:stCondLst>
                                        </p:cTn>
                                        <p:tgtEl>
                                          <p:spTgt spid="337"/>
                                        </p:tgtEl>
                                        <p:attrNameLst>
                                          <p:attrName>style.visibility</p:attrName>
                                        </p:attrNameLst>
                                      </p:cBhvr>
                                      <p:to>
                                        <p:strVal val="visible"/>
                                      </p:to>
                                    </p:set>
                                    <p:anim calcmode="lin" valueType="num">
                                      <p:cBhvr additive="base">
                                        <p:cTn id="259" dur="500" fill="hold"/>
                                        <p:tgtEl>
                                          <p:spTgt spid="337"/>
                                        </p:tgtEl>
                                        <p:attrNameLst>
                                          <p:attrName>ppt_x</p:attrName>
                                        </p:attrNameLst>
                                      </p:cBhvr>
                                      <p:tavLst>
                                        <p:tav tm="0">
                                          <p:val>
                                            <p:strVal val="#ppt_x"/>
                                          </p:val>
                                        </p:tav>
                                        <p:tav tm="100000">
                                          <p:val>
                                            <p:strVal val="#ppt_x"/>
                                          </p:val>
                                        </p:tav>
                                      </p:tavLst>
                                    </p:anim>
                                    <p:anim calcmode="lin" valueType="num">
                                      <p:cBhvr additive="base">
                                        <p:cTn id="260" dur="500" fill="hold"/>
                                        <p:tgtEl>
                                          <p:spTgt spid="337"/>
                                        </p:tgtEl>
                                        <p:attrNameLst>
                                          <p:attrName>ppt_y</p:attrName>
                                        </p:attrNameLst>
                                      </p:cBhvr>
                                      <p:tavLst>
                                        <p:tav tm="0">
                                          <p:val>
                                            <p:strVal val="1+#ppt_h/2"/>
                                          </p:val>
                                        </p:tav>
                                        <p:tav tm="100000">
                                          <p:val>
                                            <p:strVal val="#ppt_y"/>
                                          </p:val>
                                        </p:tav>
                                      </p:tavLst>
                                    </p:anim>
                                  </p:childTnLst>
                                </p:cTn>
                              </p:par>
                            </p:childTnLst>
                          </p:cTn>
                        </p:par>
                        <p:par>
                          <p:cTn id="261" fill="hold">
                            <p:stCondLst>
                              <p:cond delay="9250"/>
                            </p:stCondLst>
                            <p:childTnLst>
                              <p:par>
                                <p:cTn id="262" presetID="2" presetClass="entr" presetSubtype="4" fill="hold" nodeType="afterEffect">
                                  <p:stCondLst>
                                    <p:cond delay="0"/>
                                  </p:stCondLst>
                                  <p:childTnLst>
                                    <p:set>
                                      <p:cBhvr>
                                        <p:cTn id="263" dur="1" fill="hold">
                                          <p:stCondLst>
                                            <p:cond delay="0"/>
                                          </p:stCondLst>
                                        </p:cTn>
                                        <p:tgtEl>
                                          <p:spTgt spid="340"/>
                                        </p:tgtEl>
                                        <p:attrNameLst>
                                          <p:attrName>style.visibility</p:attrName>
                                        </p:attrNameLst>
                                      </p:cBhvr>
                                      <p:to>
                                        <p:strVal val="visible"/>
                                      </p:to>
                                    </p:set>
                                    <p:anim calcmode="lin" valueType="num">
                                      <p:cBhvr additive="base">
                                        <p:cTn id="264" dur="500" fill="hold"/>
                                        <p:tgtEl>
                                          <p:spTgt spid="340"/>
                                        </p:tgtEl>
                                        <p:attrNameLst>
                                          <p:attrName>ppt_x</p:attrName>
                                        </p:attrNameLst>
                                      </p:cBhvr>
                                      <p:tavLst>
                                        <p:tav tm="0">
                                          <p:val>
                                            <p:strVal val="#ppt_x"/>
                                          </p:val>
                                        </p:tav>
                                        <p:tav tm="100000">
                                          <p:val>
                                            <p:strVal val="#ppt_x"/>
                                          </p:val>
                                        </p:tav>
                                      </p:tavLst>
                                    </p:anim>
                                    <p:anim calcmode="lin" valueType="num">
                                      <p:cBhvr additive="base">
                                        <p:cTn id="265" dur="500" fill="hold"/>
                                        <p:tgtEl>
                                          <p:spTgt spid="340"/>
                                        </p:tgtEl>
                                        <p:attrNameLst>
                                          <p:attrName>ppt_y</p:attrName>
                                        </p:attrNameLst>
                                      </p:cBhvr>
                                      <p:tavLst>
                                        <p:tav tm="0">
                                          <p:val>
                                            <p:strVal val="1+#ppt_h/2"/>
                                          </p:val>
                                        </p:tav>
                                        <p:tav tm="100000">
                                          <p:val>
                                            <p:strVal val="#ppt_y"/>
                                          </p:val>
                                        </p:tav>
                                      </p:tavLst>
                                    </p:anim>
                                  </p:childTnLst>
                                </p:cTn>
                              </p:par>
                              <p:par>
                                <p:cTn id="266" presetID="49" presetClass="entr" presetSubtype="0" decel="100000" fill="hold" nodeType="withEffect">
                                  <p:stCondLst>
                                    <p:cond delay="0"/>
                                  </p:stCondLst>
                                  <p:childTnLst>
                                    <p:set>
                                      <p:cBhvr>
                                        <p:cTn id="267" dur="1" fill="hold">
                                          <p:stCondLst>
                                            <p:cond delay="0"/>
                                          </p:stCondLst>
                                        </p:cTn>
                                        <p:tgtEl>
                                          <p:spTgt spid="418"/>
                                        </p:tgtEl>
                                        <p:attrNameLst>
                                          <p:attrName>style.visibility</p:attrName>
                                        </p:attrNameLst>
                                      </p:cBhvr>
                                      <p:to>
                                        <p:strVal val="visible"/>
                                      </p:to>
                                    </p:set>
                                    <p:anim calcmode="lin" valueType="num">
                                      <p:cBhvr>
                                        <p:cTn id="268" dur="500" fill="hold"/>
                                        <p:tgtEl>
                                          <p:spTgt spid="418"/>
                                        </p:tgtEl>
                                        <p:attrNameLst>
                                          <p:attrName>ppt_w</p:attrName>
                                        </p:attrNameLst>
                                      </p:cBhvr>
                                      <p:tavLst>
                                        <p:tav tm="0">
                                          <p:val>
                                            <p:fltVal val="0"/>
                                          </p:val>
                                        </p:tav>
                                        <p:tav tm="100000">
                                          <p:val>
                                            <p:strVal val="#ppt_w"/>
                                          </p:val>
                                        </p:tav>
                                      </p:tavLst>
                                    </p:anim>
                                    <p:anim calcmode="lin" valueType="num">
                                      <p:cBhvr>
                                        <p:cTn id="269" dur="500" fill="hold"/>
                                        <p:tgtEl>
                                          <p:spTgt spid="418"/>
                                        </p:tgtEl>
                                        <p:attrNameLst>
                                          <p:attrName>ppt_h</p:attrName>
                                        </p:attrNameLst>
                                      </p:cBhvr>
                                      <p:tavLst>
                                        <p:tav tm="0">
                                          <p:val>
                                            <p:fltVal val="0"/>
                                          </p:val>
                                        </p:tav>
                                        <p:tav tm="100000">
                                          <p:val>
                                            <p:strVal val="#ppt_h"/>
                                          </p:val>
                                        </p:tav>
                                      </p:tavLst>
                                    </p:anim>
                                    <p:anim calcmode="lin" valueType="num">
                                      <p:cBhvr>
                                        <p:cTn id="270" dur="500" fill="hold"/>
                                        <p:tgtEl>
                                          <p:spTgt spid="418"/>
                                        </p:tgtEl>
                                        <p:attrNameLst>
                                          <p:attrName>style.rotation</p:attrName>
                                        </p:attrNameLst>
                                      </p:cBhvr>
                                      <p:tavLst>
                                        <p:tav tm="0">
                                          <p:val>
                                            <p:fltVal val="360"/>
                                          </p:val>
                                        </p:tav>
                                        <p:tav tm="100000">
                                          <p:val>
                                            <p:fltVal val="0"/>
                                          </p:val>
                                        </p:tav>
                                      </p:tavLst>
                                    </p:anim>
                                    <p:animEffect transition="in" filter="fade">
                                      <p:cBhvr>
                                        <p:cTn id="271" dur="500"/>
                                        <p:tgtEl>
                                          <p:spTgt spid="418"/>
                                        </p:tgtEl>
                                      </p:cBhvr>
                                    </p:animEffect>
                                  </p:childTnLst>
                                </p:cTn>
                              </p:par>
                              <p:par>
                                <p:cTn id="272" presetID="49" presetClass="entr" presetSubtype="0" decel="100000" fill="hold" nodeType="withEffect">
                                  <p:stCondLst>
                                    <p:cond delay="0"/>
                                  </p:stCondLst>
                                  <p:childTnLst>
                                    <p:set>
                                      <p:cBhvr>
                                        <p:cTn id="273" dur="1" fill="hold">
                                          <p:stCondLst>
                                            <p:cond delay="0"/>
                                          </p:stCondLst>
                                        </p:cTn>
                                        <p:tgtEl>
                                          <p:spTgt spid="343"/>
                                        </p:tgtEl>
                                        <p:attrNameLst>
                                          <p:attrName>style.visibility</p:attrName>
                                        </p:attrNameLst>
                                      </p:cBhvr>
                                      <p:to>
                                        <p:strVal val="visible"/>
                                      </p:to>
                                    </p:set>
                                    <p:anim calcmode="lin" valueType="num">
                                      <p:cBhvr>
                                        <p:cTn id="274" dur="500" fill="hold"/>
                                        <p:tgtEl>
                                          <p:spTgt spid="343"/>
                                        </p:tgtEl>
                                        <p:attrNameLst>
                                          <p:attrName>ppt_w</p:attrName>
                                        </p:attrNameLst>
                                      </p:cBhvr>
                                      <p:tavLst>
                                        <p:tav tm="0">
                                          <p:val>
                                            <p:fltVal val="0"/>
                                          </p:val>
                                        </p:tav>
                                        <p:tav tm="100000">
                                          <p:val>
                                            <p:strVal val="#ppt_w"/>
                                          </p:val>
                                        </p:tav>
                                      </p:tavLst>
                                    </p:anim>
                                    <p:anim calcmode="lin" valueType="num">
                                      <p:cBhvr>
                                        <p:cTn id="275" dur="500" fill="hold"/>
                                        <p:tgtEl>
                                          <p:spTgt spid="343"/>
                                        </p:tgtEl>
                                        <p:attrNameLst>
                                          <p:attrName>ppt_h</p:attrName>
                                        </p:attrNameLst>
                                      </p:cBhvr>
                                      <p:tavLst>
                                        <p:tav tm="0">
                                          <p:val>
                                            <p:fltVal val="0"/>
                                          </p:val>
                                        </p:tav>
                                        <p:tav tm="100000">
                                          <p:val>
                                            <p:strVal val="#ppt_h"/>
                                          </p:val>
                                        </p:tav>
                                      </p:tavLst>
                                    </p:anim>
                                    <p:anim calcmode="lin" valueType="num">
                                      <p:cBhvr>
                                        <p:cTn id="276" dur="500" fill="hold"/>
                                        <p:tgtEl>
                                          <p:spTgt spid="343"/>
                                        </p:tgtEl>
                                        <p:attrNameLst>
                                          <p:attrName>style.rotation</p:attrName>
                                        </p:attrNameLst>
                                      </p:cBhvr>
                                      <p:tavLst>
                                        <p:tav tm="0">
                                          <p:val>
                                            <p:fltVal val="360"/>
                                          </p:val>
                                        </p:tav>
                                        <p:tav tm="100000">
                                          <p:val>
                                            <p:fltVal val="0"/>
                                          </p:val>
                                        </p:tav>
                                      </p:tavLst>
                                    </p:anim>
                                    <p:animEffect transition="in" filter="fade">
                                      <p:cBhvr>
                                        <p:cTn id="277" dur="500"/>
                                        <p:tgtEl>
                                          <p:spTgt spid="3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P spid="197" grpId="0" animBg="1"/>
      <p:bldP spid="198" grpId="0" animBg="1"/>
      <p:bldP spid="199" grpId="0" animBg="1"/>
      <p:bldP spid="200" grpId="0" animBg="1"/>
      <p:bldP spid="203" grpId="0" animBg="1"/>
      <p:bldP spid="204" grpId="0" animBg="1"/>
      <p:bldP spid="205" grpId="0" animBg="1"/>
      <p:bldP spid="206" grpId="0" animBg="1"/>
      <p:bldP spid="207" grpId="0" animBg="1"/>
      <p:bldP spid="208" grpId="0" animBg="1"/>
      <p:bldP spid="213" grpId="0" animBg="1"/>
      <p:bldP spid="214" grpId="0" animBg="1"/>
      <p:bldP spid="215" grpId="0" animBg="1"/>
      <p:bldP spid="216" grpId="0" animBg="1"/>
      <p:bldP spid="217" grpId="0" animBg="1"/>
      <p:bldP spid="218" grpId="0" animBg="1"/>
      <p:bldP spid="219" grpId="0" animBg="1"/>
      <p:bldP spid="220" grpId="0" animBg="1"/>
      <p:bldP spid="221" grpId="0" animBg="1"/>
      <p:bldP spid="22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 name="图片1_大">
            <a:hlinkClick r:id="" action="ppaction://media"/>
            <a:extLst>
              <a:ext uri="{FF2B5EF4-FFF2-40B4-BE49-F238E27FC236}">
                <a16:creationId xmlns="" xmlns:a16="http://schemas.microsoft.com/office/drawing/2014/main" id="{204463E0-D244-4D49-BD4B-1A15625DADD8}"/>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0" y="0"/>
            <a:ext cx="12192000" cy="6858000"/>
          </a:xfrm>
          <a:prstGeom prst="rect">
            <a:avLst/>
          </a:prstGeom>
        </p:spPr>
      </p:pic>
      <p:sp>
        <p:nvSpPr>
          <p:cNvPr id="104" name="Freeform 5">
            <a:extLst>
              <a:ext uri="{FF2B5EF4-FFF2-40B4-BE49-F238E27FC236}">
                <a16:creationId xmlns="" xmlns:a16="http://schemas.microsoft.com/office/drawing/2014/main" id="{6C4E62F5-2442-4E87-83EC-8D23233393D9}"/>
              </a:ext>
            </a:extLst>
          </p:cNvPr>
          <p:cNvSpPr>
            <a:spLocks/>
          </p:cNvSpPr>
          <p:nvPr/>
        </p:nvSpPr>
        <p:spPr bwMode="auto">
          <a:xfrm>
            <a:off x="0" y="1838326"/>
            <a:ext cx="12247867" cy="2657474"/>
          </a:xfrm>
          <a:custGeom>
            <a:avLst/>
            <a:gdLst>
              <a:gd name="T0" fmla="*/ 5632 w 5632"/>
              <a:gd name="T1" fmla="*/ 292 h 1222"/>
              <a:gd name="T2" fmla="*/ 5591 w 5632"/>
              <a:gd name="T3" fmla="*/ 287 h 1222"/>
              <a:gd name="T4" fmla="*/ 5492 w 5632"/>
              <a:gd name="T5" fmla="*/ 247 h 1222"/>
              <a:gd name="T6" fmla="*/ 5404 w 5632"/>
              <a:gd name="T7" fmla="*/ 156 h 1222"/>
              <a:gd name="T8" fmla="*/ 5277 w 5632"/>
              <a:gd name="T9" fmla="*/ 116 h 1222"/>
              <a:gd name="T10" fmla="*/ 5156 w 5632"/>
              <a:gd name="T11" fmla="*/ 258 h 1222"/>
              <a:gd name="T12" fmla="*/ 5002 w 5632"/>
              <a:gd name="T13" fmla="*/ 344 h 1222"/>
              <a:gd name="T14" fmla="*/ 4934 w 5632"/>
              <a:gd name="T15" fmla="*/ 358 h 1222"/>
              <a:gd name="T16" fmla="*/ 4839 w 5632"/>
              <a:gd name="T17" fmla="*/ 382 h 1222"/>
              <a:gd name="T18" fmla="*/ 4768 w 5632"/>
              <a:gd name="T19" fmla="*/ 439 h 1222"/>
              <a:gd name="T20" fmla="*/ 4669 w 5632"/>
              <a:gd name="T21" fmla="*/ 427 h 1222"/>
              <a:gd name="T22" fmla="*/ 4555 w 5632"/>
              <a:gd name="T23" fmla="*/ 380 h 1222"/>
              <a:gd name="T24" fmla="*/ 4501 w 5632"/>
              <a:gd name="T25" fmla="*/ 320 h 1222"/>
              <a:gd name="T26" fmla="*/ 4307 w 5632"/>
              <a:gd name="T27" fmla="*/ 261 h 1222"/>
              <a:gd name="T28" fmla="*/ 4134 w 5632"/>
              <a:gd name="T29" fmla="*/ 292 h 1222"/>
              <a:gd name="T30" fmla="*/ 3992 w 5632"/>
              <a:gd name="T31" fmla="*/ 353 h 1222"/>
              <a:gd name="T32" fmla="*/ 3910 w 5632"/>
              <a:gd name="T33" fmla="*/ 370 h 1222"/>
              <a:gd name="T34" fmla="*/ 3822 w 5632"/>
              <a:gd name="T35" fmla="*/ 325 h 1222"/>
              <a:gd name="T36" fmla="*/ 3739 w 5632"/>
              <a:gd name="T37" fmla="*/ 315 h 1222"/>
              <a:gd name="T38" fmla="*/ 3666 w 5632"/>
              <a:gd name="T39" fmla="*/ 263 h 1222"/>
              <a:gd name="T40" fmla="*/ 3463 w 5632"/>
              <a:gd name="T41" fmla="*/ 206 h 1222"/>
              <a:gd name="T42" fmla="*/ 3314 w 5632"/>
              <a:gd name="T43" fmla="*/ 204 h 1222"/>
              <a:gd name="T44" fmla="*/ 3195 w 5632"/>
              <a:gd name="T45" fmla="*/ 168 h 1222"/>
              <a:gd name="T46" fmla="*/ 2940 w 5632"/>
              <a:gd name="T47" fmla="*/ 201 h 1222"/>
              <a:gd name="T48" fmla="*/ 2564 w 5632"/>
              <a:gd name="T49" fmla="*/ 135 h 1222"/>
              <a:gd name="T50" fmla="*/ 2434 w 5632"/>
              <a:gd name="T51" fmla="*/ 123 h 1222"/>
              <a:gd name="T52" fmla="*/ 2323 w 5632"/>
              <a:gd name="T53" fmla="*/ 128 h 1222"/>
              <a:gd name="T54" fmla="*/ 2126 w 5632"/>
              <a:gd name="T55" fmla="*/ 190 h 1222"/>
              <a:gd name="T56" fmla="*/ 1883 w 5632"/>
              <a:gd name="T57" fmla="*/ 159 h 1222"/>
              <a:gd name="T58" fmla="*/ 1675 w 5632"/>
              <a:gd name="T59" fmla="*/ 102 h 1222"/>
              <a:gd name="T60" fmla="*/ 1509 w 5632"/>
              <a:gd name="T61" fmla="*/ 0 h 1222"/>
              <a:gd name="T62" fmla="*/ 1308 w 5632"/>
              <a:gd name="T63" fmla="*/ 118 h 1222"/>
              <a:gd name="T64" fmla="*/ 1022 w 5632"/>
              <a:gd name="T65" fmla="*/ 199 h 1222"/>
              <a:gd name="T66" fmla="*/ 887 w 5632"/>
              <a:gd name="T67" fmla="*/ 280 h 1222"/>
              <a:gd name="T68" fmla="*/ 544 w 5632"/>
              <a:gd name="T69" fmla="*/ 356 h 1222"/>
              <a:gd name="T70" fmla="*/ 225 w 5632"/>
              <a:gd name="T71" fmla="*/ 242 h 1222"/>
              <a:gd name="T72" fmla="*/ 38 w 5632"/>
              <a:gd name="T73" fmla="*/ 206 h 1222"/>
              <a:gd name="T74" fmla="*/ 0 w 5632"/>
              <a:gd name="T75" fmla="*/ 209 h 1222"/>
              <a:gd name="T76" fmla="*/ 0 w 5632"/>
              <a:gd name="T77" fmla="*/ 1222 h 1222"/>
              <a:gd name="T78" fmla="*/ 5632 w 5632"/>
              <a:gd name="T79" fmla="*/ 1222 h 1222"/>
              <a:gd name="T80" fmla="*/ 5632 w 5632"/>
              <a:gd name="T81" fmla="*/ 29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2" h="1222">
                <a:moveTo>
                  <a:pt x="5632" y="292"/>
                </a:moveTo>
                <a:lnTo>
                  <a:pt x="5591" y="287"/>
                </a:lnTo>
                <a:lnTo>
                  <a:pt x="5492" y="247"/>
                </a:lnTo>
                <a:lnTo>
                  <a:pt x="5404" y="156"/>
                </a:lnTo>
                <a:lnTo>
                  <a:pt x="5277" y="116"/>
                </a:lnTo>
                <a:lnTo>
                  <a:pt x="5156" y="258"/>
                </a:lnTo>
                <a:lnTo>
                  <a:pt x="5002" y="344"/>
                </a:lnTo>
                <a:lnTo>
                  <a:pt x="4934" y="358"/>
                </a:lnTo>
                <a:lnTo>
                  <a:pt x="4839" y="382"/>
                </a:lnTo>
                <a:lnTo>
                  <a:pt x="4768" y="439"/>
                </a:lnTo>
                <a:lnTo>
                  <a:pt x="4669" y="427"/>
                </a:lnTo>
                <a:lnTo>
                  <a:pt x="4555" y="380"/>
                </a:lnTo>
                <a:lnTo>
                  <a:pt x="4501" y="320"/>
                </a:lnTo>
                <a:lnTo>
                  <a:pt x="4307" y="261"/>
                </a:lnTo>
                <a:lnTo>
                  <a:pt x="4134" y="292"/>
                </a:lnTo>
                <a:lnTo>
                  <a:pt x="3992" y="353"/>
                </a:lnTo>
                <a:lnTo>
                  <a:pt x="3910" y="370"/>
                </a:lnTo>
                <a:lnTo>
                  <a:pt x="3822" y="325"/>
                </a:lnTo>
                <a:lnTo>
                  <a:pt x="3739" y="315"/>
                </a:lnTo>
                <a:lnTo>
                  <a:pt x="3666" y="263"/>
                </a:lnTo>
                <a:lnTo>
                  <a:pt x="3463" y="206"/>
                </a:lnTo>
                <a:lnTo>
                  <a:pt x="3314" y="204"/>
                </a:lnTo>
                <a:lnTo>
                  <a:pt x="3195" y="168"/>
                </a:lnTo>
                <a:lnTo>
                  <a:pt x="2940" y="201"/>
                </a:lnTo>
                <a:lnTo>
                  <a:pt x="2564" y="135"/>
                </a:lnTo>
                <a:lnTo>
                  <a:pt x="2434" y="123"/>
                </a:lnTo>
                <a:lnTo>
                  <a:pt x="2323" y="128"/>
                </a:lnTo>
                <a:lnTo>
                  <a:pt x="2126" y="190"/>
                </a:lnTo>
                <a:lnTo>
                  <a:pt x="1883" y="159"/>
                </a:lnTo>
                <a:lnTo>
                  <a:pt x="1675" y="102"/>
                </a:lnTo>
                <a:lnTo>
                  <a:pt x="1509" y="0"/>
                </a:lnTo>
                <a:lnTo>
                  <a:pt x="1308" y="118"/>
                </a:lnTo>
                <a:lnTo>
                  <a:pt x="1022" y="199"/>
                </a:lnTo>
                <a:lnTo>
                  <a:pt x="887" y="280"/>
                </a:lnTo>
                <a:lnTo>
                  <a:pt x="544" y="356"/>
                </a:lnTo>
                <a:lnTo>
                  <a:pt x="225" y="242"/>
                </a:lnTo>
                <a:lnTo>
                  <a:pt x="38" y="206"/>
                </a:lnTo>
                <a:lnTo>
                  <a:pt x="0" y="209"/>
                </a:lnTo>
                <a:lnTo>
                  <a:pt x="0" y="1222"/>
                </a:lnTo>
                <a:lnTo>
                  <a:pt x="5632" y="1222"/>
                </a:lnTo>
                <a:lnTo>
                  <a:pt x="5632" y="292"/>
                </a:lnTo>
                <a:close/>
              </a:path>
            </a:pathLst>
          </a:custGeom>
          <a:gradFill>
            <a:gsLst>
              <a:gs pos="34000">
                <a:srgbClr val="7FA9A8"/>
              </a:gs>
              <a:gs pos="100000">
                <a:srgbClr val="CDDCDC">
                  <a:alpha val="0"/>
                </a:srgbClr>
              </a:gs>
              <a:gs pos="6000">
                <a:srgbClr val="639392"/>
              </a:gs>
            </a:gsLst>
            <a:lin ang="5400000" scaled="1"/>
          </a:gra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
            <a:extLst>
              <a:ext uri="{FF2B5EF4-FFF2-40B4-BE49-F238E27FC236}">
                <a16:creationId xmlns="" xmlns:a16="http://schemas.microsoft.com/office/drawing/2014/main" id="{4D52DAE2-E803-4AE3-8C3F-7DFE2A217C83}"/>
              </a:ext>
            </a:extLst>
          </p:cNvPr>
          <p:cNvSpPr>
            <a:spLocks/>
          </p:cNvSpPr>
          <p:nvPr/>
        </p:nvSpPr>
        <p:spPr bwMode="auto">
          <a:xfrm>
            <a:off x="0" y="2215382"/>
            <a:ext cx="12192000" cy="3232917"/>
          </a:xfrm>
          <a:custGeom>
            <a:avLst/>
            <a:gdLst>
              <a:gd name="T0" fmla="*/ 0 w 5632"/>
              <a:gd name="T1" fmla="*/ 346 h 1504"/>
              <a:gd name="T2" fmla="*/ 38 w 5632"/>
              <a:gd name="T3" fmla="*/ 360 h 1504"/>
              <a:gd name="T4" fmla="*/ 132 w 5632"/>
              <a:gd name="T5" fmla="*/ 408 h 1504"/>
              <a:gd name="T6" fmla="*/ 312 w 5632"/>
              <a:gd name="T7" fmla="*/ 261 h 1504"/>
              <a:gd name="T8" fmla="*/ 447 w 5632"/>
              <a:gd name="T9" fmla="*/ 206 h 1504"/>
              <a:gd name="T10" fmla="*/ 565 w 5632"/>
              <a:gd name="T11" fmla="*/ 135 h 1504"/>
              <a:gd name="T12" fmla="*/ 632 w 5632"/>
              <a:gd name="T13" fmla="*/ 187 h 1504"/>
              <a:gd name="T14" fmla="*/ 724 w 5632"/>
              <a:gd name="T15" fmla="*/ 284 h 1504"/>
              <a:gd name="T16" fmla="*/ 894 w 5632"/>
              <a:gd name="T17" fmla="*/ 382 h 1504"/>
              <a:gd name="T18" fmla="*/ 1048 w 5632"/>
              <a:gd name="T19" fmla="*/ 424 h 1504"/>
              <a:gd name="T20" fmla="*/ 1164 w 5632"/>
              <a:gd name="T21" fmla="*/ 493 h 1504"/>
              <a:gd name="T22" fmla="*/ 1353 w 5632"/>
              <a:gd name="T23" fmla="*/ 553 h 1504"/>
              <a:gd name="T24" fmla="*/ 1987 w 5632"/>
              <a:gd name="T25" fmla="*/ 543 h 1504"/>
              <a:gd name="T26" fmla="*/ 2401 w 5632"/>
              <a:gd name="T27" fmla="*/ 144 h 1504"/>
              <a:gd name="T28" fmla="*/ 2507 w 5632"/>
              <a:gd name="T29" fmla="*/ 116 h 1504"/>
              <a:gd name="T30" fmla="*/ 2616 w 5632"/>
              <a:gd name="T31" fmla="*/ 38 h 1504"/>
              <a:gd name="T32" fmla="*/ 2720 w 5632"/>
              <a:gd name="T33" fmla="*/ 0 h 1504"/>
              <a:gd name="T34" fmla="*/ 2812 w 5632"/>
              <a:gd name="T35" fmla="*/ 33 h 1504"/>
              <a:gd name="T36" fmla="*/ 3030 w 5632"/>
              <a:gd name="T37" fmla="*/ 182 h 1504"/>
              <a:gd name="T38" fmla="*/ 3139 w 5632"/>
              <a:gd name="T39" fmla="*/ 216 h 1504"/>
              <a:gd name="T40" fmla="*/ 3273 w 5632"/>
              <a:gd name="T41" fmla="*/ 227 h 1504"/>
              <a:gd name="T42" fmla="*/ 3422 w 5632"/>
              <a:gd name="T43" fmla="*/ 303 h 1504"/>
              <a:gd name="T44" fmla="*/ 3709 w 5632"/>
              <a:gd name="T45" fmla="*/ 543 h 1504"/>
              <a:gd name="T46" fmla="*/ 3782 w 5632"/>
              <a:gd name="T47" fmla="*/ 555 h 1504"/>
              <a:gd name="T48" fmla="*/ 3860 w 5632"/>
              <a:gd name="T49" fmla="*/ 536 h 1504"/>
              <a:gd name="T50" fmla="*/ 3948 w 5632"/>
              <a:gd name="T51" fmla="*/ 455 h 1504"/>
              <a:gd name="T52" fmla="*/ 4092 w 5632"/>
              <a:gd name="T53" fmla="*/ 396 h 1504"/>
              <a:gd name="T54" fmla="*/ 4215 w 5632"/>
              <a:gd name="T55" fmla="*/ 299 h 1504"/>
              <a:gd name="T56" fmla="*/ 4276 w 5632"/>
              <a:gd name="T57" fmla="*/ 310 h 1504"/>
              <a:gd name="T58" fmla="*/ 4371 w 5632"/>
              <a:gd name="T59" fmla="*/ 353 h 1504"/>
              <a:gd name="T60" fmla="*/ 4527 w 5632"/>
              <a:gd name="T61" fmla="*/ 488 h 1504"/>
              <a:gd name="T62" fmla="*/ 4730 w 5632"/>
              <a:gd name="T63" fmla="*/ 560 h 1504"/>
              <a:gd name="T64" fmla="*/ 4875 w 5632"/>
              <a:gd name="T65" fmla="*/ 588 h 1504"/>
              <a:gd name="T66" fmla="*/ 4946 w 5632"/>
              <a:gd name="T67" fmla="*/ 560 h 1504"/>
              <a:gd name="T68" fmla="*/ 4993 w 5632"/>
              <a:gd name="T69" fmla="*/ 567 h 1504"/>
              <a:gd name="T70" fmla="*/ 5104 w 5632"/>
              <a:gd name="T71" fmla="*/ 624 h 1504"/>
              <a:gd name="T72" fmla="*/ 5201 w 5632"/>
              <a:gd name="T73" fmla="*/ 704 h 1504"/>
              <a:gd name="T74" fmla="*/ 5348 w 5632"/>
              <a:gd name="T75" fmla="*/ 745 h 1504"/>
              <a:gd name="T76" fmla="*/ 5475 w 5632"/>
              <a:gd name="T77" fmla="*/ 685 h 1504"/>
              <a:gd name="T78" fmla="*/ 5546 w 5632"/>
              <a:gd name="T79" fmla="*/ 602 h 1504"/>
              <a:gd name="T80" fmla="*/ 5632 w 5632"/>
              <a:gd name="T81" fmla="*/ 550 h 1504"/>
              <a:gd name="T82" fmla="*/ 5632 w 5632"/>
              <a:gd name="T83" fmla="*/ 1487 h 1504"/>
              <a:gd name="T84" fmla="*/ 0 w 5632"/>
              <a:gd name="T85" fmla="*/ 1504 h 1504"/>
              <a:gd name="T86" fmla="*/ 0 w 5632"/>
              <a:gd name="T87" fmla="*/ 346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32" h="1504">
                <a:moveTo>
                  <a:pt x="0" y="346"/>
                </a:moveTo>
                <a:lnTo>
                  <a:pt x="38" y="360"/>
                </a:lnTo>
                <a:lnTo>
                  <a:pt x="132" y="408"/>
                </a:lnTo>
                <a:lnTo>
                  <a:pt x="312" y="261"/>
                </a:lnTo>
                <a:lnTo>
                  <a:pt x="447" y="206"/>
                </a:lnTo>
                <a:lnTo>
                  <a:pt x="565" y="135"/>
                </a:lnTo>
                <a:lnTo>
                  <a:pt x="632" y="187"/>
                </a:lnTo>
                <a:lnTo>
                  <a:pt x="724" y="284"/>
                </a:lnTo>
                <a:lnTo>
                  <a:pt x="894" y="382"/>
                </a:lnTo>
                <a:lnTo>
                  <a:pt x="1048" y="424"/>
                </a:lnTo>
                <a:lnTo>
                  <a:pt x="1164" y="493"/>
                </a:lnTo>
                <a:lnTo>
                  <a:pt x="1353" y="553"/>
                </a:lnTo>
                <a:lnTo>
                  <a:pt x="1987" y="543"/>
                </a:lnTo>
                <a:lnTo>
                  <a:pt x="2401" y="144"/>
                </a:lnTo>
                <a:lnTo>
                  <a:pt x="2507" y="116"/>
                </a:lnTo>
                <a:lnTo>
                  <a:pt x="2616" y="38"/>
                </a:lnTo>
                <a:lnTo>
                  <a:pt x="2720" y="0"/>
                </a:lnTo>
                <a:lnTo>
                  <a:pt x="2812" y="33"/>
                </a:lnTo>
                <a:lnTo>
                  <a:pt x="3030" y="182"/>
                </a:lnTo>
                <a:lnTo>
                  <a:pt x="3139" y="216"/>
                </a:lnTo>
                <a:lnTo>
                  <a:pt x="3273" y="227"/>
                </a:lnTo>
                <a:lnTo>
                  <a:pt x="3422" y="303"/>
                </a:lnTo>
                <a:lnTo>
                  <a:pt x="3709" y="543"/>
                </a:lnTo>
                <a:lnTo>
                  <a:pt x="3782" y="555"/>
                </a:lnTo>
                <a:lnTo>
                  <a:pt x="3860" y="536"/>
                </a:lnTo>
                <a:lnTo>
                  <a:pt x="3948" y="455"/>
                </a:lnTo>
                <a:lnTo>
                  <a:pt x="4092" y="396"/>
                </a:lnTo>
                <a:lnTo>
                  <a:pt x="4215" y="299"/>
                </a:lnTo>
                <a:lnTo>
                  <a:pt x="4276" y="310"/>
                </a:lnTo>
                <a:lnTo>
                  <a:pt x="4371" y="353"/>
                </a:lnTo>
                <a:lnTo>
                  <a:pt x="4527" y="488"/>
                </a:lnTo>
                <a:lnTo>
                  <a:pt x="4730" y="560"/>
                </a:lnTo>
                <a:lnTo>
                  <a:pt x="4875" y="588"/>
                </a:lnTo>
                <a:lnTo>
                  <a:pt x="4946" y="560"/>
                </a:lnTo>
                <a:lnTo>
                  <a:pt x="4993" y="567"/>
                </a:lnTo>
                <a:lnTo>
                  <a:pt x="5104" y="624"/>
                </a:lnTo>
                <a:lnTo>
                  <a:pt x="5201" y="704"/>
                </a:lnTo>
                <a:lnTo>
                  <a:pt x="5348" y="745"/>
                </a:lnTo>
                <a:lnTo>
                  <a:pt x="5475" y="685"/>
                </a:lnTo>
                <a:lnTo>
                  <a:pt x="5546" y="602"/>
                </a:lnTo>
                <a:lnTo>
                  <a:pt x="5632" y="550"/>
                </a:lnTo>
                <a:lnTo>
                  <a:pt x="5632" y="1487"/>
                </a:lnTo>
                <a:lnTo>
                  <a:pt x="0" y="1504"/>
                </a:lnTo>
                <a:lnTo>
                  <a:pt x="0" y="346"/>
                </a:lnTo>
                <a:close/>
              </a:path>
            </a:pathLst>
          </a:custGeom>
          <a:gradFill>
            <a:gsLst>
              <a:gs pos="34000">
                <a:srgbClr val="7FA9A8"/>
              </a:gs>
              <a:gs pos="100000">
                <a:srgbClr val="CDDCDC">
                  <a:alpha val="0"/>
                </a:srgbClr>
              </a:gs>
              <a:gs pos="6000">
                <a:srgbClr val="639392"/>
              </a:gs>
            </a:gsLst>
            <a:lin ang="5400000" scaled="1"/>
          </a:gradFill>
          <a:ln>
            <a:noFill/>
          </a:ln>
        </p:spPr>
        <p:txBody>
          <a:bodyPr vert="horz" wrap="square" lIns="91440" tIns="45720" rIns="91440" bIns="45720" numCol="1" anchor="t" anchorCtr="0" compatLnSpc="1">
            <a:prstTxWarp prst="textNoShape">
              <a:avLst/>
            </a:prstTxWarp>
          </a:bodyPr>
          <a:lstStyle/>
          <a:p>
            <a:endParaRPr lang="zh-CN" altLang="en-US"/>
          </a:p>
        </p:txBody>
      </p:sp>
      <p:pic>
        <p:nvPicPr>
          <p:cNvPr id="76" name="图片 75" descr="new尘4.png">
            <a:extLst>
              <a:ext uri="{FF2B5EF4-FFF2-40B4-BE49-F238E27FC236}">
                <a16:creationId xmlns="" xmlns:a16="http://schemas.microsoft.com/office/drawing/2014/main" id="{B4CEC82E-6CF1-474C-A46E-F9C8B29BFD81}"/>
              </a:ext>
            </a:extLst>
          </p:cNvPr>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bwMode="auto">
          <a:xfrm>
            <a:off x="3862958" y="2709714"/>
            <a:ext cx="3954463" cy="220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阴影">
            <a:extLst>
              <a:ext uri="{FF2B5EF4-FFF2-40B4-BE49-F238E27FC236}">
                <a16:creationId xmlns="" xmlns:a16="http://schemas.microsoft.com/office/drawing/2014/main" id="{C3910FDD-3446-48DC-858A-6662B286FC47}"/>
              </a:ext>
            </a:extLst>
          </p:cNvPr>
          <p:cNvSpPr/>
          <p:nvPr/>
        </p:nvSpPr>
        <p:spPr bwMode="auto">
          <a:xfrm rot="15952635">
            <a:off x="3413785" y="1414612"/>
            <a:ext cx="4026679" cy="4272473"/>
          </a:xfrm>
          <a:prstGeom prst="ellipse">
            <a:avLst/>
          </a:prstGeom>
          <a:gradFill flip="none" rotWithShape="1">
            <a:gsLst>
              <a:gs pos="3000">
                <a:srgbClr val="365150"/>
              </a:gs>
              <a:gs pos="70000">
                <a:srgbClr val="365150">
                  <a:alpha val="11000"/>
                </a:srgbClr>
              </a:gs>
            </a:gsLst>
            <a:path path="circle">
              <a:fillToRect l="100000" t="100000"/>
            </a:path>
            <a:tileRect r="-100000" b="-100000"/>
          </a:gradFill>
          <a:effectLst>
            <a:softEdge rad="6096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 name="任意多边形4">
            <a:extLst>
              <a:ext uri="{FF2B5EF4-FFF2-40B4-BE49-F238E27FC236}">
                <a16:creationId xmlns="" xmlns:a16="http://schemas.microsoft.com/office/drawing/2014/main" id="{D7AD953D-B515-44B6-9DED-8DEE487D0189}"/>
              </a:ext>
            </a:extLst>
          </p:cNvPr>
          <p:cNvSpPr/>
          <p:nvPr/>
        </p:nvSpPr>
        <p:spPr bwMode="auto">
          <a:xfrm>
            <a:off x="5541650" y="2776411"/>
            <a:ext cx="1147247" cy="1744155"/>
          </a:xfrm>
          <a:custGeom>
            <a:avLst/>
            <a:gdLst>
              <a:gd name="connsiteX0" fmla="*/ 480060 w 952500"/>
              <a:gd name="connsiteY0" fmla="*/ 0 h 1455420"/>
              <a:gd name="connsiteX1" fmla="*/ 0 w 952500"/>
              <a:gd name="connsiteY1" fmla="*/ 883920 h 1455420"/>
              <a:gd name="connsiteX2" fmla="*/ 457200 w 952500"/>
              <a:gd name="connsiteY2" fmla="*/ 1455420 h 1455420"/>
              <a:gd name="connsiteX3" fmla="*/ 952500 w 952500"/>
              <a:gd name="connsiteY3" fmla="*/ 883920 h 1455420"/>
              <a:gd name="connsiteX4" fmla="*/ 480060 w 952500"/>
              <a:gd name="connsiteY4" fmla="*/ 0 h 1455420"/>
              <a:gd name="connsiteX0" fmla="*/ 480060 w 952500"/>
              <a:gd name="connsiteY0" fmla="*/ 0 h 1456351"/>
              <a:gd name="connsiteX1" fmla="*/ 0 w 952500"/>
              <a:gd name="connsiteY1" fmla="*/ 883920 h 1456351"/>
              <a:gd name="connsiteX2" fmla="*/ 457200 w 952500"/>
              <a:gd name="connsiteY2" fmla="*/ 1455420 h 1456351"/>
              <a:gd name="connsiteX3" fmla="*/ 952500 w 952500"/>
              <a:gd name="connsiteY3" fmla="*/ 883920 h 1456351"/>
              <a:gd name="connsiteX4" fmla="*/ 480060 w 952500"/>
              <a:gd name="connsiteY4" fmla="*/ 0 h 1456351"/>
              <a:gd name="connsiteX0" fmla="*/ 480060 w 962019"/>
              <a:gd name="connsiteY0" fmla="*/ 0 h 1456289"/>
              <a:gd name="connsiteX1" fmla="*/ 0 w 962019"/>
              <a:gd name="connsiteY1" fmla="*/ 883920 h 1456289"/>
              <a:gd name="connsiteX2" fmla="*/ 457200 w 962019"/>
              <a:gd name="connsiteY2" fmla="*/ 1455420 h 1456289"/>
              <a:gd name="connsiteX3" fmla="*/ 952500 w 962019"/>
              <a:gd name="connsiteY3" fmla="*/ 883920 h 1456289"/>
              <a:gd name="connsiteX4" fmla="*/ 480060 w 962019"/>
              <a:gd name="connsiteY4" fmla="*/ 0 h 1456289"/>
              <a:gd name="connsiteX0" fmla="*/ 480305 w 962264"/>
              <a:gd name="connsiteY0" fmla="*/ 0 h 1456289"/>
              <a:gd name="connsiteX1" fmla="*/ 245 w 962264"/>
              <a:gd name="connsiteY1" fmla="*/ 883920 h 1456289"/>
              <a:gd name="connsiteX2" fmla="*/ 457445 w 962264"/>
              <a:gd name="connsiteY2" fmla="*/ 1455420 h 1456289"/>
              <a:gd name="connsiteX3" fmla="*/ 952745 w 962264"/>
              <a:gd name="connsiteY3" fmla="*/ 883920 h 1456289"/>
              <a:gd name="connsiteX4" fmla="*/ 480305 w 962264"/>
              <a:gd name="connsiteY4" fmla="*/ 0 h 1456289"/>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60449"/>
              <a:gd name="connsiteY0" fmla="*/ 0 h 1456368"/>
              <a:gd name="connsiteX1" fmla="*/ 245 w 960449"/>
              <a:gd name="connsiteY1" fmla="*/ 883920 h 1456368"/>
              <a:gd name="connsiteX2" fmla="*/ 457445 w 960449"/>
              <a:gd name="connsiteY2" fmla="*/ 1455420 h 1456368"/>
              <a:gd name="connsiteX3" fmla="*/ 952745 w 960449"/>
              <a:gd name="connsiteY3" fmla="*/ 883920 h 1456368"/>
              <a:gd name="connsiteX4" fmla="*/ 480305 w 960449"/>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0305 w 954693"/>
              <a:gd name="connsiteY0" fmla="*/ 0 h 1456368"/>
              <a:gd name="connsiteX1" fmla="*/ 245 w 954693"/>
              <a:gd name="connsiteY1" fmla="*/ 883920 h 1456368"/>
              <a:gd name="connsiteX2" fmla="*/ 457445 w 954693"/>
              <a:gd name="connsiteY2" fmla="*/ 1455420 h 1456368"/>
              <a:gd name="connsiteX3" fmla="*/ 952745 w 954693"/>
              <a:gd name="connsiteY3" fmla="*/ 883920 h 1456368"/>
              <a:gd name="connsiteX4" fmla="*/ 480305 w 954693"/>
              <a:gd name="connsiteY4" fmla="*/ 0 h 1456368"/>
              <a:gd name="connsiteX0" fmla="*/ 483217 w 957605"/>
              <a:gd name="connsiteY0" fmla="*/ 0 h 1456368"/>
              <a:gd name="connsiteX1" fmla="*/ 3157 w 957605"/>
              <a:gd name="connsiteY1" fmla="*/ 883920 h 1456368"/>
              <a:gd name="connsiteX2" fmla="*/ 460357 w 957605"/>
              <a:gd name="connsiteY2" fmla="*/ 1455420 h 1456368"/>
              <a:gd name="connsiteX3" fmla="*/ 955657 w 957605"/>
              <a:gd name="connsiteY3" fmla="*/ 883920 h 1456368"/>
              <a:gd name="connsiteX4" fmla="*/ 483217 w 957605"/>
              <a:gd name="connsiteY4" fmla="*/ 0 h 1456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605" h="1456368">
                <a:moveTo>
                  <a:pt x="483217" y="0"/>
                </a:moveTo>
                <a:cubicBezTo>
                  <a:pt x="384157" y="302260"/>
                  <a:pt x="33637" y="701040"/>
                  <a:pt x="3157" y="883920"/>
                </a:cubicBezTo>
                <a:cubicBezTo>
                  <a:pt x="-27323" y="1066800"/>
                  <a:pt x="165717" y="1432560"/>
                  <a:pt x="460357" y="1455420"/>
                </a:cubicBezTo>
                <a:cubicBezTo>
                  <a:pt x="754997" y="1478280"/>
                  <a:pt x="981057" y="1082040"/>
                  <a:pt x="955657" y="883920"/>
                </a:cubicBezTo>
                <a:cubicBezTo>
                  <a:pt x="930257" y="685800"/>
                  <a:pt x="625457" y="302260"/>
                  <a:pt x="483217" y="0"/>
                </a:cubicBezTo>
                <a:close/>
              </a:path>
            </a:pathLst>
          </a:custGeom>
          <a:gradFill>
            <a:gsLst>
              <a:gs pos="0">
                <a:schemeClr val="bg1"/>
              </a:gs>
              <a:gs pos="40000">
                <a:srgbClr val="BECCCA"/>
              </a:gs>
              <a:gs pos="100000">
                <a:srgbClr val="ADBFBC"/>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 name="任意多边形 5">
            <a:extLst>
              <a:ext uri="{FF2B5EF4-FFF2-40B4-BE49-F238E27FC236}">
                <a16:creationId xmlns="" xmlns:a16="http://schemas.microsoft.com/office/drawing/2014/main" id="{A569300B-4C24-4580-A265-DB70AF5D8068}"/>
              </a:ext>
            </a:extLst>
          </p:cNvPr>
          <p:cNvSpPr/>
          <p:nvPr/>
        </p:nvSpPr>
        <p:spPr bwMode="auto">
          <a:xfrm>
            <a:off x="6175339" y="2749033"/>
            <a:ext cx="1496807" cy="1166954"/>
          </a:xfrm>
          <a:custGeom>
            <a:avLst/>
            <a:gdLst>
              <a:gd name="connsiteX0" fmla="*/ 0 w 1219200"/>
              <a:gd name="connsiteY0" fmla="*/ 0 h 929640"/>
              <a:gd name="connsiteX1" fmla="*/ 967740 w 1219200"/>
              <a:gd name="connsiteY1" fmla="*/ 106680 h 929640"/>
              <a:gd name="connsiteX2" fmla="*/ 1219200 w 1219200"/>
              <a:gd name="connsiteY2" fmla="*/ 777240 h 929640"/>
              <a:gd name="connsiteX3" fmla="*/ 541020 w 1219200"/>
              <a:gd name="connsiteY3" fmla="*/ 929640 h 929640"/>
              <a:gd name="connsiteX4" fmla="*/ 0 w 1219200"/>
              <a:gd name="connsiteY4" fmla="*/ 0 h 929640"/>
              <a:gd name="connsiteX0" fmla="*/ 0 w 1243487"/>
              <a:gd name="connsiteY0" fmla="*/ 0 h 929640"/>
              <a:gd name="connsiteX1" fmla="*/ 967740 w 1243487"/>
              <a:gd name="connsiteY1" fmla="*/ 106680 h 929640"/>
              <a:gd name="connsiteX2" fmla="*/ 1219200 w 1243487"/>
              <a:gd name="connsiteY2" fmla="*/ 777240 h 929640"/>
              <a:gd name="connsiteX3" fmla="*/ 541020 w 1243487"/>
              <a:gd name="connsiteY3" fmla="*/ 929640 h 929640"/>
              <a:gd name="connsiteX4" fmla="*/ 0 w 1243487"/>
              <a:gd name="connsiteY4" fmla="*/ 0 h 929640"/>
              <a:gd name="connsiteX0" fmla="*/ 0 w 1249382"/>
              <a:gd name="connsiteY0" fmla="*/ 0 h 929640"/>
              <a:gd name="connsiteX1" fmla="*/ 967740 w 1249382"/>
              <a:gd name="connsiteY1" fmla="*/ 106680 h 929640"/>
              <a:gd name="connsiteX2" fmla="*/ 1219200 w 1249382"/>
              <a:gd name="connsiteY2" fmla="*/ 777240 h 929640"/>
              <a:gd name="connsiteX3" fmla="*/ 541020 w 1249382"/>
              <a:gd name="connsiteY3" fmla="*/ 929640 h 929640"/>
              <a:gd name="connsiteX4" fmla="*/ 0 w 1249382"/>
              <a:gd name="connsiteY4" fmla="*/ 0 h 929640"/>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 name="connsiteX0" fmla="*/ 0 w 1249382"/>
              <a:gd name="connsiteY0" fmla="*/ 0 h 974406"/>
              <a:gd name="connsiteX1" fmla="*/ 967740 w 1249382"/>
              <a:gd name="connsiteY1" fmla="*/ 106680 h 974406"/>
              <a:gd name="connsiteX2" fmla="*/ 1219200 w 1249382"/>
              <a:gd name="connsiteY2" fmla="*/ 777240 h 974406"/>
              <a:gd name="connsiteX3" fmla="*/ 541020 w 1249382"/>
              <a:gd name="connsiteY3" fmla="*/ 929640 h 974406"/>
              <a:gd name="connsiteX4" fmla="*/ 0 w 1249382"/>
              <a:gd name="connsiteY4" fmla="*/ 0 h 974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382" h="974406">
                <a:moveTo>
                  <a:pt x="0" y="0"/>
                </a:moveTo>
                <a:cubicBezTo>
                  <a:pt x="398780" y="81280"/>
                  <a:pt x="807720" y="35560"/>
                  <a:pt x="967740" y="106680"/>
                </a:cubicBezTo>
                <a:cubicBezTo>
                  <a:pt x="1127760" y="177800"/>
                  <a:pt x="1325880" y="530860"/>
                  <a:pt x="1219200" y="777240"/>
                </a:cubicBezTo>
                <a:cubicBezTo>
                  <a:pt x="1112520" y="1023620"/>
                  <a:pt x="728980" y="993140"/>
                  <a:pt x="541020" y="929640"/>
                </a:cubicBezTo>
                <a:cubicBezTo>
                  <a:pt x="353060" y="866140"/>
                  <a:pt x="241300" y="287020"/>
                  <a:pt x="0" y="0"/>
                </a:cubicBezTo>
                <a:close/>
              </a:path>
            </a:pathLst>
          </a:custGeom>
          <a:gradFill>
            <a:gsLst>
              <a:gs pos="0">
                <a:schemeClr val="bg1"/>
              </a:gs>
              <a:gs pos="47000">
                <a:srgbClr val="ECF2F0"/>
              </a:gs>
              <a:gs pos="100000">
                <a:srgbClr val="C8D4D2"/>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 name="任意多边形 6">
            <a:extLst>
              <a:ext uri="{FF2B5EF4-FFF2-40B4-BE49-F238E27FC236}">
                <a16:creationId xmlns="" xmlns:a16="http://schemas.microsoft.com/office/drawing/2014/main" id="{94CBB878-4496-463F-8234-823D51E1BB4B}"/>
              </a:ext>
            </a:extLst>
          </p:cNvPr>
          <p:cNvSpPr/>
          <p:nvPr/>
        </p:nvSpPr>
        <p:spPr bwMode="auto">
          <a:xfrm>
            <a:off x="6166208" y="1816177"/>
            <a:ext cx="1490353" cy="1013181"/>
          </a:xfrm>
          <a:custGeom>
            <a:avLst/>
            <a:gdLst>
              <a:gd name="connsiteX0" fmla="*/ 0 w 1226820"/>
              <a:gd name="connsiteY0" fmla="*/ 716280 h 792480"/>
              <a:gd name="connsiteX1" fmla="*/ 518160 w 1226820"/>
              <a:gd name="connsiteY1" fmla="*/ 0 h 792480"/>
              <a:gd name="connsiteX2" fmla="*/ 1226820 w 1226820"/>
              <a:gd name="connsiteY2" fmla="*/ 182880 h 792480"/>
              <a:gd name="connsiteX3" fmla="*/ 899160 w 1226820"/>
              <a:gd name="connsiteY3" fmla="*/ 792480 h 792480"/>
              <a:gd name="connsiteX4" fmla="*/ 0 w 1226820"/>
              <a:gd name="connsiteY4" fmla="*/ 716280 h 792480"/>
              <a:gd name="connsiteX0" fmla="*/ 0 w 1241317"/>
              <a:gd name="connsiteY0" fmla="*/ 716280 h 792480"/>
              <a:gd name="connsiteX1" fmla="*/ 518160 w 1241317"/>
              <a:gd name="connsiteY1" fmla="*/ 0 h 792480"/>
              <a:gd name="connsiteX2" fmla="*/ 1226820 w 1241317"/>
              <a:gd name="connsiteY2" fmla="*/ 182880 h 792480"/>
              <a:gd name="connsiteX3" fmla="*/ 899160 w 1241317"/>
              <a:gd name="connsiteY3" fmla="*/ 792480 h 792480"/>
              <a:gd name="connsiteX4" fmla="*/ 0 w 1241317"/>
              <a:gd name="connsiteY4" fmla="*/ 716280 h 792480"/>
              <a:gd name="connsiteX0" fmla="*/ 0 w 1243995"/>
              <a:gd name="connsiteY0" fmla="*/ 716280 h 800946"/>
              <a:gd name="connsiteX1" fmla="*/ 518160 w 1243995"/>
              <a:gd name="connsiteY1" fmla="*/ 0 h 800946"/>
              <a:gd name="connsiteX2" fmla="*/ 1226820 w 1243995"/>
              <a:gd name="connsiteY2" fmla="*/ 182880 h 800946"/>
              <a:gd name="connsiteX3" fmla="*/ 899160 w 1243995"/>
              <a:gd name="connsiteY3" fmla="*/ 792480 h 800946"/>
              <a:gd name="connsiteX4" fmla="*/ 0 w 1243995"/>
              <a:gd name="connsiteY4" fmla="*/ 716280 h 800946"/>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8359"/>
              <a:gd name="connsiteX1" fmla="*/ 518160 w 1243995"/>
              <a:gd name="connsiteY1" fmla="*/ 47413 h 848359"/>
              <a:gd name="connsiteX2" fmla="*/ 1226820 w 1243995"/>
              <a:gd name="connsiteY2" fmla="*/ 230293 h 848359"/>
              <a:gd name="connsiteX3" fmla="*/ 899160 w 1243995"/>
              <a:gd name="connsiteY3" fmla="*/ 839893 h 848359"/>
              <a:gd name="connsiteX4" fmla="*/ 0 w 1243995"/>
              <a:gd name="connsiteY4" fmla="*/ 763693 h 848359"/>
              <a:gd name="connsiteX0" fmla="*/ 0 w 1243995"/>
              <a:gd name="connsiteY0" fmla="*/ 763693 h 846005"/>
              <a:gd name="connsiteX1" fmla="*/ 518160 w 1243995"/>
              <a:gd name="connsiteY1" fmla="*/ 47413 h 846005"/>
              <a:gd name="connsiteX2" fmla="*/ 1226820 w 1243995"/>
              <a:gd name="connsiteY2" fmla="*/ 230293 h 846005"/>
              <a:gd name="connsiteX3" fmla="*/ 899160 w 1243995"/>
              <a:gd name="connsiteY3" fmla="*/ 839893 h 846005"/>
              <a:gd name="connsiteX4" fmla="*/ 0 w 1243995"/>
              <a:gd name="connsiteY4" fmla="*/ 763693 h 846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995" h="846005">
                <a:moveTo>
                  <a:pt x="0" y="763693"/>
                </a:moveTo>
                <a:cubicBezTo>
                  <a:pt x="203200" y="524933"/>
                  <a:pt x="388620" y="138853"/>
                  <a:pt x="518160" y="47413"/>
                </a:cubicBezTo>
                <a:cubicBezTo>
                  <a:pt x="647700" y="-44027"/>
                  <a:pt x="1143000" y="-13547"/>
                  <a:pt x="1226820" y="230293"/>
                </a:cubicBezTo>
                <a:cubicBezTo>
                  <a:pt x="1310640" y="474133"/>
                  <a:pt x="1069340" y="804333"/>
                  <a:pt x="899160" y="839893"/>
                </a:cubicBezTo>
                <a:cubicBezTo>
                  <a:pt x="728980" y="875453"/>
                  <a:pt x="299720" y="743373"/>
                  <a:pt x="0" y="763693"/>
                </a:cubicBezTo>
                <a:close/>
              </a:path>
            </a:pathLst>
          </a:custGeom>
          <a:gradFill>
            <a:gsLst>
              <a:gs pos="0">
                <a:schemeClr val="bg1"/>
              </a:gs>
              <a:gs pos="47000">
                <a:srgbClr val="ECF2F0"/>
              </a:gs>
              <a:gs pos="100000">
                <a:srgbClr val="CDD8D6"/>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 name="任意多边形 1">
            <a:extLst>
              <a:ext uri="{FF2B5EF4-FFF2-40B4-BE49-F238E27FC236}">
                <a16:creationId xmlns="" xmlns:a16="http://schemas.microsoft.com/office/drawing/2014/main" id="{9085C1BC-2E3A-4019-AA72-99524E0417B4}"/>
              </a:ext>
            </a:extLst>
          </p:cNvPr>
          <p:cNvSpPr/>
          <p:nvPr/>
        </p:nvSpPr>
        <p:spPr bwMode="auto">
          <a:xfrm>
            <a:off x="5599113" y="1206501"/>
            <a:ext cx="1128712" cy="1497013"/>
          </a:xfrm>
          <a:custGeom>
            <a:avLst/>
            <a:gdLst>
              <a:gd name="connsiteX0" fmla="*/ 464820 w 960120"/>
              <a:gd name="connsiteY0" fmla="*/ 1249680 h 1249680"/>
              <a:gd name="connsiteX1" fmla="*/ 960120 w 960120"/>
              <a:gd name="connsiteY1" fmla="*/ 388620 h 1249680"/>
              <a:gd name="connsiteX2" fmla="*/ 510540 w 960120"/>
              <a:gd name="connsiteY2" fmla="*/ 0 h 1249680"/>
              <a:gd name="connsiteX3" fmla="*/ 0 w 960120"/>
              <a:gd name="connsiteY3" fmla="*/ 426720 h 1249680"/>
              <a:gd name="connsiteX4" fmla="*/ 464820 w 960120"/>
              <a:gd name="connsiteY4" fmla="*/ 1249680 h 1249680"/>
              <a:gd name="connsiteX0" fmla="*/ 464820 w 960120"/>
              <a:gd name="connsiteY0" fmla="*/ 1249786 h 1249786"/>
              <a:gd name="connsiteX1" fmla="*/ 960120 w 960120"/>
              <a:gd name="connsiteY1" fmla="*/ 388726 h 1249786"/>
              <a:gd name="connsiteX2" fmla="*/ 510540 w 960120"/>
              <a:gd name="connsiteY2" fmla="*/ 106 h 1249786"/>
              <a:gd name="connsiteX3" fmla="*/ 0 w 960120"/>
              <a:gd name="connsiteY3" fmla="*/ 426826 h 1249786"/>
              <a:gd name="connsiteX4" fmla="*/ 464820 w 960120"/>
              <a:gd name="connsiteY4" fmla="*/ 1249786 h 1249786"/>
              <a:gd name="connsiteX0" fmla="*/ 464820 w 964978"/>
              <a:gd name="connsiteY0" fmla="*/ 1249821 h 1249821"/>
              <a:gd name="connsiteX1" fmla="*/ 960120 w 964978"/>
              <a:gd name="connsiteY1" fmla="*/ 388761 h 1249821"/>
              <a:gd name="connsiteX2" fmla="*/ 510540 w 964978"/>
              <a:gd name="connsiteY2" fmla="*/ 141 h 1249821"/>
              <a:gd name="connsiteX3" fmla="*/ 0 w 964978"/>
              <a:gd name="connsiteY3" fmla="*/ 426861 h 1249821"/>
              <a:gd name="connsiteX4" fmla="*/ 464820 w 964978"/>
              <a:gd name="connsiteY4" fmla="*/ 1249821 h 1249821"/>
              <a:gd name="connsiteX0" fmla="*/ 464822 w 964980"/>
              <a:gd name="connsiteY0" fmla="*/ 1249821 h 1249821"/>
              <a:gd name="connsiteX1" fmla="*/ 960122 w 964980"/>
              <a:gd name="connsiteY1" fmla="*/ 388761 h 1249821"/>
              <a:gd name="connsiteX2" fmla="*/ 510542 w 964980"/>
              <a:gd name="connsiteY2" fmla="*/ 141 h 1249821"/>
              <a:gd name="connsiteX3" fmla="*/ 2 w 964980"/>
              <a:gd name="connsiteY3" fmla="*/ 426861 h 1249821"/>
              <a:gd name="connsiteX4" fmla="*/ 464822 w 964980"/>
              <a:gd name="connsiteY4" fmla="*/ 1249821 h 1249821"/>
              <a:gd name="connsiteX0" fmla="*/ 464823 w 964981"/>
              <a:gd name="connsiteY0" fmla="*/ 1249709 h 1249709"/>
              <a:gd name="connsiteX1" fmla="*/ 960123 w 964981"/>
              <a:gd name="connsiteY1" fmla="*/ 388649 h 1249709"/>
              <a:gd name="connsiteX2" fmla="*/ 510543 w 964981"/>
              <a:gd name="connsiteY2" fmla="*/ 29 h 1249709"/>
              <a:gd name="connsiteX3" fmla="*/ 3 w 964981"/>
              <a:gd name="connsiteY3" fmla="*/ 426749 h 1249709"/>
              <a:gd name="connsiteX4" fmla="*/ 464823 w 964981"/>
              <a:gd name="connsiteY4" fmla="*/ 1249709 h 1249709"/>
              <a:gd name="connsiteX0" fmla="*/ 464823 w 964478"/>
              <a:gd name="connsiteY0" fmla="*/ 1249709 h 1249709"/>
              <a:gd name="connsiteX1" fmla="*/ 960123 w 964478"/>
              <a:gd name="connsiteY1" fmla="*/ 388649 h 1249709"/>
              <a:gd name="connsiteX2" fmla="*/ 510543 w 964478"/>
              <a:gd name="connsiteY2" fmla="*/ 29 h 1249709"/>
              <a:gd name="connsiteX3" fmla="*/ 3 w 964478"/>
              <a:gd name="connsiteY3" fmla="*/ 426749 h 1249709"/>
              <a:gd name="connsiteX4" fmla="*/ 464823 w 964478"/>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4823 w 964802"/>
              <a:gd name="connsiteY0" fmla="*/ 1249709 h 1249709"/>
              <a:gd name="connsiteX1" fmla="*/ 960123 w 964802"/>
              <a:gd name="connsiteY1" fmla="*/ 388649 h 1249709"/>
              <a:gd name="connsiteX2" fmla="*/ 510543 w 964802"/>
              <a:gd name="connsiteY2" fmla="*/ 29 h 1249709"/>
              <a:gd name="connsiteX3" fmla="*/ 3 w 964802"/>
              <a:gd name="connsiteY3" fmla="*/ 426749 h 1249709"/>
              <a:gd name="connsiteX4" fmla="*/ 464823 w 964802"/>
              <a:gd name="connsiteY4" fmla="*/ 1249709 h 1249709"/>
              <a:gd name="connsiteX0" fmla="*/ 465050 w 965029"/>
              <a:gd name="connsiteY0" fmla="*/ 1249710 h 1249710"/>
              <a:gd name="connsiteX1" fmla="*/ 960350 w 965029"/>
              <a:gd name="connsiteY1" fmla="*/ 388650 h 1249710"/>
              <a:gd name="connsiteX2" fmla="*/ 510770 w 965029"/>
              <a:gd name="connsiteY2" fmla="*/ 30 h 1249710"/>
              <a:gd name="connsiteX3" fmla="*/ 230 w 965029"/>
              <a:gd name="connsiteY3" fmla="*/ 426750 h 1249710"/>
              <a:gd name="connsiteX4" fmla="*/ 465050 w 965029"/>
              <a:gd name="connsiteY4" fmla="*/ 1249710 h 1249710"/>
              <a:gd name="connsiteX0" fmla="*/ 453152 w 953131"/>
              <a:gd name="connsiteY0" fmla="*/ 1249828 h 1249828"/>
              <a:gd name="connsiteX1" fmla="*/ 948452 w 953131"/>
              <a:gd name="connsiteY1" fmla="*/ 388768 h 1249828"/>
              <a:gd name="connsiteX2" fmla="*/ 498872 w 953131"/>
              <a:gd name="connsiteY2" fmla="*/ 148 h 1249828"/>
              <a:gd name="connsiteX3" fmla="*/ 238 w 953131"/>
              <a:gd name="connsiteY3" fmla="*/ 426868 h 1249828"/>
              <a:gd name="connsiteX4" fmla="*/ 453152 w 953131"/>
              <a:gd name="connsiteY4" fmla="*/ 1249828 h 1249828"/>
              <a:gd name="connsiteX0" fmla="*/ 419840 w 919819"/>
              <a:gd name="connsiteY0" fmla="*/ 1249846 h 1249846"/>
              <a:gd name="connsiteX1" fmla="*/ 915140 w 919819"/>
              <a:gd name="connsiteY1" fmla="*/ 388786 h 1249846"/>
              <a:gd name="connsiteX2" fmla="*/ 465560 w 919819"/>
              <a:gd name="connsiteY2" fmla="*/ 166 h 1249846"/>
              <a:gd name="connsiteX3" fmla="*/ 263 w 919819"/>
              <a:gd name="connsiteY3" fmla="*/ 429268 h 1249846"/>
              <a:gd name="connsiteX4" fmla="*/ 419840 w 919819"/>
              <a:gd name="connsiteY4" fmla="*/ 1249846 h 1249846"/>
              <a:gd name="connsiteX0" fmla="*/ 441254 w 941233"/>
              <a:gd name="connsiteY0" fmla="*/ 1249829 h 1249829"/>
              <a:gd name="connsiteX1" fmla="*/ 936554 w 941233"/>
              <a:gd name="connsiteY1" fmla="*/ 388769 h 1249829"/>
              <a:gd name="connsiteX2" fmla="*/ 486974 w 941233"/>
              <a:gd name="connsiteY2" fmla="*/ 149 h 1249829"/>
              <a:gd name="connsiteX3" fmla="*/ 246 w 941233"/>
              <a:gd name="connsiteY3" fmla="*/ 426869 h 1249829"/>
              <a:gd name="connsiteX4" fmla="*/ 441254 w 941233"/>
              <a:gd name="connsiteY4" fmla="*/ 1249829 h 1249829"/>
              <a:gd name="connsiteX0" fmla="*/ 443314 w 943293"/>
              <a:gd name="connsiteY0" fmla="*/ 1249829 h 1249829"/>
              <a:gd name="connsiteX1" fmla="*/ 938614 w 943293"/>
              <a:gd name="connsiteY1" fmla="*/ 388769 h 1249829"/>
              <a:gd name="connsiteX2" fmla="*/ 489034 w 943293"/>
              <a:gd name="connsiteY2" fmla="*/ 149 h 1249829"/>
              <a:gd name="connsiteX3" fmla="*/ 2306 w 943293"/>
              <a:gd name="connsiteY3" fmla="*/ 426869 h 1249829"/>
              <a:gd name="connsiteX4" fmla="*/ 443314 w 943293"/>
              <a:gd name="connsiteY4" fmla="*/ 1249829 h 124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293" h="1249829">
                <a:moveTo>
                  <a:pt x="443314" y="1249829"/>
                </a:moveTo>
                <a:cubicBezTo>
                  <a:pt x="591746" y="950903"/>
                  <a:pt x="990843" y="584984"/>
                  <a:pt x="938614" y="388769"/>
                </a:cubicBezTo>
                <a:cubicBezTo>
                  <a:pt x="886385" y="192554"/>
                  <a:pt x="645085" y="-6201"/>
                  <a:pt x="489034" y="149"/>
                </a:cubicBezTo>
                <a:cubicBezTo>
                  <a:pt x="332983" y="6499"/>
                  <a:pt x="36754" y="234622"/>
                  <a:pt x="2306" y="426869"/>
                </a:cubicBezTo>
                <a:cubicBezTo>
                  <a:pt x="-32142" y="619116"/>
                  <a:pt x="328855" y="973128"/>
                  <a:pt x="443314" y="1249829"/>
                </a:cubicBezTo>
                <a:close/>
              </a:path>
            </a:pathLst>
          </a:custGeom>
          <a:gradFill flip="none" rotWithShape="1">
            <a:gsLst>
              <a:gs pos="23000">
                <a:schemeClr val="bg1"/>
              </a:gs>
              <a:gs pos="64000">
                <a:srgbClr val="E1ECE8"/>
              </a:gs>
              <a:gs pos="100000">
                <a:srgbClr val="CDD8D6"/>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7" name="任意多边形 2">
            <a:extLst>
              <a:ext uri="{FF2B5EF4-FFF2-40B4-BE49-F238E27FC236}">
                <a16:creationId xmlns="" xmlns:a16="http://schemas.microsoft.com/office/drawing/2014/main" id="{6211C2F9-9FA3-413A-93B2-F305FF5F9F0B}"/>
              </a:ext>
            </a:extLst>
          </p:cNvPr>
          <p:cNvSpPr/>
          <p:nvPr/>
        </p:nvSpPr>
        <p:spPr bwMode="auto">
          <a:xfrm>
            <a:off x="4623410" y="1757886"/>
            <a:ext cx="1495630" cy="1006579"/>
          </a:xfrm>
          <a:custGeom>
            <a:avLst/>
            <a:gdLst>
              <a:gd name="connsiteX0" fmla="*/ 1212850 w 1212850"/>
              <a:gd name="connsiteY0" fmla="*/ 660400 h 673100"/>
              <a:gd name="connsiteX1" fmla="*/ 787400 w 1212850"/>
              <a:gd name="connsiteY1" fmla="*/ 0 h 673100"/>
              <a:gd name="connsiteX2" fmla="*/ 0 w 1212850"/>
              <a:gd name="connsiteY2" fmla="*/ 76200 h 673100"/>
              <a:gd name="connsiteX3" fmla="*/ 196850 w 1212850"/>
              <a:gd name="connsiteY3" fmla="*/ 673100 h 673100"/>
              <a:gd name="connsiteX4" fmla="*/ 1212850 w 1212850"/>
              <a:gd name="connsiteY4" fmla="*/ 660400 h 673100"/>
              <a:gd name="connsiteX0" fmla="*/ 1220315 w 1220315"/>
              <a:gd name="connsiteY0" fmla="*/ 660400 h 673100"/>
              <a:gd name="connsiteX1" fmla="*/ 794865 w 1220315"/>
              <a:gd name="connsiteY1" fmla="*/ 0 h 673100"/>
              <a:gd name="connsiteX2" fmla="*/ 7465 w 1220315"/>
              <a:gd name="connsiteY2" fmla="*/ 76200 h 673100"/>
              <a:gd name="connsiteX3" fmla="*/ 204315 w 1220315"/>
              <a:gd name="connsiteY3" fmla="*/ 673100 h 673100"/>
              <a:gd name="connsiteX4" fmla="*/ 1220315 w 1220315"/>
              <a:gd name="connsiteY4" fmla="*/ 660400 h 673100"/>
              <a:gd name="connsiteX0" fmla="*/ 1224290 w 1224290"/>
              <a:gd name="connsiteY0" fmla="*/ 660400 h 693445"/>
              <a:gd name="connsiteX1" fmla="*/ 798840 w 1224290"/>
              <a:gd name="connsiteY1" fmla="*/ 0 h 693445"/>
              <a:gd name="connsiteX2" fmla="*/ 11440 w 1224290"/>
              <a:gd name="connsiteY2" fmla="*/ 76200 h 693445"/>
              <a:gd name="connsiteX3" fmla="*/ 208290 w 1224290"/>
              <a:gd name="connsiteY3" fmla="*/ 673100 h 693445"/>
              <a:gd name="connsiteX4" fmla="*/ 1224290 w 1224290"/>
              <a:gd name="connsiteY4" fmla="*/ 660400 h 693445"/>
              <a:gd name="connsiteX0" fmla="*/ 1234934 w 1234934"/>
              <a:gd name="connsiteY0" fmla="*/ 702125 h 735170"/>
              <a:gd name="connsiteX1" fmla="*/ 809484 w 1234934"/>
              <a:gd name="connsiteY1" fmla="*/ 41725 h 735170"/>
              <a:gd name="connsiteX2" fmla="*/ 22084 w 1234934"/>
              <a:gd name="connsiteY2" fmla="*/ 117925 h 735170"/>
              <a:gd name="connsiteX3" fmla="*/ 218934 w 1234934"/>
              <a:gd name="connsiteY3" fmla="*/ 714825 h 735170"/>
              <a:gd name="connsiteX4" fmla="*/ 1234934 w 1234934"/>
              <a:gd name="connsiteY4" fmla="*/ 702125 h 735170"/>
              <a:gd name="connsiteX0" fmla="*/ 1244823 w 1244823"/>
              <a:gd name="connsiteY0" fmla="*/ 674687 h 707732"/>
              <a:gd name="connsiteX1" fmla="*/ 824135 w 1244823"/>
              <a:gd name="connsiteY1" fmla="*/ 0 h 707732"/>
              <a:gd name="connsiteX2" fmla="*/ 31973 w 1244823"/>
              <a:gd name="connsiteY2" fmla="*/ 90487 h 707732"/>
              <a:gd name="connsiteX3" fmla="*/ 228823 w 1244823"/>
              <a:gd name="connsiteY3" fmla="*/ 687387 h 707732"/>
              <a:gd name="connsiteX4" fmla="*/ 1244823 w 1244823"/>
              <a:gd name="connsiteY4" fmla="*/ 674687 h 707732"/>
              <a:gd name="connsiteX0" fmla="*/ 1244823 w 1244823"/>
              <a:gd name="connsiteY0" fmla="*/ 797698 h 830743"/>
              <a:gd name="connsiteX1" fmla="*/ 824135 w 1244823"/>
              <a:gd name="connsiteY1" fmla="*/ 123011 h 830743"/>
              <a:gd name="connsiteX2" fmla="*/ 31973 w 1244823"/>
              <a:gd name="connsiteY2" fmla="*/ 213498 h 830743"/>
              <a:gd name="connsiteX3" fmla="*/ 228823 w 1244823"/>
              <a:gd name="connsiteY3" fmla="*/ 810398 h 830743"/>
              <a:gd name="connsiteX4" fmla="*/ 1244823 w 1244823"/>
              <a:gd name="connsiteY4" fmla="*/ 797698 h 830743"/>
              <a:gd name="connsiteX0" fmla="*/ 1244823 w 1244823"/>
              <a:gd name="connsiteY0" fmla="*/ 797698 h 823663"/>
              <a:gd name="connsiteX1" fmla="*/ 824135 w 1244823"/>
              <a:gd name="connsiteY1" fmla="*/ 123011 h 823663"/>
              <a:gd name="connsiteX2" fmla="*/ 31973 w 1244823"/>
              <a:gd name="connsiteY2" fmla="*/ 213498 h 823663"/>
              <a:gd name="connsiteX3" fmla="*/ 228823 w 1244823"/>
              <a:gd name="connsiteY3" fmla="*/ 810398 h 823663"/>
              <a:gd name="connsiteX4" fmla="*/ 1244823 w 1244823"/>
              <a:gd name="connsiteY4" fmla="*/ 797698 h 823663"/>
              <a:gd name="connsiteX0" fmla="*/ 1244823 w 1244823"/>
              <a:gd name="connsiteY0" fmla="*/ 797698 h 826690"/>
              <a:gd name="connsiteX1" fmla="*/ 824135 w 1244823"/>
              <a:gd name="connsiteY1" fmla="*/ 123011 h 826690"/>
              <a:gd name="connsiteX2" fmla="*/ 31973 w 1244823"/>
              <a:gd name="connsiteY2" fmla="*/ 213498 h 826690"/>
              <a:gd name="connsiteX3" fmla="*/ 228823 w 1244823"/>
              <a:gd name="connsiteY3" fmla="*/ 810398 h 826690"/>
              <a:gd name="connsiteX4" fmla="*/ 1244823 w 1244823"/>
              <a:gd name="connsiteY4" fmla="*/ 797698 h 826690"/>
              <a:gd name="connsiteX0" fmla="*/ 1246269 w 1246269"/>
              <a:gd name="connsiteY0" fmla="*/ 797698 h 839794"/>
              <a:gd name="connsiteX1" fmla="*/ 825581 w 1246269"/>
              <a:gd name="connsiteY1" fmla="*/ 123011 h 839794"/>
              <a:gd name="connsiteX2" fmla="*/ 33419 w 1246269"/>
              <a:gd name="connsiteY2" fmla="*/ 213498 h 839794"/>
              <a:gd name="connsiteX3" fmla="*/ 230269 w 1246269"/>
              <a:gd name="connsiteY3" fmla="*/ 810398 h 839794"/>
              <a:gd name="connsiteX4" fmla="*/ 1246269 w 1246269"/>
              <a:gd name="connsiteY4" fmla="*/ 797698 h 839794"/>
              <a:gd name="connsiteX0" fmla="*/ 1244964 w 1244964"/>
              <a:gd name="connsiteY0" fmla="*/ 772072 h 814168"/>
              <a:gd name="connsiteX1" fmla="*/ 805226 w 1244964"/>
              <a:gd name="connsiteY1" fmla="*/ 130723 h 814168"/>
              <a:gd name="connsiteX2" fmla="*/ 32114 w 1244964"/>
              <a:gd name="connsiteY2" fmla="*/ 187872 h 814168"/>
              <a:gd name="connsiteX3" fmla="*/ 228964 w 1244964"/>
              <a:gd name="connsiteY3" fmla="*/ 784772 h 814168"/>
              <a:gd name="connsiteX4" fmla="*/ 1244964 w 1244964"/>
              <a:gd name="connsiteY4" fmla="*/ 772072 h 814168"/>
              <a:gd name="connsiteX0" fmla="*/ 1246432 w 1246432"/>
              <a:gd name="connsiteY0" fmla="*/ 795840 h 837936"/>
              <a:gd name="connsiteX1" fmla="*/ 828125 w 1246432"/>
              <a:gd name="connsiteY1" fmla="*/ 123534 h 837936"/>
              <a:gd name="connsiteX2" fmla="*/ 33582 w 1246432"/>
              <a:gd name="connsiteY2" fmla="*/ 211640 h 837936"/>
              <a:gd name="connsiteX3" fmla="*/ 230432 w 1246432"/>
              <a:gd name="connsiteY3" fmla="*/ 808540 h 837936"/>
              <a:gd name="connsiteX4" fmla="*/ 1246432 w 1246432"/>
              <a:gd name="connsiteY4" fmla="*/ 795840 h 837936"/>
              <a:gd name="connsiteX0" fmla="*/ 1246432 w 1246432"/>
              <a:gd name="connsiteY0" fmla="*/ 759623 h 801719"/>
              <a:gd name="connsiteX1" fmla="*/ 828125 w 1246432"/>
              <a:gd name="connsiteY1" fmla="*/ 87317 h 801719"/>
              <a:gd name="connsiteX2" fmla="*/ 33582 w 1246432"/>
              <a:gd name="connsiteY2" fmla="*/ 175423 h 801719"/>
              <a:gd name="connsiteX3" fmla="*/ 230432 w 1246432"/>
              <a:gd name="connsiteY3" fmla="*/ 772323 h 801719"/>
              <a:gd name="connsiteX4" fmla="*/ 1246432 w 1246432"/>
              <a:gd name="connsiteY4" fmla="*/ 759623 h 801719"/>
              <a:gd name="connsiteX0" fmla="*/ 1248399 w 1248399"/>
              <a:gd name="connsiteY0" fmla="*/ 765639 h 807735"/>
              <a:gd name="connsiteX1" fmla="*/ 830092 w 1248399"/>
              <a:gd name="connsiteY1" fmla="*/ 93333 h 807735"/>
              <a:gd name="connsiteX2" fmla="*/ 35549 w 1248399"/>
              <a:gd name="connsiteY2" fmla="*/ 181439 h 807735"/>
              <a:gd name="connsiteX3" fmla="*/ 232399 w 1248399"/>
              <a:gd name="connsiteY3" fmla="*/ 778339 h 807735"/>
              <a:gd name="connsiteX4" fmla="*/ 1248399 w 1248399"/>
              <a:gd name="connsiteY4" fmla="*/ 765639 h 807735"/>
              <a:gd name="connsiteX0" fmla="*/ 1248399 w 1248399"/>
              <a:gd name="connsiteY0" fmla="*/ 798397 h 840493"/>
              <a:gd name="connsiteX1" fmla="*/ 830092 w 1248399"/>
              <a:gd name="connsiteY1" fmla="*/ 126091 h 840493"/>
              <a:gd name="connsiteX2" fmla="*/ 35549 w 1248399"/>
              <a:gd name="connsiteY2" fmla="*/ 214197 h 840493"/>
              <a:gd name="connsiteX3" fmla="*/ 232399 w 1248399"/>
              <a:gd name="connsiteY3" fmla="*/ 811097 h 840493"/>
              <a:gd name="connsiteX4" fmla="*/ 1248399 w 1248399"/>
              <a:gd name="connsiteY4" fmla="*/ 798397 h 8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399" h="840493">
                <a:moveTo>
                  <a:pt x="1248399" y="798397"/>
                </a:moveTo>
                <a:cubicBezTo>
                  <a:pt x="1108963" y="574295"/>
                  <a:pt x="1007629" y="390674"/>
                  <a:pt x="830092" y="126091"/>
                </a:cubicBezTo>
                <a:cubicBezTo>
                  <a:pt x="652555" y="-138492"/>
                  <a:pt x="139928" y="73835"/>
                  <a:pt x="35549" y="214197"/>
                </a:cubicBezTo>
                <a:cubicBezTo>
                  <a:pt x="-68830" y="354559"/>
                  <a:pt x="74706" y="729605"/>
                  <a:pt x="232399" y="811097"/>
                </a:cubicBezTo>
                <a:cubicBezTo>
                  <a:pt x="390092" y="892589"/>
                  <a:pt x="962121" y="776437"/>
                  <a:pt x="1248399" y="798397"/>
                </a:cubicBezTo>
                <a:close/>
              </a:path>
            </a:pathLst>
          </a:custGeom>
          <a:gradFill flip="none" rotWithShape="1">
            <a:gsLst>
              <a:gs pos="21000">
                <a:schemeClr val="bg1"/>
              </a:gs>
              <a:gs pos="72000">
                <a:srgbClr val="E1ECE8"/>
              </a:gs>
              <a:gs pos="100000">
                <a:srgbClr val="C2D4D4"/>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8" name="任意多边形 3">
            <a:extLst>
              <a:ext uri="{FF2B5EF4-FFF2-40B4-BE49-F238E27FC236}">
                <a16:creationId xmlns="" xmlns:a16="http://schemas.microsoft.com/office/drawing/2014/main" id="{9C689359-6E66-4D22-B554-F0C1003BFE9B}"/>
              </a:ext>
            </a:extLst>
          </p:cNvPr>
          <p:cNvSpPr/>
          <p:nvPr/>
        </p:nvSpPr>
        <p:spPr bwMode="auto">
          <a:xfrm>
            <a:off x="4578343" y="2776410"/>
            <a:ext cx="1505702" cy="1124667"/>
          </a:xfrm>
          <a:custGeom>
            <a:avLst/>
            <a:gdLst>
              <a:gd name="connsiteX0" fmla="*/ 1249680 w 1249680"/>
              <a:gd name="connsiteY0" fmla="*/ 0 h 937260"/>
              <a:gd name="connsiteX1" fmla="*/ 220980 w 1249680"/>
              <a:gd name="connsiteY1" fmla="*/ 91440 h 937260"/>
              <a:gd name="connsiteX2" fmla="*/ 0 w 1249680"/>
              <a:gd name="connsiteY2" fmla="*/ 769620 h 937260"/>
              <a:gd name="connsiteX3" fmla="*/ 548640 w 1249680"/>
              <a:gd name="connsiteY3" fmla="*/ 937260 h 937260"/>
              <a:gd name="connsiteX4" fmla="*/ 1249680 w 1249680"/>
              <a:gd name="connsiteY4" fmla="*/ 0 h 937260"/>
              <a:gd name="connsiteX0" fmla="*/ 1205230 w 1205230"/>
              <a:gd name="connsiteY0" fmla="*/ 0 h 937260"/>
              <a:gd name="connsiteX1" fmla="*/ 176530 w 1205230"/>
              <a:gd name="connsiteY1" fmla="*/ 91440 h 937260"/>
              <a:gd name="connsiteX2" fmla="*/ 0 w 1205230"/>
              <a:gd name="connsiteY2" fmla="*/ 763270 h 937260"/>
              <a:gd name="connsiteX3" fmla="*/ 504190 w 1205230"/>
              <a:gd name="connsiteY3" fmla="*/ 937260 h 937260"/>
              <a:gd name="connsiteX4" fmla="*/ 1205230 w 1205230"/>
              <a:gd name="connsiteY4" fmla="*/ 0 h 937260"/>
              <a:gd name="connsiteX0" fmla="*/ 1239987 w 1239987"/>
              <a:gd name="connsiteY0" fmla="*/ 0 h 937260"/>
              <a:gd name="connsiteX1" fmla="*/ 211287 w 1239987"/>
              <a:gd name="connsiteY1" fmla="*/ 91440 h 937260"/>
              <a:gd name="connsiteX2" fmla="*/ 34757 w 1239987"/>
              <a:gd name="connsiteY2" fmla="*/ 763270 h 937260"/>
              <a:gd name="connsiteX3" fmla="*/ 538947 w 1239987"/>
              <a:gd name="connsiteY3" fmla="*/ 937260 h 937260"/>
              <a:gd name="connsiteX4" fmla="*/ 1239987 w 1239987"/>
              <a:gd name="connsiteY4" fmla="*/ 0 h 937260"/>
              <a:gd name="connsiteX0" fmla="*/ 1244714 w 1244714"/>
              <a:gd name="connsiteY0" fmla="*/ 0 h 937260"/>
              <a:gd name="connsiteX1" fmla="*/ 216014 w 1244714"/>
              <a:gd name="connsiteY1" fmla="*/ 91440 h 937260"/>
              <a:gd name="connsiteX2" fmla="*/ 39484 w 1244714"/>
              <a:gd name="connsiteY2" fmla="*/ 763270 h 937260"/>
              <a:gd name="connsiteX3" fmla="*/ 543674 w 1244714"/>
              <a:gd name="connsiteY3" fmla="*/ 937260 h 937260"/>
              <a:gd name="connsiteX4" fmla="*/ 1244714 w 1244714"/>
              <a:gd name="connsiteY4" fmla="*/ 0 h 937260"/>
              <a:gd name="connsiteX0" fmla="*/ 1244714 w 1244714"/>
              <a:gd name="connsiteY0" fmla="*/ 0 h 937914"/>
              <a:gd name="connsiteX1" fmla="*/ 216014 w 1244714"/>
              <a:gd name="connsiteY1" fmla="*/ 91440 h 937914"/>
              <a:gd name="connsiteX2" fmla="*/ 39484 w 1244714"/>
              <a:gd name="connsiteY2" fmla="*/ 763270 h 937914"/>
              <a:gd name="connsiteX3" fmla="*/ 543674 w 1244714"/>
              <a:gd name="connsiteY3" fmla="*/ 937260 h 937914"/>
              <a:gd name="connsiteX4" fmla="*/ 1244714 w 1244714"/>
              <a:gd name="connsiteY4" fmla="*/ 0 h 937914"/>
              <a:gd name="connsiteX0" fmla="*/ 1244714 w 1244714"/>
              <a:gd name="connsiteY0" fmla="*/ 0 h 937863"/>
              <a:gd name="connsiteX1" fmla="*/ 216014 w 1244714"/>
              <a:gd name="connsiteY1" fmla="*/ 91440 h 937863"/>
              <a:gd name="connsiteX2" fmla="*/ 39484 w 1244714"/>
              <a:gd name="connsiteY2" fmla="*/ 763270 h 937863"/>
              <a:gd name="connsiteX3" fmla="*/ 543674 w 1244714"/>
              <a:gd name="connsiteY3" fmla="*/ 937260 h 937863"/>
              <a:gd name="connsiteX4" fmla="*/ 1244714 w 1244714"/>
              <a:gd name="connsiteY4" fmla="*/ 0 h 937863"/>
              <a:gd name="connsiteX0" fmla="*/ 1244714 w 1244714"/>
              <a:gd name="connsiteY0" fmla="*/ 0 h 937953"/>
              <a:gd name="connsiteX1" fmla="*/ 216014 w 1244714"/>
              <a:gd name="connsiteY1" fmla="*/ 91440 h 937953"/>
              <a:gd name="connsiteX2" fmla="*/ 39484 w 1244714"/>
              <a:gd name="connsiteY2" fmla="*/ 763270 h 937953"/>
              <a:gd name="connsiteX3" fmla="*/ 543674 w 1244714"/>
              <a:gd name="connsiteY3" fmla="*/ 937260 h 937953"/>
              <a:gd name="connsiteX4" fmla="*/ 1244714 w 1244714"/>
              <a:gd name="connsiteY4" fmla="*/ 0 h 937953"/>
              <a:gd name="connsiteX0" fmla="*/ 1244714 w 1244714"/>
              <a:gd name="connsiteY0" fmla="*/ 0 h 939096"/>
              <a:gd name="connsiteX1" fmla="*/ 216014 w 1244714"/>
              <a:gd name="connsiteY1" fmla="*/ 91440 h 939096"/>
              <a:gd name="connsiteX2" fmla="*/ 39484 w 1244714"/>
              <a:gd name="connsiteY2" fmla="*/ 763270 h 939096"/>
              <a:gd name="connsiteX3" fmla="*/ 543674 w 1244714"/>
              <a:gd name="connsiteY3" fmla="*/ 937260 h 939096"/>
              <a:gd name="connsiteX4" fmla="*/ 1244714 w 1244714"/>
              <a:gd name="connsiteY4" fmla="*/ 0 h 939096"/>
              <a:gd name="connsiteX0" fmla="*/ 1248789 w 1248789"/>
              <a:gd name="connsiteY0" fmla="*/ 0 h 939096"/>
              <a:gd name="connsiteX1" fmla="*/ 220089 w 1248789"/>
              <a:gd name="connsiteY1" fmla="*/ 91440 h 939096"/>
              <a:gd name="connsiteX2" fmla="*/ 43559 w 1248789"/>
              <a:gd name="connsiteY2" fmla="*/ 763270 h 939096"/>
              <a:gd name="connsiteX3" fmla="*/ 547749 w 1248789"/>
              <a:gd name="connsiteY3" fmla="*/ 937260 h 939096"/>
              <a:gd name="connsiteX4" fmla="*/ 1248789 w 1248789"/>
              <a:gd name="connsiteY4" fmla="*/ 0 h 939096"/>
              <a:gd name="connsiteX0" fmla="*/ 1256806 w 1256806"/>
              <a:gd name="connsiteY0" fmla="*/ 0 h 939096"/>
              <a:gd name="connsiteX1" fmla="*/ 228106 w 1256806"/>
              <a:gd name="connsiteY1" fmla="*/ 91440 h 939096"/>
              <a:gd name="connsiteX2" fmla="*/ 51576 w 1256806"/>
              <a:gd name="connsiteY2" fmla="*/ 763270 h 939096"/>
              <a:gd name="connsiteX3" fmla="*/ 555766 w 1256806"/>
              <a:gd name="connsiteY3" fmla="*/ 937260 h 939096"/>
              <a:gd name="connsiteX4" fmla="*/ 1256806 w 1256806"/>
              <a:gd name="connsiteY4" fmla="*/ 0 h 93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806" h="939096">
                <a:moveTo>
                  <a:pt x="1256806" y="0"/>
                </a:moveTo>
                <a:cubicBezTo>
                  <a:pt x="913906" y="30480"/>
                  <a:pt x="413949" y="-37253"/>
                  <a:pt x="228106" y="91440"/>
                </a:cubicBezTo>
                <a:cubicBezTo>
                  <a:pt x="42263" y="220133"/>
                  <a:pt x="-72037" y="641773"/>
                  <a:pt x="51576" y="763270"/>
                </a:cubicBezTo>
                <a:cubicBezTo>
                  <a:pt x="175189" y="884767"/>
                  <a:pt x="264936" y="951230"/>
                  <a:pt x="555766" y="937260"/>
                </a:cubicBezTo>
                <a:cubicBezTo>
                  <a:pt x="846596" y="923290"/>
                  <a:pt x="1029476" y="350520"/>
                  <a:pt x="1256806" y="0"/>
                </a:cubicBezTo>
                <a:close/>
              </a:path>
            </a:pathLst>
          </a:custGeom>
          <a:gradFill>
            <a:gsLst>
              <a:gs pos="0">
                <a:srgbClr val="D3E3DD"/>
              </a:gs>
              <a:gs pos="77000">
                <a:srgbClr val="ADBFBC"/>
              </a:gs>
              <a:gs pos="100000">
                <a:srgbClr val="BECCCA"/>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nvGrpSpPr>
          <p:cNvPr id="9" name="组合 108">
            <a:extLst>
              <a:ext uri="{FF2B5EF4-FFF2-40B4-BE49-F238E27FC236}">
                <a16:creationId xmlns="" xmlns:a16="http://schemas.microsoft.com/office/drawing/2014/main" id="{328216BE-9DF5-4D69-92E9-AC4E5C5C432B}"/>
              </a:ext>
            </a:extLst>
          </p:cNvPr>
          <p:cNvGrpSpPr>
            <a:grpSpLocks/>
          </p:cNvGrpSpPr>
          <p:nvPr/>
        </p:nvGrpSpPr>
        <p:grpSpPr bwMode="auto">
          <a:xfrm>
            <a:off x="6176826" y="1919414"/>
            <a:ext cx="1781312" cy="909705"/>
            <a:chOff x="7264400" y="2182977"/>
            <a:chExt cx="2768600" cy="1414311"/>
          </a:xfrm>
        </p:grpSpPr>
        <p:sp>
          <p:nvSpPr>
            <p:cNvPr id="10" name="任意多边形 9">
              <a:extLst>
                <a:ext uri="{FF2B5EF4-FFF2-40B4-BE49-F238E27FC236}">
                  <a16:creationId xmlns="" xmlns:a16="http://schemas.microsoft.com/office/drawing/2014/main" id="{AAFA7A8B-BFB9-4629-A11F-913291A02B48}"/>
                </a:ext>
              </a:extLst>
            </p:cNvPr>
            <p:cNvSpPr/>
            <p:nvPr/>
          </p:nvSpPr>
          <p:spPr>
            <a:xfrm>
              <a:off x="7276949" y="2182781"/>
              <a:ext cx="2756051" cy="1414205"/>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1" name="任意多边形 10">
              <a:extLst>
                <a:ext uri="{FF2B5EF4-FFF2-40B4-BE49-F238E27FC236}">
                  <a16:creationId xmlns="" xmlns:a16="http://schemas.microsoft.com/office/drawing/2014/main" id="{6C9360E9-69B3-4813-B200-92A3E1F24D83}"/>
                </a:ext>
              </a:extLst>
            </p:cNvPr>
            <p:cNvSpPr/>
            <p:nvPr/>
          </p:nvSpPr>
          <p:spPr>
            <a:xfrm>
              <a:off x="7264400" y="2182977"/>
              <a:ext cx="2755900" cy="1414311"/>
            </a:xfrm>
            <a:custGeom>
              <a:avLst/>
              <a:gdLst>
                <a:gd name="connsiteX0" fmla="*/ 0 w 2755900"/>
                <a:gd name="connsiteY0" fmla="*/ 1282700 h 1282700"/>
                <a:gd name="connsiteX1" fmla="*/ 1409700 w 2755900"/>
                <a:gd name="connsiteY1" fmla="*/ 0 h 1282700"/>
                <a:gd name="connsiteX2" fmla="*/ 2755900 w 2755900"/>
                <a:gd name="connsiteY2" fmla="*/ 241300 h 1282700"/>
                <a:gd name="connsiteX3" fmla="*/ 2082800 w 2755900"/>
                <a:gd name="connsiteY3" fmla="*/ 1231900 h 1282700"/>
                <a:gd name="connsiteX4" fmla="*/ 0 w 2755900"/>
                <a:gd name="connsiteY4" fmla="*/ 1282700 h 1282700"/>
                <a:gd name="connsiteX0" fmla="*/ 0 w 2755900"/>
                <a:gd name="connsiteY0" fmla="*/ 1357129 h 1357129"/>
                <a:gd name="connsiteX1" fmla="*/ 1409700 w 2755900"/>
                <a:gd name="connsiteY1" fmla="*/ 74429 h 1357129"/>
                <a:gd name="connsiteX2" fmla="*/ 2755900 w 2755900"/>
                <a:gd name="connsiteY2" fmla="*/ 315729 h 1357129"/>
                <a:gd name="connsiteX3" fmla="*/ 2082800 w 2755900"/>
                <a:gd name="connsiteY3" fmla="*/ 1306329 h 1357129"/>
                <a:gd name="connsiteX4" fmla="*/ 0 w 2755900"/>
                <a:gd name="connsiteY4" fmla="*/ 1357129 h 1357129"/>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0281"/>
                <a:gd name="connsiteX1" fmla="*/ 1409700 w 2755900"/>
                <a:gd name="connsiteY1" fmla="*/ 115721 h 1410281"/>
                <a:gd name="connsiteX2" fmla="*/ 2755900 w 2755900"/>
                <a:gd name="connsiteY2" fmla="*/ 357021 h 1410281"/>
                <a:gd name="connsiteX3" fmla="*/ 2082800 w 2755900"/>
                <a:gd name="connsiteY3" fmla="*/ 1347621 h 1410281"/>
                <a:gd name="connsiteX4" fmla="*/ 0 w 2755900"/>
                <a:gd name="connsiteY4" fmla="*/ 1398421 h 1410281"/>
                <a:gd name="connsiteX0" fmla="*/ 0 w 2755900"/>
                <a:gd name="connsiteY0" fmla="*/ 1398421 h 1407654"/>
                <a:gd name="connsiteX1" fmla="*/ 1409700 w 2755900"/>
                <a:gd name="connsiteY1" fmla="*/ 115721 h 1407654"/>
                <a:gd name="connsiteX2" fmla="*/ 2755900 w 2755900"/>
                <a:gd name="connsiteY2" fmla="*/ 357021 h 1407654"/>
                <a:gd name="connsiteX3" fmla="*/ 2082800 w 2755900"/>
                <a:gd name="connsiteY3" fmla="*/ 1347621 h 1407654"/>
                <a:gd name="connsiteX4" fmla="*/ 0 w 2755900"/>
                <a:gd name="connsiteY4" fmla="*/ 1398421 h 1407654"/>
                <a:gd name="connsiteX0" fmla="*/ 0 w 2755900"/>
                <a:gd name="connsiteY0" fmla="*/ 1398421 h 1398421"/>
                <a:gd name="connsiteX1" fmla="*/ 1409700 w 2755900"/>
                <a:gd name="connsiteY1" fmla="*/ 115721 h 1398421"/>
                <a:gd name="connsiteX2" fmla="*/ 2755900 w 2755900"/>
                <a:gd name="connsiteY2" fmla="*/ 357021 h 1398421"/>
                <a:gd name="connsiteX3" fmla="*/ 2082800 w 2755900"/>
                <a:gd name="connsiteY3" fmla="*/ 1347621 h 1398421"/>
                <a:gd name="connsiteX4" fmla="*/ 0 w 2755900"/>
                <a:gd name="connsiteY4" fmla="*/ 1398421 h 1398421"/>
                <a:gd name="connsiteX0" fmla="*/ 0 w 2755900"/>
                <a:gd name="connsiteY0" fmla="*/ 1398421 h 1414311"/>
                <a:gd name="connsiteX1" fmla="*/ 1409700 w 2755900"/>
                <a:gd name="connsiteY1" fmla="*/ 115721 h 1414311"/>
                <a:gd name="connsiteX2" fmla="*/ 2755900 w 2755900"/>
                <a:gd name="connsiteY2" fmla="*/ 357021 h 1414311"/>
                <a:gd name="connsiteX3" fmla="*/ 2082800 w 2755900"/>
                <a:gd name="connsiteY3" fmla="*/ 1347621 h 1414311"/>
                <a:gd name="connsiteX4" fmla="*/ 0 w 2755900"/>
                <a:gd name="connsiteY4" fmla="*/ 1398421 h 1414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5900" h="1414311">
                  <a:moveTo>
                    <a:pt x="0" y="1398421"/>
                  </a:moveTo>
                  <a:cubicBezTo>
                    <a:pt x="469900" y="970854"/>
                    <a:pt x="1100667" y="352788"/>
                    <a:pt x="1409700" y="115721"/>
                  </a:cubicBezTo>
                  <a:cubicBezTo>
                    <a:pt x="1718733" y="-121346"/>
                    <a:pt x="2402417" y="28938"/>
                    <a:pt x="2755900" y="357021"/>
                  </a:cubicBezTo>
                  <a:cubicBezTo>
                    <a:pt x="2652183" y="1049171"/>
                    <a:pt x="2243667" y="1239671"/>
                    <a:pt x="2082800" y="1347621"/>
                  </a:cubicBezTo>
                  <a:cubicBezTo>
                    <a:pt x="1921933" y="1455571"/>
                    <a:pt x="789517" y="1400538"/>
                    <a:pt x="0" y="1398421"/>
                  </a:cubicBezTo>
                  <a:close/>
                </a:path>
              </a:pathLst>
            </a:custGeom>
            <a:gradFill flip="none" rotWithShape="1">
              <a:gsLst>
                <a:gs pos="17000">
                  <a:schemeClr val="bg1"/>
                </a:gs>
                <a:gs pos="70000">
                  <a:srgbClr val="E8F3ED"/>
                </a:gs>
                <a:gs pos="100000">
                  <a:srgbClr val="D3E3DD"/>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2" name="组合 109">
            <a:extLst>
              <a:ext uri="{FF2B5EF4-FFF2-40B4-BE49-F238E27FC236}">
                <a16:creationId xmlns="" xmlns:a16="http://schemas.microsoft.com/office/drawing/2014/main" id="{5A83A2A0-E4E6-4420-AF5D-DCEDC1EA7650}"/>
              </a:ext>
            </a:extLst>
          </p:cNvPr>
          <p:cNvGrpSpPr>
            <a:grpSpLocks/>
          </p:cNvGrpSpPr>
          <p:nvPr/>
        </p:nvGrpSpPr>
        <p:grpSpPr bwMode="auto">
          <a:xfrm>
            <a:off x="6168655" y="2851575"/>
            <a:ext cx="1748627" cy="943994"/>
            <a:chOff x="7251700" y="3632200"/>
            <a:chExt cx="2717800" cy="1467621"/>
          </a:xfrm>
        </p:grpSpPr>
        <p:sp>
          <p:nvSpPr>
            <p:cNvPr id="13" name="任意多边形 12">
              <a:extLst>
                <a:ext uri="{FF2B5EF4-FFF2-40B4-BE49-F238E27FC236}">
                  <a16:creationId xmlns="" xmlns:a16="http://schemas.microsoft.com/office/drawing/2014/main" id="{3A1416AD-695E-4AEF-A2A1-B3E765991317}"/>
                </a:ext>
              </a:extLst>
            </p:cNvPr>
            <p:cNvSpPr/>
            <p:nvPr/>
          </p:nvSpPr>
          <p:spPr>
            <a:xfrm>
              <a:off x="7264613" y="3631539"/>
              <a:ext cx="2704236" cy="1456164"/>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4" name="任意多边形 13">
              <a:extLst>
                <a:ext uri="{FF2B5EF4-FFF2-40B4-BE49-F238E27FC236}">
                  <a16:creationId xmlns="" xmlns:a16="http://schemas.microsoft.com/office/drawing/2014/main" id="{3A6258CF-63A9-4296-8464-ED61AA35A528}"/>
                </a:ext>
              </a:extLst>
            </p:cNvPr>
            <p:cNvSpPr/>
            <p:nvPr/>
          </p:nvSpPr>
          <p:spPr>
            <a:xfrm>
              <a:off x="7251700" y="3644900"/>
              <a:ext cx="2705100" cy="1454921"/>
            </a:xfrm>
            <a:custGeom>
              <a:avLst/>
              <a:gdLst>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14430"/>
                <a:gd name="connsiteY0" fmla="*/ 0 h 1295400"/>
                <a:gd name="connsiteX1" fmla="*/ 1816100 w 2714430"/>
                <a:gd name="connsiteY1" fmla="*/ 12700 h 1295400"/>
                <a:gd name="connsiteX2" fmla="*/ 2705100 w 2714430"/>
                <a:gd name="connsiteY2" fmla="*/ 1155700 h 1295400"/>
                <a:gd name="connsiteX3" fmla="*/ 1257300 w 2714430"/>
                <a:gd name="connsiteY3" fmla="*/ 1295400 h 1295400"/>
                <a:gd name="connsiteX4" fmla="*/ 0 w 2714430"/>
                <a:gd name="connsiteY4" fmla="*/ 0 h 1295400"/>
                <a:gd name="connsiteX0" fmla="*/ 0 w 2716534"/>
                <a:gd name="connsiteY0" fmla="*/ 0 h 1295400"/>
                <a:gd name="connsiteX1" fmla="*/ 1816100 w 2716534"/>
                <a:gd name="connsiteY1" fmla="*/ 12700 h 1295400"/>
                <a:gd name="connsiteX2" fmla="*/ 2705100 w 2716534"/>
                <a:gd name="connsiteY2" fmla="*/ 1155700 h 1295400"/>
                <a:gd name="connsiteX3" fmla="*/ 1257300 w 2716534"/>
                <a:gd name="connsiteY3" fmla="*/ 1295400 h 1295400"/>
                <a:gd name="connsiteX4" fmla="*/ 0 w 2716534"/>
                <a:gd name="connsiteY4" fmla="*/ 0 h 1295400"/>
                <a:gd name="connsiteX0" fmla="*/ 0 w 2705100"/>
                <a:gd name="connsiteY0" fmla="*/ 0 h 1295400"/>
                <a:gd name="connsiteX1" fmla="*/ 1816100 w 2705100"/>
                <a:gd name="connsiteY1" fmla="*/ 12700 h 1295400"/>
                <a:gd name="connsiteX2" fmla="*/ 2705100 w 2705100"/>
                <a:gd name="connsiteY2" fmla="*/ 1155700 h 1295400"/>
                <a:gd name="connsiteX3" fmla="*/ 1257300 w 2705100"/>
                <a:gd name="connsiteY3" fmla="*/ 1295400 h 1295400"/>
                <a:gd name="connsiteX4" fmla="*/ 0 w 2705100"/>
                <a:gd name="connsiteY4" fmla="*/ 0 h 1295400"/>
                <a:gd name="connsiteX0" fmla="*/ 0 w 2705100"/>
                <a:gd name="connsiteY0" fmla="*/ 0 h 1351658"/>
                <a:gd name="connsiteX1" fmla="*/ 1816100 w 2705100"/>
                <a:gd name="connsiteY1" fmla="*/ 12700 h 1351658"/>
                <a:gd name="connsiteX2" fmla="*/ 2705100 w 2705100"/>
                <a:gd name="connsiteY2" fmla="*/ 1155700 h 1351658"/>
                <a:gd name="connsiteX3" fmla="*/ 1257300 w 2705100"/>
                <a:gd name="connsiteY3" fmla="*/ 1295400 h 1351658"/>
                <a:gd name="connsiteX4" fmla="*/ 0 w 2705100"/>
                <a:gd name="connsiteY4" fmla="*/ 0 h 1351658"/>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 name="connsiteX0" fmla="*/ 0 w 2705100"/>
                <a:gd name="connsiteY0" fmla="*/ 0 h 1454921"/>
                <a:gd name="connsiteX1" fmla="*/ 1816100 w 2705100"/>
                <a:gd name="connsiteY1" fmla="*/ 12700 h 1454921"/>
                <a:gd name="connsiteX2" fmla="*/ 2705100 w 2705100"/>
                <a:gd name="connsiteY2" fmla="*/ 1155700 h 1454921"/>
                <a:gd name="connsiteX3" fmla="*/ 1257300 w 2705100"/>
                <a:gd name="connsiteY3" fmla="*/ 1295400 h 1454921"/>
                <a:gd name="connsiteX4" fmla="*/ 0 w 2705100"/>
                <a:gd name="connsiteY4" fmla="*/ 0 h 1454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100" h="1454921">
                  <a:moveTo>
                    <a:pt x="0" y="0"/>
                  </a:moveTo>
                  <a:cubicBezTo>
                    <a:pt x="656167" y="42333"/>
                    <a:pt x="1210733" y="8467"/>
                    <a:pt x="1816100" y="12700"/>
                  </a:cubicBezTo>
                  <a:cubicBezTo>
                    <a:pt x="2258483" y="139700"/>
                    <a:pt x="2688167" y="508000"/>
                    <a:pt x="2705100" y="1155700"/>
                  </a:cubicBezTo>
                  <a:cubicBezTo>
                    <a:pt x="2514600" y="1526117"/>
                    <a:pt x="1568450" y="1528233"/>
                    <a:pt x="1257300" y="1295400"/>
                  </a:cubicBezTo>
                  <a:cubicBezTo>
                    <a:pt x="838200" y="863600"/>
                    <a:pt x="654050" y="590550"/>
                    <a:pt x="0" y="0"/>
                  </a:cubicBezTo>
                  <a:close/>
                </a:path>
              </a:pathLst>
            </a:custGeom>
            <a:gradFill flip="none" rotWithShape="1">
              <a:gsLst>
                <a:gs pos="45000">
                  <a:srgbClr val="D3E3DD"/>
                </a:gs>
                <a:gs pos="10000">
                  <a:srgbClr val="F1F5F4"/>
                </a:gs>
                <a:gs pos="53000">
                  <a:srgbClr val="C4D2CF"/>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5" name="组合 110">
            <a:extLst>
              <a:ext uri="{FF2B5EF4-FFF2-40B4-BE49-F238E27FC236}">
                <a16:creationId xmlns="" xmlns:a16="http://schemas.microsoft.com/office/drawing/2014/main" id="{BA46D785-0197-44DB-B531-883C55F3014C}"/>
              </a:ext>
            </a:extLst>
          </p:cNvPr>
          <p:cNvGrpSpPr>
            <a:grpSpLocks/>
          </p:cNvGrpSpPr>
          <p:nvPr/>
        </p:nvGrpSpPr>
        <p:grpSpPr bwMode="auto">
          <a:xfrm>
            <a:off x="6114991" y="2851575"/>
            <a:ext cx="980182" cy="1764580"/>
            <a:chOff x="7168293" y="3632200"/>
            <a:chExt cx="1523446" cy="2743380"/>
          </a:xfrm>
        </p:grpSpPr>
        <p:sp>
          <p:nvSpPr>
            <p:cNvPr id="16" name="任意多边形 15">
              <a:extLst>
                <a:ext uri="{FF2B5EF4-FFF2-40B4-BE49-F238E27FC236}">
                  <a16:creationId xmlns="" xmlns:a16="http://schemas.microsoft.com/office/drawing/2014/main" id="{56F1ADE1-6871-4908-BB7C-A958D11A823B}"/>
                </a:ext>
              </a:extLst>
            </p:cNvPr>
            <p:cNvSpPr/>
            <p:nvPr/>
          </p:nvSpPr>
          <p:spPr>
            <a:xfrm>
              <a:off x="7193058" y="3656220"/>
              <a:ext cx="1497694" cy="2719819"/>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17" name="任意多边形 16">
              <a:extLst>
                <a:ext uri="{FF2B5EF4-FFF2-40B4-BE49-F238E27FC236}">
                  <a16:creationId xmlns="" xmlns:a16="http://schemas.microsoft.com/office/drawing/2014/main" id="{E2D1CBEF-E78F-441B-A034-E467992E213D}"/>
                </a:ext>
              </a:extLst>
            </p:cNvPr>
            <p:cNvSpPr/>
            <p:nvPr/>
          </p:nvSpPr>
          <p:spPr>
            <a:xfrm>
              <a:off x="7168293" y="3632200"/>
              <a:ext cx="1498046" cy="2717980"/>
            </a:xfrm>
            <a:custGeom>
              <a:avLst/>
              <a:gdLst>
                <a:gd name="connsiteX0" fmla="*/ 0 w 1377950"/>
                <a:gd name="connsiteY0" fmla="*/ 0 h 2717800"/>
                <a:gd name="connsiteX1" fmla="*/ 1377950 w 1377950"/>
                <a:gd name="connsiteY1" fmla="*/ 1422400 h 2717800"/>
                <a:gd name="connsiteX2" fmla="*/ 1155700 w 1377950"/>
                <a:gd name="connsiteY2" fmla="*/ 2717800 h 2717800"/>
                <a:gd name="connsiteX3" fmla="*/ 19050 w 1377950"/>
                <a:gd name="connsiteY3" fmla="*/ 1917700 h 2717800"/>
                <a:gd name="connsiteX4" fmla="*/ 0 w 1377950"/>
                <a:gd name="connsiteY4" fmla="*/ 0 h 2717800"/>
                <a:gd name="connsiteX0" fmla="*/ 0 w 1411305"/>
                <a:gd name="connsiteY0" fmla="*/ 0 h 2717800"/>
                <a:gd name="connsiteX1" fmla="*/ 1377950 w 1411305"/>
                <a:gd name="connsiteY1" fmla="*/ 1422400 h 2717800"/>
                <a:gd name="connsiteX2" fmla="*/ 1155700 w 1411305"/>
                <a:gd name="connsiteY2" fmla="*/ 2717800 h 2717800"/>
                <a:gd name="connsiteX3" fmla="*/ 19050 w 1411305"/>
                <a:gd name="connsiteY3" fmla="*/ 1917700 h 2717800"/>
                <a:gd name="connsiteX4" fmla="*/ 0 w 1411305"/>
                <a:gd name="connsiteY4" fmla="*/ 0 h 2717800"/>
                <a:gd name="connsiteX0" fmla="*/ 0 w 1488229"/>
                <a:gd name="connsiteY0" fmla="*/ 0 h 2717800"/>
                <a:gd name="connsiteX1" fmla="*/ 1377950 w 1488229"/>
                <a:gd name="connsiteY1" fmla="*/ 1422400 h 2717800"/>
                <a:gd name="connsiteX2" fmla="*/ 1155700 w 1488229"/>
                <a:gd name="connsiteY2" fmla="*/ 2717800 h 2717800"/>
                <a:gd name="connsiteX3" fmla="*/ 19050 w 1488229"/>
                <a:gd name="connsiteY3" fmla="*/ 1917700 h 2717800"/>
                <a:gd name="connsiteX4" fmla="*/ 0 w 1488229"/>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13263 w 1504101"/>
                <a:gd name="connsiteY0" fmla="*/ 0 h 2717800"/>
                <a:gd name="connsiteX1" fmla="*/ 1391213 w 1504101"/>
                <a:gd name="connsiteY1" fmla="*/ 1422400 h 2717800"/>
                <a:gd name="connsiteX2" fmla="*/ 1168963 w 1504101"/>
                <a:gd name="connsiteY2" fmla="*/ 2717800 h 2717800"/>
                <a:gd name="connsiteX3" fmla="*/ 32313 w 1504101"/>
                <a:gd name="connsiteY3" fmla="*/ 1917700 h 2717800"/>
                <a:gd name="connsiteX4" fmla="*/ 13263 w 1504101"/>
                <a:gd name="connsiteY4" fmla="*/ 0 h 2717800"/>
                <a:gd name="connsiteX0" fmla="*/ 0 w 1490838"/>
                <a:gd name="connsiteY0" fmla="*/ 0 h 2717800"/>
                <a:gd name="connsiteX1" fmla="*/ 1377950 w 1490838"/>
                <a:gd name="connsiteY1" fmla="*/ 1422400 h 2717800"/>
                <a:gd name="connsiteX2" fmla="*/ 1155700 w 1490838"/>
                <a:gd name="connsiteY2" fmla="*/ 2717800 h 2717800"/>
                <a:gd name="connsiteX3" fmla="*/ 19050 w 1490838"/>
                <a:gd name="connsiteY3" fmla="*/ 1917700 h 2717800"/>
                <a:gd name="connsiteX4" fmla="*/ 0 w 1490838"/>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800"/>
                <a:gd name="connsiteX1" fmla="*/ 1385158 w 1498046"/>
                <a:gd name="connsiteY1" fmla="*/ 1422400 h 2717800"/>
                <a:gd name="connsiteX2" fmla="*/ 1162908 w 1498046"/>
                <a:gd name="connsiteY2" fmla="*/ 2717800 h 2717800"/>
                <a:gd name="connsiteX3" fmla="*/ 26258 w 1498046"/>
                <a:gd name="connsiteY3" fmla="*/ 1917700 h 2717800"/>
                <a:gd name="connsiteX4" fmla="*/ 7208 w 1498046"/>
                <a:gd name="connsiteY4" fmla="*/ 0 h 2717800"/>
                <a:gd name="connsiteX0" fmla="*/ 7208 w 1498046"/>
                <a:gd name="connsiteY0" fmla="*/ 0 h 2717980"/>
                <a:gd name="connsiteX1" fmla="*/ 1385158 w 1498046"/>
                <a:gd name="connsiteY1" fmla="*/ 1422400 h 2717980"/>
                <a:gd name="connsiteX2" fmla="*/ 1162908 w 1498046"/>
                <a:gd name="connsiteY2" fmla="*/ 2717800 h 2717980"/>
                <a:gd name="connsiteX3" fmla="*/ 26258 w 1498046"/>
                <a:gd name="connsiteY3" fmla="*/ 1917700 h 2717980"/>
                <a:gd name="connsiteX4" fmla="*/ 7208 w 1498046"/>
                <a:gd name="connsiteY4" fmla="*/ 0 h 2717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046" h="2717980">
                  <a:moveTo>
                    <a:pt x="7208" y="0"/>
                  </a:moveTo>
                  <a:cubicBezTo>
                    <a:pt x="549075" y="594783"/>
                    <a:pt x="1249691" y="1231900"/>
                    <a:pt x="1385158" y="1422400"/>
                  </a:cubicBezTo>
                  <a:cubicBezTo>
                    <a:pt x="1520625" y="1612900"/>
                    <a:pt x="1617991" y="2298700"/>
                    <a:pt x="1162908" y="2717800"/>
                  </a:cubicBezTo>
                  <a:cubicBezTo>
                    <a:pt x="942775" y="2724150"/>
                    <a:pt x="182891" y="2565400"/>
                    <a:pt x="26258" y="1917700"/>
                  </a:cubicBezTo>
                  <a:cubicBezTo>
                    <a:pt x="-56292" y="1329267"/>
                    <a:pt x="89758" y="639233"/>
                    <a:pt x="7208" y="0"/>
                  </a:cubicBezTo>
                  <a:close/>
                </a:path>
              </a:pathLst>
            </a:custGeom>
            <a:gradFill flip="none" rotWithShape="1">
              <a:gsLst>
                <a:gs pos="90000">
                  <a:srgbClr val="FBFBFB"/>
                </a:gs>
                <a:gs pos="54000">
                  <a:srgbClr val="CCD7D6"/>
                </a:gs>
                <a:gs pos="35000">
                  <a:srgbClr val="B8C8C5"/>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18" name="组合 111">
            <a:extLst>
              <a:ext uri="{FF2B5EF4-FFF2-40B4-BE49-F238E27FC236}">
                <a16:creationId xmlns="" xmlns:a16="http://schemas.microsoft.com/office/drawing/2014/main" id="{8BBDD5DD-C03B-4AC4-9115-2AB6BFE3F301}"/>
              </a:ext>
            </a:extLst>
          </p:cNvPr>
          <p:cNvGrpSpPr>
            <a:grpSpLocks/>
          </p:cNvGrpSpPr>
          <p:nvPr/>
        </p:nvGrpSpPr>
        <p:grpSpPr bwMode="auto">
          <a:xfrm>
            <a:off x="5092182" y="2853617"/>
            <a:ext cx="1008565" cy="1775201"/>
            <a:chOff x="5578594" y="3635375"/>
            <a:chExt cx="1567560" cy="2759892"/>
          </a:xfrm>
        </p:grpSpPr>
        <p:sp>
          <p:nvSpPr>
            <p:cNvPr id="19" name="任意多边形 18">
              <a:extLst>
                <a:ext uri="{FF2B5EF4-FFF2-40B4-BE49-F238E27FC236}">
                  <a16:creationId xmlns="" xmlns:a16="http://schemas.microsoft.com/office/drawing/2014/main" id="{DA22FBB0-8856-4D7C-9F76-93C6558743C1}"/>
                </a:ext>
              </a:extLst>
            </p:cNvPr>
            <p:cNvSpPr/>
            <p:nvPr/>
          </p:nvSpPr>
          <p:spPr>
            <a:xfrm>
              <a:off x="5606541" y="3636476"/>
              <a:ext cx="1539638" cy="2717351"/>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0" name="任意多边形 19">
              <a:extLst>
                <a:ext uri="{FF2B5EF4-FFF2-40B4-BE49-F238E27FC236}">
                  <a16:creationId xmlns="" xmlns:a16="http://schemas.microsoft.com/office/drawing/2014/main" id="{CCE10D8A-DA4A-4759-9591-00F46C773128}"/>
                </a:ext>
              </a:extLst>
            </p:cNvPr>
            <p:cNvSpPr/>
            <p:nvPr/>
          </p:nvSpPr>
          <p:spPr>
            <a:xfrm>
              <a:off x="5578594" y="3636963"/>
              <a:ext cx="1562797" cy="2758304"/>
            </a:xfrm>
            <a:custGeom>
              <a:avLst/>
              <a:gdLst>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447800 w 1447800"/>
                <a:gd name="connsiteY0" fmla="*/ 0 h 2717800"/>
                <a:gd name="connsiteX1" fmla="*/ 0 w 1447800"/>
                <a:gd name="connsiteY1" fmla="*/ 1460500 h 2717800"/>
                <a:gd name="connsiteX2" fmla="*/ 260350 w 1447800"/>
                <a:gd name="connsiteY2" fmla="*/ 2717800 h 2717800"/>
                <a:gd name="connsiteX3" fmla="*/ 1333500 w 1447800"/>
                <a:gd name="connsiteY3" fmla="*/ 2095500 h 2717800"/>
                <a:gd name="connsiteX4" fmla="*/ 1447800 w 1447800"/>
                <a:gd name="connsiteY4" fmla="*/ 0 h 2717800"/>
                <a:gd name="connsiteX0" fmla="*/ 1520564 w 1520564"/>
                <a:gd name="connsiteY0" fmla="*/ 0 h 2717800"/>
                <a:gd name="connsiteX1" fmla="*/ 72764 w 1520564"/>
                <a:gd name="connsiteY1" fmla="*/ 1460500 h 2717800"/>
                <a:gd name="connsiteX2" fmla="*/ 333114 w 1520564"/>
                <a:gd name="connsiteY2" fmla="*/ 2717800 h 2717800"/>
                <a:gd name="connsiteX3" fmla="*/ 1406264 w 1520564"/>
                <a:gd name="connsiteY3" fmla="*/ 2095500 h 2717800"/>
                <a:gd name="connsiteX4" fmla="*/ 1520564 w 152056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3994"/>
                <a:gd name="connsiteY0" fmla="*/ 0 h 2717800"/>
                <a:gd name="connsiteX1" fmla="*/ 66194 w 1513994"/>
                <a:gd name="connsiteY1" fmla="*/ 1460500 h 2717800"/>
                <a:gd name="connsiteX2" fmla="*/ 326544 w 1513994"/>
                <a:gd name="connsiteY2" fmla="*/ 2717800 h 2717800"/>
                <a:gd name="connsiteX3" fmla="*/ 1399694 w 1513994"/>
                <a:gd name="connsiteY3" fmla="*/ 2095500 h 2717800"/>
                <a:gd name="connsiteX4" fmla="*/ 1513994 w 1513994"/>
                <a:gd name="connsiteY4" fmla="*/ 0 h 2717800"/>
                <a:gd name="connsiteX0" fmla="*/ 1513994 w 1516398"/>
                <a:gd name="connsiteY0" fmla="*/ 0 h 2717800"/>
                <a:gd name="connsiteX1" fmla="*/ 66194 w 1516398"/>
                <a:gd name="connsiteY1" fmla="*/ 1460500 h 2717800"/>
                <a:gd name="connsiteX2" fmla="*/ 326544 w 1516398"/>
                <a:gd name="connsiteY2" fmla="*/ 2717800 h 2717800"/>
                <a:gd name="connsiteX3" fmla="*/ 1399694 w 1516398"/>
                <a:gd name="connsiteY3" fmla="*/ 2095500 h 2717800"/>
                <a:gd name="connsiteX4" fmla="*/ 1513994 w 1516398"/>
                <a:gd name="connsiteY4" fmla="*/ 0 h 2717800"/>
                <a:gd name="connsiteX0" fmla="*/ 1508356 w 1510760"/>
                <a:gd name="connsiteY0" fmla="*/ 0 h 2717800"/>
                <a:gd name="connsiteX1" fmla="*/ 60556 w 1510760"/>
                <a:gd name="connsiteY1" fmla="*/ 1460500 h 2717800"/>
                <a:gd name="connsiteX2" fmla="*/ 320906 w 1510760"/>
                <a:gd name="connsiteY2" fmla="*/ 2717800 h 2717800"/>
                <a:gd name="connsiteX3" fmla="*/ 1394056 w 1510760"/>
                <a:gd name="connsiteY3" fmla="*/ 2095500 h 2717800"/>
                <a:gd name="connsiteX4" fmla="*/ 1508356 w 1510760"/>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 name="connsiteX0" fmla="*/ 1537444 w 1539848"/>
                <a:gd name="connsiteY0" fmla="*/ 0 h 2717800"/>
                <a:gd name="connsiteX1" fmla="*/ 89644 w 1539848"/>
                <a:gd name="connsiteY1" fmla="*/ 1460500 h 2717800"/>
                <a:gd name="connsiteX2" fmla="*/ 349994 w 1539848"/>
                <a:gd name="connsiteY2" fmla="*/ 2717800 h 2717800"/>
                <a:gd name="connsiteX3" fmla="*/ 1423144 w 1539848"/>
                <a:gd name="connsiteY3" fmla="*/ 2095500 h 2717800"/>
                <a:gd name="connsiteX4" fmla="*/ 1537444 w 1539848"/>
                <a:gd name="connsiteY4" fmla="*/ 0 h 271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9848" h="2717800">
                  <a:moveTo>
                    <a:pt x="1537444" y="0"/>
                  </a:moveTo>
                  <a:cubicBezTo>
                    <a:pt x="1111994" y="553508"/>
                    <a:pt x="311894" y="1107017"/>
                    <a:pt x="89644" y="1460500"/>
                  </a:cubicBezTo>
                  <a:cubicBezTo>
                    <a:pt x="-132606" y="1813983"/>
                    <a:pt x="98111" y="2527300"/>
                    <a:pt x="349994" y="2717800"/>
                  </a:cubicBezTo>
                  <a:cubicBezTo>
                    <a:pt x="968061" y="2624667"/>
                    <a:pt x="1226294" y="2400300"/>
                    <a:pt x="1423144" y="2095500"/>
                  </a:cubicBezTo>
                  <a:cubicBezTo>
                    <a:pt x="1619994" y="1790700"/>
                    <a:pt x="1499344" y="698500"/>
                    <a:pt x="1537444" y="0"/>
                  </a:cubicBezTo>
                  <a:close/>
                </a:path>
              </a:pathLst>
            </a:custGeom>
            <a:gradFill>
              <a:gsLst>
                <a:gs pos="90000">
                  <a:srgbClr val="C4D2CF"/>
                </a:gs>
                <a:gs pos="57000">
                  <a:srgbClr val="B8C8C5"/>
                </a:gs>
                <a:gs pos="0">
                  <a:srgbClr val="B8C8C5"/>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1" name="组合 99">
            <a:extLst>
              <a:ext uri="{FF2B5EF4-FFF2-40B4-BE49-F238E27FC236}">
                <a16:creationId xmlns="" xmlns:a16="http://schemas.microsoft.com/office/drawing/2014/main" id="{3292FBF4-C06A-4BAA-B22B-AC8DD0E18850}"/>
              </a:ext>
            </a:extLst>
          </p:cNvPr>
          <p:cNvGrpSpPr>
            <a:grpSpLocks/>
          </p:cNvGrpSpPr>
          <p:nvPr/>
        </p:nvGrpSpPr>
        <p:grpSpPr bwMode="auto">
          <a:xfrm>
            <a:off x="6135970" y="1136114"/>
            <a:ext cx="1001759" cy="1674617"/>
            <a:chOff x="7200900" y="965186"/>
            <a:chExt cx="1556982" cy="2603514"/>
          </a:xfrm>
        </p:grpSpPr>
        <p:sp>
          <p:nvSpPr>
            <p:cNvPr id="22" name="任意多边形 21">
              <a:extLst>
                <a:ext uri="{FF2B5EF4-FFF2-40B4-BE49-F238E27FC236}">
                  <a16:creationId xmlns="" xmlns:a16="http://schemas.microsoft.com/office/drawing/2014/main" id="{1C3BC343-6505-4022-ABC4-F254E01DD143}"/>
                </a:ext>
              </a:extLst>
            </p:cNvPr>
            <p:cNvSpPr/>
            <p:nvPr/>
          </p:nvSpPr>
          <p:spPr>
            <a:xfrm>
              <a:off x="7212798" y="958616"/>
              <a:ext cx="1544573" cy="2598881"/>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3" name="任意多边形 22">
              <a:extLst>
                <a:ext uri="{FF2B5EF4-FFF2-40B4-BE49-F238E27FC236}">
                  <a16:creationId xmlns="" xmlns:a16="http://schemas.microsoft.com/office/drawing/2014/main" id="{FDF541C2-5F3C-478D-8DEF-FA60C2112654}"/>
                </a:ext>
              </a:extLst>
            </p:cNvPr>
            <p:cNvSpPr/>
            <p:nvPr/>
          </p:nvSpPr>
          <p:spPr>
            <a:xfrm>
              <a:off x="7200462" y="970955"/>
              <a:ext cx="1544573" cy="2598883"/>
            </a:xfrm>
            <a:custGeom>
              <a:avLst/>
              <a:gdLst>
                <a:gd name="connsiteX0" fmla="*/ 0 w 1409700"/>
                <a:gd name="connsiteY0" fmla="*/ 2590800 h 2590800"/>
                <a:gd name="connsiteX1" fmla="*/ 1409700 w 1409700"/>
                <a:gd name="connsiteY1" fmla="*/ 1276350 h 2590800"/>
                <a:gd name="connsiteX2" fmla="*/ 1257300 w 1409700"/>
                <a:gd name="connsiteY2" fmla="*/ 0 h 2590800"/>
                <a:gd name="connsiteX3" fmla="*/ 57150 w 1409700"/>
                <a:gd name="connsiteY3" fmla="*/ 733425 h 2590800"/>
                <a:gd name="connsiteX4" fmla="*/ 0 w 1409700"/>
                <a:gd name="connsiteY4" fmla="*/ 2590800 h 2590800"/>
                <a:gd name="connsiteX0" fmla="*/ 0 w 1409700"/>
                <a:gd name="connsiteY0" fmla="*/ 2590815 h 2590815"/>
                <a:gd name="connsiteX1" fmla="*/ 1409700 w 1409700"/>
                <a:gd name="connsiteY1" fmla="*/ 1276365 h 2590815"/>
                <a:gd name="connsiteX2" fmla="*/ 1257300 w 1409700"/>
                <a:gd name="connsiteY2" fmla="*/ 15 h 2590815"/>
                <a:gd name="connsiteX3" fmla="*/ 57150 w 1409700"/>
                <a:gd name="connsiteY3" fmla="*/ 733440 h 2590815"/>
                <a:gd name="connsiteX4" fmla="*/ 0 w 1409700"/>
                <a:gd name="connsiteY4" fmla="*/ 2590815 h 2590815"/>
                <a:gd name="connsiteX0" fmla="*/ 0 w 1487004"/>
                <a:gd name="connsiteY0" fmla="*/ 2590815 h 2590815"/>
                <a:gd name="connsiteX1" fmla="*/ 1409700 w 1487004"/>
                <a:gd name="connsiteY1" fmla="*/ 1276365 h 2590815"/>
                <a:gd name="connsiteX2" fmla="*/ 1257300 w 1487004"/>
                <a:gd name="connsiteY2" fmla="*/ 15 h 2590815"/>
                <a:gd name="connsiteX3" fmla="*/ 57150 w 1487004"/>
                <a:gd name="connsiteY3" fmla="*/ 733440 h 2590815"/>
                <a:gd name="connsiteX4" fmla="*/ 0 w 1487004"/>
                <a:gd name="connsiteY4" fmla="*/ 2590815 h 2590815"/>
                <a:gd name="connsiteX0" fmla="*/ 0 w 1544282"/>
                <a:gd name="connsiteY0" fmla="*/ 2590815 h 2590815"/>
                <a:gd name="connsiteX1" fmla="*/ 1409700 w 1544282"/>
                <a:gd name="connsiteY1" fmla="*/ 1276365 h 2590815"/>
                <a:gd name="connsiteX2" fmla="*/ 1257300 w 1544282"/>
                <a:gd name="connsiteY2" fmla="*/ 15 h 2590815"/>
                <a:gd name="connsiteX3" fmla="*/ 57150 w 1544282"/>
                <a:gd name="connsiteY3" fmla="*/ 733440 h 2590815"/>
                <a:gd name="connsiteX4" fmla="*/ 0 w 1544282"/>
                <a:gd name="connsiteY4" fmla="*/ 2590815 h 2590815"/>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 name="connsiteX0" fmla="*/ 0 w 1544282"/>
                <a:gd name="connsiteY0" fmla="*/ 2590814 h 2590814"/>
                <a:gd name="connsiteX1" fmla="*/ 1409700 w 1544282"/>
                <a:gd name="connsiteY1" fmla="*/ 1276364 h 2590814"/>
                <a:gd name="connsiteX2" fmla="*/ 1257300 w 1544282"/>
                <a:gd name="connsiteY2" fmla="*/ 14 h 2590814"/>
                <a:gd name="connsiteX3" fmla="*/ 57150 w 1544282"/>
                <a:gd name="connsiteY3" fmla="*/ 733439 h 2590814"/>
                <a:gd name="connsiteX4" fmla="*/ 0 w 1544282"/>
                <a:gd name="connsiteY4" fmla="*/ 2590814 h 2590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282" h="2590814">
                  <a:moveTo>
                    <a:pt x="0" y="2590814"/>
                  </a:moveTo>
                  <a:cubicBezTo>
                    <a:pt x="422275" y="2105039"/>
                    <a:pt x="1289050" y="1463689"/>
                    <a:pt x="1409700" y="1276364"/>
                  </a:cubicBezTo>
                  <a:cubicBezTo>
                    <a:pt x="1530350" y="1089039"/>
                    <a:pt x="1698625" y="587389"/>
                    <a:pt x="1257300" y="14"/>
                  </a:cubicBezTo>
                  <a:cubicBezTo>
                    <a:pt x="333375" y="-3161"/>
                    <a:pt x="123825" y="565164"/>
                    <a:pt x="57150" y="733439"/>
                  </a:cubicBezTo>
                  <a:cubicBezTo>
                    <a:pt x="-9525" y="901714"/>
                    <a:pt x="85725" y="1981214"/>
                    <a:pt x="0" y="2590814"/>
                  </a:cubicBezTo>
                  <a:close/>
                </a:path>
              </a:pathLst>
            </a:custGeom>
            <a:gradFill flip="none" rotWithShape="1">
              <a:gsLst>
                <a:gs pos="0">
                  <a:schemeClr val="bg1"/>
                </a:gs>
                <a:gs pos="69000">
                  <a:srgbClr val="E1ECE8"/>
                </a:gs>
                <a:gs pos="100000">
                  <a:srgbClr val="D5E1DD"/>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4" name="组合 98">
            <a:extLst>
              <a:ext uri="{FF2B5EF4-FFF2-40B4-BE49-F238E27FC236}">
                <a16:creationId xmlns="" xmlns:a16="http://schemas.microsoft.com/office/drawing/2014/main" id="{60799772-1E86-4E42-98B2-B5DE8E614A74}"/>
              </a:ext>
            </a:extLst>
          </p:cNvPr>
          <p:cNvGrpSpPr>
            <a:grpSpLocks/>
          </p:cNvGrpSpPr>
          <p:nvPr/>
        </p:nvGrpSpPr>
        <p:grpSpPr bwMode="auto">
          <a:xfrm>
            <a:off x="5172946" y="1068730"/>
            <a:ext cx="964476" cy="1719536"/>
            <a:chOff x="5704122" y="860425"/>
            <a:chExt cx="1499035" cy="2673350"/>
          </a:xfrm>
        </p:grpSpPr>
        <p:sp>
          <p:nvSpPr>
            <p:cNvPr id="25" name="任意多边形 24">
              <a:extLst>
                <a:ext uri="{FF2B5EF4-FFF2-40B4-BE49-F238E27FC236}">
                  <a16:creationId xmlns="" xmlns:a16="http://schemas.microsoft.com/office/drawing/2014/main" id="{D808A31B-D765-4058-BA7B-9846DB1153F4}"/>
                </a:ext>
              </a:extLst>
            </p:cNvPr>
            <p:cNvSpPr/>
            <p:nvPr/>
          </p:nvSpPr>
          <p:spPr>
            <a:xfrm>
              <a:off x="5710171" y="859893"/>
              <a:ext cx="1492757"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任意多边形 25">
              <a:extLst>
                <a:ext uri="{FF2B5EF4-FFF2-40B4-BE49-F238E27FC236}">
                  <a16:creationId xmlns="" xmlns:a16="http://schemas.microsoft.com/office/drawing/2014/main" id="{FFB39338-969B-4C63-8CA9-4EA3AD09E587}"/>
                </a:ext>
              </a:extLst>
            </p:cNvPr>
            <p:cNvSpPr/>
            <p:nvPr/>
          </p:nvSpPr>
          <p:spPr>
            <a:xfrm>
              <a:off x="5697834" y="874702"/>
              <a:ext cx="1492759" cy="2658116"/>
            </a:xfrm>
            <a:custGeom>
              <a:avLst/>
              <a:gdLst>
                <a:gd name="connsiteX0" fmla="*/ 1323975 w 1323975"/>
                <a:gd name="connsiteY0" fmla="*/ 2657475 h 2657475"/>
                <a:gd name="connsiteX1" fmla="*/ 0 w 1323975"/>
                <a:gd name="connsiteY1" fmla="*/ 1295400 h 2657475"/>
                <a:gd name="connsiteX2" fmla="*/ 257175 w 1323975"/>
                <a:gd name="connsiteY2" fmla="*/ 0 h 2657475"/>
                <a:gd name="connsiteX3" fmla="*/ 1276350 w 1323975"/>
                <a:gd name="connsiteY3" fmla="*/ 571500 h 2657475"/>
                <a:gd name="connsiteX4" fmla="*/ 1323975 w 1323975"/>
                <a:gd name="connsiteY4" fmla="*/ 2657475 h 2657475"/>
                <a:gd name="connsiteX0" fmla="*/ 1365348 w 1365348"/>
                <a:gd name="connsiteY0" fmla="*/ 2657475 h 2657475"/>
                <a:gd name="connsiteX1" fmla="*/ 41373 w 1365348"/>
                <a:gd name="connsiteY1" fmla="*/ 1295400 h 2657475"/>
                <a:gd name="connsiteX2" fmla="*/ 298548 w 1365348"/>
                <a:gd name="connsiteY2" fmla="*/ 0 h 2657475"/>
                <a:gd name="connsiteX3" fmla="*/ 1317723 w 1365348"/>
                <a:gd name="connsiteY3" fmla="*/ 571500 h 2657475"/>
                <a:gd name="connsiteX4" fmla="*/ 1365348 w 1365348"/>
                <a:gd name="connsiteY4" fmla="*/ 2657475 h 2657475"/>
                <a:gd name="connsiteX0" fmla="*/ 1420777 w 1420777"/>
                <a:gd name="connsiteY0" fmla="*/ 2657475 h 2657475"/>
                <a:gd name="connsiteX1" fmla="*/ 96802 w 1420777"/>
                <a:gd name="connsiteY1" fmla="*/ 1295400 h 2657475"/>
                <a:gd name="connsiteX2" fmla="*/ 353977 w 1420777"/>
                <a:gd name="connsiteY2" fmla="*/ 0 h 2657475"/>
                <a:gd name="connsiteX3" fmla="*/ 1373152 w 1420777"/>
                <a:gd name="connsiteY3" fmla="*/ 571500 h 2657475"/>
                <a:gd name="connsiteX4" fmla="*/ 1420777 w 1420777"/>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83099"/>
                <a:gd name="connsiteY0" fmla="*/ 2657475 h 2657475"/>
                <a:gd name="connsiteX1" fmla="*/ 96802 w 1483099"/>
                <a:gd name="connsiteY1" fmla="*/ 1295400 h 2657475"/>
                <a:gd name="connsiteX2" fmla="*/ 353977 w 1483099"/>
                <a:gd name="connsiteY2" fmla="*/ 0 h 2657475"/>
                <a:gd name="connsiteX3" fmla="*/ 1373152 w 1483099"/>
                <a:gd name="connsiteY3" fmla="*/ 571500 h 2657475"/>
                <a:gd name="connsiteX4" fmla="*/ 1420777 w 1483099"/>
                <a:gd name="connsiteY4" fmla="*/ 2657475 h 2657475"/>
                <a:gd name="connsiteX0" fmla="*/ 1420777 w 1458404"/>
                <a:gd name="connsiteY0" fmla="*/ 2657475 h 2657475"/>
                <a:gd name="connsiteX1" fmla="*/ 96802 w 1458404"/>
                <a:gd name="connsiteY1" fmla="*/ 1295400 h 2657475"/>
                <a:gd name="connsiteX2" fmla="*/ 353977 w 1458404"/>
                <a:gd name="connsiteY2" fmla="*/ 0 h 2657475"/>
                <a:gd name="connsiteX3" fmla="*/ 1373152 w 1458404"/>
                <a:gd name="connsiteY3" fmla="*/ 571500 h 2657475"/>
                <a:gd name="connsiteX4" fmla="*/ 1420777 w 1458404"/>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20777 w 1467485"/>
                <a:gd name="connsiteY0" fmla="*/ 2657475 h 2657475"/>
                <a:gd name="connsiteX1" fmla="*/ 96802 w 1467485"/>
                <a:gd name="connsiteY1" fmla="*/ 1295400 h 2657475"/>
                <a:gd name="connsiteX2" fmla="*/ 353977 w 1467485"/>
                <a:gd name="connsiteY2" fmla="*/ 0 h 2657475"/>
                <a:gd name="connsiteX3" fmla="*/ 1373152 w 1467485"/>
                <a:gd name="connsiteY3" fmla="*/ 571500 h 2657475"/>
                <a:gd name="connsiteX4" fmla="*/ 1420777 w 1467485"/>
                <a:gd name="connsiteY4" fmla="*/ 2657475 h 2657475"/>
                <a:gd name="connsiteX0" fmla="*/ 1439627 w 1486335"/>
                <a:gd name="connsiteY0" fmla="*/ 2657475 h 2657475"/>
                <a:gd name="connsiteX1" fmla="*/ 115652 w 1486335"/>
                <a:gd name="connsiteY1" fmla="*/ 1295400 h 2657475"/>
                <a:gd name="connsiteX2" fmla="*/ 372827 w 1486335"/>
                <a:gd name="connsiteY2" fmla="*/ 0 h 2657475"/>
                <a:gd name="connsiteX3" fmla="*/ 1392002 w 1486335"/>
                <a:gd name="connsiteY3" fmla="*/ 571500 h 2657475"/>
                <a:gd name="connsiteX4" fmla="*/ 1439627 w 1486335"/>
                <a:gd name="connsiteY4" fmla="*/ 2657475 h 2657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335" h="2657475">
                  <a:moveTo>
                    <a:pt x="1439627" y="2657475"/>
                  </a:moveTo>
                  <a:cubicBezTo>
                    <a:pt x="1093552" y="2193925"/>
                    <a:pt x="229952" y="1527175"/>
                    <a:pt x="115652" y="1295400"/>
                  </a:cubicBezTo>
                  <a:cubicBezTo>
                    <a:pt x="1352" y="1063625"/>
                    <a:pt x="-160573" y="546100"/>
                    <a:pt x="372827" y="0"/>
                  </a:cubicBezTo>
                  <a:cubicBezTo>
                    <a:pt x="779227" y="85725"/>
                    <a:pt x="1166577" y="142875"/>
                    <a:pt x="1392002" y="571500"/>
                  </a:cubicBezTo>
                  <a:cubicBezTo>
                    <a:pt x="1617427" y="1000125"/>
                    <a:pt x="1357077" y="1971675"/>
                    <a:pt x="1439627" y="2657475"/>
                  </a:cubicBezTo>
                  <a:close/>
                </a:path>
              </a:pathLst>
            </a:custGeom>
            <a:gradFill flip="none" rotWithShape="1">
              <a:gsLst>
                <a:gs pos="56000">
                  <a:schemeClr val="bg1"/>
                </a:gs>
                <a:gs pos="86000">
                  <a:srgbClr val="D5E1DD"/>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27" name="组合 113">
            <a:extLst>
              <a:ext uri="{FF2B5EF4-FFF2-40B4-BE49-F238E27FC236}">
                <a16:creationId xmlns="" xmlns:a16="http://schemas.microsoft.com/office/drawing/2014/main" id="{7E7553DD-D164-4F26-81C3-C16A3530872E}"/>
              </a:ext>
            </a:extLst>
          </p:cNvPr>
          <p:cNvGrpSpPr>
            <a:grpSpLocks/>
          </p:cNvGrpSpPr>
          <p:nvPr/>
        </p:nvGrpSpPr>
        <p:grpSpPr bwMode="auto">
          <a:xfrm>
            <a:off x="4321974" y="1885999"/>
            <a:ext cx="1764970" cy="953322"/>
            <a:chOff x="4381500" y="2131027"/>
            <a:chExt cx="2743200" cy="1482122"/>
          </a:xfrm>
        </p:grpSpPr>
        <p:sp>
          <p:nvSpPr>
            <p:cNvPr id="28" name="任意多边形 27">
              <a:extLst>
                <a:ext uri="{FF2B5EF4-FFF2-40B4-BE49-F238E27FC236}">
                  <a16:creationId xmlns="" xmlns:a16="http://schemas.microsoft.com/office/drawing/2014/main" id="{B6366D70-8846-4577-9534-BFEF62E4E225}"/>
                </a:ext>
              </a:extLst>
            </p:cNvPr>
            <p:cNvSpPr/>
            <p:nvPr/>
          </p:nvSpPr>
          <p:spPr>
            <a:xfrm>
              <a:off x="4375323" y="2133420"/>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9" name="任意多边形 28">
              <a:extLst>
                <a:ext uri="{FF2B5EF4-FFF2-40B4-BE49-F238E27FC236}">
                  <a16:creationId xmlns="" xmlns:a16="http://schemas.microsoft.com/office/drawing/2014/main" id="{1849022E-A00E-4016-9A5D-93E3940DEA0D}"/>
                </a:ext>
              </a:extLst>
            </p:cNvPr>
            <p:cNvSpPr/>
            <p:nvPr/>
          </p:nvSpPr>
          <p:spPr>
            <a:xfrm>
              <a:off x="4375323" y="2130951"/>
              <a:ext cx="2748648" cy="1480844"/>
            </a:xfrm>
            <a:custGeom>
              <a:avLst/>
              <a:gdLst>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47800 h 1447800"/>
                <a:gd name="connsiteX1" fmla="*/ 1095375 w 2743200"/>
                <a:gd name="connsiteY1" fmla="*/ 0 h 1447800"/>
                <a:gd name="connsiteX2" fmla="*/ 0 w 2743200"/>
                <a:gd name="connsiteY2" fmla="*/ 276225 h 1447800"/>
                <a:gd name="connsiteX3" fmla="*/ 762000 w 2743200"/>
                <a:gd name="connsiteY3" fmla="*/ 1381125 h 1447800"/>
                <a:gd name="connsiteX4" fmla="*/ 2743200 w 2743200"/>
                <a:gd name="connsiteY4" fmla="*/ 1447800 h 1447800"/>
                <a:gd name="connsiteX0" fmla="*/ 2743200 w 2743200"/>
                <a:gd name="connsiteY0" fmla="*/ 1478947 h 1478947"/>
                <a:gd name="connsiteX1" fmla="*/ 1095375 w 2743200"/>
                <a:gd name="connsiteY1" fmla="*/ 31147 h 1478947"/>
                <a:gd name="connsiteX2" fmla="*/ 0 w 2743200"/>
                <a:gd name="connsiteY2" fmla="*/ 307372 h 1478947"/>
                <a:gd name="connsiteX3" fmla="*/ 762000 w 2743200"/>
                <a:gd name="connsiteY3" fmla="*/ 1412272 h 1478947"/>
                <a:gd name="connsiteX4" fmla="*/ 2743200 w 2743200"/>
                <a:gd name="connsiteY4" fmla="*/ 1478947 h 1478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0" h="1478947">
                  <a:moveTo>
                    <a:pt x="2743200" y="1478947"/>
                  </a:moveTo>
                  <a:cubicBezTo>
                    <a:pt x="2193925" y="996347"/>
                    <a:pt x="1711325" y="151797"/>
                    <a:pt x="1095375" y="31147"/>
                  </a:cubicBezTo>
                  <a:cubicBezTo>
                    <a:pt x="815975" y="-29178"/>
                    <a:pt x="393700" y="-32353"/>
                    <a:pt x="0" y="307372"/>
                  </a:cubicBezTo>
                  <a:cubicBezTo>
                    <a:pt x="111125" y="837597"/>
                    <a:pt x="365125" y="1301147"/>
                    <a:pt x="762000" y="1412272"/>
                  </a:cubicBezTo>
                  <a:cubicBezTo>
                    <a:pt x="1158875" y="1523397"/>
                    <a:pt x="2082800" y="1456722"/>
                    <a:pt x="2743200" y="1478947"/>
                  </a:cubicBezTo>
                  <a:close/>
                </a:path>
              </a:pathLst>
            </a:custGeom>
            <a:gradFill flip="none" rotWithShape="1">
              <a:gsLst>
                <a:gs pos="0">
                  <a:srgbClr val="E8E8E8"/>
                </a:gs>
                <a:gs pos="62000">
                  <a:srgbClr val="90AAA8"/>
                </a:gs>
                <a:gs pos="100000">
                  <a:srgbClr val="E0EBE7"/>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0" name="组合 112">
            <a:extLst>
              <a:ext uri="{FF2B5EF4-FFF2-40B4-BE49-F238E27FC236}">
                <a16:creationId xmlns="" xmlns:a16="http://schemas.microsoft.com/office/drawing/2014/main" id="{9EB3FCCE-AD13-485B-9857-11147D2435D1}"/>
              </a:ext>
            </a:extLst>
          </p:cNvPr>
          <p:cNvGrpSpPr>
            <a:grpSpLocks/>
          </p:cNvGrpSpPr>
          <p:nvPr/>
        </p:nvGrpSpPr>
        <p:grpSpPr bwMode="auto">
          <a:xfrm>
            <a:off x="4294396" y="2845449"/>
            <a:ext cx="1784376" cy="926821"/>
            <a:chOff x="4338637" y="3622676"/>
            <a:chExt cx="2773363" cy="1440922"/>
          </a:xfrm>
        </p:grpSpPr>
        <p:sp>
          <p:nvSpPr>
            <p:cNvPr id="31" name="任意多边形 30">
              <a:extLst>
                <a:ext uri="{FF2B5EF4-FFF2-40B4-BE49-F238E27FC236}">
                  <a16:creationId xmlns="" xmlns:a16="http://schemas.microsoft.com/office/drawing/2014/main" id="{5D63C819-DDDA-4431-8C23-DA9EE00C73FB}"/>
                </a:ext>
              </a:extLst>
            </p:cNvPr>
            <p:cNvSpPr/>
            <p:nvPr/>
          </p:nvSpPr>
          <p:spPr>
            <a:xfrm>
              <a:off x="4340780" y="3621667"/>
              <a:ext cx="2770856" cy="1438888"/>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2" name="任意多边形 31">
              <a:extLst>
                <a:ext uri="{FF2B5EF4-FFF2-40B4-BE49-F238E27FC236}">
                  <a16:creationId xmlns="" xmlns:a16="http://schemas.microsoft.com/office/drawing/2014/main" id="{20202A04-8E5B-41A5-AC0F-AA81C18E11E1}"/>
                </a:ext>
              </a:extLst>
            </p:cNvPr>
            <p:cNvSpPr/>
            <p:nvPr/>
          </p:nvSpPr>
          <p:spPr>
            <a:xfrm>
              <a:off x="4338637" y="3624264"/>
              <a:ext cx="2771775" cy="1439334"/>
            </a:xfrm>
            <a:custGeom>
              <a:avLst/>
              <a:gdLst>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00175"/>
                <a:gd name="connsiteX1" fmla="*/ 504825 w 2771775"/>
                <a:gd name="connsiteY1" fmla="*/ 123825 h 1400175"/>
                <a:gd name="connsiteX2" fmla="*/ 0 w 2771775"/>
                <a:gd name="connsiteY2" fmla="*/ 1114425 h 1400175"/>
                <a:gd name="connsiteX3" fmla="*/ 1209675 w 2771775"/>
                <a:gd name="connsiteY3" fmla="*/ 1400175 h 1400175"/>
                <a:gd name="connsiteX4" fmla="*/ 2771775 w 2771775"/>
                <a:gd name="connsiteY4" fmla="*/ 0 h 140017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45751 h 1485085"/>
                <a:gd name="connsiteX1" fmla="*/ 504825 w 2771775"/>
                <a:gd name="connsiteY1" fmla="*/ 169576 h 1485085"/>
                <a:gd name="connsiteX2" fmla="*/ 0 w 2771775"/>
                <a:gd name="connsiteY2" fmla="*/ 1160176 h 1485085"/>
                <a:gd name="connsiteX3" fmla="*/ 1209675 w 2771775"/>
                <a:gd name="connsiteY3" fmla="*/ 1445926 h 1485085"/>
                <a:gd name="connsiteX4" fmla="*/ 2771775 w 2771775"/>
                <a:gd name="connsiteY4" fmla="*/ 45751 h 1485085"/>
                <a:gd name="connsiteX0" fmla="*/ 2771775 w 2771775"/>
                <a:gd name="connsiteY0" fmla="*/ 12211 h 1451545"/>
                <a:gd name="connsiteX1" fmla="*/ 504825 w 2771775"/>
                <a:gd name="connsiteY1" fmla="*/ 136036 h 1451545"/>
                <a:gd name="connsiteX2" fmla="*/ 0 w 2771775"/>
                <a:gd name="connsiteY2" fmla="*/ 1126636 h 1451545"/>
                <a:gd name="connsiteX3" fmla="*/ 1209675 w 2771775"/>
                <a:gd name="connsiteY3" fmla="*/ 1412386 h 1451545"/>
                <a:gd name="connsiteX4" fmla="*/ 2771775 w 2771775"/>
                <a:gd name="connsiteY4" fmla="*/ 12211 h 1451545"/>
                <a:gd name="connsiteX0" fmla="*/ 2771775 w 2771775"/>
                <a:gd name="connsiteY0" fmla="*/ 0 h 1439334"/>
                <a:gd name="connsiteX1" fmla="*/ 504825 w 2771775"/>
                <a:gd name="connsiteY1" fmla="*/ 123825 h 1439334"/>
                <a:gd name="connsiteX2" fmla="*/ 0 w 2771775"/>
                <a:gd name="connsiteY2" fmla="*/ 1114425 h 1439334"/>
                <a:gd name="connsiteX3" fmla="*/ 1209675 w 2771775"/>
                <a:gd name="connsiteY3" fmla="*/ 1400175 h 1439334"/>
                <a:gd name="connsiteX4" fmla="*/ 2771775 w 2771775"/>
                <a:gd name="connsiteY4" fmla="*/ 0 h 1439334"/>
                <a:gd name="connsiteX0" fmla="*/ 2771775 w 2771775"/>
                <a:gd name="connsiteY0" fmla="*/ 0 h 1439334"/>
                <a:gd name="connsiteX1" fmla="*/ 533400 w 2771775"/>
                <a:gd name="connsiteY1" fmla="*/ 152400 h 1439334"/>
                <a:gd name="connsiteX2" fmla="*/ 0 w 2771775"/>
                <a:gd name="connsiteY2" fmla="*/ 1114425 h 1439334"/>
                <a:gd name="connsiteX3" fmla="*/ 1209675 w 2771775"/>
                <a:gd name="connsiteY3" fmla="*/ 1400175 h 1439334"/>
                <a:gd name="connsiteX4" fmla="*/ 2771775 w 2771775"/>
                <a:gd name="connsiteY4" fmla="*/ 0 h 143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775" h="1439334">
                  <a:moveTo>
                    <a:pt x="2771775" y="0"/>
                  </a:moveTo>
                  <a:cubicBezTo>
                    <a:pt x="1968500" y="41275"/>
                    <a:pt x="765175" y="-31750"/>
                    <a:pt x="533400" y="152400"/>
                  </a:cubicBezTo>
                  <a:cubicBezTo>
                    <a:pt x="301625" y="336550"/>
                    <a:pt x="15875" y="860425"/>
                    <a:pt x="0" y="1114425"/>
                  </a:cubicBezTo>
                  <a:cubicBezTo>
                    <a:pt x="346075" y="1447800"/>
                    <a:pt x="815975" y="1485900"/>
                    <a:pt x="1209675" y="1400175"/>
                  </a:cubicBezTo>
                  <a:cubicBezTo>
                    <a:pt x="1603375" y="1314450"/>
                    <a:pt x="2251075" y="466725"/>
                    <a:pt x="2771775" y="0"/>
                  </a:cubicBezTo>
                  <a:close/>
                </a:path>
              </a:pathLst>
            </a:custGeom>
            <a:gradFill>
              <a:gsLst>
                <a:gs pos="74000">
                  <a:srgbClr val="B8C8C5"/>
                </a:gs>
                <a:gs pos="100000">
                  <a:srgbClr val="C7DBD3"/>
                </a:gs>
                <a:gs pos="11000">
                  <a:srgbClr val="A3B9B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3" name="组合 69">
            <a:extLst>
              <a:ext uri="{FF2B5EF4-FFF2-40B4-BE49-F238E27FC236}">
                <a16:creationId xmlns="" xmlns:a16="http://schemas.microsoft.com/office/drawing/2014/main" id="{14034850-A92C-4CFE-ABF7-051E60C2A4C6}"/>
              </a:ext>
            </a:extLst>
          </p:cNvPr>
          <p:cNvGrpSpPr>
            <a:grpSpLocks/>
          </p:cNvGrpSpPr>
          <p:nvPr/>
        </p:nvGrpSpPr>
        <p:grpSpPr bwMode="auto">
          <a:xfrm>
            <a:off x="6085545" y="1556859"/>
            <a:ext cx="1427443" cy="1270869"/>
            <a:chOff x="2682875" y="2154503"/>
            <a:chExt cx="1179452" cy="1050341"/>
          </a:xfrm>
        </p:grpSpPr>
        <p:sp>
          <p:nvSpPr>
            <p:cNvPr id="34" name="任意多边形 33">
              <a:extLst>
                <a:ext uri="{FF2B5EF4-FFF2-40B4-BE49-F238E27FC236}">
                  <a16:creationId xmlns="" xmlns:a16="http://schemas.microsoft.com/office/drawing/2014/main" id="{E3F63E3E-D989-436C-924A-5DEFC7D1DE93}"/>
                </a:ext>
              </a:extLst>
            </p:cNvPr>
            <p:cNvSpPr/>
            <p:nvPr/>
          </p:nvSpPr>
          <p:spPr>
            <a:xfrm>
              <a:off x="2695449" y="2154899"/>
              <a:ext cx="1167415" cy="1040438"/>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5" name="任意多边形 34">
              <a:extLst>
                <a:ext uri="{FF2B5EF4-FFF2-40B4-BE49-F238E27FC236}">
                  <a16:creationId xmlns="" xmlns:a16="http://schemas.microsoft.com/office/drawing/2014/main" id="{0C767050-ECC0-48DE-BEB8-9F19CFC90284}"/>
                </a:ext>
              </a:extLst>
            </p:cNvPr>
            <p:cNvSpPr/>
            <p:nvPr/>
          </p:nvSpPr>
          <p:spPr>
            <a:xfrm>
              <a:off x="2682875" y="2163711"/>
              <a:ext cx="1170244" cy="1041133"/>
            </a:xfrm>
            <a:custGeom>
              <a:avLst/>
              <a:gdLst>
                <a:gd name="connsiteX0" fmla="*/ 0 w 1165860"/>
                <a:gd name="connsiteY0" fmla="*/ 937260 h 937260"/>
                <a:gd name="connsiteX1" fmla="*/ 800100 w 1165860"/>
                <a:gd name="connsiteY1" fmla="*/ 815340 h 937260"/>
                <a:gd name="connsiteX2" fmla="*/ 1165860 w 1165860"/>
                <a:gd name="connsiteY2" fmla="*/ 0 h 937260"/>
                <a:gd name="connsiteX3" fmla="*/ 487680 w 1165860"/>
                <a:gd name="connsiteY3" fmla="*/ 15240 h 937260"/>
                <a:gd name="connsiteX4" fmla="*/ 0 w 1165860"/>
                <a:gd name="connsiteY4" fmla="*/ 937260 h 937260"/>
                <a:gd name="connsiteX0" fmla="*/ 0 w 1165860"/>
                <a:gd name="connsiteY0" fmla="*/ 994962 h 994962"/>
                <a:gd name="connsiteX1" fmla="*/ 800100 w 1165860"/>
                <a:gd name="connsiteY1" fmla="*/ 873042 h 994962"/>
                <a:gd name="connsiteX2" fmla="*/ 1165860 w 1165860"/>
                <a:gd name="connsiteY2" fmla="*/ 57702 h 994962"/>
                <a:gd name="connsiteX3" fmla="*/ 487680 w 1165860"/>
                <a:gd name="connsiteY3" fmla="*/ 72942 h 994962"/>
                <a:gd name="connsiteX4" fmla="*/ 0 w 1165860"/>
                <a:gd name="connsiteY4" fmla="*/ 994962 h 994962"/>
                <a:gd name="connsiteX0" fmla="*/ 0 w 1165860"/>
                <a:gd name="connsiteY0" fmla="*/ 1041133 h 1041133"/>
                <a:gd name="connsiteX1" fmla="*/ 800100 w 1165860"/>
                <a:gd name="connsiteY1" fmla="*/ 919213 h 1041133"/>
                <a:gd name="connsiteX2" fmla="*/ 1165860 w 1165860"/>
                <a:gd name="connsiteY2" fmla="*/ 103873 h 1041133"/>
                <a:gd name="connsiteX3" fmla="*/ 487680 w 1165860"/>
                <a:gd name="connsiteY3" fmla="*/ 119113 h 1041133"/>
                <a:gd name="connsiteX4" fmla="*/ 0 w 1165860"/>
                <a:gd name="connsiteY4" fmla="*/ 1041133 h 1041133"/>
                <a:gd name="connsiteX0" fmla="*/ 0 w 1170708"/>
                <a:gd name="connsiteY0" fmla="*/ 1041133 h 1041133"/>
                <a:gd name="connsiteX1" fmla="*/ 800100 w 1170708"/>
                <a:gd name="connsiteY1" fmla="*/ 919213 h 1041133"/>
                <a:gd name="connsiteX2" fmla="*/ 1165860 w 1170708"/>
                <a:gd name="connsiteY2" fmla="*/ 103873 h 1041133"/>
                <a:gd name="connsiteX3" fmla="*/ 487680 w 1170708"/>
                <a:gd name="connsiteY3" fmla="*/ 119113 h 1041133"/>
                <a:gd name="connsiteX4" fmla="*/ 0 w 1170708"/>
                <a:gd name="connsiteY4" fmla="*/ 1041133 h 1041133"/>
                <a:gd name="connsiteX0" fmla="*/ 0 w 1170173"/>
                <a:gd name="connsiteY0" fmla="*/ 1041133 h 1041133"/>
                <a:gd name="connsiteX1" fmla="*/ 759619 w 1170173"/>
                <a:gd name="connsiteY1" fmla="*/ 838250 h 1041133"/>
                <a:gd name="connsiteX2" fmla="*/ 1165860 w 1170173"/>
                <a:gd name="connsiteY2" fmla="*/ 103873 h 1041133"/>
                <a:gd name="connsiteX3" fmla="*/ 487680 w 1170173"/>
                <a:gd name="connsiteY3" fmla="*/ 119113 h 1041133"/>
                <a:gd name="connsiteX4" fmla="*/ 0 w 1170173"/>
                <a:gd name="connsiteY4" fmla="*/ 1041133 h 1041133"/>
                <a:gd name="connsiteX0" fmla="*/ 0 w 1170744"/>
                <a:gd name="connsiteY0" fmla="*/ 1041133 h 1041133"/>
                <a:gd name="connsiteX1" fmla="*/ 802481 w 1170744"/>
                <a:gd name="connsiteY1" fmla="*/ 912069 h 1041133"/>
                <a:gd name="connsiteX2" fmla="*/ 1165860 w 1170744"/>
                <a:gd name="connsiteY2" fmla="*/ 103873 h 1041133"/>
                <a:gd name="connsiteX3" fmla="*/ 487680 w 1170744"/>
                <a:gd name="connsiteY3" fmla="*/ 119113 h 1041133"/>
                <a:gd name="connsiteX4" fmla="*/ 0 w 117074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69974"/>
                <a:gd name="connsiteY0" fmla="*/ 1041133 h 1041133"/>
                <a:gd name="connsiteX1" fmla="*/ 802481 w 1169974"/>
                <a:gd name="connsiteY1" fmla="*/ 912069 h 1041133"/>
                <a:gd name="connsiteX2" fmla="*/ 1165860 w 1169974"/>
                <a:gd name="connsiteY2" fmla="*/ 103873 h 1041133"/>
                <a:gd name="connsiteX3" fmla="*/ 487680 w 1169974"/>
                <a:gd name="connsiteY3" fmla="*/ 119113 h 1041133"/>
                <a:gd name="connsiteX4" fmla="*/ 0 w 1169974"/>
                <a:gd name="connsiteY4" fmla="*/ 1041133 h 1041133"/>
                <a:gd name="connsiteX0" fmla="*/ 0 w 1170106"/>
                <a:gd name="connsiteY0" fmla="*/ 1041133 h 1041133"/>
                <a:gd name="connsiteX1" fmla="*/ 814388 w 1170106"/>
                <a:gd name="connsiteY1" fmla="*/ 928737 h 1041133"/>
                <a:gd name="connsiteX2" fmla="*/ 1165860 w 1170106"/>
                <a:gd name="connsiteY2" fmla="*/ 103873 h 1041133"/>
                <a:gd name="connsiteX3" fmla="*/ 487680 w 1170106"/>
                <a:gd name="connsiteY3" fmla="*/ 119113 h 1041133"/>
                <a:gd name="connsiteX4" fmla="*/ 0 w 1170106"/>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 name="connsiteX0" fmla="*/ 0 w 1170244"/>
                <a:gd name="connsiteY0" fmla="*/ 1041133 h 1041133"/>
                <a:gd name="connsiteX1" fmla="*/ 814388 w 1170244"/>
                <a:gd name="connsiteY1" fmla="*/ 928737 h 1041133"/>
                <a:gd name="connsiteX2" fmla="*/ 1165860 w 1170244"/>
                <a:gd name="connsiteY2" fmla="*/ 103873 h 1041133"/>
                <a:gd name="connsiteX3" fmla="*/ 487680 w 1170244"/>
                <a:gd name="connsiteY3" fmla="*/ 119113 h 1041133"/>
                <a:gd name="connsiteX4" fmla="*/ 0 w 1170244"/>
                <a:gd name="connsiteY4" fmla="*/ 1041133 h 1041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244" h="1041133">
                  <a:moveTo>
                    <a:pt x="0" y="1041133"/>
                  </a:moveTo>
                  <a:cubicBezTo>
                    <a:pt x="417513" y="936199"/>
                    <a:pt x="742475" y="960010"/>
                    <a:pt x="814388" y="928737"/>
                  </a:cubicBezTo>
                  <a:cubicBezTo>
                    <a:pt x="886301" y="897464"/>
                    <a:pt x="1211580" y="726173"/>
                    <a:pt x="1165860" y="103873"/>
                  </a:cubicBezTo>
                  <a:cubicBezTo>
                    <a:pt x="955040" y="-35827"/>
                    <a:pt x="637540" y="-38367"/>
                    <a:pt x="487680" y="119113"/>
                  </a:cubicBezTo>
                  <a:cubicBezTo>
                    <a:pt x="337820" y="276593"/>
                    <a:pt x="195897" y="855236"/>
                    <a:pt x="0" y="1041133"/>
                  </a:cubicBezTo>
                  <a:close/>
                </a:path>
              </a:pathLst>
            </a:custGeom>
            <a:gradFill flip="none" rotWithShape="1">
              <a:gsLst>
                <a:gs pos="20000">
                  <a:srgbClr val="D5E1DD"/>
                </a:gs>
                <a:gs pos="45000">
                  <a:srgbClr val="EEF4F2"/>
                </a:gs>
                <a:gs pos="100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6" name="组合 80">
            <a:extLst>
              <a:ext uri="{FF2B5EF4-FFF2-40B4-BE49-F238E27FC236}">
                <a16:creationId xmlns="" xmlns:a16="http://schemas.microsoft.com/office/drawing/2014/main" id="{31AB1EAD-13E4-440B-AE12-41391C4404BD}"/>
              </a:ext>
            </a:extLst>
          </p:cNvPr>
          <p:cNvGrpSpPr>
            <a:grpSpLocks/>
          </p:cNvGrpSpPr>
          <p:nvPr/>
        </p:nvGrpSpPr>
        <p:grpSpPr bwMode="auto">
          <a:xfrm>
            <a:off x="6104357" y="2671135"/>
            <a:ext cx="1415604" cy="875635"/>
            <a:chOff x="2895600" y="3487261"/>
            <a:chExt cx="1169670" cy="723690"/>
          </a:xfrm>
        </p:grpSpPr>
        <p:sp>
          <p:nvSpPr>
            <p:cNvPr id="37" name="任意多边形 36">
              <a:extLst>
                <a:ext uri="{FF2B5EF4-FFF2-40B4-BE49-F238E27FC236}">
                  <a16:creationId xmlns="" xmlns:a16="http://schemas.microsoft.com/office/drawing/2014/main" id="{AB1D29D3-B268-46BA-B918-3AB80F35E3DA}"/>
                </a:ext>
              </a:extLst>
            </p:cNvPr>
            <p:cNvSpPr/>
            <p:nvPr/>
          </p:nvSpPr>
          <p:spPr>
            <a:xfrm>
              <a:off x="2903124" y="3483844"/>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38" name="任意多边形 37">
              <a:extLst>
                <a:ext uri="{FF2B5EF4-FFF2-40B4-BE49-F238E27FC236}">
                  <a16:creationId xmlns="" xmlns:a16="http://schemas.microsoft.com/office/drawing/2014/main" id="{40BFFB45-CCE9-406E-8C54-D86502D8C106}"/>
                </a:ext>
              </a:extLst>
            </p:cNvPr>
            <p:cNvSpPr/>
            <p:nvPr/>
          </p:nvSpPr>
          <p:spPr>
            <a:xfrm>
              <a:off x="2895254" y="3489092"/>
              <a:ext cx="1162168" cy="721616"/>
            </a:xfrm>
            <a:custGeom>
              <a:avLst/>
              <a:gdLst>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685800"/>
                <a:gd name="connsiteX1" fmla="*/ 838200 w 1162050"/>
                <a:gd name="connsiteY1" fmla="*/ 0 h 685800"/>
                <a:gd name="connsiteX2" fmla="*/ 1162050 w 1162050"/>
                <a:gd name="connsiteY2" fmla="*/ 469900 h 685800"/>
                <a:gd name="connsiteX3" fmla="*/ 419100 w 1162050"/>
                <a:gd name="connsiteY3" fmla="*/ 685800 h 685800"/>
                <a:gd name="connsiteX4" fmla="*/ 0 w 1162050"/>
                <a:gd name="connsiteY4" fmla="*/ 127000 h 685800"/>
                <a:gd name="connsiteX0" fmla="*/ 0 w 1162050"/>
                <a:gd name="connsiteY0" fmla="*/ 127000 h 718357"/>
                <a:gd name="connsiteX1" fmla="*/ 838200 w 1162050"/>
                <a:gd name="connsiteY1" fmla="*/ 0 h 718357"/>
                <a:gd name="connsiteX2" fmla="*/ 1162050 w 1162050"/>
                <a:gd name="connsiteY2" fmla="*/ 469900 h 718357"/>
                <a:gd name="connsiteX3" fmla="*/ 419100 w 1162050"/>
                <a:gd name="connsiteY3" fmla="*/ 685800 h 718357"/>
                <a:gd name="connsiteX4" fmla="*/ 0 w 1162050"/>
                <a:gd name="connsiteY4" fmla="*/ 127000 h 718357"/>
                <a:gd name="connsiteX0" fmla="*/ 0 w 1162050"/>
                <a:gd name="connsiteY0" fmla="*/ 127145 h 718502"/>
                <a:gd name="connsiteX1" fmla="*/ 838200 w 1162050"/>
                <a:gd name="connsiteY1" fmla="*/ 145 h 718502"/>
                <a:gd name="connsiteX2" fmla="*/ 1162050 w 1162050"/>
                <a:gd name="connsiteY2" fmla="*/ 470045 h 718502"/>
                <a:gd name="connsiteX3" fmla="*/ 419100 w 1162050"/>
                <a:gd name="connsiteY3" fmla="*/ 685945 h 718502"/>
                <a:gd name="connsiteX4" fmla="*/ 0 w 1162050"/>
                <a:gd name="connsiteY4" fmla="*/ 127145 h 718502"/>
                <a:gd name="connsiteX0" fmla="*/ 0 w 1162050"/>
                <a:gd name="connsiteY0" fmla="*/ 127048 h 718405"/>
                <a:gd name="connsiteX1" fmla="*/ 838200 w 1162050"/>
                <a:gd name="connsiteY1" fmla="*/ 48 h 718405"/>
                <a:gd name="connsiteX2" fmla="*/ 1162050 w 1162050"/>
                <a:gd name="connsiteY2" fmla="*/ 469948 h 718405"/>
                <a:gd name="connsiteX3" fmla="*/ 419100 w 1162050"/>
                <a:gd name="connsiteY3" fmla="*/ 685848 h 718405"/>
                <a:gd name="connsiteX4" fmla="*/ 0 w 1162050"/>
                <a:gd name="connsiteY4" fmla="*/ 127048 h 718405"/>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 name="connsiteX0" fmla="*/ 0 w 1162050"/>
                <a:gd name="connsiteY0" fmla="*/ 127094 h 718451"/>
                <a:gd name="connsiteX1" fmla="*/ 838200 w 1162050"/>
                <a:gd name="connsiteY1" fmla="*/ 94 h 718451"/>
                <a:gd name="connsiteX2" fmla="*/ 1162050 w 1162050"/>
                <a:gd name="connsiteY2" fmla="*/ 469994 h 718451"/>
                <a:gd name="connsiteX3" fmla="*/ 419100 w 1162050"/>
                <a:gd name="connsiteY3" fmla="*/ 685894 h 718451"/>
                <a:gd name="connsiteX4" fmla="*/ 0 w 1162050"/>
                <a:gd name="connsiteY4" fmla="*/ 127094 h 718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2050" h="718451">
                  <a:moveTo>
                    <a:pt x="0" y="127094"/>
                  </a:moveTo>
                  <a:cubicBezTo>
                    <a:pt x="495300" y="135561"/>
                    <a:pt x="768350" y="-4139"/>
                    <a:pt x="838200" y="94"/>
                  </a:cubicBezTo>
                  <a:cubicBezTo>
                    <a:pt x="908050" y="4327"/>
                    <a:pt x="1149350" y="27611"/>
                    <a:pt x="1162050" y="469994"/>
                  </a:cubicBezTo>
                  <a:cubicBezTo>
                    <a:pt x="933450" y="745161"/>
                    <a:pt x="546100" y="747277"/>
                    <a:pt x="419100" y="685894"/>
                  </a:cubicBezTo>
                  <a:cubicBezTo>
                    <a:pt x="292100" y="624511"/>
                    <a:pt x="247650" y="332411"/>
                    <a:pt x="0" y="127094"/>
                  </a:cubicBezTo>
                  <a:close/>
                </a:path>
              </a:pathLst>
            </a:custGeom>
            <a:gradFill flip="none" rotWithShape="1">
              <a:gsLst>
                <a:gs pos="18000">
                  <a:srgbClr val="D5E1DD"/>
                </a:gs>
                <a:gs pos="79000">
                  <a:srgbClr val="EEF4F2"/>
                </a:gs>
                <a:gs pos="58000">
                  <a:srgbClr val="F5F4F3"/>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39" name="组合 82">
            <a:extLst>
              <a:ext uri="{FF2B5EF4-FFF2-40B4-BE49-F238E27FC236}">
                <a16:creationId xmlns="" xmlns:a16="http://schemas.microsoft.com/office/drawing/2014/main" id="{C97D2771-C614-4711-9345-A4A55B5E5258}"/>
              </a:ext>
            </a:extLst>
          </p:cNvPr>
          <p:cNvGrpSpPr>
            <a:grpSpLocks/>
          </p:cNvGrpSpPr>
          <p:nvPr/>
        </p:nvGrpSpPr>
        <p:grpSpPr bwMode="auto">
          <a:xfrm>
            <a:off x="5547204" y="2827367"/>
            <a:ext cx="1029368" cy="1225843"/>
            <a:chOff x="4720449" y="4163858"/>
            <a:chExt cx="850535" cy="1013128"/>
          </a:xfrm>
        </p:grpSpPr>
        <p:sp>
          <p:nvSpPr>
            <p:cNvPr id="40" name="任意多边形 39">
              <a:extLst>
                <a:ext uri="{FF2B5EF4-FFF2-40B4-BE49-F238E27FC236}">
                  <a16:creationId xmlns="" xmlns:a16="http://schemas.microsoft.com/office/drawing/2014/main" id="{C3E890B6-9CC2-4416-B3EE-9342926318E5}"/>
                </a:ext>
              </a:extLst>
            </p:cNvPr>
            <p:cNvSpPr/>
            <p:nvPr/>
          </p:nvSpPr>
          <p:spPr>
            <a:xfrm>
              <a:off x="4723989" y="4163834"/>
              <a:ext cx="846048" cy="1012886"/>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sp>
          <p:nvSpPr>
            <p:cNvPr id="41" name="任意多边形 40">
              <a:extLst>
                <a:ext uri="{FF2B5EF4-FFF2-40B4-BE49-F238E27FC236}">
                  <a16:creationId xmlns="" xmlns:a16="http://schemas.microsoft.com/office/drawing/2014/main" id="{DD4A406D-8DAE-41DE-8AAF-0ACD0118E9C3}"/>
                </a:ext>
              </a:extLst>
            </p:cNvPr>
            <p:cNvSpPr/>
            <p:nvPr/>
          </p:nvSpPr>
          <p:spPr>
            <a:xfrm>
              <a:off x="4721539" y="4164161"/>
              <a:ext cx="849445" cy="1012825"/>
            </a:xfrm>
            <a:custGeom>
              <a:avLst/>
              <a:gdLst>
                <a:gd name="connsiteX0" fmla="*/ 419100 w 857250"/>
                <a:gd name="connsiteY0" fmla="*/ 0 h 1022350"/>
                <a:gd name="connsiteX1" fmla="*/ 857250 w 857250"/>
                <a:gd name="connsiteY1" fmla="*/ 552450 h 1022350"/>
                <a:gd name="connsiteX2" fmla="*/ 457200 w 857250"/>
                <a:gd name="connsiteY2" fmla="*/ 1022350 h 1022350"/>
                <a:gd name="connsiteX3" fmla="*/ 0 w 857250"/>
                <a:gd name="connsiteY3" fmla="*/ 622300 h 1022350"/>
                <a:gd name="connsiteX4" fmla="*/ 419100 w 857250"/>
                <a:gd name="connsiteY4" fmla="*/ 0 h 1022350"/>
                <a:gd name="connsiteX0" fmla="*/ 419100 w 861557"/>
                <a:gd name="connsiteY0" fmla="*/ 0 h 1022350"/>
                <a:gd name="connsiteX1" fmla="*/ 857250 w 861557"/>
                <a:gd name="connsiteY1" fmla="*/ 552450 h 1022350"/>
                <a:gd name="connsiteX2" fmla="*/ 457200 w 861557"/>
                <a:gd name="connsiteY2" fmla="*/ 1022350 h 1022350"/>
                <a:gd name="connsiteX3" fmla="*/ 0 w 861557"/>
                <a:gd name="connsiteY3" fmla="*/ 622300 h 1022350"/>
                <a:gd name="connsiteX4" fmla="*/ 419100 w 861557"/>
                <a:gd name="connsiteY4" fmla="*/ 0 h 1022350"/>
                <a:gd name="connsiteX0" fmla="*/ 419100 w 867830"/>
                <a:gd name="connsiteY0" fmla="*/ 0 h 1022350"/>
                <a:gd name="connsiteX1" fmla="*/ 863600 w 867830"/>
                <a:gd name="connsiteY1" fmla="*/ 596900 h 1022350"/>
                <a:gd name="connsiteX2" fmla="*/ 457200 w 867830"/>
                <a:gd name="connsiteY2" fmla="*/ 1022350 h 1022350"/>
                <a:gd name="connsiteX3" fmla="*/ 0 w 867830"/>
                <a:gd name="connsiteY3" fmla="*/ 622300 h 1022350"/>
                <a:gd name="connsiteX4" fmla="*/ 419100 w 867830"/>
                <a:gd name="connsiteY4" fmla="*/ 0 h 1022350"/>
                <a:gd name="connsiteX0" fmla="*/ 419100 w 865902"/>
                <a:gd name="connsiteY0" fmla="*/ 0 h 1022350"/>
                <a:gd name="connsiteX1" fmla="*/ 863600 w 865902"/>
                <a:gd name="connsiteY1" fmla="*/ 596900 h 1022350"/>
                <a:gd name="connsiteX2" fmla="*/ 457200 w 865902"/>
                <a:gd name="connsiteY2" fmla="*/ 1022350 h 1022350"/>
                <a:gd name="connsiteX3" fmla="*/ 0 w 865902"/>
                <a:gd name="connsiteY3" fmla="*/ 622300 h 1022350"/>
                <a:gd name="connsiteX4" fmla="*/ 419100 w 865902"/>
                <a:gd name="connsiteY4" fmla="*/ 0 h 1022350"/>
                <a:gd name="connsiteX0" fmla="*/ 419100 w 866280"/>
                <a:gd name="connsiteY0" fmla="*/ 0 h 1022350"/>
                <a:gd name="connsiteX1" fmla="*/ 863600 w 866280"/>
                <a:gd name="connsiteY1" fmla="*/ 596900 h 1022350"/>
                <a:gd name="connsiteX2" fmla="*/ 457200 w 866280"/>
                <a:gd name="connsiteY2" fmla="*/ 1022350 h 1022350"/>
                <a:gd name="connsiteX3" fmla="*/ 0 w 866280"/>
                <a:gd name="connsiteY3" fmla="*/ 622300 h 1022350"/>
                <a:gd name="connsiteX4" fmla="*/ 419100 w 866280"/>
                <a:gd name="connsiteY4" fmla="*/ 0 h 1022350"/>
                <a:gd name="connsiteX0" fmla="*/ 419100 w 819189"/>
                <a:gd name="connsiteY0" fmla="*/ 0 h 1022350"/>
                <a:gd name="connsiteX1" fmla="*/ 815975 w 819189"/>
                <a:gd name="connsiteY1" fmla="*/ 615950 h 1022350"/>
                <a:gd name="connsiteX2" fmla="*/ 457200 w 819189"/>
                <a:gd name="connsiteY2" fmla="*/ 1022350 h 1022350"/>
                <a:gd name="connsiteX3" fmla="*/ 0 w 819189"/>
                <a:gd name="connsiteY3" fmla="*/ 622300 h 1022350"/>
                <a:gd name="connsiteX4" fmla="*/ 419100 w 819189"/>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19100 w 861546"/>
                <a:gd name="connsiteY0" fmla="*/ 0 h 1022350"/>
                <a:gd name="connsiteX1" fmla="*/ 844550 w 861546"/>
                <a:gd name="connsiteY1" fmla="*/ 615950 h 1022350"/>
                <a:gd name="connsiteX2" fmla="*/ 457200 w 861546"/>
                <a:gd name="connsiteY2" fmla="*/ 1022350 h 1022350"/>
                <a:gd name="connsiteX3" fmla="*/ 0 w 861546"/>
                <a:gd name="connsiteY3" fmla="*/ 622300 h 1022350"/>
                <a:gd name="connsiteX4" fmla="*/ 419100 w 861546"/>
                <a:gd name="connsiteY4" fmla="*/ 0 h 1022350"/>
                <a:gd name="connsiteX0" fmla="*/ 419100 w 846693"/>
                <a:gd name="connsiteY0" fmla="*/ 0 h 1022350"/>
                <a:gd name="connsiteX1" fmla="*/ 844550 w 846693"/>
                <a:gd name="connsiteY1" fmla="*/ 615950 h 1022350"/>
                <a:gd name="connsiteX2" fmla="*/ 457200 w 846693"/>
                <a:gd name="connsiteY2" fmla="*/ 1022350 h 1022350"/>
                <a:gd name="connsiteX3" fmla="*/ 0 w 846693"/>
                <a:gd name="connsiteY3" fmla="*/ 622300 h 1022350"/>
                <a:gd name="connsiteX4" fmla="*/ 419100 w 846693"/>
                <a:gd name="connsiteY4" fmla="*/ 0 h 1022350"/>
                <a:gd name="connsiteX0" fmla="*/ 419100 w 847421"/>
                <a:gd name="connsiteY0" fmla="*/ 0 h 1022350"/>
                <a:gd name="connsiteX1" fmla="*/ 844550 w 847421"/>
                <a:gd name="connsiteY1" fmla="*/ 615950 h 1022350"/>
                <a:gd name="connsiteX2" fmla="*/ 457200 w 847421"/>
                <a:gd name="connsiteY2" fmla="*/ 1022350 h 1022350"/>
                <a:gd name="connsiteX3" fmla="*/ 0 w 847421"/>
                <a:gd name="connsiteY3" fmla="*/ 622300 h 1022350"/>
                <a:gd name="connsiteX4" fmla="*/ 419100 w 847421"/>
                <a:gd name="connsiteY4" fmla="*/ 0 h 1022350"/>
                <a:gd name="connsiteX0" fmla="*/ 420826 w 849147"/>
                <a:gd name="connsiteY0" fmla="*/ 0 h 1022350"/>
                <a:gd name="connsiteX1" fmla="*/ 846276 w 849147"/>
                <a:gd name="connsiteY1" fmla="*/ 615950 h 1022350"/>
                <a:gd name="connsiteX2" fmla="*/ 458926 w 849147"/>
                <a:gd name="connsiteY2" fmla="*/ 1022350 h 1022350"/>
                <a:gd name="connsiteX3" fmla="*/ 1726 w 849147"/>
                <a:gd name="connsiteY3" fmla="*/ 622300 h 1022350"/>
                <a:gd name="connsiteX4" fmla="*/ 420826 w 849147"/>
                <a:gd name="connsiteY4" fmla="*/ 0 h 1022350"/>
                <a:gd name="connsiteX0" fmla="*/ 421248 w 849569"/>
                <a:gd name="connsiteY0" fmla="*/ 0 h 1022350"/>
                <a:gd name="connsiteX1" fmla="*/ 846698 w 849569"/>
                <a:gd name="connsiteY1" fmla="*/ 615950 h 1022350"/>
                <a:gd name="connsiteX2" fmla="*/ 459348 w 849569"/>
                <a:gd name="connsiteY2" fmla="*/ 1022350 h 1022350"/>
                <a:gd name="connsiteX3" fmla="*/ 2148 w 849569"/>
                <a:gd name="connsiteY3" fmla="*/ 622300 h 1022350"/>
                <a:gd name="connsiteX4" fmla="*/ 421248 w 849569"/>
                <a:gd name="connsiteY4" fmla="*/ 0 h 1022350"/>
                <a:gd name="connsiteX0" fmla="*/ 419127 w 844609"/>
                <a:gd name="connsiteY0" fmla="*/ 0 h 1012825"/>
                <a:gd name="connsiteX1" fmla="*/ 844577 w 844609"/>
                <a:gd name="connsiteY1" fmla="*/ 615950 h 1012825"/>
                <a:gd name="connsiteX2" fmla="*/ 438177 w 844609"/>
                <a:gd name="connsiteY2" fmla="*/ 1012825 h 1012825"/>
                <a:gd name="connsiteX3" fmla="*/ 27 w 844609"/>
                <a:gd name="connsiteY3" fmla="*/ 622300 h 1012825"/>
                <a:gd name="connsiteX4" fmla="*/ 419127 w 844609"/>
                <a:gd name="connsiteY4" fmla="*/ 0 h 1012825"/>
                <a:gd name="connsiteX0" fmla="*/ 419127 w 844613"/>
                <a:gd name="connsiteY0" fmla="*/ 0 h 1012825"/>
                <a:gd name="connsiteX1" fmla="*/ 844577 w 844613"/>
                <a:gd name="connsiteY1" fmla="*/ 615950 h 1012825"/>
                <a:gd name="connsiteX2" fmla="*/ 438177 w 844613"/>
                <a:gd name="connsiteY2" fmla="*/ 1012825 h 1012825"/>
                <a:gd name="connsiteX3" fmla="*/ 27 w 844613"/>
                <a:gd name="connsiteY3" fmla="*/ 622300 h 1012825"/>
                <a:gd name="connsiteX4" fmla="*/ 419127 w 844613"/>
                <a:gd name="connsiteY4" fmla="*/ 0 h 1012825"/>
                <a:gd name="connsiteX0" fmla="*/ 423889 w 849375"/>
                <a:gd name="connsiteY0" fmla="*/ 0 h 1012825"/>
                <a:gd name="connsiteX1" fmla="*/ 849339 w 849375"/>
                <a:gd name="connsiteY1" fmla="*/ 615950 h 1012825"/>
                <a:gd name="connsiteX2" fmla="*/ 442939 w 849375"/>
                <a:gd name="connsiteY2" fmla="*/ 1012825 h 1012825"/>
                <a:gd name="connsiteX3" fmla="*/ 26 w 849375"/>
                <a:gd name="connsiteY3" fmla="*/ 636588 h 1012825"/>
                <a:gd name="connsiteX4" fmla="*/ 423889 w 849375"/>
                <a:gd name="connsiteY4" fmla="*/ 0 h 1012825"/>
                <a:gd name="connsiteX0" fmla="*/ 423882 w 849368"/>
                <a:gd name="connsiteY0" fmla="*/ 0 h 1012825"/>
                <a:gd name="connsiteX1" fmla="*/ 849332 w 849368"/>
                <a:gd name="connsiteY1" fmla="*/ 615950 h 1012825"/>
                <a:gd name="connsiteX2" fmla="*/ 442932 w 849368"/>
                <a:gd name="connsiteY2" fmla="*/ 1012825 h 1012825"/>
                <a:gd name="connsiteX3" fmla="*/ 19 w 849368"/>
                <a:gd name="connsiteY3" fmla="*/ 636588 h 1012825"/>
                <a:gd name="connsiteX4" fmla="*/ 423882 w 849368"/>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 name="connsiteX0" fmla="*/ 423959 w 849445"/>
                <a:gd name="connsiteY0" fmla="*/ 0 h 1012825"/>
                <a:gd name="connsiteX1" fmla="*/ 849409 w 849445"/>
                <a:gd name="connsiteY1" fmla="*/ 615950 h 1012825"/>
                <a:gd name="connsiteX2" fmla="*/ 443009 w 849445"/>
                <a:gd name="connsiteY2" fmla="*/ 1012825 h 1012825"/>
                <a:gd name="connsiteX3" fmla="*/ 96 w 849445"/>
                <a:gd name="connsiteY3" fmla="*/ 636588 h 1012825"/>
                <a:gd name="connsiteX4" fmla="*/ 423959 w 849445"/>
                <a:gd name="connsiteY4" fmla="*/ 0 h 1012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445" h="1012825">
                  <a:moveTo>
                    <a:pt x="423959" y="0"/>
                  </a:moveTo>
                  <a:cubicBezTo>
                    <a:pt x="522384" y="288925"/>
                    <a:pt x="846234" y="447146"/>
                    <a:pt x="849409" y="615950"/>
                  </a:cubicBezTo>
                  <a:cubicBezTo>
                    <a:pt x="852584" y="784754"/>
                    <a:pt x="647796" y="932392"/>
                    <a:pt x="443009" y="1012825"/>
                  </a:cubicBezTo>
                  <a:cubicBezTo>
                    <a:pt x="219172" y="941388"/>
                    <a:pt x="-5333" y="805335"/>
                    <a:pt x="96" y="636588"/>
                  </a:cubicBezTo>
                  <a:cubicBezTo>
                    <a:pt x="6446" y="439209"/>
                    <a:pt x="398559" y="216958"/>
                    <a:pt x="423959" y="0"/>
                  </a:cubicBezTo>
                  <a:close/>
                </a:path>
              </a:pathLst>
            </a:custGeom>
            <a:gradFill flip="none" rotWithShape="1">
              <a:gsLst>
                <a:gs pos="43000">
                  <a:srgbClr val="BED0CA"/>
                </a:gs>
                <a:gs pos="67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endParaRPr lang="zh-CN" altLang="en-US"/>
            </a:p>
          </p:txBody>
        </p:sp>
      </p:grpSp>
      <p:grpSp>
        <p:nvGrpSpPr>
          <p:cNvPr id="42" name="组合 76">
            <a:extLst>
              <a:ext uri="{FF2B5EF4-FFF2-40B4-BE49-F238E27FC236}">
                <a16:creationId xmlns="" xmlns:a16="http://schemas.microsoft.com/office/drawing/2014/main" id="{2CB21230-DD04-4D9F-96E5-460F86FA4B30}"/>
              </a:ext>
            </a:extLst>
          </p:cNvPr>
          <p:cNvGrpSpPr>
            <a:grpSpLocks/>
          </p:cNvGrpSpPr>
          <p:nvPr/>
        </p:nvGrpSpPr>
        <p:grpSpPr bwMode="auto">
          <a:xfrm>
            <a:off x="4639764" y="1560326"/>
            <a:ext cx="1418552" cy="1278884"/>
            <a:chOff x="-1553841" y="2119273"/>
            <a:chExt cx="1172106" cy="1056965"/>
          </a:xfrm>
        </p:grpSpPr>
        <p:sp>
          <p:nvSpPr>
            <p:cNvPr id="43" name="Freeform 75_1" hidden="1">
              <a:extLst>
                <a:ext uri="{FF2B5EF4-FFF2-40B4-BE49-F238E27FC236}">
                  <a16:creationId xmlns="" xmlns:a16="http://schemas.microsoft.com/office/drawing/2014/main" id="{9E56418B-AEB3-4918-9A2C-CD604DDC0A0C}"/>
                </a:ext>
              </a:extLst>
            </p:cNvPr>
            <p:cNvSpPr/>
            <p:nvPr/>
          </p:nvSpPr>
          <p:spPr>
            <a:xfrm>
              <a:off x="-1545558" y="2123363"/>
              <a:ext cx="1160856" cy="105093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4" name="任意多边形 43">
              <a:extLst>
                <a:ext uri="{FF2B5EF4-FFF2-40B4-BE49-F238E27FC236}">
                  <a16:creationId xmlns="" xmlns:a16="http://schemas.microsoft.com/office/drawing/2014/main" id="{9342E522-AFCE-4C74-9306-DC360DEB772B}"/>
                </a:ext>
              </a:extLst>
            </p:cNvPr>
            <p:cNvSpPr/>
            <p:nvPr/>
          </p:nvSpPr>
          <p:spPr>
            <a:xfrm>
              <a:off x="-1553841" y="2119273"/>
              <a:ext cx="1172106" cy="1056965"/>
            </a:xfrm>
            <a:custGeom>
              <a:avLst/>
              <a:gdLst>
                <a:gd name="connsiteX0" fmla="*/ 1157288 w 1157288"/>
                <a:gd name="connsiteY0" fmla="*/ 971550 h 971550"/>
                <a:gd name="connsiteX1" fmla="*/ 790575 w 1157288"/>
                <a:gd name="connsiteY1" fmla="*/ 209550 h 971550"/>
                <a:gd name="connsiteX2" fmla="*/ 0 w 1157288"/>
                <a:gd name="connsiteY2" fmla="*/ 0 h 971550"/>
                <a:gd name="connsiteX3" fmla="*/ 347663 w 1157288"/>
                <a:gd name="connsiteY3" fmla="*/ 819150 h 971550"/>
                <a:gd name="connsiteX4" fmla="*/ 1157288 w 1157288"/>
                <a:gd name="connsiteY4" fmla="*/ 971550 h 971550"/>
                <a:gd name="connsiteX0" fmla="*/ 1157288 w 1157288"/>
                <a:gd name="connsiteY0" fmla="*/ 1040259 h 1040259"/>
                <a:gd name="connsiteX1" fmla="*/ 790575 w 1157288"/>
                <a:gd name="connsiteY1" fmla="*/ 278259 h 1040259"/>
                <a:gd name="connsiteX2" fmla="*/ 0 w 1157288"/>
                <a:gd name="connsiteY2" fmla="*/ 68709 h 1040259"/>
                <a:gd name="connsiteX3" fmla="*/ 347663 w 1157288"/>
                <a:gd name="connsiteY3" fmla="*/ 887859 h 1040259"/>
                <a:gd name="connsiteX4" fmla="*/ 1157288 w 1157288"/>
                <a:gd name="connsiteY4" fmla="*/ 1040259 h 1040259"/>
                <a:gd name="connsiteX0" fmla="*/ 1161497 w 1161497"/>
                <a:gd name="connsiteY0" fmla="*/ 1040259 h 1040259"/>
                <a:gd name="connsiteX1" fmla="*/ 794784 w 1161497"/>
                <a:gd name="connsiteY1" fmla="*/ 278259 h 1040259"/>
                <a:gd name="connsiteX2" fmla="*/ 4209 w 1161497"/>
                <a:gd name="connsiteY2" fmla="*/ 68709 h 1040259"/>
                <a:gd name="connsiteX3" fmla="*/ 351872 w 1161497"/>
                <a:gd name="connsiteY3" fmla="*/ 887859 h 1040259"/>
                <a:gd name="connsiteX4" fmla="*/ 1161497 w 1161497"/>
                <a:gd name="connsiteY4" fmla="*/ 1040259 h 1040259"/>
                <a:gd name="connsiteX0" fmla="*/ 1161374 w 1161374"/>
                <a:gd name="connsiteY0" fmla="*/ 1040259 h 1040259"/>
                <a:gd name="connsiteX1" fmla="*/ 794661 w 1161374"/>
                <a:gd name="connsiteY1" fmla="*/ 278259 h 1040259"/>
                <a:gd name="connsiteX2" fmla="*/ 4086 w 1161374"/>
                <a:gd name="connsiteY2" fmla="*/ 68709 h 1040259"/>
                <a:gd name="connsiteX3" fmla="*/ 351749 w 1161374"/>
                <a:gd name="connsiteY3" fmla="*/ 887859 h 1040259"/>
                <a:gd name="connsiteX4" fmla="*/ 1161374 w 1161374"/>
                <a:gd name="connsiteY4" fmla="*/ 1040259 h 1040259"/>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 name="connsiteX0" fmla="*/ 1161374 w 1161374"/>
                <a:gd name="connsiteY0" fmla="*/ 1052017 h 1052017"/>
                <a:gd name="connsiteX1" fmla="*/ 794661 w 1161374"/>
                <a:gd name="connsiteY1" fmla="*/ 290017 h 1052017"/>
                <a:gd name="connsiteX2" fmla="*/ 4086 w 1161374"/>
                <a:gd name="connsiteY2" fmla="*/ 80467 h 1052017"/>
                <a:gd name="connsiteX3" fmla="*/ 351749 w 1161374"/>
                <a:gd name="connsiteY3" fmla="*/ 899617 h 1052017"/>
                <a:gd name="connsiteX4" fmla="*/ 1161374 w 1161374"/>
                <a:gd name="connsiteY4" fmla="*/ 1052017 h 1052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74" h="1052017">
                  <a:moveTo>
                    <a:pt x="1161374" y="1052017"/>
                  </a:moveTo>
                  <a:cubicBezTo>
                    <a:pt x="953411" y="798017"/>
                    <a:pt x="881973" y="445592"/>
                    <a:pt x="794661" y="290017"/>
                  </a:cubicBezTo>
                  <a:cubicBezTo>
                    <a:pt x="707349" y="134442"/>
                    <a:pt x="472399" y="-135433"/>
                    <a:pt x="4086" y="80467"/>
                  </a:cubicBezTo>
                  <a:cubicBezTo>
                    <a:pt x="-37189" y="634504"/>
                    <a:pt x="245386" y="836117"/>
                    <a:pt x="351749" y="899617"/>
                  </a:cubicBezTo>
                  <a:cubicBezTo>
                    <a:pt x="458112" y="963117"/>
                    <a:pt x="853399" y="915491"/>
                    <a:pt x="1161374" y="1052017"/>
                  </a:cubicBezTo>
                  <a:close/>
                </a:path>
              </a:pathLst>
            </a:custGeom>
            <a:gradFill flip="none" rotWithShape="1">
              <a:gsLst>
                <a:gs pos="0">
                  <a:srgbClr val="D5E1DD"/>
                </a:gs>
                <a:gs pos="45000">
                  <a:srgbClr val="EEF4F2"/>
                </a:gs>
                <a:gs pos="100000">
                  <a:srgbClr val="F5F4F3"/>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5" name="组合 77">
            <a:extLst>
              <a:ext uri="{FF2B5EF4-FFF2-40B4-BE49-F238E27FC236}">
                <a16:creationId xmlns="" xmlns:a16="http://schemas.microsoft.com/office/drawing/2014/main" id="{27A4F473-4260-4DF8-B8E5-4FCC40E3F06A}"/>
              </a:ext>
            </a:extLst>
          </p:cNvPr>
          <p:cNvGrpSpPr>
            <a:grpSpLocks/>
          </p:cNvGrpSpPr>
          <p:nvPr/>
        </p:nvGrpSpPr>
        <p:grpSpPr bwMode="auto">
          <a:xfrm>
            <a:off x="4656974" y="2666992"/>
            <a:ext cx="1418735" cy="889922"/>
            <a:chOff x="227370" y="4232048"/>
            <a:chExt cx="1172257" cy="735498"/>
          </a:xfrm>
        </p:grpSpPr>
        <p:sp>
          <p:nvSpPr>
            <p:cNvPr id="46" name="任意多边形 45">
              <a:extLst>
                <a:ext uri="{FF2B5EF4-FFF2-40B4-BE49-F238E27FC236}">
                  <a16:creationId xmlns="" xmlns:a16="http://schemas.microsoft.com/office/drawing/2014/main" id="{BF9A3DBB-4763-497A-BF13-FC9662362CC4}"/>
                </a:ext>
              </a:extLst>
            </p:cNvPr>
            <p:cNvSpPr/>
            <p:nvPr/>
          </p:nvSpPr>
          <p:spPr>
            <a:xfrm>
              <a:off x="245043" y="4235991"/>
              <a:ext cx="1154298" cy="721616"/>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47" name="任意多边形 46">
              <a:extLst>
                <a:ext uri="{FF2B5EF4-FFF2-40B4-BE49-F238E27FC236}">
                  <a16:creationId xmlns="" xmlns:a16="http://schemas.microsoft.com/office/drawing/2014/main" id="{D6D30EB9-D7C3-4DBC-B41C-BE9426AC9A62}"/>
                </a:ext>
              </a:extLst>
            </p:cNvPr>
            <p:cNvSpPr/>
            <p:nvPr/>
          </p:nvSpPr>
          <p:spPr>
            <a:xfrm>
              <a:off x="227991" y="4232055"/>
              <a:ext cx="1170038" cy="732112"/>
            </a:xfrm>
            <a:custGeom>
              <a:avLst/>
              <a:gdLst>
                <a:gd name="connsiteX0" fmla="*/ 1152526 w 1152526"/>
                <a:gd name="connsiteY0" fmla="*/ 128587 h 704850"/>
                <a:gd name="connsiteX1" fmla="*/ 204788 w 1152526"/>
                <a:gd name="connsiteY1" fmla="*/ 0 h 704850"/>
                <a:gd name="connsiteX2" fmla="*/ 0 w 1152526"/>
                <a:gd name="connsiteY2" fmla="*/ 485775 h 704850"/>
                <a:gd name="connsiteX3" fmla="*/ 647701 w 1152526"/>
                <a:gd name="connsiteY3" fmla="*/ 704850 h 704850"/>
                <a:gd name="connsiteX4" fmla="*/ 1152526 w 115252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04850"/>
                <a:gd name="connsiteX1" fmla="*/ 212138 w 1159876"/>
                <a:gd name="connsiteY1" fmla="*/ 0 h 704850"/>
                <a:gd name="connsiteX2" fmla="*/ 7350 w 1159876"/>
                <a:gd name="connsiteY2" fmla="*/ 485775 h 704850"/>
                <a:gd name="connsiteX3" fmla="*/ 655051 w 1159876"/>
                <a:gd name="connsiteY3" fmla="*/ 704850 h 704850"/>
                <a:gd name="connsiteX4" fmla="*/ 1159876 w 1159876"/>
                <a:gd name="connsiteY4" fmla="*/ 128587 h 704850"/>
                <a:gd name="connsiteX0" fmla="*/ 1159876 w 1159876"/>
                <a:gd name="connsiteY0" fmla="*/ 128587 h 714375"/>
                <a:gd name="connsiteX1" fmla="*/ 212138 w 1159876"/>
                <a:gd name="connsiteY1" fmla="*/ 0 h 714375"/>
                <a:gd name="connsiteX2" fmla="*/ 7350 w 1159876"/>
                <a:gd name="connsiteY2" fmla="*/ 485775 h 714375"/>
                <a:gd name="connsiteX3" fmla="*/ 655051 w 1159876"/>
                <a:gd name="connsiteY3" fmla="*/ 704850 h 714375"/>
                <a:gd name="connsiteX4" fmla="*/ 1159876 w 1159876"/>
                <a:gd name="connsiteY4" fmla="*/ 128587 h 714375"/>
                <a:gd name="connsiteX0" fmla="*/ 1158599 w 1158599"/>
                <a:gd name="connsiteY0" fmla="*/ 128587 h 714375"/>
                <a:gd name="connsiteX1" fmla="*/ 210861 w 1158599"/>
                <a:gd name="connsiteY1" fmla="*/ 0 h 714375"/>
                <a:gd name="connsiteX2" fmla="*/ 6073 w 1158599"/>
                <a:gd name="connsiteY2" fmla="*/ 485775 h 714375"/>
                <a:gd name="connsiteX3" fmla="*/ 653774 w 1158599"/>
                <a:gd name="connsiteY3" fmla="*/ 704850 h 714375"/>
                <a:gd name="connsiteX4" fmla="*/ 1158599 w 1158599"/>
                <a:gd name="connsiteY4" fmla="*/ 128587 h 714375"/>
                <a:gd name="connsiteX0" fmla="*/ 1158599 w 1158599"/>
                <a:gd name="connsiteY0" fmla="*/ 134399 h 720187"/>
                <a:gd name="connsiteX1" fmla="*/ 210861 w 1158599"/>
                <a:gd name="connsiteY1" fmla="*/ 5812 h 720187"/>
                <a:gd name="connsiteX2" fmla="*/ 6073 w 1158599"/>
                <a:gd name="connsiteY2" fmla="*/ 491587 h 720187"/>
                <a:gd name="connsiteX3" fmla="*/ 653774 w 1158599"/>
                <a:gd name="connsiteY3" fmla="*/ 710662 h 720187"/>
                <a:gd name="connsiteX4" fmla="*/ 1158599 w 1158599"/>
                <a:gd name="connsiteY4" fmla="*/ 134399 h 720187"/>
                <a:gd name="connsiteX0" fmla="*/ 1158599 w 1158599"/>
                <a:gd name="connsiteY0" fmla="*/ 131314 h 717102"/>
                <a:gd name="connsiteX1" fmla="*/ 210861 w 1158599"/>
                <a:gd name="connsiteY1" fmla="*/ 2727 h 717102"/>
                <a:gd name="connsiteX2" fmla="*/ 6073 w 1158599"/>
                <a:gd name="connsiteY2" fmla="*/ 488502 h 717102"/>
                <a:gd name="connsiteX3" fmla="*/ 653774 w 1158599"/>
                <a:gd name="connsiteY3" fmla="*/ 707577 h 717102"/>
                <a:gd name="connsiteX4" fmla="*/ 1158599 w 1158599"/>
                <a:gd name="connsiteY4" fmla="*/ 131314 h 717102"/>
                <a:gd name="connsiteX0" fmla="*/ 1158599 w 1158599"/>
                <a:gd name="connsiteY0" fmla="*/ 132517 h 718305"/>
                <a:gd name="connsiteX1" fmla="*/ 210861 w 1158599"/>
                <a:gd name="connsiteY1" fmla="*/ 3930 h 718305"/>
                <a:gd name="connsiteX2" fmla="*/ 6073 w 1158599"/>
                <a:gd name="connsiteY2" fmla="*/ 489705 h 718305"/>
                <a:gd name="connsiteX3" fmla="*/ 653774 w 1158599"/>
                <a:gd name="connsiteY3" fmla="*/ 708780 h 718305"/>
                <a:gd name="connsiteX4" fmla="*/ 1158599 w 1158599"/>
                <a:gd name="connsiteY4" fmla="*/ 132517 h 718305"/>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8599 w 1158599"/>
                <a:gd name="connsiteY0" fmla="*/ 138324 h 724112"/>
                <a:gd name="connsiteX1" fmla="*/ 210861 w 1158599"/>
                <a:gd name="connsiteY1" fmla="*/ 9737 h 724112"/>
                <a:gd name="connsiteX2" fmla="*/ 6073 w 1158599"/>
                <a:gd name="connsiteY2" fmla="*/ 495512 h 724112"/>
                <a:gd name="connsiteX3" fmla="*/ 653774 w 1158599"/>
                <a:gd name="connsiteY3" fmla="*/ 714587 h 724112"/>
                <a:gd name="connsiteX4" fmla="*/ 1158599 w 1158599"/>
                <a:gd name="connsiteY4" fmla="*/ 138324 h 724112"/>
                <a:gd name="connsiteX0" fmla="*/ 1159876 w 1159876"/>
                <a:gd name="connsiteY0" fmla="*/ 135803 h 721591"/>
                <a:gd name="connsiteX1" fmla="*/ 212138 w 1159876"/>
                <a:gd name="connsiteY1" fmla="*/ 7216 h 721591"/>
                <a:gd name="connsiteX2" fmla="*/ 7350 w 1159876"/>
                <a:gd name="connsiteY2" fmla="*/ 492991 h 721591"/>
                <a:gd name="connsiteX3" fmla="*/ 655051 w 1159876"/>
                <a:gd name="connsiteY3" fmla="*/ 712066 h 721591"/>
                <a:gd name="connsiteX4" fmla="*/ 1159876 w 1159876"/>
                <a:gd name="connsiteY4" fmla="*/ 135803 h 721591"/>
                <a:gd name="connsiteX0" fmla="*/ 1159876 w 1159876"/>
                <a:gd name="connsiteY0" fmla="*/ 139898 h 725686"/>
                <a:gd name="connsiteX1" fmla="*/ 212138 w 1159876"/>
                <a:gd name="connsiteY1" fmla="*/ 11311 h 725686"/>
                <a:gd name="connsiteX2" fmla="*/ 7350 w 1159876"/>
                <a:gd name="connsiteY2" fmla="*/ 497086 h 725686"/>
                <a:gd name="connsiteX3" fmla="*/ 655051 w 1159876"/>
                <a:gd name="connsiteY3" fmla="*/ 716161 h 725686"/>
                <a:gd name="connsiteX4" fmla="*/ 1159876 w 1159876"/>
                <a:gd name="connsiteY4" fmla="*/ 139898 h 725686"/>
                <a:gd name="connsiteX0" fmla="*/ 1160195 w 1160195"/>
                <a:gd name="connsiteY0" fmla="*/ 138280 h 724068"/>
                <a:gd name="connsiteX1" fmla="*/ 212457 w 1160195"/>
                <a:gd name="connsiteY1" fmla="*/ 9693 h 724068"/>
                <a:gd name="connsiteX2" fmla="*/ 7669 w 1160195"/>
                <a:gd name="connsiteY2" fmla="*/ 495468 h 724068"/>
                <a:gd name="connsiteX3" fmla="*/ 655370 w 1160195"/>
                <a:gd name="connsiteY3" fmla="*/ 714543 h 724068"/>
                <a:gd name="connsiteX4" fmla="*/ 1160195 w 1160195"/>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24068"/>
                <a:gd name="connsiteX1" fmla="*/ 214033 w 1161771"/>
                <a:gd name="connsiteY1" fmla="*/ 9693 h 724068"/>
                <a:gd name="connsiteX2" fmla="*/ 9245 w 1161771"/>
                <a:gd name="connsiteY2" fmla="*/ 495468 h 724068"/>
                <a:gd name="connsiteX3" fmla="*/ 656946 w 1161771"/>
                <a:gd name="connsiteY3" fmla="*/ 714543 h 724068"/>
                <a:gd name="connsiteX4" fmla="*/ 1161771 w 1161771"/>
                <a:gd name="connsiteY4" fmla="*/ 138280 h 724068"/>
                <a:gd name="connsiteX0" fmla="*/ 1161771 w 1161771"/>
                <a:gd name="connsiteY0" fmla="*/ 138280 h 716068"/>
                <a:gd name="connsiteX1" fmla="*/ 214033 w 1161771"/>
                <a:gd name="connsiteY1" fmla="*/ 9693 h 716068"/>
                <a:gd name="connsiteX2" fmla="*/ 9245 w 1161771"/>
                <a:gd name="connsiteY2" fmla="*/ 495468 h 716068"/>
                <a:gd name="connsiteX3" fmla="*/ 656946 w 1161771"/>
                <a:gd name="connsiteY3" fmla="*/ 714543 h 716068"/>
                <a:gd name="connsiteX4" fmla="*/ 1161771 w 1161771"/>
                <a:gd name="connsiteY4" fmla="*/ 138280 h 716068"/>
                <a:gd name="connsiteX0" fmla="*/ 1155384 w 1155384"/>
                <a:gd name="connsiteY0" fmla="*/ 138280 h 716068"/>
                <a:gd name="connsiteX1" fmla="*/ 207646 w 1155384"/>
                <a:gd name="connsiteY1" fmla="*/ 9693 h 716068"/>
                <a:gd name="connsiteX2" fmla="*/ 2858 w 1155384"/>
                <a:gd name="connsiteY2" fmla="*/ 495468 h 716068"/>
                <a:gd name="connsiteX3" fmla="*/ 650559 w 1155384"/>
                <a:gd name="connsiteY3" fmla="*/ 714543 h 716068"/>
                <a:gd name="connsiteX4" fmla="*/ 1155384 w 1155384"/>
                <a:gd name="connsiteY4" fmla="*/ 138280 h 716068"/>
                <a:gd name="connsiteX0" fmla="*/ 1155594 w 1155594"/>
                <a:gd name="connsiteY0" fmla="*/ 148593 h 726381"/>
                <a:gd name="connsiteX1" fmla="*/ 207856 w 1155594"/>
                <a:gd name="connsiteY1" fmla="*/ 20006 h 726381"/>
                <a:gd name="connsiteX2" fmla="*/ 3068 w 1155594"/>
                <a:gd name="connsiteY2" fmla="*/ 505781 h 726381"/>
                <a:gd name="connsiteX3" fmla="*/ 650769 w 1155594"/>
                <a:gd name="connsiteY3" fmla="*/ 724856 h 726381"/>
                <a:gd name="connsiteX4" fmla="*/ 1155594 w 1155594"/>
                <a:gd name="connsiteY4" fmla="*/ 148593 h 726381"/>
                <a:gd name="connsiteX0" fmla="*/ 1155594 w 1155594"/>
                <a:gd name="connsiteY0" fmla="*/ 145196 h 722984"/>
                <a:gd name="connsiteX1" fmla="*/ 207856 w 1155594"/>
                <a:gd name="connsiteY1" fmla="*/ 16609 h 722984"/>
                <a:gd name="connsiteX2" fmla="*/ 3068 w 1155594"/>
                <a:gd name="connsiteY2" fmla="*/ 502384 h 722984"/>
                <a:gd name="connsiteX3" fmla="*/ 650769 w 1155594"/>
                <a:gd name="connsiteY3" fmla="*/ 721459 h 722984"/>
                <a:gd name="connsiteX4" fmla="*/ 1155594 w 1155594"/>
                <a:gd name="connsiteY4" fmla="*/ 145196 h 722984"/>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 name="connsiteX0" fmla="*/ 1155594 w 1155594"/>
                <a:gd name="connsiteY0" fmla="*/ 147737 h 725525"/>
                <a:gd name="connsiteX1" fmla="*/ 207856 w 1155594"/>
                <a:gd name="connsiteY1" fmla="*/ 19150 h 725525"/>
                <a:gd name="connsiteX2" fmla="*/ 3068 w 1155594"/>
                <a:gd name="connsiteY2" fmla="*/ 504925 h 725525"/>
                <a:gd name="connsiteX3" fmla="*/ 650769 w 1155594"/>
                <a:gd name="connsiteY3" fmla="*/ 724000 h 725525"/>
                <a:gd name="connsiteX4" fmla="*/ 1155594 w 1155594"/>
                <a:gd name="connsiteY4" fmla="*/ 147737 h 725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594" h="725525">
                  <a:moveTo>
                    <a:pt x="1155594" y="147737"/>
                  </a:moveTo>
                  <a:cubicBezTo>
                    <a:pt x="715856" y="95349"/>
                    <a:pt x="333270" y="-52287"/>
                    <a:pt x="207856" y="19150"/>
                  </a:cubicBezTo>
                  <a:cubicBezTo>
                    <a:pt x="82442" y="90587"/>
                    <a:pt x="-19157" y="138212"/>
                    <a:pt x="3068" y="504925"/>
                  </a:cubicBezTo>
                  <a:cubicBezTo>
                    <a:pt x="338031" y="744638"/>
                    <a:pt x="506306" y="727175"/>
                    <a:pt x="650769" y="724000"/>
                  </a:cubicBezTo>
                  <a:cubicBezTo>
                    <a:pt x="885719" y="608112"/>
                    <a:pt x="925407" y="325538"/>
                    <a:pt x="1155594" y="147737"/>
                  </a:cubicBezTo>
                  <a:close/>
                </a:path>
              </a:pathLst>
            </a:custGeom>
            <a:gradFill flip="none" rotWithShape="1">
              <a:gsLst>
                <a:gs pos="8000">
                  <a:srgbClr val="C5D5D0"/>
                </a:gs>
                <a:gs pos="31000">
                  <a:srgbClr val="C5D5D0"/>
                </a:gs>
                <a:gs pos="54000">
                  <a:srgbClr val="B8C8C5"/>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48" name="组合 68">
            <a:extLst>
              <a:ext uri="{FF2B5EF4-FFF2-40B4-BE49-F238E27FC236}">
                <a16:creationId xmlns="" xmlns:a16="http://schemas.microsoft.com/office/drawing/2014/main" id="{CAA46788-7BB3-4956-8794-85D81F5E4ACC}"/>
              </a:ext>
            </a:extLst>
          </p:cNvPr>
          <p:cNvGrpSpPr>
            <a:grpSpLocks/>
          </p:cNvGrpSpPr>
          <p:nvPr/>
        </p:nvGrpSpPr>
        <p:grpSpPr bwMode="auto">
          <a:xfrm>
            <a:off x="5589948" y="903288"/>
            <a:ext cx="1036869" cy="1918504"/>
            <a:chOff x="2911092" y="1154430"/>
            <a:chExt cx="856733" cy="1585595"/>
          </a:xfrm>
        </p:grpSpPr>
        <p:sp>
          <p:nvSpPr>
            <p:cNvPr id="49" name="任意多边形 48">
              <a:extLst>
                <a:ext uri="{FF2B5EF4-FFF2-40B4-BE49-F238E27FC236}">
                  <a16:creationId xmlns="" xmlns:a16="http://schemas.microsoft.com/office/drawing/2014/main" id="{B5191109-E286-4F8F-B93B-2CC7A0D0FD4C}"/>
                </a:ext>
              </a:extLst>
            </p:cNvPr>
            <p:cNvSpPr/>
            <p:nvPr/>
          </p:nvSpPr>
          <p:spPr>
            <a:xfrm>
              <a:off x="2919976" y="1154430"/>
              <a:ext cx="847360" cy="1582306"/>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0" name="任意多边形 49">
              <a:extLst>
                <a:ext uri="{FF2B5EF4-FFF2-40B4-BE49-F238E27FC236}">
                  <a16:creationId xmlns="" xmlns:a16="http://schemas.microsoft.com/office/drawing/2014/main" id="{FADEB0F7-0048-4D04-9631-9CB0D2186FD6}"/>
                </a:ext>
              </a:extLst>
            </p:cNvPr>
            <p:cNvSpPr/>
            <p:nvPr/>
          </p:nvSpPr>
          <p:spPr>
            <a:xfrm>
              <a:off x="2911092" y="1154430"/>
              <a:ext cx="847208" cy="1585595"/>
            </a:xfrm>
            <a:custGeom>
              <a:avLst/>
              <a:gdLst>
                <a:gd name="connsiteX0" fmla="*/ 426720 w 876300"/>
                <a:gd name="connsiteY0" fmla="*/ 1569720 h 1569720"/>
                <a:gd name="connsiteX1" fmla="*/ 876300 w 876300"/>
                <a:gd name="connsiteY1" fmla="*/ 678180 h 1569720"/>
                <a:gd name="connsiteX2" fmla="*/ 464820 w 876300"/>
                <a:gd name="connsiteY2" fmla="*/ 0 h 1569720"/>
                <a:gd name="connsiteX3" fmla="*/ 0 w 876300"/>
                <a:gd name="connsiteY3" fmla="*/ 678180 h 1569720"/>
                <a:gd name="connsiteX4" fmla="*/ 426720 w 876300"/>
                <a:gd name="connsiteY4" fmla="*/ 1569720 h 1569720"/>
                <a:gd name="connsiteX0" fmla="*/ 426720 w 876451"/>
                <a:gd name="connsiteY0" fmla="*/ 1569720 h 1569720"/>
                <a:gd name="connsiteX1" fmla="*/ 876300 w 876451"/>
                <a:gd name="connsiteY1" fmla="*/ 678180 h 1569720"/>
                <a:gd name="connsiteX2" fmla="*/ 464820 w 876451"/>
                <a:gd name="connsiteY2" fmla="*/ 0 h 1569720"/>
                <a:gd name="connsiteX3" fmla="*/ 0 w 876451"/>
                <a:gd name="connsiteY3" fmla="*/ 678180 h 1569720"/>
                <a:gd name="connsiteX4" fmla="*/ 426720 w 876451"/>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6720 w 876474"/>
                <a:gd name="connsiteY0" fmla="*/ 1569720 h 1569720"/>
                <a:gd name="connsiteX1" fmla="*/ 876300 w 876474"/>
                <a:gd name="connsiteY1" fmla="*/ 678180 h 1569720"/>
                <a:gd name="connsiteX2" fmla="*/ 464820 w 876474"/>
                <a:gd name="connsiteY2" fmla="*/ 0 h 1569720"/>
                <a:gd name="connsiteX3" fmla="*/ 0 w 876474"/>
                <a:gd name="connsiteY3" fmla="*/ 678180 h 1569720"/>
                <a:gd name="connsiteX4" fmla="*/ 426720 w 876474"/>
                <a:gd name="connsiteY4" fmla="*/ 1569720 h 1569720"/>
                <a:gd name="connsiteX0" fmla="*/ 427255 w 877009"/>
                <a:gd name="connsiteY0" fmla="*/ 1569720 h 1569720"/>
                <a:gd name="connsiteX1" fmla="*/ 876835 w 877009"/>
                <a:gd name="connsiteY1" fmla="*/ 678180 h 1569720"/>
                <a:gd name="connsiteX2" fmla="*/ 465355 w 877009"/>
                <a:gd name="connsiteY2" fmla="*/ 0 h 1569720"/>
                <a:gd name="connsiteX3" fmla="*/ 535 w 877009"/>
                <a:gd name="connsiteY3" fmla="*/ 678180 h 1569720"/>
                <a:gd name="connsiteX4" fmla="*/ 427255 w 877009"/>
                <a:gd name="connsiteY4" fmla="*/ 1569720 h 1569720"/>
                <a:gd name="connsiteX0" fmla="*/ 405156 w 854910"/>
                <a:gd name="connsiteY0" fmla="*/ 1569720 h 1569720"/>
                <a:gd name="connsiteX1" fmla="*/ 854736 w 854910"/>
                <a:gd name="connsiteY1" fmla="*/ 678180 h 1569720"/>
                <a:gd name="connsiteX2" fmla="*/ 443256 w 854910"/>
                <a:gd name="connsiteY2" fmla="*/ 0 h 1569720"/>
                <a:gd name="connsiteX3" fmla="*/ 661 w 854910"/>
                <a:gd name="connsiteY3" fmla="*/ 675005 h 1569720"/>
                <a:gd name="connsiteX4" fmla="*/ 405156 w 854910"/>
                <a:gd name="connsiteY4" fmla="*/ 1569720 h 1569720"/>
                <a:gd name="connsiteX0" fmla="*/ 404962 w 854716"/>
                <a:gd name="connsiteY0" fmla="*/ 1569720 h 1569720"/>
                <a:gd name="connsiteX1" fmla="*/ 854542 w 854716"/>
                <a:gd name="connsiteY1" fmla="*/ 678180 h 1569720"/>
                <a:gd name="connsiteX2" fmla="*/ 443062 w 854716"/>
                <a:gd name="connsiteY2" fmla="*/ 0 h 1569720"/>
                <a:gd name="connsiteX3" fmla="*/ 467 w 854716"/>
                <a:gd name="connsiteY3" fmla="*/ 675005 h 1569720"/>
                <a:gd name="connsiteX4" fmla="*/ 404962 w 854716"/>
                <a:gd name="connsiteY4" fmla="*/ 1569720 h 1569720"/>
                <a:gd name="connsiteX0" fmla="*/ 404972 w 854726"/>
                <a:gd name="connsiteY0" fmla="*/ 1569720 h 1569720"/>
                <a:gd name="connsiteX1" fmla="*/ 854552 w 854726"/>
                <a:gd name="connsiteY1" fmla="*/ 678180 h 1569720"/>
                <a:gd name="connsiteX2" fmla="*/ 443072 w 854726"/>
                <a:gd name="connsiteY2" fmla="*/ 0 h 1569720"/>
                <a:gd name="connsiteX3" fmla="*/ 477 w 854726"/>
                <a:gd name="connsiteY3" fmla="*/ 675005 h 1569720"/>
                <a:gd name="connsiteX4" fmla="*/ 404972 w 854726"/>
                <a:gd name="connsiteY4" fmla="*/ 1569720 h 1569720"/>
                <a:gd name="connsiteX0" fmla="*/ 404780 w 854534"/>
                <a:gd name="connsiteY0" fmla="*/ 1569720 h 1569720"/>
                <a:gd name="connsiteX1" fmla="*/ 854360 w 854534"/>
                <a:gd name="connsiteY1" fmla="*/ 678180 h 1569720"/>
                <a:gd name="connsiteX2" fmla="*/ 442880 w 854534"/>
                <a:gd name="connsiteY2" fmla="*/ 0 h 1569720"/>
                <a:gd name="connsiteX3" fmla="*/ 285 w 854534"/>
                <a:gd name="connsiteY3" fmla="*/ 675005 h 1569720"/>
                <a:gd name="connsiteX4" fmla="*/ 404780 w 854534"/>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705 w 854459"/>
                <a:gd name="connsiteY0" fmla="*/ 1569720 h 1569720"/>
                <a:gd name="connsiteX1" fmla="*/ 854285 w 854459"/>
                <a:gd name="connsiteY1" fmla="*/ 678180 h 1569720"/>
                <a:gd name="connsiteX2" fmla="*/ 442805 w 854459"/>
                <a:gd name="connsiteY2" fmla="*/ 0 h 1569720"/>
                <a:gd name="connsiteX3" fmla="*/ 210 w 854459"/>
                <a:gd name="connsiteY3" fmla="*/ 675005 h 1569720"/>
                <a:gd name="connsiteX4" fmla="*/ 404705 w 854459"/>
                <a:gd name="connsiteY4" fmla="*/ 1569720 h 1569720"/>
                <a:gd name="connsiteX0" fmla="*/ 404848 w 854602"/>
                <a:gd name="connsiteY0" fmla="*/ 1569720 h 1569720"/>
                <a:gd name="connsiteX1" fmla="*/ 854428 w 854602"/>
                <a:gd name="connsiteY1" fmla="*/ 678180 h 1569720"/>
                <a:gd name="connsiteX2" fmla="*/ 442948 w 854602"/>
                <a:gd name="connsiteY2" fmla="*/ 0 h 1569720"/>
                <a:gd name="connsiteX3" fmla="*/ 353 w 854602"/>
                <a:gd name="connsiteY3" fmla="*/ 675005 h 1569720"/>
                <a:gd name="connsiteX4" fmla="*/ 404848 w 854602"/>
                <a:gd name="connsiteY4" fmla="*/ 1569720 h 1569720"/>
                <a:gd name="connsiteX0" fmla="*/ 404848 w 845084"/>
                <a:gd name="connsiteY0" fmla="*/ 1569720 h 1569720"/>
                <a:gd name="connsiteX1" fmla="*/ 844903 w 845084"/>
                <a:gd name="connsiteY1" fmla="*/ 671830 h 1569720"/>
                <a:gd name="connsiteX2" fmla="*/ 442948 w 845084"/>
                <a:gd name="connsiteY2" fmla="*/ 0 h 1569720"/>
                <a:gd name="connsiteX3" fmla="*/ 353 w 845084"/>
                <a:gd name="connsiteY3" fmla="*/ 675005 h 1569720"/>
                <a:gd name="connsiteX4" fmla="*/ 404848 w 845084"/>
                <a:gd name="connsiteY4" fmla="*/ 1569720 h 1569720"/>
                <a:gd name="connsiteX0" fmla="*/ 404848 w 847839"/>
                <a:gd name="connsiteY0" fmla="*/ 1569720 h 1569720"/>
                <a:gd name="connsiteX1" fmla="*/ 844903 w 847839"/>
                <a:gd name="connsiteY1" fmla="*/ 671830 h 1569720"/>
                <a:gd name="connsiteX2" fmla="*/ 442948 w 847839"/>
                <a:gd name="connsiteY2" fmla="*/ 0 h 1569720"/>
                <a:gd name="connsiteX3" fmla="*/ 353 w 847839"/>
                <a:gd name="connsiteY3" fmla="*/ 675005 h 1569720"/>
                <a:gd name="connsiteX4" fmla="*/ 404848 w 847839"/>
                <a:gd name="connsiteY4" fmla="*/ 1569720 h 1569720"/>
                <a:gd name="connsiteX0" fmla="*/ 407738 w 844725"/>
                <a:gd name="connsiteY0" fmla="*/ 1576070 h 1576070"/>
                <a:gd name="connsiteX1" fmla="*/ 844618 w 844725"/>
                <a:gd name="connsiteY1" fmla="*/ 671830 h 1576070"/>
                <a:gd name="connsiteX2" fmla="*/ 442663 w 844725"/>
                <a:gd name="connsiteY2" fmla="*/ 0 h 1576070"/>
                <a:gd name="connsiteX3" fmla="*/ 68 w 844725"/>
                <a:gd name="connsiteY3" fmla="*/ 675005 h 1576070"/>
                <a:gd name="connsiteX4" fmla="*/ 407738 w 844725"/>
                <a:gd name="connsiteY4" fmla="*/ 1576070 h 1576070"/>
                <a:gd name="connsiteX0" fmla="*/ 407738 w 844725"/>
                <a:gd name="connsiteY0" fmla="*/ 1585595 h 1585595"/>
                <a:gd name="connsiteX1" fmla="*/ 844618 w 844725"/>
                <a:gd name="connsiteY1" fmla="*/ 671830 h 1585595"/>
                <a:gd name="connsiteX2" fmla="*/ 442663 w 844725"/>
                <a:gd name="connsiteY2" fmla="*/ 0 h 1585595"/>
                <a:gd name="connsiteX3" fmla="*/ 68 w 844725"/>
                <a:gd name="connsiteY3" fmla="*/ 675005 h 1585595"/>
                <a:gd name="connsiteX4" fmla="*/ 407738 w 844725"/>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 name="connsiteX0" fmla="*/ 407738 w 847208"/>
                <a:gd name="connsiteY0" fmla="*/ 1585595 h 1585595"/>
                <a:gd name="connsiteX1" fmla="*/ 844618 w 847208"/>
                <a:gd name="connsiteY1" fmla="*/ 671830 h 1585595"/>
                <a:gd name="connsiteX2" fmla="*/ 442663 w 847208"/>
                <a:gd name="connsiteY2" fmla="*/ 0 h 1585595"/>
                <a:gd name="connsiteX3" fmla="*/ 68 w 847208"/>
                <a:gd name="connsiteY3" fmla="*/ 675005 h 1585595"/>
                <a:gd name="connsiteX4" fmla="*/ 407738 w 847208"/>
                <a:gd name="connsiteY4" fmla="*/ 1585595 h 1585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08" h="1585595">
                  <a:moveTo>
                    <a:pt x="407738" y="1585595"/>
                  </a:moveTo>
                  <a:cubicBezTo>
                    <a:pt x="513148" y="1240790"/>
                    <a:pt x="817184" y="934733"/>
                    <a:pt x="844618" y="671830"/>
                  </a:cubicBezTo>
                  <a:cubicBezTo>
                    <a:pt x="875839" y="372639"/>
                    <a:pt x="617923" y="99060"/>
                    <a:pt x="442663" y="0"/>
                  </a:cubicBezTo>
                  <a:cubicBezTo>
                    <a:pt x="100398" y="149860"/>
                    <a:pt x="5889" y="410739"/>
                    <a:pt x="68" y="675005"/>
                  </a:cubicBezTo>
                  <a:cubicBezTo>
                    <a:pt x="-5753" y="939271"/>
                    <a:pt x="367098" y="1355090"/>
                    <a:pt x="407738" y="1585595"/>
                  </a:cubicBezTo>
                  <a:close/>
                </a:path>
              </a:pathLst>
            </a:custGeom>
            <a:gradFill flip="none" rotWithShape="1">
              <a:gsLst>
                <a:gs pos="33000">
                  <a:srgbClr val="D5E1DD"/>
                </a:gs>
                <a:gs pos="89000">
                  <a:srgbClr val="EEF4F2"/>
                </a:gs>
                <a:gs pos="56000">
                  <a:srgbClr val="F5F4F3"/>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1" name="阴影2">
            <a:extLst>
              <a:ext uri="{FF2B5EF4-FFF2-40B4-BE49-F238E27FC236}">
                <a16:creationId xmlns="" xmlns:a16="http://schemas.microsoft.com/office/drawing/2014/main" id="{58F759CC-8882-44F6-8E70-008C8E3764BF}"/>
              </a:ext>
            </a:extLst>
          </p:cNvPr>
          <p:cNvGrpSpPr>
            <a:grpSpLocks/>
          </p:cNvGrpSpPr>
          <p:nvPr/>
        </p:nvGrpSpPr>
        <p:grpSpPr bwMode="auto">
          <a:xfrm>
            <a:off x="4208599" y="2140089"/>
            <a:ext cx="2554236" cy="2007720"/>
            <a:chOff x="-104553" y="2352286"/>
            <a:chExt cx="3969643" cy="3121056"/>
          </a:xfrm>
        </p:grpSpPr>
        <p:sp>
          <p:nvSpPr>
            <p:cNvPr id="52" name="椭圆 51">
              <a:extLst>
                <a:ext uri="{FF2B5EF4-FFF2-40B4-BE49-F238E27FC236}">
                  <a16:creationId xmlns="" xmlns:a16="http://schemas.microsoft.com/office/drawing/2014/main" id="{D2EA9668-EC53-4A1F-BA09-42FAF389B32E}"/>
                </a:ext>
              </a:extLst>
            </p:cNvPr>
            <p:cNvSpPr/>
            <p:nvPr/>
          </p:nvSpPr>
          <p:spPr>
            <a:xfrm rot="19309668">
              <a:off x="-104553" y="2352286"/>
              <a:ext cx="3969643" cy="3121056"/>
            </a:xfrm>
            <a:prstGeom prst="ellipse">
              <a:avLst/>
            </a:prstGeom>
            <a:gradFill>
              <a:gsLst>
                <a:gs pos="0">
                  <a:srgbClr val="46595E"/>
                </a:gs>
                <a:gs pos="58000">
                  <a:srgbClr val="6B888F">
                    <a:alpha val="12000"/>
                  </a:srgbClr>
                </a:gs>
              </a:gsLst>
              <a:path path="circle">
                <a:fillToRect l="100000" b="100000"/>
              </a:path>
            </a:gradFill>
            <a:ln>
              <a:noFill/>
            </a:ln>
            <a:effectLst>
              <a:softEdge rad="508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3" name="椭圆 52">
              <a:extLst>
                <a:ext uri="{FF2B5EF4-FFF2-40B4-BE49-F238E27FC236}">
                  <a16:creationId xmlns="" xmlns:a16="http://schemas.microsoft.com/office/drawing/2014/main" id="{FDE78B64-2917-4BC3-95EF-62BC8EB61EF2}"/>
                </a:ext>
              </a:extLst>
            </p:cNvPr>
            <p:cNvSpPr/>
            <p:nvPr/>
          </p:nvSpPr>
          <p:spPr>
            <a:xfrm>
              <a:off x="1866901" y="2506979"/>
              <a:ext cx="1844040" cy="1844040"/>
            </a:xfrm>
            <a:prstGeom prst="ellipse">
              <a:avLst/>
            </a:prstGeom>
            <a:solidFill>
              <a:srgbClr val="7C8286">
                <a:alpha val="19000"/>
              </a:srgb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4" name="组合 19">
            <a:extLst>
              <a:ext uri="{FF2B5EF4-FFF2-40B4-BE49-F238E27FC236}">
                <a16:creationId xmlns="" xmlns:a16="http://schemas.microsoft.com/office/drawing/2014/main" id="{382CBD6A-0801-4BC9-9773-BDBA081E2827}"/>
              </a:ext>
            </a:extLst>
          </p:cNvPr>
          <p:cNvGrpSpPr>
            <a:grpSpLocks/>
          </p:cNvGrpSpPr>
          <p:nvPr/>
        </p:nvGrpSpPr>
        <p:grpSpPr bwMode="auto">
          <a:xfrm>
            <a:off x="6101685" y="1854458"/>
            <a:ext cx="671222" cy="995374"/>
            <a:chOff x="8202642" y="1331438"/>
            <a:chExt cx="1043173" cy="1547336"/>
          </a:xfrm>
        </p:grpSpPr>
        <p:sp>
          <p:nvSpPr>
            <p:cNvPr id="55" name="任意多边形 54">
              <a:extLst>
                <a:ext uri="{FF2B5EF4-FFF2-40B4-BE49-F238E27FC236}">
                  <a16:creationId xmlns="" xmlns:a16="http://schemas.microsoft.com/office/drawing/2014/main" id="{85710619-38D7-4D0B-A8DE-28BCB639D172}"/>
                </a:ext>
              </a:extLst>
            </p:cNvPr>
            <p:cNvSpPr/>
            <p:nvPr/>
          </p:nvSpPr>
          <p:spPr>
            <a:xfrm>
              <a:off x="8211078" y="1331037"/>
              <a:ext cx="1033755"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6" name="任意多边形 55">
              <a:extLst>
                <a:ext uri="{FF2B5EF4-FFF2-40B4-BE49-F238E27FC236}">
                  <a16:creationId xmlns="" xmlns:a16="http://schemas.microsoft.com/office/drawing/2014/main" id="{3F06DFFC-0D28-4110-B159-30C5AB92AE94}"/>
                </a:ext>
              </a:extLst>
            </p:cNvPr>
            <p:cNvSpPr/>
            <p:nvPr/>
          </p:nvSpPr>
          <p:spPr>
            <a:xfrm>
              <a:off x="8196275" y="1343377"/>
              <a:ext cx="1036223" cy="1534979"/>
            </a:xfrm>
            <a:custGeom>
              <a:avLst/>
              <a:gdLst>
                <a:gd name="connsiteX0" fmla="*/ 0 w 899160"/>
                <a:gd name="connsiteY0" fmla="*/ 1455420 h 1455420"/>
                <a:gd name="connsiteX1" fmla="*/ 876300 w 899160"/>
                <a:gd name="connsiteY1" fmla="*/ 1127760 h 1455420"/>
                <a:gd name="connsiteX2" fmla="*/ 899160 w 899160"/>
                <a:gd name="connsiteY2" fmla="*/ 0 h 1455420"/>
                <a:gd name="connsiteX3" fmla="*/ 7620 w 899160"/>
                <a:gd name="connsiteY3" fmla="*/ 335280 h 1455420"/>
                <a:gd name="connsiteX4" fmla="*/ 0 w 899160"/>
                <a:gd name="connsiteY4" fmla="*/ 1455420 h 1455420"/>
                <a:gd name="connsiteX0" fmla="*/ 0 w 993327"/>
                <a:gd name="connsiteY0" fmla="*/ 1505758 h 1505758"/>
                <a:gd name="connsiteX1" fmla="*/ 876300 w 993327"/>
                <a:gd name="connsiteY1" fmla="*/ 1178098 h 1505758"/>
                <a:gd name="connsiteX2" fmla="*/ 899160 w 993327"/>
                <a:gd name="connsiteY2" fmla="*/ 50338 h 1505758"/>
                <a:gd name="connsiteX3" fmla="*/ 7620 w 993327"/>
                <a:gd name="connsiteY3" fmla="*/ 385618 h 1505758"/>
                <a:gd name="connsiteX4" fmla="*/ 0 w 993327"/>
                <a:gd name="connsiteY4" fmla="*/ 1505758 h 1505758"/>
                <a:gd name="connsiteX0" fmla="*/ 0 w 977277"/>
                <a:gd name="connsiteY0" fmla="*/ 1505758 h 1505758"/>
                <a:gd name="connsiteX1" fmla="*/ 876300 w 977277"/>
                <a:gd name="connsiteY1" fmla="*/ 1178098 h 1505758"/>
                <a:gd name="connsiteX2" fmla="*/ 877729 w 977277"/>
                <a:gd name="connsiteY2" fmla="*/ 50338 h 1505758"/>
                <a:gd name="connsiteX3" fmla="*/ 7620 w 977277"/>
                <a:gd name="connsiteY3" fmla="*/ 385618 h 1505758"/>
                <a:gd name="connsiteX4" fmla="*/ 0 w 977277"/>
                <a:gd name="connsiteY4" fmla="*/ 1505758 h 1505758"/>
                <a:gd name="connsiteX0" fmla="*/ 0 w 1037806"/>
                <a:gd name="connsiteY0" fmla="*/ 1505758 h 1505758"/>
                <a:gd name="connsiteX1" fmla="*/ 876300 w 1037806"/>
                <a:gd name="connsiteY1" fmla="*/ 1178098 h 1505758"/>
                <a:gd name="connsiteX2" fmla="*/ 877729 w 1037806"/>
                <a:gd name="connsiteY2" fmla="*/ 50338 h 1505758"/>
                <a:gd name="connsiteX3" fmla="*/ 7620 w 1037806"/>
                <a:gd name="connsiteY3" fmla="*/ 385618 h 1505758"/>
                <a:gd name="connsiteX4" fmla="*/ 0 w 1037806"/>
                <a:gd name="connsiteY4" fmla="*/ 1505758 h 1505758"/>
                <a:gd name="connsiteX0" fmla="*/ 0 w 995851"/>
                <a:gd name="connsiteY0" fmla="*/ 1482859 h 1482859"/>
                <a:gd name="connsiteX1" fmla="*/ 852488 w 995851"/>
                <a:gd name="connsiteY1" fmla="*/ 1126624 h 1482859"/>
                <a:gd name="connsiteX2" fmla="*/ 877729 w 995851"/>
                <a:gd name="connsiteY2" fmla="*/ 27439 h 1482859"/>
                <a:gd name="connsiteX3" fmla="*/ 7620 w 995851"/>
                <a:gd name="connsiteY3" fmla="*/ 362719 h 1482859"/>
                <a:gd name="connsiteX4" fmla="*/ 0 w 995851"/>
                <a:gd name="connsiteY4" fmla="*/ 1482859 h 1482859"/>
                <a:gd name="connsiteX0" fmla="*/ 0 w 1037978"/>
                <a:gd name="connsiteY0" fmla="*/ 1482859 h 1482859"/>
                <a:gd name="connsiteX1" fmla="*/ 852488 w 1037978"/>
                <a:gd name="connsiteY1" fmla="*/ 1126624 h 1482859"/>
                <a:gd name="connsiteX2" fmla="*/ 877729 w 1037978"/>
                <a:gd name="connsiteY2" fmla="*/ 27439 h 1482859"/>
                <a:gd name="connsiteX3" fmla="*/ 7620 w 1037978"/>
                <a:gd name="connsiteY3" fmla="*/ 362719 h 1482859"/>
                <a:gd name="connsiteX4" fmla="*/ 0 w 1037978"/>
                <a:gd name="connsiteY4" fmla="*/ 1482859 h 1482859"/>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4818"/>
                <a:gd name="connsiteY0" fmla="*/ 1541507 h 1541507"/>
                <a:gd name="connsiteX1" fmla="*/ 959328 w 1144818"/>
                <a:gd name="connsiteY1" fmla="*/ 1185272 h 1541507"/>
                <a:gd name="connsiteX2" fmla="*/ 984569 w 1144818"/>
                <a:gd name="connsiteY2" fmla="*/ 86087 h 1541507"/>
                <a:gd name="connsiteX3" fmla="*/ 114460 w 1144818"/>
                <a:gd name="connsiteY3" fmla="*/ 421367 h 1541507"/>
                <a:gd name="connsiteX4" fmla="*/ 106840 w 1144818"/>
                <a:gd name="connsiteY4" fmla="*/ 1541507 h 1541507"/>
                <a:gd name="connsiteX0" fmla="*/ 106840 w 1147593"/>
                <a:gd name="connsiteY0" fmla="*/ 1541507 h 1541507"/>
                <a:gd name="connsiteX1" fmla="*/ 959328 w 1147593"/>
                <a:gd name="connsiteY1" fmla="*/ 1185272 h 1541507"/>
                <a:gd name="connsiteX2" fmla="*/ 984569 w 1147593"/>
                <a:gd name="connsiteY2" fmla="*/ 86087 h 1541507"/>
                <a:gd name="connsiteX3" fmla="*/ 114460 w 1147593"/>
                <a:gd name="connsiteY3" fmla="*/ 421367 h 1541507"/>
                <a:gd name="connsiteX4" fmla="*/ 106840 w 1147593"/>
                <a:gd name="connsiteY4" fmla="*/ 1541507 h 1541507"/>
                <a:gd name="connsiteX0" fmla="*/ 76425 w 1117178"/>
                <a:gd name="connsiteY0" fmla="*/ 1541507 h 1541507"/>
                <a:gd name="connsiteX1" fmla="*/ 928913 w 1117178"/>
                <a:gd name="connsiteY1" fmla="*/ 1185272 h 1541507"/>
                <a:gd name="connsiteX2" fmla="*/ 954154 w 1117178"/>
                <a:gd name="connsiteY2" fmla="*/ 86087 h 1541507"/>
                <a:gd name="connsiteX3" fmla="*/ 84045 w 1117178"/>
                <a:gd name="connsiteY3" fmla="*/ 421367 h 1541507"/>
                <a:gd name="connsiteX4" fmla="*/ 76425 w 1117178"/>
                <a:gd name="connsiteY4" fmla="*/ 1541507 h 1541507"/>
                <a:gd name="connsiteX0" fmla="*/ 37608 w 1078361"/>
                <a:gd name="connsiteY0" fmla="*/ 1541358 h 1541358"/>
                <a:gd name="connsiteX1" fmla="*/ 890096 w 1078361"/>
                <a:gd name="connsiteY1" fmla="*/ 1185123 h 1541358"/>
                <a:gd name="connsiteX2" fmla="*/ 915337 w 1078361"/>
                <a:gd name="connsiteY2" fmla="*/ 85938 h 1541358"/>
                <a:gd name="connsiteX3" fmla="*/ 45228 w 1078361"/>
                <a:gd name="connsiteY3" fmla="*/ 421218 h 1541358"/>
                <a:gd name="connsiteX4" fmla="*/ 37608 w 1078361"/>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44295 w 1085048"/>
                <a:gd name="connsiteY0" fmla="*/ 1541358 h 1541358"/>
                <a:gd name="connsiteX1" fmla="*/ 896783 w 1085048"/>
                <a:gd name="connsiteY1" fmla="*/ 1185123 h 1541358"/>
                <a:gd name="connsiteX2" fmla="*/ 922024 w 1085048"/>
                <a:gd name="connsiteY2" fmla="*/ 85938 h 1541358"/>
                <a:gd name="connsiteX3" fmla="*/ 51915 w 1085048"/>
                <a:gd name="connsiteY3" fmla="*/ 421218 h 1541358"/>
                <a:gd name="connsiteX4" fmla="*/ 44295 w 1085048"/>
                <a:gd name="connsiteY4" fmla="*/ 1541358 h 1541358"/>
                <a:gd name="connsiteX0" fmla="*/ 39430 w 1016811"/>
                <a:gd name="connsiteY0" fmla="*/ 1501419 h 1501419"/>
                <a:gd name="connsiteX1" fmla="*/ 891918 w 1016811"/>
                <a:gd name="connsiteY1" fmla="*/ 1145184 h 1501419"/>
                <a:gd name="connsiteX2" fmla="*/ 923509 w 1016811"/>
                <a:gd name="connsiteY2" fmla="*/ 36474 h 1501419"/>
                <a:gd name="connsiteX3" fmla="*/ 47050 w 1016811"/>
                <a:gd name="connsiteY3" fmla="*/ 381279 h 1501419"/>
                <a:gd name="connsiteX4" fmla="*/ 39430 w 1016811"/>
                <a:gd name="connsiteY4" fmla="*/ 1501419 h 1501419"/>
                <a:gd name="connsiteX0" fmla="*/ 39430 w 1004093"/>
                <a:gd name="connsiteY0" fmla="*/ 1501419 h 1501419"/>
                <a:gd name="connsiteX1" fmla="*/ 891918 w 1004093"/>
                <a:gd name="connsiteY1" fmla="*/ 1145184 h 1501419"/>
                <a:gd name="connsiteX2" fmla="*/ 923509 w 1004093"/>
                <a:gd name="connsiteY2" fmla="*/ 36474 h 1501419"/>
                <a:gd name="connsiteX3" fmla="*/ 47050 w 1004093"/>
                <a:gd name="connsiteY3" fmla="*/ 381279 h 1501419"/>
                <a:gd name="connsiteX4" fmla="*/ 39430 w 1004093"/>
                <a:gd name="connsiteY4" fmla="*/ 1501419 h 1501419"/>
                <a:gd name="connsiteX0" fmla="*/ 39430 w 1004093"/>
                <a:gd name="connsiteY0" fmla="*/ 1493083 h 1493083"/>
                <a:gd name="connsiteX1" fmla="*/ 891918 w 1004093"/>
                <a:gd name="connsiteY1" fmla="*/ 1136848 h 1493083"/>
                <a:gd name="connsiteX2" fmla="*/ 923509 w 1004093"/>
                <a:gd name="connsiteY2" fmla="*/ 28138 h 1493083"/>
                <a:gd name="connsiteX3" fmla="*/ 47050 w 1004093"/>
                <a:gd name="connsiteY3" fmla="*/ 372943 h 1493083"/>
                <a:gd name="connsiteX4" fmla="*/ 39430 w 1004093"/>
                <a:gd name="connsiteY4" fmla="*/ 1493083 h 1493083"/>
                <a:gd name="connsiteX0" fmla="*/ 39430 w 1007095"/>
                <a:gd name="connsiteY0" fmla="*/ 1493083 h 1493083"/>
                <a:gd name="connsiteX1" fmla="*/ 898268 w 1007095"/>
                <a:gd name="connsiteY1" fmla="*/ 1124148 h 1493083"/>
                <a:gd name="connsiteX2" fmla="*/ 923509 w 1007095"/>
                <a:gd name="connsiteY2" fmla="*/ 28138 h 1493083"/>
                <a:gd name="connsiteX3" fmla="*/ 47050 w 1007095"/>
                <a:gd name="connsiteY3" fmla="*/ 372943 h 1493083"/>
                <a:gd name="connsiteX4" fmla="*/ 39430 w 1007095"/>
                <a:gd name="connsiteY4" fmla="*/ 1493083 h 1493083"/>
                <a:gd name="connsiteX0" fmla="*/ 39430 w 1067072"/>
                <a:gd name="connsiteY0" fmla="*/ 1493083 h 1493083"/>
                <a:gd name="connsiteX1" fmla="*/ 898268 w 1067072"/>
                <a:gd name="connsiteY1" fmla="*/ 1124148 h 1493083"/>
                <a:gd name="connsiteX2" fmla="*/ 923509 w 1067072"/>
                <a:gd name="connsiteY2" fmla="*/ 28138 h 1493083"/>
                <a:gd name="connsiteX3" fmla="*/ 47050 w 1067072"/>
                <a:gd name="connsiteY3" fmla="*/ 372943 h 1493083"/>
                <a:gd name="connsiteX4" fmla="*/ 39430 w 1067072"/>
                <a:gd name="connsiteY4" fmla="*/ 1493083 h 1493083"/>
                <a:gd name="connsiteX0" fmla="*/ 39430 w 1067072"/>
                <a:gd name="connsiteY0" fmla="*/ 1542169 h 1542169"/>
                <a:gd name="connsiteX1" fmla="*/ 898268 w 1067072"/>
                <a:gd name="connsiteY1" fmla="*/ 1173234 h 1542169"/>
                <a:gd name="connsiteX2" fmla="*/ 923509 w 1067072"/>
                <a:gd name="connsiteY2" fmla="*/ 77224 h 1542169"/>
                <a:gd name="connsiteX3" fmla="*/ 47050 w 1067072"/>
                <a:gd name="connsiteY3" fmla="*/ 422029 h 1542169"/>
                <a:gd name="connsiteX4" fmla="*/ 39430 w 1067072"/>
                <a:gd name="connsiteY4" fmla="*/ 1542169 h 1542169"/>
                <a:gd name="connsiteX0" fmla="*/ 2831 w 1030473"/>
                <a:gd name="connsiteY0" fmla="*/ 1534636 h 1534636"/>
                <a:gd name="connsiteX1" fmla="*/ 861669 w 1030473"/>
                <a:gd name="connsiteY1" fmla="*/ 1165701 h 1534636"/>
                <a:gd name="connsiteX2" fmla="*/ 886910 w 1030473"/>
                <a:gd name="connsiteY2" fmla="*/ 69691 h 1534636"/>
                <a:gd name="connsiteX3" fmla="*/ 10451 w 1030473"/>
                <a:gd name="connsiteY3" fmla="*/ 414496 h 1534636"/>
                <a:gd name="connsiteX4" fmla="*/ 2831 w 1030473"/>
                <a:gd name="connsiteY4" fmla="*/ 1534636 h 15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473" h="1534636">
                  <a:moveTo>
                    <a:pt x="2831" y="1534636"/>
                  </a:moveTo>
                  <a:cubicBezTo>
                    <a:pt x="385419" y="1306353"/>
                    <a:pt x="673030" y="1379567"/>
                    <a:pt x="861669" y="1165701"/>
                  </a:cubicBezTo>
                  <a:cubicBezTo>
                    <a:pt x="1158240" y="829469"/>
                    <a:pt x="995971" y="222409"/>
                    <a:pt x="886910" y="69691"/>
                  </a:cubicBezTo>
                  <a:cubicBezTo>
                    <a:pt x="323824" y="-159227"/>
                    <a:pt x="43497" y="233839"/>
                    <a:pt x="10451" y="414496"/>
                  </a:cubicBezTo>
                  <a:cubicBezTo>
                    <a:pt x="-40862" y="695014"/>
                    <a:pt x="119671" y="1032668"/>
                    <a:pt x="2831" y="1534636"/>
                  </a:cubicBezTo>
                  <a:close/>
                </a:path>
              </a:pathLst>
            </a:custGeom>
            <a:gradFill>
              <a:gsLst>
                <a:gs pos="0">
                  <a:srgbClr val="D9E3DF"/>
                </a:gs>
                <a:gs pos="55000">
                  <a:srgbClr val="D6E1DD"/>
                </a:gs>
                <a:gs pos="93000">
                  <a:schemeClr val="bg1"/>
                </a:gs>
              </a:gsLst>
              <a:lin ang="81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57" name="组合 39">
            <a:extLst>
              <a:ext uri="{FF2B5EF4-FFF2-40B4-BE49-F238E27FC236}">
                <a16:creationId xmlns="" xmlns:a16="http://schemas.microsoft.com/office/drawing/2014/main" id="{66A63E60-79DA-44CC-BB1E-48C6574DB8E9}"/>
              </a:ext>
            </a:extLst>
          </p:cNvPr>
          <p:cNvGrpSpPr>
            <a:grpSpLocks/>
          </p:cNvGrpSpPr>
          <p:nvPr/>
        </p:nvGrpSpPr>
        <p:grpSpPr bwMode="auto">
          <a:xfrm>
            <a:off x="5436097" y="1831851"/>
            <a:ext cx="691379" cy="1009402"/>
            <a:chOff x="4018410" y="869821"/>
            <a:chExt cx="1074500" cy="1569143"/>
          </a:xfrm>
        </p:grpSpPr>
        <p:sp>
          <p:nvSpPr>
            <p:cNvPr id="58" name="任意多边形 57">
              <a:extLst>
                <a:ext uri="{FF2B5EF4-FFF2-40B4-BE49-F238E27FC236}">
                  <a16:creationId xmlns="" xmlns:a16="http://schemas.microsoft.com/office/drawing/2014/main" id="{990F975C-ED08-4FBF-AE0A-C87A91CE1518}"/>
                </a:ext>
              </a:extLst>
            </p:cNvPr>
            <p:cNvSpPr/>
            <p:nvPr/>
          </p:nvSpPr>
          <p:spPr>
            <a:xfrm>
              <a:off x="4032441" y="870014"/>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59" name="任意多边形 58">
              <a:extLst>
                <a:ext uri="{FF2B5EF4-FFF2-40B4-BE49-F238E27FC236}">
                  <a16:creationId xmlns="" xmlns:a16="http://schemas.microsoft.com/office/drawing/2014/main" id="{EBA69552-8D1F-4E72-BC63-1187BB957D74}"/>
                </a:ext>
              </a:extLst>
            </p:cNvPr>
            <p:cNvSpPr/>
            <p:nvPr/>
          </p:nvSpPr>
          <p:spPr>
            <a:xfrm>
              <a:off x="4017638" y="879885"/>
              <a:ext cx="1053494" cy="1559657"/>
            </a:xfrm>
            <a:custGeom>
              <a:avLst/>
              <a:gdLst>
                <a:gd name="connsiteX0" fmla="*/ 965200 w 977900"/>
                <a:gd name="connsiteY0" fmla="*/ 1473200 h 1473200"/>
                <a:gd name="connsiteX1" fmla="*/ 977900 w 977900"/>
                <a:gd name="connsiteY1" fmla="*/ 850900 h 1473200"/>
                <a:gd name="connsiteX2" fmla="*/ 736600 w 977900"/>
                <a:gd name="connsiteY2" fmla="*/ 0 h 1473200"/>
                <a:gd name="connsiteX3" fmla="*/ 101600 w 977900"/>
                <a:gd name="connsiteY3" fmla="*/ 0 h 1473200"/>
                <a:gd name="connsiteX4" fmla="*/ 0 w 977900"/>
                <a:gd name="connsiteY4" fmla="*/ 914400 h 1473200"/>
                <a:gd name="connsiteX5" fmla="*/ 965200 w 977900"/>
                <a:gd name="connsiteY5" fmla="*/ 1473200 h 1473200"/>
                <a:gd name="connsiteX0" fmla="*/ 965200 w 977900"/>
                <a:gd name="connsiteY0" fmla="*/ 1554103 h 1554103"/>
                <a:gd name="connsiteX1" fmla="*/ 977900 w 977900"/>
                <a:gd name="connsiteY1" fmla="*/ 931803 h 1554103"/>
                <a:gd name="connsiteX2" fmla="*/ 736600 w 977900"/>
                <a:gd name="connsiteY2" fmla="*/ 80903 h 1554103"/>
                <a:gd name="connsiteX3" fmla="*/ 101600 w 977900"/>
                <a:gd name="connsiteY3" fmla="*/ 80903 h 1554103"/>
                <a:gd name="connsiteX4" fmla="*/ 0 w 977900"/>
                <a:gd name="connsiteY4" fmla="*/ 995303 h 1554103"/>
                <a:gd name="connsiteX5" fmla="*/ 965200 w 977900"/>
                <a:gd name="connsiteY5" fmla="*/ 1554103 h 1554103"/>
                <a:gd name="connsiteX0" fmla="*/ 965200 w 985447"/>
                <a:gd name="connsiteY0" fmla="*/ 1554103 h 1554103"/>
                <a:gd name="connsiteX1" fmla="*/ 977900 w 985447"/>
                <a:gd name="connsiteY1" fmla="*/ 931803 h 1554103"/>
                <a:gd name="connsiteX2" fmla="*/ 736600 w 985447"/>
                <a:gd name="connsiteY2" fmla="*/ 80903 h 1554103"/>
                <a:gd name="connsiteX3" fmla="*/ 101600 w 985447"/>
                <a:gd name="connsiteY3" fmla="*/ 80903 h 1554103"/>
                <a:gd name="connsiteX4" fmla="*/ 0 w 985447"/>
                <a:gd name="connsiteY4" fmla="*/ 995303 h 1554103"/>
                <a:gd name="connsiteX5" fmla="*/ 965200 w 985447"/>
                <a:gd name="connsiteY5" fmla="*/ 1554103 h 1554103"/>
                <a:gd name="connsiteX0" fmla="*/ 965200 w 995568"/>
                <a:gd name="connsiteY0" fmla="*/ 1530416 h 1530416"/>
                <a:gd name="connsiteX1" fmla="*/ 977900 w 995568"/>
                <a:gd name="connsiteY1" fmla="*/ 908116 h 1530416"/>
                <a:gd name="connsiteX2" fmla="*/ 698500 w 995568"/>
                <a:gd name="connsiteY2" fmla="*/ 90554 h 1530416"/>
                <a:gd name="connsiteX3" fmla="*/ 101600 w 995568"/>
                <a:gd name="connsiteY3" fmla="*/ 57216 h 1530416"/>
                <a:gd name="connsiteX4" fmla="*/ 0 w 995568"/>
                <a:gd name="connsiteY4" fmla="*/ 971616 h 1530416"/>
                <a:gd name="connsiteX5" fmla="*/ 965200 w 995568"/>
                <a:gd name="connsiteY5" fmla="*/ 1530416 h 1530416"/>
                <a:gd name="connsiteX0" fmla="*/ 965200 w 995568"/>
                <a:gd name="connsiteY0" fmla="*/ 1519145 h 1519145"/>
                <a:gd name="connsiteX1" fmla="*/ 977900 w 995568"/>
                <a:gd name="connsiteY1" fmla="*/ 896845 h 1519145"/>
                <a:gd name="connsiteX2" fmla="*/ 698500 w 995568"/>
                <a:gd name="connsiteY2" fmla="*/ 79283 h 1519145"/>
                <a:gd name="connsiteX3" fmla="*/ 96837 w 995568"/>
                <a:gd name="connsiteY3" fmla="*/ 31658 h 1519145"/>
                <a:gd name="connsiteX4" fmla="*/ 0 w 995568"/>
                <a:gd name="connsiteY4" fmla="*/ 960345 h 1519145"/>
                <a:gd name="connsiteX5" fmla="*/ 965200 w 995568"/>
                <a:gd name="connsiteY5" fmla="*/ 1519145 h 1519145"/>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1003978"/>
                <a:gd name="connsiteY0" fmla="*/ 1550452 h 1550452"/>
                <a:gd name="connsiteX1" fmla="*/ 986310 w 1003978"/>
                <a:gd name="connsiteY1" fmla="*/ 928152 h 1550452"/>
                <a:gd name="connsiteX2" fmla="*/ 706910 w 1003978"/>
                <a:gd name="connsiteY2" fmla="*/ 110590 h 1550452"/>
                <a:gd name="connsiteX3" fmla="*/ 105247 w 1003978"/>
                <a:gd name="connsiteY3" fmla="*/ 62965 h 1550452"/>
                <a:gd name="connsiteX4" fmla="*/ 8410 w 1003978"/>
                <a:gd name="connsiteY4" fmla="*/ 991652 h 1550452"/>
                <a:gd name="connsiteX5" fmla="*/ 973610 w 1003978"/>
                <a:gd name="connsiteY5" fmla="*/ 1550452 h 1550452"/>
                <a:gd name="connsiteX0" fmla="*/ 973610 w 994793"/>
                <a:gd name="connsiteY0" fmla="*/ 1550452 h 1550452"/>
                <a:gd name="connsiteX1" fmla="*/ 986310 w 994793"/>
                <a:gd name="connsiteY1" fmla="*/ 928152 h 1550452"/>
                <a:gd name="connsiteX2" fmla="*/ 706910 w 994793"/>
                <a:gd name="connsiteY2" fmla="*/ 110590 h 1550452"/>
                <a:gd name="connsiteX3" fmla="*/ 105247 w 994793"/>
                <a:gd name="connsiteY3" fmla="*/ 62965 h 1550452"/>
                <a:gd name="connsiteX4" fmla="*/ 8410 w 994793"/>
                <a:gd name="connsiteY4" fmla="*/ 991652 h 1550452"/>
                <a:gd name="connsiteX5" fmla="*/ 973610 w 994793"/>
                <a:gd name="connsiteY5" fmla="*/ 1550452 h 1550452"/>
                <a:gd name="connsiteX0" fmla="*/ 973610 w 1045041"/>
                <a:gd name="connsiteY0" fmla="*/ 1550452 h 1560957"/>
                <a:gd name="connsiteX1" fmla="*/ 974826 w 1045041"/>
                <a:gd name="connsiteY1" fmla="*/ 1324689 h 1560957"/>
                <a:gd name="connsiteX2" fmla="*/ 986310 w 1045041"/>
                <a:gd name="connsiteY2" fmla="*/ 928152 h 1560957"/>
                <a:gd name="connsiteX3" fmla="*/ 706910 w 1045041"/>
                <a:gd name="connsiteY3" fmla="*/ 110590 h 1560957"/>
                <a:gd name="connsiteX4" fmla="*/ 105247 w 1045041"/>
                <a:gd name="connsiteY4" fmla="*/ 62965 h 1560957"/>
                <a:gd name="connsiteX5" fmla="*/ 8410 w 1045041"/>
                <a:gd name="connsiteY5" fmla="*/ 991652 h 1560957"/>
                <a:gd name="connsiteX6" fmla="*/ 973610 w 1045041"/>
                <a:gd name="connsiteY6" fmla="*/ 1550452 h 1560957"/>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3628"/>
                <a:gd name="connsiteY0" fmla="*/ 1550452 h 1560331"/>
                <a:gd name="connsiteX1" fmla="*/ 922439 w 1033628"/>
                <a:gd name="connsiteY1" fmla="*/ 1310402 h 1560331"/>
                <a:gd name="connsiteX2" fmla="*/ 986310 w 1033628"/>
                <a:gd name="connsiteY2" fmla="*/ 928152 h 1560331"/>
                <a:gd name="connsiteX3" fmla="*/ 706910 w 1033628"/>
                <a:gd name="connsiteY3" fmla="*/ 110590 h 1560331"/>
                <a:gd name="connsiteX4" fmla="*/ 105247 w 1033628"/>
                <a:gd name="connsiteY4" fmla="*/ 62965 h 1560331"/>
                <a:gd name="connsiteX5" fmla="*/ 8410 w 1033628"/>
                <a:gd name="connsiteY5" fmla="*/ 991652 h 1560331"/>
                <a:gd name="connsiteX6" fmla="*/ 973610 w 1033628"/>
                <a:gd name="connsiteY6" fmla="*/ 1550452 h 1560331"/>
                <a:gd name="connsiteX0" fmla="*/ 973610 w 1032860"/>
                <a:gd name="connsiteY0" fmla="*/ 1550452 h 1559797"/>
                <a:gd name="connsiteX1" fmla="*/ 922439 w 1032860"/>
                <a:gd name="connsiteY1" fmla="*/ 1310402 h 1559797"/>
                <a:gd name="connsiteX2" fmla="*/ 986310 w 1032860"/>
                <a:gd name="connsiteY2" fmla="*/ 928152 h 1559797"/>
                <a:gd name="connsiteX3" fmla="*/ 706910 w 1032860"/>
                <a:gd name="connsiteY3" fmla="*/ 110590 h 1559797"/>
                <a:gd name="connsiteX4" fmla="*/ 105247 w 1032860"/>
                <a:gd name="connsiteY4" fmla="*/ 62965 h 1559797"/>
                <a:gd name="connsiteX5" fmla="*/ 8410 w 1032860"/>
                <a:gd name="connsiteY5" fmla="*/ 991652 h 1559797"/>
                <a:gd name="connsiteX6" fmla="*/ 973610 w 1032860"/>
                <a:gd name="connsiteY6" fmla="*/ 1550452 h 1559797"/>
                <a:gd name="connsiteX0" fmla="*/ 973610 w 1002371"/>
                <a:gd name="connsiteY0" fmla="*/ 1550452 h 1551237"/>
                <a:gd name="connsiteX1" fmla="*/ 922439 w 1002371"/>
                <a:gd name="connsiteY1" fmla="*/ 1310402 h 1551237"/>
                <a:gd name="connsiteX2" fmla="*/ 986310 w 1002371"/>
                <a:gd name="connsiteY2" fmla="*/ 928152 h 1551237"/>
                <a:gd name="connsiteX3" fmla="*/ 706910 w 1002371"/>
                <a:gd name="connsiteY3" fmla="*/ 110590 h 1551237"/>
                <a:gd name="connsiteX4" fmla="*/ 105247 w 1002371"/>
                <a:gd name="connsiteY4" fmla="*/ 62965 h 1551237"/>
                <a:gd name="connsiteX5" fmla="*/ 8410 w 1002371"/>
                <a:gd name="connsiteY5" fmla="*/ 991652 h 1551237"/>
                <a:gd name="connsiteX6" fmla="*/ 973610 w 1002371"/>
                <a:gd name="connsiteY6" fmla="*/ 1550452 h 1551237"/>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02371"/>
                <a:gd name="connsiteY0" fmla="*/ 1574264 h 1575006"/>
                <a:gd name="connsiteX1" fmla="*/ 922439 w 1002371"/>
                <a:gd name="connsiteY1" fmla="*/ 1310402 h 1575006"/>
                <a:gd name="connsiteX2" fmla="*/ 986310 w 1002371"/>
                <a:gd name="connsiteY2" fmla="*/ 928152 h 1575006"/>
                <a:gd name="connsiteX3" fmla="*/ 706910 w 1002371"/>
                <a:gd name="connsiteY3" fmla="*/ 110590 h 1575006"/>
                <a:gd name="connsiteX4" fmla="*/ 105247 w 1002371"/>
                <a:gd name="connsiteY4" fmla="*/ 62965 h 1575006"/>
                <a:gd name="connsiteX5" fmla="*/ 8410 w 1002371"/>
                <a:gd name="connsiteY5" fmla="*/ 991652 h 1575006"/>
                <a:gd name="connsiteX6" fmla="*/ 954560 w 1002371"/>
                <a:gd name="connsiteY6" fmla="*/ 1574264 h 1575006"/>
                <a:gd name="connsiteX0" fmla="*/ 954560 w 1048492"/>
                <a:gd name="connsiteY0" fmla="*/ 1574264 h 1575006"/>
                <a:gd name="connsiteX1" fmla="*/ 986310 w 1048492"/>
                <a:gd name="connsiteY1" fmla="*/ 928152 h 1575006"/>
                <a:gd name="connsiteX2" fmla="*/ 706910 w 1048492"/>
                <a:gd name="connsiteY2" fmla="*/ 110590 h 1575006"/>
                <a:gd name="connsiteX3" fmla="*/ 105247 w 1048492"/>
                <a:gd name="connsiteY3" fmla="*/ 62965 h 1575006"/>
                <a:gd name="connsiteX4" fmla="*/ 8410 w 1048492"/>
                <a:gd name="connsiteY4" fmla="*/ 991652 h 1575006"/>
                <a:gd name="connsiteX5" fmla="*/ 954560 w 1048492"/>
                <a:gd name="connsiteY5" fmla="*/ 1574264 h 1575006"/>
                <a:gd name="connsiteX0" fmla="*/ 954560 w 1027497"/>
                <a:gd name="connsiteY0" fmla="*/ 1574264 h 1575006"/>
                <a:gd name="connsiteX1" fmla="*/ 986310 w 1027497"/>
                <a:gd name="connsiteY1" fmla="*/ 928152 h 1575006"/>
                <a:gd name="connsiteX2" fmla="*/ 706910 w 1027497"/>
                <a:gd name="connsiteY2" fmla="*/ 110590 h 1575006"/>
                <a:gd name="connsiteX3" fmla="*/ 105247 w 1027497"/>
                <a:gd name="connsiteY3" fmla="*/ 62965 h 1575006"/>
                <a:gd name="connsiteX4" fmla="*/ 8410 w 1027497"/>
                <a:gd name="connsiteY4" fmla="*/ 991652 h 1575006"/>
                <a:gd name="connsiteX5" fmla="*/ 954560 w 1027497"/>
                <a:gd name="connsiteY5" fmla="*/ 1574264 h 157500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992894"/>
                <a:gd name="connsiteY0" fmla="*/ 1574264 h 1574966"/>
                <a:gd name="connsiteX1" fmla="*/ 986310 w 992894"/>
                <a:gd name="connsiteY1" fmla="*/ 928152 h 1574966"/>
                <a:gd name="connsiteX2" fmla="*/ 706910 w 992894"/>
                <a:gd name="connsiteY2" fmla="*/ 110590 h 1574966"/>
                <a:gd name="connsiteX3" fmla="*/ 105247 w 992894"/>
                <a:gd name="connsiteY3" fmla="*/ 62965 h 1574966"/>
                <a:gd name="connsiteX4" fmla="*/ 8410 w 992894"/>
                <a:gd name="connsiteY4" fmla="*/ 991652 h 1574966"/>
                <a:gd name="connsiteX5" fmla="*/ 954560 w 992894"/>
                <a:gd name="connsiteY5" fmla="*/ 1574264 h 1574966"/>
                <a:gd name="connsiteX0" fmla="*/ 954560 w 1019794"/>
                <a:gd name="connsiteY0" fmla="*/ 1574264 h 1574966"/>
                <a:gd name="connsiteX1" fmla="*/ 986310 w 1019794"/>
                <a:gd name="connsiteY1" fmla="*/ 928152 h 1574966"/>
                <a:gd name="connsiteX2" fmla="*/ 706910 w 1019794"/>
                <a:gd name="connsiteY2" fmla="*/ 110590 h 1574966"/>
                <a:gd name="connsiteX3" fmla="*/ 105247 w 1019794"/>
                <a:gd name="connsiteY3" fmla="*/ 62965 h 1574966"/>
                <a:gd name="connsiteX4" fmla="*/ 8410 w 1019794"/>
                <a:gd name="connsiteY4" fmla="*/ 991652 h 1574966"/>
                <a:gd name="connsiteX5" fmla="*/ 954560 w 1019794"/>
                <a:gd name="connsiteY5" fmla="*/ 1574264 h 1574966"/>
                <a:gd name="connsiteX0" fmla="*/ 954560 w 1000302"/>
                <a:gd name="connsiteY0" fmla="*/ 1574264 h 1574966"/>
                <a:gd name="connsiteX1" fmla="*/ 986310 w 1000302"/>
                <a:gd name="connsiteY1" fmla="*/ 928152 h 1574966"/>
                <a:gd name="connsiteX2" fmla="*/ 706910 w 1000302"/>
                <a:gd name="connsiteY2" fmla="*/ 110590 h 1574966"/>
                <a:gd name="connsiteX3" fmla="*/ 105247 w 1000302"/>
                <a:gd name="connsiteY3" fmla="*/ 62965 h 1574966"/>
                <a:gd name="connsiteX4" fmla="*/ 8410 w 1000302"/>
                <a:gd name="connsiteY4" fmla="*/ 991652 h 1574966"/>
                <a:gd name="connsiteX5" fmla="*/ 954560 w 1000302"/>
                <a:gd name="connsiteY5" fmla="*/ 1574264 h 1574966"/>
                <a:gd name="connsiteX0" fmla="*/ 1012578 w 1058320"/>
                <a:gd name="connsiteY0" fmla="*/ 1574264 h 1575114"/>
                <a:gd name="connsiteX1" fmla="*/ 1044328 w 1058320"/>
                <a:gd name="connsiteY1" fmla="*/ 928152 h 1575114"/>
                <a:gd name="connsiteX2" fmla="*/ 764928 w 1058320"/>
                <a:gd name="connsiteY2" fmla="*/ 110590 h 1575114"/>
                <a:gd name="connsiteX3" fmla="*/ 163265 w 1058320"/>
                <a:gd name="connsiteY3" fmla="*/ 62965 h 1575114"/>
                <a:gd name="connsiteX4" fmla="*/ 66428 w 1058320"/>
                <a:gd name="connsiteY4" fmla="*/ 991652 h 1575114"/>
                <a:gd name="connsiteX5" fmla="*/ 1012578 w 1058320"/>
                <a:gd name="connsiteY5" fmla="*/ 1574264 h 1575114"/>
                <a:gd name="connsiteX0" fmla="*/ 1007661 w 1053403"/>
                <a:gd name="connsiteY0" fmla="*/ 1601680 h 1602603"/>
                <a:gd name="connsiteX1" fmla="*/ 1039411 w 1053403"/>
                <a:gd name="connsiteY1" fmla="*/ 955568 h 1602603"/>
                <a:gd name="connsiteX2" fmla="*/ 760011 w 1053403"/>
                <a:gd name="connsiteY2" fmla="*/ 138006 h 1602603"/>
                <a:gd name="connsiteX3" fmla="*/ 158348 w 1053403"/>
                <a:gd name="connsiteY3" fmla="*/ 90381 h 1602603"/>
                <a:gd name="connsiteX4" fmla="*/ 47224 w 1053403"/>
                <a:gd name="connsiteY4" fmla="*/ 1047643 h 1602603"/>
                <a:gd name="connsiteX5" fmla="*/ 1007661 w 1053403"/>
                <a:gd name="connsiteY5" fmla="*/ 1601680 h 1602603"/>
                <a:gd name="connsiteX0" fmla="*/ 995077 w 1040819"/>
                <a:gd name="connsiteY0" fmla="*/ 1601680 h 1602966"/>
                <a:gd name="connsiteX1" fmla="*/ 1026827 w 1040819"/>
                <a:gd name="connsiteY1" fmla="*/ 955568 h 1602966"/>
                <a:gd name="connsiteX2" fmla="*/ 747427 w 1040819"/>
                <a:gd name="connsiteY2" fmla="*/ 138006 h 1602966"/>
                <a:gd name="connsiteX3" fmla="*/ 145764 w 1040819"/>
                <a:gd name="connsiteY3" fmla="*/ 90381 h 1602966"/>
                <a:gd name="connsiteX4" fmla="*/ 34640 w 1040819"/>
                <a:gd name="connsiteY4" fmla="*/ 1047643 h 1602966"/>
                <a:gd name="connsiteX5" fmla="*/ 995077 w 1040819"/>
                <a:gd name="connsiteY5" fmla="*/ 1601680 h 1602966"/>
                <a:gd name="connsiteX0" fmla="*/ 1016071 w 1061813"/>
                <a:gd name="connsiteY0" fmla="*/ 1601680 h 1603818"/>
                <a:gd name="connsiteX1" fmla="*/ 1047821 w 1061813"/>
                <a:gd name="connsiteY1" fmla="*/ 955568 h 1603818"/>
                <a:gd name="connsiteX2" fmla="*/ 768421 w 1061813"/>
                <a:gd name="connsiteY2" fmla="*/ 138006 h 1603818"/>
                <a:gd name="connsiteX3" fmla="*/ 166758 w 1061813"/>
                <a:gd name="connsiteY3" fmla="*/ 90381 h 1603818"/>
                <a:gd name="connsiteX4" fmla="*/ 55634 w 1061813"/>
                <a:gd name="connsiteY4" fmla="*/ 1047643 h 1603818"/>
                <a:gd name="connsiteX5" fmla="*/ 1016071 w 1061813"/>
                <a:gd name="connsiteY5" fmla="*/ 1601680 h 1603818"/>
                <a:gd name="connsiteX0" fmla="*/ 1013402 w 1059144"/>
                <a:gd name="connsiteY0" fmla="*/ 1568260 h 1570398"/>
                <a:gd name="connsiteX1" fmla="*/ 1045152 w 1059144"/>
                <a:gd name="connsiteY1" fmla="*/ 922148 h 1570398"/>
                <a:gd name="connsiteX2" fmla="*/ 765752 w 1059144"/>
                <a:gd name="connsiteY2" fmla="*/ 104586 h 1570398"/>
                <a:gd name="connsiteX3" fmla="*/ 164089 w 1059144"/>
                <a:gd name="connsiteY3" fmla="*/ 56961 h 1570398"/>
                <a:gd name="connsiteX4" fmla="*/ 52965 w 1059144"/>
                <a:gd name="connsiteY4" fmla="*/ 1014223 h 1570398"/>
                <a:gd name="connsiteX5" fmla="*/ 1013402 w 1059144"/>
                <a:gd name="connsiteY5" fmla="*/ 1568260 h 1570398"/>
                <a:gd name="connsiteX0" fmla="*/ 1014748 w 1057108"/>
                <a:gd name="connsiteY0" fmla="*/ 1562703 h 1563595"/>
                <a:gd name="connsiteX1" fmla="*/ 1046498 w 1057108"/>
                <a:gd name="connsiteY1" fmla="*/ 916591 h 1563595"/>
                <a:gd name="connsiteX2" fmla="*/ 767098 w 1057108"/>
                <a:gd name="connsiteY2" fmla="*/ 99029 h 1563595"/>
                <a:gd name="connsiteX3" fmla="*/ 179723 w 1057108"/>
                <a:gd name="connsiteY3" fmla="*/ 60929 h 1563595"/>
                <a:gd name="connsiteX4" fmla="*/ 54311 w 1057108"/>
                <a:gd name="connsiteY4" fmla="*/ 1008666 h 1563595"/>
                <a:gd name="connsiteX5" fmla="*/ 1014748 w 1057108"/>
                <a:gd name="connsiteY5" fmla="*/ 1562703 h 1563595"/>
                <a:gd name="connsiteX0" fmla="*/ 1019879 w 1062239"/>
                <a:gd name="connsiteY0" fmla="*/ 1566346 h 1567238"/>
                <a:gd name="connsiteX1" fmla="*/ 1051629 w 1062239"/>
                <a:gd name="connsiteY1" fmla="*/ 920234 h 1567238"/>
                <a:gd name="connsiteX2" fmla="*/ 772229 w 1062239"/>
                <a:gd name="connsiteY2" fmla="*/ 102672 h 1567238"/>
                <a:gd name="connsiteX3" fmla="*/ 184854 w 1062239"/>
                <a:gd name="connsiteY3" fmla="*/ 64572 h 1567238"/>
                <a:gd name="connsiteX4" fmla="*/ 59442 w 1062239"/>
                <a:gd name="connsiteY4" fmla="*/ 1012309 h 1567238"/>
                <a:gd name="connsiteX5" fmla="*/ 1019879 w 1062239"/>
                <a:gd name="connsiteY5" fmla="*/ 1566346 h 1567238"/>
                <a:gd name="connsiteX0" fmla="*/ 1019879 w 1065782"/>
                <a:gd name="connsiteY0" fmla="*/ 1547611 h 1548503"/>
                <a:gd name="connsiteX1" fmla="*/ 1051629 w 1065782"/>
                <a:gd name="connsiteY1" fmla="*/ 901499 h 1548503"/>
                <a:gd name="connsiteX2" fmla="*/ 772229 w 1065782"/>
                <a:gd name="connsiteY2" fmla="*/ 83937 h 1548503"/>
                <a:gd name="connsiteX3" fmla="*/ 184854 w 1065782"/>
                <a:gd name="connsiteY3" fmla="*/ 45837 h 1548503"/>
                <a:gd name="connsiteX4" fmla="*/ 59442 w 1065782"/>
                <a:gd name="connsiteY4" fmla="*/ 993574 h 1548503"/>
                <a:gd name="connsiteX5" fmla="*/ 1019879 w 1065782"/>
                <a:gd name="connsiteY5" fmla="*/ 1547611 h 1548503"/>
                <a:gd name="connsiteX0" fmla="*/ 1019879 w 1065463"/>
                <a:gd name="connsiteY0" fmla="*/ 1556419 h 1557311"/>
                <a:gd name="connsiteX1" fmla="*/ 1051629 w 1065463"/>
                <a:gd name="connsiteY1" fmla="*/ 910307 h 1557311"/>
                <a:gd name="connsiteX2" fmla="*/ 772229 w 1065463"/>
                <a:gd name="connsiteY2" fmla="*/ 92745 h 1557311"/>
                <a:gd name="connsiteX3" fmla="*/ 184854 w 1065463"/>
                <a:gd name="connsiteY3" fmla="*/ 54645 h 1557311"/>
                <a:gd name="connsiteX4" fmla="*/ 59442 w 1065463"/>
                <a:gd name="connsiteY4" fmla="*/ 1002382 h 1557311"/>
                <a:gd name="connsiteX5" fmla="*/ 1019879 w 1065463"/>
                <a:gd name="connsiteY5" fmla="*/ 1556419 h 1557311"/>
                <a:gd name="connsiteX0" fmla="*/ 1019879 w 1065782"/>
                <a:gd name="connsiteY0" fmla="*/ 1564628 h 1565520"/>
                <a:gd name="connsiteX1" fmla="*/ 1051629 w 1065782"/>
                <a:gd name="connsiteY1" fmla="*/ 918516 h 1565520"/>
                <a:gd name="connsiteX2" fmla="*/ 772229 w 1065782"/>
                <a:gd name="connsiteY2" fmla="*/ 100954 h 1565520"/>
                <a:gd name="connsiteX3" fmla="*/ 184854 w 1065782"/>
                <a:gd name="connsiteY3" fmla="*/ 62854 h 1565520"/>
                <a:gd name="connsiteX4" fmla="*/ 59442 w 1065782"/>
                <a:gd name="connsiteY4" fmla="*/ 1010591 h 1565520"/>
                <a:gd name="connsiteX5" fmla="*/ 1019879 w 1065782"/>
                <a:gd name="connsiteY5" fmla="*/ 1564628 h 1565520"/>
                <a:gd name="connsiteX0" fmla="*/ 1019879 w 1066456"/>
                <a:gd name="connsiteY0" fmla="*/ 1559622 h 1560514"/>
                <a:gd name="connsiteX1" fmla="*/ 1051629 w 1066456"/>
                <a:gd name="connsiteY1" fmla="*/ 913510 h 1560514"/>
                <a:gd name="connsiteX2" fmla="*/ 772229 w 1066456"/>
                <a:gd name="connsiteY2" fmla="*/ 95948 h 1560514"/>
                <a:gd name="connsiteX3" fmla="*/ 184854 w 1066456"/>
                <a:gd name="connsiteY3" fmla="*/ 57848 h 1560514"/>
                <a:gd name="connsiteX4" fmla="*/ 59442 w 1066456"/>
                <a:gd name="connsiteY4" fmla="*/ 1005585 h 1560514"/>
                <a:gd name="connsiteX5" fmla="*/ 1019879 w 1066456"/>
                <a:gd name="connsiteY5" fmla="*/ 1559622 h 1560514"/>
                <a:gd name="connsiteX0" fmla="*/ 1013640 w 1060217"/>
                <a:gd name="connsiteY0" fmla="*/ 1559622 h 1562583"/>
                <a:gd name="connsiteX1" fmla="*/ 1045390 w 1060217"/>
                <a:gd name="connsiteY1" fmla="*/ 913510 h 1562583"/>
                <a:gd name="connsiteX2" fmla="*/ 765990 w 1060217"/>
                <a:gd name="connsiteY2" fmla="*/ 95948 h 1562583"/>
                <a:gd name="connsiteX3" fmla="*/ 178615 w 1060217"/>
                <a:gd name="connsiteY3" fmla="*/ 57848 h 1562583"/>
                <a:gd name="connsiteX4" fmla="*/ 53203 w 1060217"/>
                <a:gd name="connsiteY4" fmla="*/ 1005585 h 1562583"/>
                <a:gd name="connsiteX5" fmla="*/ 1013640 w 1060217"/>
                <a:gd name="connsiteY5" fmla="*/ 1559622 h 1562583"/>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 name="connsiteX0" fmla="*/ 1013640 w 1060217"/>
                <a:gd name="connsiteY0" fmla="*/ 1559622 h 1559622"/>
                <a:gd name="connsiteX1" fmla="*/ 1045390 w 1060217"/>
                <a:gd name="connsiteY1" fmla="*/ 913510 h 1559622"/>
                <a:gd name="connsiteX2" fmla="*/ 765990 w 1060217"/>
                <a:gd name="connsiteY2" fmla="*/ 95948 h 1559622"/>
                <a:gd name="connsiteX3" fmla="*/ 178615 w 1060217"/>
                <a:gd name="connsiteY3" fmla="*/ 57848 h 1559622"/>
                <a:gd name="connsiteX4" fmla="*/ 53203 w 1060217"/>
                <a:gd name="connsiteY4" fmla="*/ 1005585 h 1559622"/>
                <a:gd name="connsiteX5" fmla="*/ 1013640 w 1060217"/>
                <a:gd name="connsiteY5" fmla="*/ 1559622 h 155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0217" h="1559622">
                  <a:moveTo>
                    <a:pt x="1013640" y="1559622"/>
                  </a:moveTo>
                  <a:cubicBezTo>
                    <a:pt x="967073" y="1263289"/>
                    <a:pt x="1008122" y="1188814"/>
                    <a:pt x="1045390" y="913510"/>
                  </a:cubicBezTo>
                  <a:cubicBezTo>
                    <a:pt x="1103524" y="484069"/>
                    <a:pt x="986652" y="219509"/>
                    <a:pt x="765990" y="95948"/>
                  </a:cubicBezTo>
                  <a:cubicBezTo>
                    <a:pt x="545328" y="-27613"/>
                    <a:pt x="311701" y="-22321"/>
                    <a:pt x="178615" y="57848"/>
                  </a:cubicBezTo>
                  <a:cubicBezTo>
                    <a:pt x="45529" y="138017"/>
                    <a:pt x="-71826" y="747933"/>
                    <a:pt x="53203" y="1005585"/>
                  </a:cubicBezTo>
                  <a:cubicBezTo>
                    <a:pt x="297149" y="1508294"/>
                    <a:pt x="612532" y="1289218"/>
                    <a:pt x="1013640" y="1559622"/>
                  </a:cubicBezTo>
                  <a:close/>
                </a:path>
              </a:pathLst>
            </a:custGeom>
            <a:gradFill flip="none" rotWithShape="1">
              <a:gsLst>
                <a:gs pos="0">
                  <a:srgbClr val="C4D6D0"/>
                </a:gs>
                <a:gs pos="27000">
                  <a:srgbClr val="D8E4E0"/>
                </a:gs>
                <a:gs pos="86000">
                  <a:srgbClr val="F1F7F5"/>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0" name="组合 23">
            <a:extLst>
              <a:ext uri="{FF2B5EF4-FFF2-40B4-BE49-F238E27FC236}">
                <a16:creationId xmlns="" xmlns:a16="http://schemas.microsoft.com/office/drawing/2014/main" id="{C758536D-385D-42B1-84CE-FBE83CF34DA6}"/>
              </a:ext>
            </a:extLst>
          </p:cNvPr>
          <p:cNvGrpSpPr>
            <a:grpSpLocks/>
          </p:cNvGrpSpPr>
          <p:nvPr/>
        </p:nvGrpSpPr>
        <p:grpSpPr bwMode="auto">
          <a:xfrm>
            <a:off x="6098602" y="2671586"/>
            <a:ext cx="655492" cy="533621"/>
            <a:chOff x="7348022" y="2790825"/>
            <a:chExt cx="1018726" cy="829528"/>
          </a:xfrm>
        </p:grpSpPr>
        <p:sp>
          <p:nvSpPr>
            <p:cNvPr id="61" name="任意多边形 60" hidden="1">
              <a:extLst>
                <a:ext uri="{FF2B5EF4-FFF2-40B4-BE49-F238E27FC236}">
                  <a16:creationId xmlns="" xmlns:a16="http://schemas.microsoft.com/office/drawing/2014/main" id="{EEE3914D-6D1C-40BE-8C9F-675714664771}"/>
                </a:ext>
              </a:extLst>
            </p:cNvPr>
            <p:cNvSpPr/>
            <p:nvPr/>
          </p:nvSpPr>
          <p:spPr>
            <a:xfrm>
              <a:off x="7375180" y="2806347"/>
              <a:ext cx="929522" cy="81400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 name="connsiteX0" fmla="*/ 25430 w 932378"/>
                <a:gd name="connsiteY0" fmla="*/ 320382 h 814704"/>
                <a:gd name="connsiteX1" fmla="*/ 873631 w 932378"/>
                <a:gd name="connsiteY1" fmla="*/ 3676 h 814704"/>
                <a:gd name="connsiteX2" fmla="*/ 736471 w 932378"/>
                <a:gd name="connsiteY2" fmla="*/ 598036 h 814704"/>
                <a:gd name="connsiteX3" fmla="*/ 35431 w 932378"/>
                <a:gd name="connsiteY3" fmla="*/ 803776 h 814704"/>
                <a:gd name="connsiteX4" fmla="*/ 25430 w 932378"/>
                <a:gd name="connsiteY4" fmla="*/ 320382 h 814704"/>
                <a:gd name="connsiteX0" fmla="*/ 24952 w 929522"/>
                <a:gd name="connsiteY0" fmla="*/ 320269 h 814006"/>
                <a:gd name="connsiteX1" fmla="*/ 873153 w 929522"/>
                <a:gd name="connsiteY1" fmla="*/ 3563 h 814006"/>
                <a:gd name="connsiteX2" fmla="*/ 728850 w 929522"/>
                <a:gd name="connsiteY2" fmla="*/ 593160 h 814006"/>
                <a:gd name="connsiteX3" fmla="*/ 34953 w 929522"/>
                <a:gd name="connsiteY3" fmla="*/ 803663 h 814006"/>
                <a:gd name="connsiteX4" fmla="*/ 24952 w 929522"/>
                <a:gd name="connsiteY4" fmla="*/ 320269 h 814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22" h="814006">
                  <a:moveTo>
                    <a:pt x="24952" y="320269"/>
                  </a:moveTo>
                  <a:cubicBezTo>
                    <a:pt x="238629" y="363925"/>
                    <a:pt x="755837" y="-41919"/>
                    <a:pt x="873153" y="3563"/>
                  </a:cubicBezTo>
                  <a:cubicBezTo>
                    <a:pt x="990469" y="49045"/>
                    <a:pt x="916174" y="447903"/>
                    <a:pt x="728850" y="593160"/>
                  </a:cubicBezTo>
                  <a:cubicBezTo>
                    <a:pt x="541526" y="738417"/>
                    <a:pt x="152269" y="849145"/>
                    <a:pt x="34953" y="803663"/>
                  </a:cubicBezTo>
                  <a:cubicBezTo>
                    <a:pt x="-82363" y="758181"/>
                    <a:pt x="143221" y="504895"/>
                    <a:pt x="24952" y="320269"/>
                  </a:cubicBezTo>
                  <a:close/>
                </a:path>
              </a:pathLst>
            </a:custGeom>
            <a:solidFill>
              <a:schemeClr val="bg1">
                <a:lumMod val="50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2" name="任意多边形 61">
              <a:extLst>
                <a:ext uri="{FF2B5EF4-FFF2-40B4-BE49-F238E27FC236}">
                  <a16:creationId xmlns="" xmlns:a16="http://schemas.microsoft.com/office/drawing/2014/main" id="{5704608F-C56E-4267-A578-A0D9BF312908}"/>
                </a:ext>
              </a:extLst>
            </p:cNvPr>
            <p:cNvSpPr/>
            <p:nvPr/>
          </p:nvSpPr>
          <p:spPr>
            <a:xfrm>
              <a:off x="7348022" y="2790825"/>
              <a:ext cx="1018726" cy="819096"/>
            </a:xfrm>
            <a:custGeom>
              <a:avLst/>
              <a:gdLst>
                <a:gd name="connsiteX0" fmla="*/ 38100 w 922020"/>
                <a:gd name="connsiteY0" fmla="*/ 304800 h 777240"/>
                <a:gd name="connsiteX1" fmla="*/ 922020 w 922020"/>
                <a:gd name="connsiteY1" fmla="*/ 0 h 777240"/>
                <a:gd name="connsiteX2" fmla="*/ 784860 w 922020"/>
                <a:gd name="connsiteY2" fmla="*/ 594360 h 777240"/>
                <a:gd name="connsiteX3" fmla="*/ 0 w 922020"/>
                <a:gd name="connsiteY3" fmla="*/ 777240 h 777240"/>
                <a:gd name="connsiteX4" fmla="*/ 38100 w 922020"/>
                <a:gd name="connsiteY4" fmla="*/ 304800 h 777240"/>
                <a:gd name="connsiteX0" fmla="*/ 38100 w 994460"/>
                <a:gd name="connsiteY0" fmla="*/ 304800 h 777240"/>
                <a:gd name="connsiteX1" fmla="*/ 922020 w 994460"/>
                <a:gd name="connsiteY1" fmla="*/ 0 h 777240"/>
                <a:gd name="connsiteX2" fmla="*/ 784860 w 994460"/>
                <a:gd name="connsiteY2" fmla="*/ 594360 h 777240"/>
                <a:gd name="connsiteX3" fmla="*/ 0 w 994460"/>
                <a:gd name="connsiteY3" fmla="*/ 777240 h 777240"/>
                <a:gd name="connsiteX4" fmla="*/ 38100 w 994460"/>
                <a:gd name="connsiteY4" fmla="*/ 304800 h 777240"/>
                <a:gd name="connsiteX0" fmla="*/ 38100 w 1067992"/>
                <a:gd name="connsiteY0" fmla="*/ 305908 h 778348"/>
                <a:gd name="connsiteX1" fmla="*/ 922020 w 1067992"/>
                <a:gd name="connsiteY1" fmla="*/ 1108 h 778348"/>
                <a:gd name="connsiteX2" fmla="*/ 784860 w 1067992"/>
                <a:gd name="connsiteY2" fmla="*/ 595468 h 778348"/>
                <a:gd name="connsiteX3" fmla="*/ 0 w 1067992"/>
                <a:gd name="connsiteY3" fmla="*/ 778348 h 778348"/>
                <a:gd name="connsiteX4" fmla="*/ 38100 w 1067992"/>
                <a:gd name="connsiteY4" fmla="*/ 305908 h 778348"/>
                <a:gd name="connsiteX0" fmla="*/ 110681 w 1140573"/>
                <a:gd name="connsiteY0" fmla="*/ 305908 h 811660"/>
                <a:gd name="connsiteX1" fmla="*/ 994601 w 1140573"/>
                <a:gd name="connsiteY1" fmla="*/ 1108 h 811660"/>
                <a:gd name="connsiteX2" fmla="*/ 857441 w 1140573"/>
                <a:gd name="connsiteY2" fmla="*/ 595468 h 811660"/>
                <a:gd name="connsiteX3" fmla="*/ 72581 w 1140573"/>
                <a:gd name="connsiteY3" fmla="*/ 778348 h 811660"/>
                <a:gd name="connsiteX4" fmla="*/ 110681 w 1140573"/>
                <a:gd name="connsiteY4" fmla="*/ 305908 h 811660"/>
                <a:gd name="connsiteX0" fmla="*/ 80533 w 1110425"/>
                <a:gd name="connsiteY0" fmla="*/ 305908 h 808349"/>
                <a:gd name="connsiteX1" fmla="*/ 964453 w 1110425"/>
                <a:gd name="connsiteY1" fmla="*/ 1108 h 808349"/>
                <a:gd name="connsiteX2" fmla="*/ 827293 w 1110425"/>
                <a:gd name="connsiteY2" fmla="*/ 595468 h 808349"/>
                <a:gd name="connsiteX3" fmla="*/ 42433 w 1110425"/>
                <a:gd name="connsiteY3" fmla="*/ 778348 h 808349"/>
                <a:gd name="connsiteX4" fmla="*/ 80533 w 1110425"/>
                <a:gd name="connsiteY4" fmla="*/ 305908 h 808349"/>
                <a:gd name="connsiteX0" fmla="*/ 22880 w 977506"/>
                <a:gd name="connsiteY0" fmla="*/ 305584 h 806273"/>
                <a:gd name="connsiteX1" fmla="*/ 906800 w 977506"/>
                <a:gd name="connsiteY1" fmla="*/ 784 h 806273"/>
                <a:gd name="connsiteX2" fmla="*/ 769640 w 977506"/>
                <a:gd name="connsiteY2" fmla="*/ 595144 h 806273"/>
                <a:gd name="connsiteX3" fmla="*/ 68600 w 977506"/>
                <a:gd name="connsiteY3" fmla="*/ 800884 h 806273"/>
                <a:gd name="connsiteX4" fmla="*/ 22880 w 977506"/>
                <a:gd name="connsiteY4" fmla="*/ 305584 h 806273"/>
                <a:gd name="connsiteX0" fmla="*/ 571 w 955197"/>
                <a:gd name="connsiteY0" fmla="*/ 305584 h 806273"/>
                <a:gd name="connsiteX1" fmla="*/ 884491 w 955197"/>
                <a:gd name="connsiteY1" fmla="*/ 784 h 806273"/>
                <a:gd name="connsiteX2" fmla="*/ 747331 w 955197"/>
                <a:gd name="connsiteY2" fmla="*/ 595144 h 806273"/>
                <a:gd name="connsiteX3" fmla="*/ 46291 w 955197"/>
                <a:gd name="connsiteY3" fmla="*/ 800884 h 806273"/>
                <a:gd name="connsiteX4" fmla="*/ 571 w 955197"/>
                <a:gd name="connsiteY4" fmla="*/ 305584 h 806273"/>
                <a:gd name="connsiteX0" fmla="*/ 0 w 954626"/>
                <a:gd name="connsiteY0" fmla="*/ 305584 h 806273"/>
                <a:gd name="connsiteX1" fmla="*/ 883920 w 954626"/>
                <a:gd name="connsiteY1" fmla="*/ 784 h 806273"/>
                <a:gd name="connsiteX2" fmla="*/ 746760 w 954626"/>
                <a:gd name="connsiteY2" fmla="*/ 595144 h 806273"/>
                <a:gd name="connsiteX3" fmla="*/ 45720 w 954626"/>
                <a:gd name="connsiteY3" fmla="*/ 800884 h 806273"/>
                <a:gd name="connsiteX4" fmla="*/ 0 w 954626"/>
                <a:gd name="connsiteY4" fmla="*/ 305584 h 806273"/>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66970"/>
                <a:gd name="connsiteY0" fmla="*/ 305584 h 812290"/>
                <a:gd name="connsiteX1" fmla="*/ 896264 w 966970"/>
                <a:gd name="connsiteY1" fmla="*/ 784 h 812290"/>
                <a:gd name="connsiteX2" fmla="*/ 759104 w 966970"/>
                <a:gd name="connsiteY2" fmla="*/ 595144 h 812290"/>
                <a:gd name="connsiteX3" fmla="*/ 58064 w 966970"/>
                <a:gd name="connsiteY3" fmla="*/ 800884 h 812290"/>
                <a:gd name="connsiteX4" fmla="*/ 12344 w 966970"/>
                <a:gd name="connsiteY4" fmla="*/ 305584 h 812290"/>
                <a:gd name="connsiteX0" fmla="*/ 12344 w 976430"/>
                <a:gd name="connsiteY0" fmla="*/ 304869 h 811575"/>
                <a:gd name="connsiteX1" fmla="*/ 896264 w 976430"/>
                <a:gd name="connsiteY1" fmla="*/ 69 h 811575"/>
                <a:gd name="connsiteX2" fmla="*/ 759104 w 976430"/>
                <a:gd name="connsiteY2" fmla="*/ 594429 h 811575"/>
                <a:gd name="connsiteX3" fmla="*/ 58064 w 976430"/>
                <a:gd name="connsiteY3" fmla="*/ 800169 h 811575"/>
                <a:gd name="connsiteX4" fmla="*/ 12344 w 976430"/>
                <a:gd name="connsiteY4" fmla="*/ 304869 h 811575"/>
                <a:gd name="connsiteX0" fmla="*/ 12344 w 1013302"/>
                <a:gd name="connsiteY0" fmla="*/ 305583 h 812289"/>
                <a:gd name="connsiteX1" fmla="*/ 896264 w 1013302"/>
                <a:gd name="connsiteY1" fmla="*/ 783 h 812289"/>
                <a:gd name="connsiteX2" fmla="*/ 759104 w 1013302"/>
                <a:gd name="connsiteY2" fmla="*/ 595143 h 812289"/>
                <a:gd name="connsiteX3" fmla="*/ 58064 w 1013302"/>
                <a:gd name="connsiteY3" fmla="*/ 800883 h 812289"/>
                <a:gd name="connsiteX4" fmla="*/ 12344 w 1013302"/>
                <a:gd name="connsiteY4" fmla="*/ 305583 h 812289"/>
                <a:gd name="connsiteX0" fmla="*/ 12344 w 1023946"/>
                <a:gd name="connsiteY0" fmla="*/ 305580 h 812140"/>
                <a:gd name="connsiteX1" fmla="*/ 896264 w 1023946"/>
                <a:gd name="connsiteY1" fmla="*/ 780 h 812140"/>
                <a:gd name="connsiteX2" fmla="*/ 759104 w 1023946"/>
                <a:gd name="connsiteY2" fmla="*/ 595140 h 812140"/>
                <a:gd name="connsiteX3" fmla="*/ 58064 w 1023946"/>
                <a:gd name="connsiteY3" fmla="*/ 800880 h 812140"/>
                <a:gd name="connsiteX4" fmla="*/ 12344 w 1023946"/>
                <a:gd name="connsiteY4" fmla="*/ 305580 h 812140"/>
                <a:gd name="connsiteX0" fmla="*/ 7660 w 1019262"/>
                <a:gd name="connsiteY0" fmla="*/ 305580 h 817911"/>
                <a:gd name="connsiteX1" fmla="*/ 891580 w 1019262"/>
                <a:gd name="connsiteY1" fmla="*/ 780 h 817911"/>
                <a:gd name="connsiteX2" fmla="*/ 754420 w 1019262"/>
                <a:gd name="connsiteY2" fmla="*/ 595140 h 817911"/>
                <a:gd name="connsiteX3" fmla="*/ 53380 w 1019262"/>
                <a:gd name="connsiteY3" fmla="*/ 800880 h 817911"/>
                <a:gd name="connsiteX4" fmla="*/ 7660 w 1019262"/>
                <a:gd name="connsiteY4" fmla="*/ 305580 h 817911"/>
                <a:gd name="connsiteX0" fmla="*/ 7660 w 1018726"/>
                <a:gd name="connsiteY0" fmla="*/ 305602 h 819096"/>
                <a:gd name="connsiteX1" fmla="*/ 891580 w 1018726"/>
                <a:gd name="connsiteY1" fmla="*/ 802 h 819096"/>
                <a:gd name="connsiteX2" fmla="*/ 754420 w 1018726"/>
                <a:gd name="connsiteY2" fmla="*/ 595162 h 819096"/>
                <a:gd name="connsiteX3" fmla="*/ 53380 w 1018726"/>
                <a:gd name="connsiteY3" fmla="*/ 800902 h 819096"/>
                <a:gd name="connsiteX4" fmla="*/ 7660 w 1018726"/>
                <a:gd name="connsiteY4" fmla="*/ 305602 h 819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726" h="819096">
                  <a:moveTo>
                    <a:pt x="7660" y="305602"/>
                  </a:moveTo>
                  <a:cubicBezTo>
                    <a:pt x="221337" y="349258"/>
                    <a:pt x="619165" y="23662"/>
                    <a:pt x="891580" y="802"/>
                  </a:cubicBezTo>
                  <a:cubicBezTo>
                    <a:pt x="1163995" y="-22058"/>
                    <a:pt x="941744" y="449905"/>
                    <a:pt x="754420" y="595162"/>
                  </a:cubicBezTo>
                  <a:cubicBezTo>
                    <a:pt x="567096" y="740419"/>
                    <a:pt x="155185" y="867509"/>
                    <a:pt x="53380" y="800902"/>
                  </a:cubicBezTo>
                  <a:cubicBezTo>
                    <a:pt x="-95029" y="703804"/>
                    <a:pt x="125929" y="490228"/>
                    <a:pt x="7660" y="305602"/>
                  </a:cubicBezTo>
                  <a:close/>
                </a:path>
              </a:pathLst>
            </a:custGeom>
            <a:gradFill>
              <a:gsLst>
                <a:gs pos="0">
                  <a:srgbClr val="D8E3DF"/>
                </a:gs>
                <a:gs pos="46000">
                  <a:srgbClr val="F3F7F6"/>
                </a:gs>
                <a:gs pos="100000">
                  <a:srgbClr val="F2FAF7"/>
                </a:gs>
              </a:gsLst>
              <a:path path="circle">
                <a:fillToRect l="100000" b="10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grpSp>
        <p:nvGrpSpPr>
          <p:cNvPr id="63" name="组合 33">
            <a:extLst>
              <a:ext uri="{FF2B5EF4-FFF2-40B4-BE49-F238E27FC236}">
                <a16:creationId xmlns="" xmlns:a16="http://schemas.microsoft.com/office/drawing/2014/main" id="{6D4CD66C-35C6-4F59-BC8D-286E2336925D}"/>
              </a:ext>
            </a:extLst>
          </p:cNvPr>
          <p:cNvGrpSpPr>
            <a:grpSpLocks/>
          </p:cNvGrpSpPr>
          <p:nvPr/>
        </p:nvGrpSpPr>
        <p:grpSpPr bwMode="auto">
          <a:xfrm>
            <a:off x="5405919" y="2649731"/>
            <a:ext cx="686383" cy="567471"/>
            <a:chOff x="8334175" y="1062762"/>
            <a:chExt cx="1066735" cy="882149"/>
          </a:xfrm>
        </p:grpSpPr>
        <p:sp>
          <p:nvSpPr>
            <p:cNvPr id="64" name="任意多边形 63">
              <a:extLst>
                <a:ext uri="{FF2B5EF4-FFF2-40B4-BE49-F238E27FC236}">
                  <a16:creationId xmlns="" xmlns:a16="http://schemas.microsoft.com/office/drawing/2014/main" id="{F614D2D4-A44D-474C-B6F1-D01FD87A858A}"/>
                </a:ext>
              </a:extLst>
            </p:cNvPr>
            <p:cNvSpPr/>
            <p:nvPr/>
          </p:nvSpPr>
          <p:spPr>
            <a:xfrm>
              <a:off x="8334175" y="1103244"/>
              <a:ext cx="1031818" cy="841667"/>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solidFill>
              <a:schemeClr val="bg1">
                <a:lumMod val="50000"/>
              </a:schemeClr>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5" name="任意多边形 64">
              <a:extLst>
                <a:ext uri="{FF2B5EF4-FFF2-40B4-BE49-F238E27FC236}">
                  <a16:creationId xmlns="" xmlns:a16="http://schemas.microsoft.com/office/drawing/2014/main" id="{8E218333-2B8D-45BF-9AD7-944D08A8E3FD}"/>
                </a:ext>
              </a:extLst>
            </p:cNvPr>
            <p:cNvSpPr/>
            <p:nvPr/>
          </p:nvSpPr>
          <p:spPr>
            <a:xfrm>
              <a:off x="8367505" y="1065145"/>
              <a:ext cx="1031818" cy="841667"/>
            </a:xfrm>
            <a:custGeom>
              <a:avLst/>
              <a:gdLst>
                <a:gd name="connsiteX0" fmla="*/ 149961 w 1031818"/>
                <a:gd name="connsiteY0" fmla="*/ 196 h 841667"/>
                <a:gd name="connsiteX1" fmla="*/ 588375 w 1031818"/>
                <a:gd name="connsiteY1" fmla="*/ 194060 h 841667"/>
                <a:gd name="connsiteX2" fmla="*/ 633620 w 1031818"/>
                <a:gd name="connsiteY2" fmla="*/ 216333 h 841667"/>
                <a:gd name="connsiteX3" fmla="*/ 633620 w 1031818"/>
                <a:gd name="connsiteY3" fmla="*/ 625543 h 841667"/>
                <a:gd name="connsiteX4" fmla="*/ 1011223 w 1031818"/>
                <a:gd name="connsiteY4" fmla="*/ 625543 h 841667"/>
                <a:gd name="connsiteX5" fmla="*/ 1023208 w 1031818"/>
                <a:gd name="connsiteY5" fmla="*/ 676417 h 841667"/>
                <a:gd name="connsiteX6" fmla="*/ 993982 w 1031818"/>
                <a:gd name="connsiteY6" fmla="*/ 810556 h 841667"/>
                <a:gd name="connsiteX7" fmla="*/ 308182 w 1031818"/>
                <a:gd name="connsiteY7" fmla="*/ 645456 h 841667"/>
                <a:gd name="connsiteX8" fmla="*/ 120857 w 1031818"/>
                <a:gd name="connsiteY8" fmla="*/ 4106 h 841667"/>
                <a:gd name="connsiteX9" fmla="*/ 149961 w 1031818"/>
                <a:gd name="connsiteY9" fmla="*/ 196 h 84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18" h="841667">
                  <a:moveTo>
                    <a:pt x="149961" y="196"/>
                  </a:moveTo>
                  <a:cubicBezTo>
                    <a:pt x="232428" y="5157"/>
                    <a:pt x="412022" y="103843"/>
                    <a:pt x="588375" y="194060"/>
                  </a:cubicBezTo>
                  <a:lnTo>
                    <a:pt x="633620" y="216333"/>
                  </a:lnTo>
                  <a:lnTo>
                    <a:pt x="633620" y="625543"/>
                  </a:lnTo>
                  <a:lnTo>
                    <a:pt x="1011223" y="625543"/>
                  </a:lnTo>
                  <a:lnTo>
                    <a:pt x="1023208" y="676417"/>
                  </a:lnTo>
                  <a:cubicBezTo>
                    <a:pt x="1036757" y="740073"/>
                    <a:pt x="1039126" y="790067"/>
                    <a:pt x="993982" y="810556"/>
                  </a:cubicBezTo>
                  <a:cubicBezTo>
                    <a:pt x="873597" y="865193"/>
                    <a:pt x="624624" y="868764"/>
                    <a:pt x="308182" y="645456"/>
                  </a:cubicBezTo>
                  <a:cubicBezTo>
                    <a:pt x="-142614" y="327337"/>
                    <a:pt x="472" y="58743"/>
                    <a:pt x="120857" y="4106"/>
                  </a:cubicBezTo>
                  <a:cubicBezTo>
                    <a:pt x="128381" y="691"/>
                    <a:pt x="138180" y="-513"/>
                    <a:pt x="149961" y="196"/>
                  </a:cubicBezTo>
                  <a:close/>
                </a:path>
              </a:pathLst>
            </a:custGeom>
            <a:gradFill flip="none" rotWithShape="1">
              <a:gsLst>
                <a:gs pos="81000">
                  <a:srgbClr val="F4F8F7"/>
                </a:gs>
                <a:gs pos="60000">
                  <a:srgbClr val="F4F8F7"/>
                </a:gs>
                <a:gs pos="22000">
                  <a:srgbClr val="FFFDFE"/>
                </a:gs>
              </a:gsLst>
              <a:lin ang="18900000" scaled="1"/>
              <a:tileRect/>
            </a:gradFill>
            <a:ln w="6350">
              <a:solidFill>
                <a:schemeClr val="bg1">
                  <a:lumMod val="75000"/>
                </a:schemeClr>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66" name="任意多边形 65">
              <a:extLst>
                <a:ext uri="{FF2B5EF4-FFF2-40B4-BE49-F238E27FC236}">
                  <a16:creationId xmlns="" xmlns:a16="http://schemas.microsoft.com/office/drawing/2014/main" id="{E51BF0A6-595E-4DD5-A33F-FB5E23F40B93}"/>
                </a:ext>
              </a:extLst>
            </p:cNvPr>
            <p:cNvSpPr/>
            <p:nvPr/>
          </p:nvSpPr>
          <p:spPr>
            <a:xfrm>
              <a:off x="8367967" y="1062462"/>
              <a:ext cx="1026354" cy="841523"/>
            </a:xfrm>
            <a:custGeom>
              <a:avLst/>
              <a:gdLst>
                <a:gd name="connsiteX0" fmla="*/ 895350 w 895350"/>
                <a:gd name="connsiteY0" fmla="*/ 320675 h 806450"/>
                <a:gd name="connsiteX1" fmla="*/ 873125 w 895350"/>
                <a:gd name="connsiteY1" fmla="*/ 806450 h 806450"/>
                <a:gd name="connsiteX2" fmla="*/ 187325 w 895350"/>
                <a:gd name="connsiteY2" fmla="*/ 641350 h 806450"/>
                <a:gd name="connsiteX3" fmla="*/ 0 w 895350"/>
                <a:gd name="connsiteY3" fmla="*/ 0 h 806450"/>
                <a:gd name="connsiteX4" fmla="*/ 895350 w 895350"/>
                <a:gd name="connsiteY4" fmla="*/ 320675 h 806450"/>
                <a:gd name="connsiteX0" fmla="*/ 934292 w 934292"/>
                <a:gd name="connsiteY0" fmla="*/ 321271 h 807046"/>
                <a:gd name="connsiteX1" fmla="*/ 912067 w 934292"/>
                <a:gd name="connsiteY1" fmla="*/ 807046 h 807046"/>
                <a:gd name="connsiteX2" fmla="*/ 226267 w 934292"/>
                <a:gd name="connsiteY2" fmla="*/ 641946 h 807046"/>
                <a:gd name="connsiteX3" fmla="*/ 38942 w 934292"/>
                <a:gd name="connsiteY3" fmla="*/ 596 h 807046"/>
                <a:gd name="connsiteX4" fmla="*/ 934292 w 934292"/>
                <a:gd name="connsiteY4" fmla="*/ 321271 h 807046"/>
                <a:gd name="connsiteX0" fmla="*/ 1016605 w 1016605"/>
                <a:gd name="connsiteY0" fmla="*/ 321271 h 832934"/>
                <a:gd name="connsiteX1" fmla="*/ 994380 w 1016605"/>
                <a:gd name="connsiteY1" fmla="*/ 807046 h 832934"/>
                <a:gd name="connsiteX2" fmla="*/ 308580 w 1016605"/>
                <a:gd name="connsiteY2" fmla="*/ 641946 h 832934"/>
                <a:gd name="connsiteX3" fmla="*/ 121255 w 1016605"/>
                <a:gd name="connsiteY3" fmla="*/ 596 h 832934"/>
                <a:gd name="connsiteX4" fmla="*/ 1016605 w 1016605"/>
                <a:gd name="connsiteY4" fmla="*/ 321271 h 832934"/>
                <a:gd name="connsiteX0" fmla="*/ 1022524 w 1022524"/>
                <a:gd name="connsiteY0" fmla="*/ 321271 h 807046"/>
                <a:gd name="connsiteX1" fmla="*/ 1000299 w 1022524"/>
                <a:gd name="connsiteY1" fmla="*/ 807046 h 807046"/>
                <a:gd name="connsiteX2" fmla="*/ 314499 w 1022524"/>
                <a:gd name="connsiteY2" fmla="*/ 641946 h 807046"/>
                <a:gd name="connsiteX3" fmla="*/ 127174 w 1022524"/>
                <a:gd name="connsiteY3" fmla="*/ 596 h 807046"/>
                <a:gd name="connsiteX4" fmla="*/ 1022524 w 1022524"/>
                <a:gd name="connsiteY4" fmla="*/ 321271 h 807046"/>
                <a:gd name="connsiteX0" fmla="*/ 1022524 w 1022524"/>
                <a:gd name="connsiteY0" fmla="*/ 321271 h 831749"/>
                <a:gd name="connsiteX1" fmla="*/ 1000299 w 1022524"/>
                <a:gd name="connsiteY1" fmla="*/ 807046 h 831749"/>
                <a:gd name="connsiteX2" fmla="*/ 314499 w 1022524"/>
                <a:gd name="connsiteY2" fmla="*/ 641946 h 831749"/>
                <a:gd name="connsiteX3" fmla="*/ 127174 w 1022524"/>
                <a:gd name="connsiteY3" fmla="*/ 596 h 831749"/>
                <a:gd name="connsiteX4" fmla="*/ 1022524 w 1022524"/>
                <a:gd name="connsiteY4" fmla="*/ 321271 h 831749"/>
                <a:gd name="connsiteX0" fmla="*/ 1022524 w 1031167"/>
                <a:gd name="connsiteY0" fmla="*/ 321271 h 837862"/>
                <a:gd name="connsiteX1" fmla="*/ 1000299 w 1031167"/>
                <a:gd name="connsiteY1" fmla="*/ 807046 h 837862"/>
                <a:gd name="connsiteX2" fmla="*/ 314499 w 1031167"/>
                <a:gd name="connsiteY2" fmla="*/ 641946 h 837862"/>
                <a:gd name="connsiteX3" fmla="*/ 127174 w 1031167"/>
                <a:gd name="connsiteY3" fmla="*/ 596 h 837862"/>
                <a:gd name="connsiteX4" fmla="*/ 1022524 w 1031167"/>
                <a:gd name="connsiteY4" fmla="*/ 321271 h 837862"/>
                <a:gd name="connsiteX0" fmla="*/ 1022524 w 1022524"/>
                <a:gd name="connsiteY0" fmla="*/ 321271 h 837862"/>
                <a:gd name="connsiteX1" fmla="*/ 1000299 w 1022524"/>
                <a:gd name="connsiteY1" fmla="*/ 807046 h 837862"/>
                <a:gd name="connsiteX2" fmla="*/ 314499 w 1022524"/>
                <a:gd name="connsiteY2" fmla="*/ 641946 h 837862"/>
                <a:gd name="connsiteX3" fmla="*/ 127174 w 1022524"/>
                <a:gd name="connsiteY3" fmla="*/ 596 h 837862"/>
                <a:gd name="connsiteX4" fmla="*/ 1022524 w 1022524"/>
                <a:gd name="connsiteY4" fmla="*/ 321271 h 837862"/>
                <a:gd name="connsiteX0" fmla="*/ 1022524 w 1040347"/>
                <a:gd name="connsiteY0" fmla="*/ 321271 h 836658"/>
                <a:gd name="connsiteX1" fmla="*/ 1000299 w 1040347"/>
                <a:gd name="connsiteY1" fmla="*/ 807046 h 836658"/>
                <a:gd name="connsiteX2" fmla="*/ 314499 w 1040347"/>
                <a:gd name="connsiteY2" fmla="*/ 641946 h 836658"/>
                <a:gd name="connsiteX3" fmla="*/ 127174 w 1040347"/>
                <a:gd name="connsiteY3" fmla="*/ 596 h 836658"/>
                <a:gd name="connsiteX4" fmla="*/ 1022524 w 1040347"/>
                <a:gd name="connsiteY4" fmla="*/ 321271 h 836658"/>
                <a:gd name="connsiteX0" fmla="*/ 1022524 w 1040347"/>
                <a:gd name="connsiteY0" fmla="*/ 320976 h 836363"/>
                <a:gd name="connsiteX1" fmla="*/ 1000299 w 1040347"/>
                <a:gd name="connsiteY1" fmla="*/ 806751 h 836363"/>
                <a:gd name="connsiteX2" fmla="*/ 314499 w 1040347"/>
                <a:gd name="connsiteY2" fmla="*/ 641651 h 836363"/>
                <a:gd name="connsiteX3" fmla="*/ 127174 w 1040347"/>
                <a:gd name="connsiteY3" fmla="*/ 301 h 836363"/>
                <a:gd name="connsiteX4" fmla="*/ 1022524 w 1040347"/>
                <a:gd name="connsiteY4" fmla="*/ 320976 h 836363"/>
                <a:gd name="connsiteX0" fmla="*/ 1022524 w 1040347"/>
                <a:gd name="connsiteY0" fmla="*/ 320986 h 836373"/>
                <a:gd name="connsiteX1" fmla="*/ 1000299 w 1040347"/>
                <a:gd name="connsiteY1" fmla="*/ 806761 h 836373"/>
                <a:gd name="connsiteX2" fmla="*/ 314499 w 1040347"/>
                <a:gd name="connsiteY2" fmla="*/ 641661 h 836373"/>
                <a:gd name="connsiteX3" fmla="*/ 127174 w 1040347"/>
                <a:gd name="connsiteY3" fmla="*/ 311 h 836373"/>
                <a:gd name="connsiteX4" fmla="*/ 1022524 w 1040347"/>
                <a:gd name="connsiteY4" fmla="*/ 320986 h 836373"/>
                <a:gd name="connsiteX0" fmla="*/ 1022075 w 1039898"/>
                <a:gd name="connsiteY0" fmla="*/ 322114 h 837501"/>
                <a:gd name="connsiteX1" fmla="*/ 999850 w 1039898"/>
                <a:gd name="connsiteY1" fmla="*/ 807889 h 837501"/>
                <a:gd name="connsiteX2" fmla="*/ 314050 w 1039898"/>
                <a:gd name="connsiteY2" fmla="*/ 642789 h 837501"/>
                <a:gd name="connsiteX3" fmla="*/ 126725 w 1039898"/>
                <a:gd name="connsiteY3" fmla="*/ 1439 h 837501"/>
                <a:gd name="connsiteX4" fmla="*/ 1022075 w 1039898"/>
                <a:gd name="connsiteY4" fmla="*/ 322114 h 837501"/>
                <a:gd name="connsiteX0" fmla="*/ 1030494 w 1036491"/>
                <a:gd name="connsiteY0" fmla="*/ 317879 h 841909"/>
                <a:gd name="connsiteX1" fmla="*/ 993982 w 1036491"/>
                <a:gd name="connsiteY1" fmla="*/ 810798 h 841909"/>
                <a:gd name="connsiteX2" fmla="*/ 308182 w 1036491"/>
                <a:gd name="connsiteY2" fmla="*/ 645698 h 841909"/>
                <a:gd name="connsiteX3" fmla="*/ 120857 w 1036491"/>
                <a:gd name="connsiteY3" fmla="*/ 4348 h 841909"/>
                <a:gd name="connsiteX4" fmla="*/ 1030494 w 1036491"/>
                <a:gd name="connsiteY4" fmla="*/ 317879 h 841909"/>
                <a:gd name="connsiteX0" fmla="*/ 1030494 w 1031818"/>
                <a:gd name="connsiteY0" fmla="*/ 317879 h 841909"/>
                <a:gd name="connsiteX1" fmla="*/ 993982 w 1031818"/>
                <a:gd name="connsiteY1" fmla="*/ 810798 h 841909"/>
                <a:gd name="connsiteX2" fmla="*/ 308182 w 1031818"/>
                <a:gd name="connsiteY2" fmla="*/ 645698 h 841909"/>
                <a:gd name="connsiteX3" fmla="*/ 120857 w 1031818"/>
                <a:gd name="connsiteY3" fmla="*/ 4348 h 841909"/>
                <a:gd name="connsiteX4" fmla="*/ 1030494 w 1031818"/>
                <a:gd name="connsiteY4" fmla="*/ 317879 h 841909"/>
                <a:gd name="connsiteX0" fmla="*/ 1030494 w 1031818"/>
                <a:gd name="connsiteY0" fmla="*/ 317637 h 841667"/>
                <a:gd name="connsiteX1" fmla="*/ 993982 w 1031818"/>
                <a:gd name="connsiteY1" fmla="*/ 810556 h 841667"/>
                <a:gd name="connsiteX2" fmla="*/ 308182 w 1031818"/>
                <a:gd name="connsiteY2" fmla="*/ 645456 h 841667"/>
                <a:gd name="connsiteX3" fmla="*/ 120857 w 1031818"/>
                <a:gd name="connsiteY3" fmla="*/ 4106 h 841667"/>
                <a:gd name="connsiteX4" fmla="*/ 1030494 w 1031818"/>
                <a:gd name="connsiteY4" fmla="*/ 317637 h 84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818" h="841667">
                  <a:moveTo>
                    <a:pt x="1030494" y="317637"/>
                  </a:moveTo>
                  <a:cubicBezTo>
                    <a:pt x="896879" y="491467"/>
                    <a:pt x="1114367" y="755919"/>
                    <a:pt x="993982" y="810556"/>
                  </a:cubicBezTo>
                  <a:cubicBezTo>
                    <a:pt x="873597" y="865193"/>
                    <a:pt x="624624" y="868764"/>
                    <a:pt x="308182" y="645456"/>
                  </a:cubicBezTo>
                  <a:cubicBezTo>
                    <a:pt x="-142614" y="327337"/>
                    <a:pt x="472" y="58743"/>
                    <a:pt x="120857" y="4106"/>
                  </a:cubicBezTo>
                  <a:cubicBezTo>
                    <a:pt x="241242" y="-50531"/>
                    <a:pt x="943975" y="460776"/>
                    <a:pt x="1030494" y="317637"/>
                  </a:cubicBezTo>
                  <a:close/>
                </a:path>
              </a:pathLst>
            </a:custGeom>
            <a:gradFill flip="none" rotWithShape="1">
              <a:gsLst>
                <a:gs pos="81000">
                  <a:srgbClr val="F4F8F7"/>
                </a:gs>
                <a:gs pos="60000">
                  <a:srgbClr val="F4F8F7"/>
                </a:gs>
                <a:gs pos="22000">
                  <a:srgbClr val="FFFDFE"/>
                </a:gs>
              </a:gsLst>
              <a:lin ang="189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grpSp>
      <p:sp>
        <p:nvSpPr>
          <p:cNvPr id="69" name="椭圆 68">
            <a:extLst>
              <a:ext uri="{FF2B5EF4-FFF2-40B4-BE49-F238E27FC236}">
                <a16:creationId xmlns="" xmlns:a16="http://schemas.microsoft.com/office/drawing/2014/main" id="{51CF4D86-0062-48BA-8515-C361A7255752}"/>
              </a:ext>
            </a:extLst>
          </p:cNvPr>
          <p:cNvSpPr/>
          <p:nvPr/>
        </p:nvSpPr>
        <p:spPr>
          <a:xfrm rot="18039408">
            <a:off x="4875213" y="1416050"/>
            <a:ext cx="2514600" cy="2514600"/>
          </a:xfrm>
          <a:prstGeom prst="ellipse">
            <a:avLst/>
          </a:prstGeom>
          <a:noFill/>
          <a:ln>
            <a:solidFill>
              <a:srgbClr val="41719C">
                <a:alpha val="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点击选择】NSECOND DESIGN PREAENTS">
            <a:extLst>
              <a:ext uri="{FF2B5EF4-FFF2-40B4-BE49-F238E27FC236}">
                <a16:creationId xmlns="" xmlns:a16="http://schemas.microsoft.com/office/drawing/2014/main" id="{A4FB184A-4935-411B-8F30-7EF2A57B7DDF}"/>
              </a:ext>
            </a:extLst>
          </p:cNvPr>
          <p:cNvSpPr txBox="1"/>
          <p:nvPr/>
        </p:nvSpPr>
        <p:spPr>
          <a:xfrm>
            <a:off x="3848100" y="5657850"/>
            <a:ext cx="4724400" cy="261610"/>
          </a:xfrm>
          <a:prstGeom prst="rect">
            <a:avLst/>
          </a:prstGeom>
          <a:noFill/>
        </p:spPr>
        <p:txBody>
          <a:bodyPr>
            <a:spAutoFit/>
          </a:bodyPr>
          <a:lstStyle>
            <a:defPPr>
              <a:defRPr lang="zh-CN"/>
            </a:defPPr>
            <a:lvl1pPr algn="ctr">
              <a:defRPr sz="3600" spc="600">
                <a:gradFill flip="none" rotWithShape="1">
                  <a:gsLst>
                    <a:gs pos="0">
                      <a:srgbClr val="D3E3DD"/>
                    </a:gs>
                    <a:gs pos="100000">
                      <a:srgbClr val="EEF4F2">
                        <a:alpha val="40000"/>
                      </a:srgbClr>
                    </a:gs>
                    <a:gs pos="93000">
                      <a:srgbClr val="F5F4F3"/>
                    </a:gs>
                  </a:gsLst>
                  <a:lin ang="16200000" scaled="1"/>
                  <a:tileRect/>
                </a:gradFill>
                <a:latin typeface="方正清刻本悦宋简体" panose="02000000000000000000" pitchFamily="2" charset="-122"/>
                <a:ea typeface="方正清刻本悦宋简体" panose="02000000000000000000" pitchFamily="2" charset="-122"/>
              </a:defRPr>
            </a:lvl1pPr>
          </a:lstStyle>
          <a:p>
            <a:pPr>
              <a:defRPr/>
            </a:pPr>
            <a:r>
              <a:rPr lang="en-US" altLang="zh-CN" sz="1100" spc="650" dirty="0">
                <a:solidFill>
                  <a:schemeClr val="bg1"/>
                </a:solidFill>
                <a:latin typeface="Arial" panose="020B0604020202020204" pitchFamily="34" charset="0"/>
                <a:ea typeface="张海山锐线体2.0" panose="02000000000000000000" pitchFamily="2" charset="-122"/>
                <a:cs typeface="Arial" panose="020B0604020202020204" pitchFamily="34" charset="0"/>
              </a:rPr>
              <a:t>THANK YOU!</a:t>
            </a:r>
            <a:endParaRPr lang="zh-CN" altLang="en-US" sz="1100" spc="650" dirty="0">
              <a:solidFill>
                <a:schemeClr val="bg1"/>
              </a:solidFill>
              <a:latin typeface="Arial" panose="020B0604020202020204" pitchFamily="34" charset="0"/>
              <a:ea typeface="张海山锐线体2.0" panose="02000000000000000000" pitchFamily="2" charset="-122"/>
              <a:cs typeface="Arial" panose="020B0604020202020204" pitchFamily="34" charset="0"/>
            </a:endParaRPr>
          </a:p>
        </p:txBody>
      </p:sp>
      <p:sp>
        <p:nvSpPr>
          <p:cNvPr id="106" name="【点击选择】雪之莲，七月清冥">
            <a:extLst>
              <a:ext uri="{FF2B5EF4-FFF2-40B4-BE49-F238E27FC236}">
                <a16:creationId xmlns="" xmlns:a16="http://schemas.microsoft.com/office/drawing/2014/main" id="{B7897306-2F34-4B9E-B1E9-3ED9B91B2041}"/>
              </a:ext>
            </a:extLst>
          </p:cNvPr>
          <p:cNvSpPr txBox="1"/>
          <p:nvPr/>
        </p:nvSpPr>
        <p:spPr>
          <a:xfrm>
            <a:off x="1971448" y="5092125"/>
            <a:ext cx="8439603" cy="646331"/>
          </a:xfrm>
          <a:prstGeom prst="rect">
            <a:avLst/>
          </a:prstGeom>
          <a:noFill/>
        </p:spPr>
        <p:txBody>
          <a:bodyPr>
            <a:spAutoFit/>
          </a:bodyPr>
          <a:lstStyle/>
          <a:p>
            <a:pPr algn="ctr">
              <a:defRPr/>
            </a:pPr>
            <a:r>
              <a:rPr lang="zh-CN" altLang="en-US" sz="3600" b="1" spc="830" dirty="0">
                <a:solidFill>
                  <a:schemeClr val="bg1"/>
                </a:solidFill>
                <a:latin typeface="造字工房悦黑体验版纤细体" pitchFamily="50" charset="-122"/>
                <a:ea typeface="造字工房悦黑体验版纤细体" pitchFamily="50" charset="-122"/>
              </a:rPr>
              <a:t>素雅中国风</a:t>
            </a:r>
            <a:r>
              <a:rPr lang="en-US" altLang="zh-CN" sz="3600" b="1" spc="830" dirty="0">
                <a:solidFill>
                  <a:schemeClr val="bg1"/>
                </a:solidFill>
                <a:latin typeface="造字工房悦黑体验版纤细体" pitchFamily="50" charset="-122"/>
                <a:ea typeface="造字工房悦黑体验版纤细体" pitchFamily="50" charset="-122"/>
              </a:rPr>
              <a:t>·</a:t>
            </a:r>
            <a:r>
              <a:rPr lang="zh-CN" altLang="en-US" sz="3600" b="1" spc="830" dirty="0">
                <a:solidFill>
                  <a:schemeClr val="bg1"/>
                </a:solidFill>
                <a:latin typeface="造字工房悦黑体验版纤细体" pitchFamily="50" charset="-122"/>
                <a:ea typeface="造字工房悦黑体验版纤细体" pitchFamily="50" charset="-122"/>
              </a:rPr>
              <a:t>青莲</a:t>
            </a:r>
          </a:p>
        </p:txBody>
      </p:sp>
      <p:sp>
        <p:nvSpPr>
          <p:cNvPr id="101" name="【点击选择】NSECOND·DESIGN">
            <a:extLst>
              <a:ext uri="{FF2B5EF4-FFF2-40B4-BE49-F238E27FC236}">
                <a16:creationId xmlns="" xmlns:a16="http://schemas.microsoft.com/office/drawing/2014/main" id="{400BF781-2273-4364-B84B-A2B8D610716A}"/>
              </a:ext>
            </a:extLst>
          </p:cNvPr>
          <p:cNvSpPr txBox="1"/>
          <p:nvPr/>
        </p:nvSpPr>
        <p:spPr>
          <a:xfrm>
            <a:off x="4175406" y="6596063"/>
            <a:ext cx="3914214" cy="230832"/>
          </a:xfrm>
          <a:prstGeom prst="rect">
            <a:avLst/>
          </a:prstGeom>
          <a:noFill/>
        </p:spPr>
        <p:txBody>
          <a:bodyPr wrap="square">
            <a:spAutoFit/>
          </a:bodyPr>
          <a:lstStyle>
            <a:defPPr>
              <a:defRPr lang="zh-CN"/>
            </a:defPPr>
            <a:lvl1pPr algn="ctr">
              <a:defRPr sz="3600" spc="600">
                <a:gradFill flip="none" rotWithShape="1">
                  <a:gsLst>
                    <a:gs pos="0">
                      <a:srgbClr val="D3E3DD"/>
                    </a:gs>
                    <a:gs pos="100000">
                      <a:srgbClr val="EEF4F2">
                        <a:alpha val="40000"/>
                      </a:srgbClr>
                    </a:gs>
                    <a:gs pos="93000">
                      <a:srgbClr val="F5F4F3"/>
                    </a:gs>
                  </a:gsLst>
                  <a:lin ang="16200000" scaled="1"/>
                  <a:tileRect/>
                </a:gradFill>
                <a:latin typeface="方正清刻本悦宋简体" panose="02000000000000000000" pitchFamily="2" charset="-122"/>
                <a:ea typeface="方正清刻本悦宋简体" panose="02000000000000000000" pitchFamily="2" charset="-122"/>
              </a:defRPr>
            </a:lvl1pPr>
          </a:lstStyle>
          <a:p>
            <a:pPr>
              <a:defRPr/>
            </a:pPr>
            <a:r>
              <a:rPr lang="en-US" altLang="zh-CN" sz="900" dirty="0">
                <a:solidFill>
                  <a:schemeClr val="bg1">
                    <a:alpha val="44000"/>
                  </a:schemeClr>
                </a:solidFill>
                <a:latin typeface="微软雅黑" panose="020B0503020204020204" pitchFamily="34" charset="-122"/>
                <a:ea typeface="微软雅黑" panose="020B0503020204020204" pitchFamily="34" charset="-122"/>
              </a:rPr>
              <a:t>www.51miz.com</a:t>
            </a:r>
            <a:endParaRPr lang="zh-CN" altLang="en-US" sz="900" dirty="0">
              <a:solidFill>
                <a:schemeClr val="bg1">
                  <a:alpha val="44000"/>
                </a:schemeClr>
              </a:solidFill>
              <a:latin typeface="微软雅黑" panose="020B0503020204020204" pitchFamily="34" charset="-122"/>
              <a:ea typeface="微软雅黑" panose="020B0503020204020204" pitchFamily="34" charset="-122"/>
            </a:endParaRPr>
          </a:p>
        </p:txBody>
      </p:sp>
      <p:pic>
        <p:nvPicPr>
          <p:cNvPr id="108" name="图片 10">
            <a:extLst>
              <a:ext uri="{FF2B5EF4-FFF2-40B4-BE49-F238E27FC236}">
                <a16:creationId xmlns="" xmlns:a16="http://schemas.microsoft.com/office/drawing/2014/main" id="{6CD5EC5D-B367-465A-B5BC-3422784D48F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59167" y="996189"/>
            <a:ext cx="287272" cy="2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图片 74">
            <a:extLst>
              <a:ext uri="{FF2B5EF4-FFF2-40B4-BE49-F238E27FC236}">
                <a16:creationId xmlns="" xmlns:a16="http://schemas.microsoft.com/office/drawing/2014/main" id="{99AAAEB3-DCE8-47F7-8C7E-3914C4BB428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rot="1221879" flipV="1">
            <a:off x="7647235" y="4390796"/>
            <a:ext cx="1442171" cy="1402659"/>
          </a:xfrm>
          <a:prstGeom prst="rect">
            <a:avLst/>
          </a:prstGeom>
        </p:spPr>
      </p:pic>
    </p:spTree>
    <p:extLst>
      <p:ext uri="{BB962C8B-B14F-4D97-AF65-F5344CB8AC3E}">
        <p14:creationId xmlns:p14="http://schemas.microsoft.com/office/powerpoint/2010/main" val="27325058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5056" fill="hold"/>
                                            <p:tgtEl>
                                              <p:spTgt spid="77"/>
                                            </p:tgtEl>
                                          </p:cBhvr>
                                        </p:cmd>
                                      </p:childTnLst>
                                    </p:cTn>
                                  </p:par>
                                  <p:par>
                                    <p:cTn id="7" presetID="23" presetClass="entr" presetSubtype="528" fill="hold" nodeType="withEffect">
                                      <p:stCondLst>
                                        <p:cond delay="0"/>
                                      </p:stCondLst>
                                      <p:childTnLst>
                                        <p:set>
                                          <p:cBhvr>
                                            <p:cTn id="8" dur="1" fill="hold">
                                              <p:stCondLst>
                                                <p:cond delay="0"/>
                                              </p:stCondLst>
                                            </p:cTn>
                                            <p:tgtEl>
                                              <p:spTgt spid="57"/>
                                            </p:tgtEl>
                                            <p:attrNameLst>
                                              <p:attrName>style.visibility</p:attrName>
                                            </p:attrNameLst>
                                          </p:cBhvr>
                                          <p:to>
                                            <p:strVal val="visible"/>
                                          </p:to>
                                        </p:set>
                                        <p:anim calcmode="lin" valueType="num">
                                          <p:cBhvr>
                                            <p:cTn id="9" dur="350" fill="hold"/>
                                            <p:tgtEl>
                                              <p:spTgt spid="57"/>
                                            </p:tgtEl>
                                            <p:attrNameLst>
                                              <p:attrName>ppt_w</p:attrName>
                                            </p:attrNameLst>
                                          </p:cBhvr>
                                          <p:tavLst>
                                            <p:tav tm="0">
                                              <p:val>
                                                <p:fltVal val="0"/>
                                              </p:val>
                                            </p:tav>
                                            <p:tav tm="100000">
                                              <p:val>
                                                <p:strVal val="#ppt_w"/>
                                              </p:val>
                                            </p:tav>
                                          </p:tavLst>
                                        </p:anim>
                                        <p:anim calcmode="lin" valueType="num">
                                          <p:cBhvr>
                                            <p:cTn id="10" dur="350" fill="hold"/>
                                            <p:tgtEl>
                                              <p:spTgt spid="57"/>
                                            </p:tgtEl>
                                            <p:attrNameLst>
                                              <p:attrName>ppt_h</p:attrName>
                                            </p:attrNameLst>
                                          </p:cBhvr>
                                          <p:tavLst>
                                            <p:tav tm="0">
                                              <p:val>
                                                <p:fltVal val="0"/>
                                              </p:val>
                                            </p:tav>
                                            <p:tav tm="100000">
                                              <p:val>
                                                <p:strVal val="#ppt_h"/>
                                              </p:val>
                                            </p:tav>
                                          </p:tavLst>
                                        </p:anim>
                                        <p:anim calcmode="lin" valueType="num">
                                          <p:cBhvr>
                                            <p:cTn id="11" dur="350" fill="hold"/>
                                            <p:tgtEl>
                                              <p:spTgt spid="57"/>
                                            </p:tgtEl>
                                            <p:attrNameLst>
                                              <p:attrName>ppt_x</p:attrName>
                                            </p:attrNameLst>
                                          </p:cBhvr>
                                          <p:tavLst>
                                            <p:tav tm="0">
                                              <p:val>
                                                <p:fltVal val="0.5"/>
                                              </p:val>
                                            </p:tav>
                                            <p:tav tm="100000">
                                              <p:val>
                                                <p:strVal val="#ppt_x"/>
                                              </p:val>
                                            </p:tav>
                                          </p:tavLst>
                                        </p:anim>
                                        <p:anim calcmode="lin" valueType="num">
                                          <p:cBhvr>
                                            <p:cTn id="12" dur="350" fill="hold"/>
                                            <p:tgtEl>
                                              <p:spTgt spid="57"/>
                                            </p:tgtEl>
                                            <p:attrNameLst>
                                              <p:attrName>ppt_y</p:attrName>
                                            </p:attrNameLst>
                                          </p:cBhvr>
                                          <p:tavLst>
                                            <p:tav tm="0">
                                              <p:val>
                                                <p:fltVal val="0.5"/>
                                              </p:val>
                                            </p:tav>
                                            <p:tav tm="100000">
                                              <p:val>
                                                <p:strVal val="#ppt_y"/>
                                              </p:val>
                                            </p:tav>
                                          </p:tavLst>
                                        </p:anim>
                                      </p:childTnLst>
                                    </p:cTn>
                                  </p:par>
                                  <p:par>
                                    <p:cTn id="13" presetID="23" presetClass="entr" presetSubtype="528" fill="hold" nodeType="withEffect">
                                      <p:stCondLst>
                                        <p:cond delay="100"/>
                                      </p:stCondLst>
                                      <p:childTnLst>
                                        <p:set>
                                          <p:cBhvr>
                                            <p:cTn id="14" dur="1" fill="hold">
                                              <p:stCondLst>
                                                <p:cond delay="0"/>
                                              </p:stCondLst>
                                            </p:cTn>
                                            <p:tgtEl>
                                              <p:spTgt spid="63"/>
                                            </p:tgtEl>
                                            <p:attrNameLst>
                                              <p:attrName>style.visibility</p:attrName>
                                            </p:attrNameLst>
                                          </p:cBhvr>
                                          <p:to>
                                            <p:strVal val="visible"/>
                                          </p:to>
                                        </p:set>
                                        <p:anim calcmode="lin" valueType="num">
                                          <p:cBhvr>
                                            <p:cTn id="15" dur="350" fill="hold"/>
                                            <p:tgtEl>
                                              <p:spTgt spid="63"/>
                                            </p:tgtEl>
                                            <p:attrNameLst>
                                              <p:attrName>ppt_w</p:attrName>
                                            </p:attrNameLst>
                                          </p:cBhvr>
                                          <p:tavLst>
                                            <p:tav tm="0">
                                              <p:val>
                                                <p:fltVal val="0"/>
                                              </p:val>
                                            </p:tav>
                                            <p:tav tm="100000">
                                              <p:val>
                                                <p:strVal val="#ppt_w"/>
                                              </p:val>
                                            </p:tav>
                                          </p:tavLst>
                                        </p:anim>
                                        <p:anim calcmode="lin" valueType="num">
                                          <p:cBhvr>
                                            <p:cTn id="16" dur="350" fill="hold"/>
                                            <p:tgtEl>
                                              <p:spTgt spid="63"/>
                                            </p:tgtEl>
                                            <p:attrNameLst>
                                              <p:attrName>ppt_h</p:attrName>
                                            </p:attrNameLst>
                                          </p:cBhvr>
                                          <p:tavLst>
                                            <p:tav tm="0">
                                              <p:val>
                                                <p:fltVal val="0"/>
                                              </p:val>
                                            </p:tav>
                                            <p:tav tm="100000">
                                              <p:val>
                                                <p:strVal val="#ppt_h"/>
                                              </p:val>
                                            </p:tav>
                                          </p:tavLst>
                                        </p:anim>
                                        <p:anim calcmode="lin" valueType="num">
                                          <p:cBhvr>
                                            <p:cTn id="17" dur="350" fill="hold"/>
                                            <p:tgtEl>
                                              <p:spTgt spid="63"/>
                                            </p:tgtEl>
                                            <p:attrNameLst>
                                              <p:attrName>ppt_x</p:attrName>
                                            </p:attrNameLst>
                                          </p:cBhvr>
                                          <p:tavLst>
                                            <p:tav tm="0">
                                              <p:val>
                                                <p:fltVal val="0.5"/>
                                              </p:val>
                                            </p:tav>
                                            <p:tav tm="100000">
                                              <p:val>
                                                <p:strVal val="#ppt_x"/>
                                              </p:val>
                                            </p:tav>
                                          </p:tavLst>
                                        </p:anim>
                                        <p:anim calcmode="lin" valueType="num">
                                          <p:cBhvr>
                                            <p:cTn id="18" dur="350" fill="hold"/>
                                            <p:tgtEl>
                                              <p:spTgt spid="63"/>
                                            </p:tgtEl>
                                            <p:attrNameLst>
                                              <p:attrName>ppt_y</p:attrName>
                                            </p:attrNameLst>
                                          </p:cBhvr>
                                          <p:tavLst>
                                            <p:tav tm="0">
                                              <p:val>
                                                <p:fltVal val="0.5"/>
                                              </p:val>
                                            </p:tav>
                                            <p:tav tm="100000">
                                              <p:val>
                                                <p:strVal val="#ppt_y"/>
                                              </p:val>
                                            </p:tav>
                                          </p:tavLst>
                                        </p:anim>
                                      </p:childTnLst>
                                    </p:cTn>
                                  </p:par>
                                  <p:par>
                                    <p:cTn id="19" presetID="23" presetClass="entr" presetSubtype="528" fill="hold" nodeType="withEffect">
                                      <p:stCondLst>
                                        <p:cond delay="200"/>
                                      </p:stCondLst>
                                      <p:childTnLst>
                                        <p:set>
                                          <p:cBhvr>
                                            <p:cTn id="20" dur="1" fill="hold">
                                              <p:stCondLst>
                                                <p:cond delay="0"/>
                                              </p:stCondLst>
                                            </p:cTn>
                                            <p:tgtEl>
                                              <p:spTgt spid="60"/>
                                            </p:tgtEl>
                                            <p:attrNameLst>
                                              <p:attrName>style.visibility</p:attrName>
                                            </p:attrNameLst>
                                          </p:cBhvr>
                                          <p:to>
                                            <p:strVal val="visible"/>
                                          </p:to>
                                        </p:set>
                                        <p:anim calcmode="lin" valueType="num">
                                          <p:cBhvr>
                                            <p:cTn id="21" dur="350" fill="hold"/>
                                            <p:tgtEl>
                                              <p:spTgt spid="60"/>
                                            </p:tgtEl>
                                            <p:attrNameLst>
                                              <p:attrName>ppt_w</p:attrName>
                                            </p:attrNameLst>
                                          </p:cBhvr>
                                          <p:tavLst>
                                            <p:tav tm="0">
                                              <p:val>
                                                <p:fltVal val="0"/>
                                              </p:val>
                                            </p:tav>
                                            <p:tav tm="100000">
                                              <p:val>
                                                <p:strVal val="#ppt_w"/>
                                              </p:val>
                                            </p:tav>
                                          </p:tavLst>
                                        </p:anim>
                                        <p:anim calcmode="lin" valueType="num">
                                          <p:cBhvr>
                                            <p:cTn id="22" dur="350" fill="hold"/>
                                            <p:tgtEl>
                                              <p:spTgt spid="60"/>
                                            </p:tgtEl>
                                            <p:attrNameLst>
                                              <p:attrName>ppt_h</p:attrName>
                                            </p:attrNameLst>
                                          </p:cBhvr>
                                          <p:tavLst>
                                            <p:tav tm="0">
                                              <p:val>
                                                <p:fltVal val="0"/>
                                              </p:val>
                                            </p:tav>
                                            <p:tav tm="100000">
                                              <p:val>
                                                <p:strVal val="#ppt_h"/>
                                              </p:val>
                                            </p:tav>
                                          </p:tavLst>
                                        </p:anim>
                                        <p:anim calcmode="lin" valueType="num">
                                          <p:cBhvr>
                                            <p:cTn id="23" dur="350" fill="hold"/>
                                            <p:tgtEl>
                                              <p:spTgt spid="60"/>
                                            </p:tgtEl>
                                            <p:attrNameLst>
                                              <p:attrName>ppt_x</p:attrName>
                                            </p:attrNameLst>
                                          </p:cBhvr>
                                          <p:tavLst>
                                            <p:tav tm="0">
                                              <p:val>
                                                <p:fltVal val="0.5"/>
                                              </p:val>
                                            </p:tav>
                                            <p:tav tm="100000">
                                              <p:val>
                                                <p:strVal val="#ppt_x"/>
                                              </p:val>
                                            </p:tav>
                                          </p:tavLst>
                                        </p:anim>
                                        <p:anim calcmode="lin" valueType="num">
                                          <p:cBhvr>
                                            <p:cTn id="24" dur="350" fill="hold"/>
                                            <p:tgtEl>
                                              <p:spTgt spid="60"/>
                                            </p:tgtEl>
                                            <p:attrNameLst>
                                              <p:attrName>ppt_y</p:attrName>
                                            </p:attrNameLst>
                                          </p:cBhvr>
                                          <p:tavLst>
                                            <p:tav tm="0">
                                              <p:val>
                                                <p:fltVal val="0.5"/>
                                              </p:val>
                                            </p:tav>
                                            <p:tav tm="100000">
                                              <p:val>
                                                <p:strVal val="#ppt_y"/>
                                              </p:val>
                                            </p:tav>
                                          </p:tavLst>
                                        </p:anim>
                                      </p:childTnLst>
                                    </p:cTn>
                                  </p:par>
                                  <p:par>
                                    <p:cTn id="25" presetID="23" presetClass="entr" presetSubtype="528" fill="hold" nodeType="withEffect">
                                      <p:stCondLst>
                                        <p:cond delay="30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50" fill="hold"/>
                                            <p:tgtEl>
                                              <p:spTgt spid="54"/>
                                            </p:tgtEl>
                                            <p:attrNameLst>
                                              <p:attrName>ppt_w</p:attrName>
                                            </p:attrNameLst>
                                          </p:cBhvr>
                                          <p:tavLst>
                                            <p:tav tm="0">
                                              <p:val>
                                                <p:fltVal val="0"/>
                                              </p:val>
                                            </p:tav>
                                            <p:tav tm="100000">
                                              <p:val>
                                                <p:strVal val="#ppt_w"/>
                                              </p:val>
                                            </p:tav>
                                          </p:tavLst>
                                        </p:anim>
                                        <p:anim calcmode="lin" valueType="num">
                                          <p:cBhvr>
                                            <p:cTn id="28" dur="350" fill="hold"/>
                                            <p:tgtEl>
                                              <p:spTgt spid="54"/>
                                            </p:tgtEl>
                                            <p:attrNameLst>
                                              <p:attrName>ppt_h</p:attrName>
                                            </p:attrNameLst>
                                          </p:cBhvr>
                                          <p:tavLst>
                                            <p:tav tm="0">
                                              <p:val>
                                                <p:fltVal val="0"/>
                                              </p:val>
                                            </p:tav>
                                            <p:tav tm="100000">
                                              <p:val>
                                                <p:strVal val="#ppt_h"/>
                                              </p:val>
                                            </p:tav>
                                          </p:tavLst>
                                        </p:anim>
                                        <p:anim calcmode="lin" valueType="num">
                                          <p:cBhvr>
                                            <p:cTn id="29" dur="350" fill="hold"/>
                                            <p:tgtEl>
                                              <p:spTgt spid="54"/>
                                            </p:tgtEl>
                                            <p:attrNameLst>
                                              <p:attrName>ppt_x</p:attrName>
                                            </p:attrNameLst>
                                          </p:cBhvr>
                                          <p:tavLst>
                                            <p:tav tm="0">
                                              <p:val>
                                                <p:fltVal val="0.5"/>
                                              </p:val>
                                            </p:tav>
                                            <p:tav tm="100000">
                                              <p:val>
                                                <p:strVal val="#ppt_x"/>
                                              </p:val>
                                            </p:tav>
                                          </p:tavLst>
                                        </p:anim>
                                        <p:anim calcmode="lin" valueType="num">
                                          <p:cBhvr>
                                            <p:cTn id="30" dur="350" fill="hold"/>
                                            <p:tgtEl>
                                              <p:spTgt spid="54"/>
                                            </p:tgtEl>
                                            <p:attrNameLst>
                                              <p:attrName>ppt_y</p:attrName>
                                            </p:attrNameLst>
                                          </p:cBhvr>
                                          <p:tavLst>
                                            <p:tav tm="0">
                                              <p:val>
                                                <p:fltVal val="0.5"/>
                                              </p:val>
                                            </p:tav>
                                            <p:tav tm="100000">
                                              <p:val>
                                                <p:strVal val="#ppt_y"/>
                                              </p:val>
                                            </p:tav>
                                          </p:tavLst>
                                        </p:anim>
                                      </p:childTnLst>
                                    </p:cTn>
                                  </p:par>
                                  <p:par>
                                    <p:cTn id="31" presetID="23" presetClass="entr" presetSubtype="528" fill="hold" nodeType="withEffect">
                                      <p:stCondLst>
                                        <p:cond delay="400"/>
                                      </p:stCondLst>
                                      <p:childTnLst>
                                        <p:set>
                                          <p:cBhvr>
                                            <p:cTn id="32" dur="1" fill="hold">
                                              <p:stCondLst>
                                                <p:cond delay="0"/>
                                              </p:stCondLst>
                                            </p:cTn>
                                            <p:tgtEl>
                                              <p:spTgt spid="48"/>
                                            </p:tgtEl>
                                            <p:attrNameLst>
                                              <p:attrName>style.visibility</p:attrName>
                                            </p:attrNameLst>
                                          </p:cBhvr>
                                          <p:to>
                                            <p:strVal val="visible"/>
                                          </p:to>
                                        </p:set>
                                        <p:anim calcmode="lin" valueType="num">
                                          <p:cBhvr>
                                            <p:cTn id="33" dur="350" fill="hold"/>
                                            <p:tgtEl>
                                              <p:spTgt spid="48"/>
                                            </p:tgtEl>
                                            <p:attrNameLst>
                                              <p:attrName>ppt_w</p:attrName>
                                            </p:attrNameLst>
                                          </p:cBhvr>
                                          <p:tavLst>
                                            <p:tav tm="0">
                                              <p:val>
                                                <p:fltVal val="0"/>
                                              </p:val>
                                            </p:tav>
                                            <p:tav tm="100000">
                                              <p:val>
                                                <p:strVal val="#ppt_w"/>
                                              </p:val>
                                            </p:tav>
                                          </p:tavLst>
                                        </p:anim>
                                        <p:anim calcmode="lin" valueType="num">
                                          <p:cBhvr>
                                            <p:cTn id="34" dur="350" fill="hold"/>
                                            <p:tgtEl>
                                              <p:spTgt spid="48"/>
                                            </p:tgtEl>
                                            <p:attrNameLst>
                                              <p:attrName>ppt_h</p:attrName>
                                            </p:attrNameLst>
                                          </p:cBhvr>
                                          <p:tavLst>
                                            <p:tav tm="0">
                                              <p:val>
                                                <p:fltVal val="0"/>
                                              </p:val>
                                            </p:tav>
                                            <p:tav tm="100000">
                                              <p:val>
                                                <p:strVal val="#ppt_h"/>
                                              </p:val>
                                            </p:tav>
                                          </p:tavLst>
                                        </p:anim>
                                        <p:anim calcmode="lin" valueType="num">
                                          <p:cBhvr>
                                            <p:cTn id="35" dur="350" fill="hold"/>
                                            <p:tgtEl>
                                              <p:spTgt spid="48"/>
                                            </p:tgtEl>
                                            <p:attrNameLst>
                                              <p:attrName>ppt_x</p:attrName>
                                            </p:attrNameLst>
                                          </p:cBhvr>
                                          <p:tavLst>
                                            <p:tav tm="0">
                                              <p:val>
                                                <p:fltVal val="0.5"/>
                                              </p:val>
                                            </p:tav>
                                            <p:tav tm="100000">
                                              <p:val>
                                                <p:strVal val="#ppt_x"/>
                                              </p:val>
                                            </p:tav>
                                          </p:tavLst>
                                        </p:anim>
                                        <p:anim calcmode="lin" valueType="num">
                                          <p:cBhvr>
                                            <p:cTn id="36" dur="350" fill="hold"/>
                                            <p:tgtEl>
                                              <p:spTgt spid="48"/>
                                            </p:tgtEl>
                                            <p:attrNameLst>
                                              <p:attrName>ppt_y</p:attrName>
                                            </p:attrNameLst>
                                          </p:cBhvr>
                                          <p:tavLst>
                                            <p:tav tm="0">
                                              <p:val>
                                                <p:fltVal val="0.5"/>
                                              </p:val>
                                            </p:tav>
                                            <p:tav tm="100000">
                                              <p:val>
                                                <p:strVal val="#ppt_y"/>
                                              </p:val>
                                            </p:tav>
                                          </p:tavLst>
                                        </p:anim>
                                      </p:childTnLst>
                                    </p:cTn>
                                  </p:par>
                                  <p:par>
                                    <p:cTn id="37" presetID="23" presetClass="entr" presetSubtype="528" fill="hold" nodeType="withEffect">
                                      <p:stCondLst>
                                        <p:cond delay="500"/>
                                      </p:stCondLst>
                                      <p:childTnLst>
                                        <p:set>
                                          <p:cBhvr>
                                            <p:cTn id="38" dur="1" fill="hold">
                                              <p:stCondLst>
                                                <p:cond delay="0"/>
                                              </p:stCondLst>
                                            </p:cTn>
                                            <p:tgtEl>
                                              <p:spTgt spid="42"/>
                                            </p:tgtEl>
                                            <p:attrNameLst>
                                              <p:attrName>style.visibility</p:attrName>
                                            </p:attrNameLst>
                                          </p:cBhvr>
                                          <p:to>
                                            <p:strVal val="visible"/>
                                          </p:to>
                                        </p:set>
                                        <p:anim calcmode="lin" valueType="num">
                                          <p:cBhvr>
                                            <p:cTn id="39" dur="350" fill="hold"/>
                                            <p:tgtEl>
                                              <p:spTgt spid="42"/>
                                            </p:tgtEl>
                                            <p:attrNameLst>
                                              <p:attrName>ppt_w</p:attrName>
                                            </p:attrNameLst>
                                          </p:cBhvr>
                                          <p:tavLst>
                                            <p:tav tm="0">
                                              <p:val>
                                                <p:fltVal val="0"/>
                                              </p:val>
                                            </p:tav>
                                            <p:tav tm="100000">
                                              <p:val>
                                                <p:strVal val="#ppt_w"/>
                                              </p:val>
                                            </p:tav>
                                          </p:tavLst>
                                        </p:anim>
                                        <p:anim calcmode="lin" valueType="num">
                                          <p:cBhvr>
                                            <p:cTn id="40" dur="350" fill="hold"/>
                                            <p:tgtEl>
                                              <p:spTgt spid="42"/>
                                            </p:tgtEl>
                                            <p:attrNameLst>
                                              <p:attrName>ppt_h</p:attrName>
                                            </p:attrNameLst>
                                          </p:cBhvr>
                                          <p:tavLst>
                                            <p:tav tm="0">
                                              <p:val>
                                                <p:fltVal val="0"/>
                                              </p:val>
                                            </p:tav>
                                            <p:tav tm="100000">
                                              <p:val>
                                                <p:strVal val="#ppt_h"/>
                                              </p:val>
                                            </p:tav>
                                          </p:tavLst>
                                        </p:anim>
                                        <p:anim calcmode="lin" valueType="num">
                                          <p:cBhvr>
                                            <p:cTn id="41" dur="350" fill="hold"/>
                                            <p:tgtEl>
                                              <p:spTgt spid="42"/>
                                            </p:tgtEl>
                                            <p:attrNameLst>
                                              <p:attrName>ppt_x</p:attrName>
                                            </p:attrNameLst>
                                          </p:cBhvr>
                                          <p:tavLst>
                                            <p:tav tm="0">
                                              <p:val>
                                                <p:fltVal val="0.5"/>
                                              </p:val>
                                            </p:tav>
                                            <p:tav tm="100000">
                                              <p:val>
                                                <p:strVal val="#ppt_x"/>
                                              </p:val>
                                            </p:tav>
                                          </p:tavLst>
                                        </p:anim>
                                        <p:anim calcmode="lin" valueType="num">
                                          <p:cBhvr>
                                            <p:cTn id="42" dur="350" fill="hold"/>
                                            <p:tgtEl>
                                              <p:spTgt spid="42"/>
                                            </p:tgtEl>
                                            <p:attrNameLst>
                                              <p:attrName>ppt_y</p:attrName>
                                            </p:attrNameLst>
                                          </p:cBhvr>
                                          <p:tavLst>
                                            <p:tav tm="0">
                                              <p:val>
                                                <p:fltVal val="0.5"/>
                                              </p:val>
                                            </p:tav>
                                            <p:tav tm="100000">
                                              <p:val>
                                                <p:strVal val="#ppt_y"/>
                                              </p:val>
                                            </p:tav>
                                          </p:tavLst>
                                        </p:anim>
                                      </p:childTnLst>
                                    </p:cTn>
                                  </p:par>
                                  <p:par>
                                    <p:cTn id="43" presetID="23" presetClass="entr" presetSubtype="528" fill="hold" nodeType="withEffect">
                                      <p:stCondLst>
                                        <p:cond delay="600"/>
                                      </p:stCondLst>
                                      <p:childTnLst>
                                        <p:set>
                                          <p:cBhvr>
                                            <p:cTn id="44" dur="1" fill="hold">
                                              <p:stCondLst>
                                                <p:cond delay="0"/>
                                              </p:stCondLst>
                                            </p:cTn>
                                            <p:tgtEl>
                                              <p:spTgt spid="45"/>
                                            </p:tgtEl>
                                            <p:attrNameLst>
                                              <p:attrName>style.visibility</p:attrName>
                                            </p:attrNameLst>
                                          </p:cBhvr>
                                          <p:to>
                                            <p:strVal val="visible"/>
                                          </p:to>
                                        </p:set>
                                        <p:anim calcmode="lin" valueType="num">
                                          <p:cBhvr>
                                            <p:cTn id="45" dur="350" fill="hold"/>
                                            <p:tgtEl>
                                              <p:spTgt spid="45"/>
                                            </p:tgtEl>
                                            <p:attrNameLst>
                                              <p:attrName>ppt_w</p:attrName>
                                            </p:attrNameLst>
                                          </p:cBhvr>
                                          <p:tavLst>
                                            <p:tav tm="0">
                                              <p:val>
                                                <p:fltVal val="0"/>
                                              </p:val>
                                            </p:tav>
                                            <p:tav tm="100000">
                                              <p:val>
                                                <p:strVal val="#ppt_w"/>
                                              </p:val>
                                            </p:tav>
                                          </p:tavLst>
                                        </p:anim>
                                        <p:anim calcmode="lin" valueType="num">
                                          <p:cBhvr>
                                            <p:cTn id="46" dur="350" fill="hold"/>
                                            <p:tgtEl>
                                              <p:spTgt spid="45"/>
                                            </p:tgtEl>
                                            <p:attrNameLst>
                                              <p:attrName>ppt_h</p:attrName>
                                            </p:attrNameLst>
                                          </p:cBhvr>
                                          <p:tavLst>
                                            <p:tav tm="0">
                                              <p:val>
                                                <p:fltVal val="0"/>
                                              </p:val>
                                            </p:tav>
                                            <p:tav tm="100000">
                                              <p:val>
                                                <p:strVal val="#ppt_h"/>
                                              </p:val>
                                            </p:tav>
                                          </p:tavLst>
                                        </p:anim>
                                        <p:anim calcmode="lin" valueType="num">
                                          <p:cBhvr>
                                            <p:cTn id="47" dur="350" fill="hold"/>
                                            <p:tgtEl>
                                              <p:spTgt spid="45"/>
                                            </p:tgtEl>
                                            <p:attrNameLst>
                                              <p:attrName>ppt_x</p:attrName>
                                            </p:attrNameLst>
                                          </p:cBhvr>
                                          <p:tavLst>
                                            <p:tav tm="0">
                                              <p:val>
                                                <p:fltVal val="0.5"/>
                                              </p:val>
                                            </p:tav>
                                            <p:tav tm="100000">
                                              <p:val>
                                                <p:strVal val="#ppt_x"/>
                                              </p:val>
                                            </p:tav>
                                          </p:tavLst>
                                        </p:anim>
                                        <p:anim calcmode="lin" valueType="num">
                                          <p:cBhvr>
                                            <p:cTn id="48" dur="350" fill="hold"/>
                                            <p:tgtEl>
                                              <p:spTgt spid="45"/>
                                            </p:tgtEl>
                                            <p:attrNameLst>
                                              <p:attrName>ppt_y</p:attrName>
                                            </p:attrNameLst>
                                          </p:cBhvr>
                                          <p:tavLst>
                                            <p:tav tm="0">
                                              <p:val>
                                                <p:fltVal val="0.5"/>
                                              </p:val>
                                            </p:tav>
                                            <p:tav tm="100000">
                                              <p:val>
                                                <p:strVal val="#ppt_y"/>
                                              </p:val>
                                            </p:tav>
                                          </p:tavLst>
                                        </p:anim>
                                      </p:childTnLst>
                                    </p:cTn>
                                  </p:par>
                                  <p:par>
                                    <p:cTn id="49" presetID="23" presetClass="entr" presetSubtype="528" fill="hold" nodeType="withEffect">
                                      <p:stCondLst>
                                        <p:cond delay="700"/>
                                      </p:stCondLst>
                                      <p:childTnLst>
                                        <p:set>
                                          <p:cBhvr>
                                            <p:cTn id="50" dur="1" fill="hold">
                                              <p:stCondLst>
                                                <p:cond delay="0"/>
                                              </p:stCondLst>
                                            </p:cTn>
                                            <p:tgtEl>
                                              <p:spTgt spid="39"/>
                                            </p:tgtEl>
                                            <p:attrNameLst>
                                              <p:attrName>style.visibility</p:attrName>
                                            </p:attrNameLst>
                                          </p:cBhvr>
                                          <p:to>
                                            <p:strVal val="visible"/>
                                          </p:to>
                                        </p:set>
                                        <p:anim calcmode="lin" valueType="num">
                                          <p:cBhvr>
                                            <p:cTn id="51" dur="350" fill="hold"/>
                                            <p:tgtEl>
                                              <p:spTgt spid="39"/>
                                            </p:tgtEl>
                                            <p:attrNameLst>
                                              <p:attrName>ppt_w</p:attrName>
                                            </p:attrNameLst>
                                          </p:cBhvr>
                                          <p:tavLst>
                                            <p:tav tm="0">
                                              <p:val>
                                                <p:fltVal val="0"/>
                                              </p:val>
                                            </p:tav>
                                            <p:tav tm="100000">
                                              <p:val>
                                                <p:strVal val="#ppt_w"/>
                                              </p:val>
                                            </p:tav>
                                          </p:tavLst>
                                        </p:anim>
                                        <p:anim calcmode="lin" valueType="num">
                                          <p:cBhvr>
                                            <p:cTn id="52" dur="350" fill="hold"/>
                                            <p:tgtEl>
                                              <p:spTgt spid="39"/>
                                            </p:tgtEl>
                                            <p:attrNameLst>
                                              <p:attrName>ppt_h</p:attrName>
                                            </p:attrNameLst>
                                          </p:cBhvr>
                                          <p:tavLst>
                                            <p:tav tm="0">
                                              <p:val>
                                                <p:fltVal val="0"/>
                                              </p:val>
                                            </p:tav>
                                            <p:tav tm="100000">
                                              <p:val>
                                                <p:strVal val="#ppt_h"/>
                                              </p:val>
                                            </p:tav>
                                          </p:tavLst>
                                        </p:anim>
                                        <p:anim calcmode="lin" valueType="num">
                                          <p:cBhvr>
                                            <p:cTn id="53" dur="350" fill="hold"/>
                                            <p:tgtEl>
                                              <p:spTgt spid="39"/>
                                            </p:tgtEl>
                                            <p:attrNameLst>
                                              <p:attrName>ppt_x</p:attrName>
                                            </p:attrNameLst>
                                          </p:cBhvr>
                                          <p:tavLst>
                                            <p:tav tm="0">
                                              <p:val>
                                                <p:fltVal val="0.5"/>
                                              </p:val>
                                            </p:tav>
                                            <p:tav tm="100000">
                                              <p:val>
                                                <p:strVal val="#ppt_x"/>
                                              </p:val>
                                            </p:tav>
                                          </p:tavLst>
                                        </p:anim>
                                        <p:anim calcmode="lin" valueType="num">
                                          <p:cBhvr>
                                            <p:cTn id="54" dur="350" fill="hold"/>
                                            <p:tgtEl>
                                              <p:spTgt spid="39"/>
                                            </p:tgtEl>
                                            <p:attrNameLst>
                                              <p:attrName>ppt_y</p:attrName>
                                            </p:attrNameLst>
                                          </p:cBhvr>
                                          <p:tavLst>
                                            <p:tav tm="0">
                                              <p:val>
                                                <p:fltVal val="0.5"/>
                                              </p:val>
                                            </p:tav>
                                            <p:tav tm="100000">
                                              <p:val>
                                                <p:strVal val="#ppt_y"/>
                                              </p:val>
                                            </p:tav>
                                          </p:tavLst>
                                        </p:anim>
                                      </p:childTnLst>
                                    </p:cTn>
                                  </p:par>
                                  <p:par>
                                    <p:cTn id="55" presetID="23" presetClass="entr" presetSubtype="528" fill="hold" nodeType="withEffect">
                                      <p:stCondLst>
                                        <p:cond delay="800"/>
                                      </p:stCondLst>
                                      <p:childTnLst>
                                        <p:set>
                                          <p:cBhvr>
                                            <p:cTn id="56" dur="1" fill="hold">
                                              <p:stCondLst>
                                                <p:cond delay="0"/>
                                              </p:stCondLst>
                                            </p:cTn>
                                            <p:tgtEl>
                                              <p:spTgt spid="36"/>
                                            </p:tgtEl>
                                            <p:attrNameLst>
                                              <p:attrName>style.visibility</p:attrName>
                                            </p:attrNameLst>
                                          </p:cBhvr>
                                          <p:to>
                                            <p:strVal val="visible"/>
                                          </p:to>
                                        </p:set>
                                        <p:anim calcmode="lin" valueType="num">
                                          <p:cBhvr>
                                            <p:cTn id="57" dur="350" fill="hold"/>
                                            <p:tgtEl>
                                              <p:spTgt spid="36"/>
                                            </p:tgtEl>
                                            <p:attrNameLst>
                                              <p:attrName>ppt_w</p:attrName>
                                            </p:attrNameLst>
                                          </p:cBhvr>
                                          <p:tavLst>
                                            <p:tav tm="0">
                                              <p:val>
                                                <p:fltVal val="0"/>
                                              </p:val>
                                            </p:tav>
                                            <p:tav tm="100000">
                                              <p:val>
                                                <p:strVal val="#ppt_w"/>
                                              </p:val>
                                            </p:tav>
                                          </p:tavLst>
                                        </p:anim>
                                        <p:anim calcmode="lin" valueType="num">
                                          <p:cBhvr>
                                            <p:cTn id="58" dur="350" fill="hold"/>
                                            <p:tgtEl>
                                              <p:spTgt spid="36"/>
                                            </p:tgtEl>
                                            <p:attrNameLst>
                                              <p:attrName>ppt_h</p:attrName>
                                            </p:attrNameLst>
                                          </p:cBhvr>
                                          <p:tavLst>
                                            <p:tav tm="0">
                                              <p:val>
                                                <p:fltVal val="0"/>
                                              </p:val>
                                            </p:tav>
                                            <p:tav tm="100000">
                                              <p:val>
                                                <p:strVal val="#ppt_h"/>
                                              </p:val>
                                            </p:tav>
                                          </p:tavLst>
                                        </p:anim>
                                        <p:anim calcmode="lin" valueType="num">
                                          <p:cBhvr>
                                            <p:cTn id="59" dur="350" fill="hold"/>
                                            <p:tgtEl>
                                              <p:spTgt spid="36"/>
                                            </p:tgtEl>
                                            <p:attrNameLst>
                                              <p:attrName>ppt_x</p:attrName>
                                            </p:attrNameLst>
                                          </p:cBhvr>
                                          <p:tavLst>
                                            <p:tav tm="0">
                                              <p:val>
                                                <p:fltVal val="0.5"/>
                                              </p:val>
                                            </p:tav>
                                            <p:tav tm="100000">
                                              <p:val>
                                                <p:strVal val="#ppt_x"/>
                                              </p:val>
                                            </p:tav>
                                          </p:tavLst>
                                        </p:anim>
                                        <p:anim calcmode="lin" valueType="num">
                                          <p:cBhvr>
                                            <p:cTn id="60" dur="350" fill="hold"/>
                                            <p:tgtEl>
                                              <p:spTgt spid="36"/>
                                            </p:tgtEl>
                                            <p:attrNameLst>
                                              <p:attrName>ppt_y</p:attrName>
                                            </p:attrNameLst>
                                          </p:cBhvr>
                                          <p:tavLst>
                                            <p:tav tm="0">
                                              <p:val>
                                                <p:fltVal val="0.5"/>
                                              </p:val>
                                            </p:tav>
                                            <p:tav tm="100000">
                                              <p:val>
                                                <p:strVal val="#ppt_y"/>
                                              </p:val>
                                            </p:tav>
                                          </p:tavLst>
                                        </p:anim>
                                      </p:childTnLst>
                                    </p:cTn>
                                  </p:par>
                                  <p:par>
                                    <p:cTn id="61" presetID="23" presetClass="entr" presetSubtype="528" fill="hold" nodeType="withEffect">
                                      <p:stCondLst>
                                        <p:cond delay="900"/>
                                      </p:stCondLst>
                                      <p:childTnLst>
                                        <p:set>
                                          <p:cBhvr>
                                            <p:cTn id="62" dur="1" fill="hold">
                                              <p:stCondLst>
                                                <p:cond delay="0"/>
                                              </p:stCondLst>
                                            </p:cTn>
                                            <p:tgtEl>
                                              <p:spTgt spid="33"/>
                                            </p:tgtEl>
                                            <p:attrNameLst>
                                              <p:attrName>style.visibility</p:attrName>
                                            </p:attrNameLst>
                                          </p:cBhvr>
                                          <p:to>
                                            <p:strVal val="visible"/>
                                          </p:to>
                                        </p:set>
                                        <p:anim calcmode="lin" valueType="num">
                                          <p:cBhvr>
                                            <p:cTn id="63" dur="350" fill="hold"/>
                                            <p:tgtEl>
                                              <p:spTgt spid="33"/>
                                            </p:tgtEl>
                                            <p:attrNameLst>
                                              <p:attrName>ppt_w</p:attrName>
                                            </p:attrNameLst>
                                          </p:cBhvr>
                                          <p:tavLst>
                                            <p:tav tm="0">
                                              <p:val>
                                                <p:fltVal val="0"/>
                                              </p:val>
                                            </p:tav>
                                            <p:tav tm="100000">
                                              <p:val>
                                                <p:strVal val="#ppt_w"/>
                                              </p:val>
                                            </p:tav>
                                          </p:tavLst>
                                        </p:anim>
                                        <p:anim calcmode="lin" valueType="num">
                                          <p:cBhvr>
                                            <p:cTn id="64" dur="350" fill="hold"/>
                                            <p:tgtEl>
                                              <p:spTgt spid="33"/>
                                            </p:tgtEl>
                                            <p:attrNameLst>
                                              <p:attrName>ppt_h</p:attrName>
                                            </p:attrNameLst>
                                          </p:cBhvr>
                                          <p:tavLst>
                                            <p:tav tm="0">
                                              <p:val>
                                                <p:fltVal val="0"/>
                                              </p:val>
                                            </p:tav>
                                            <p:tav tm="100000">
                                              <p:val>
                                                <p:strVal val="#ppt_h"/>
                                              </p:val>
                                            </p:tav>
                                          </p:tavLst>
                                        </p:anim>
                                        <p:anim calcmode="lin" valueType="num">
                                          <p:cBhvr>
                                            <p:cTn id="65" dur="350" fill="hold"/>
                                            <p:tgtEl>
                                              <p:spTgt spid="33"/>
                                            </p:tgtEl>
                                            <p:attrNameLst>
                                              <p:attrName>ppt_x</p:attrName>
                                            </p:attrNameLst>
                                          </p:cBhvr>
                                          <p:tavLst>
                                            <p:tav tm="0">
                                              <p:val>
                                                <p:fltVal val="0.5"/>
                                              </p:val>
                                            </p:tav>
                                            <p:tav tm="100000">
                                              <p:val>
                                                <p:strVal val="#ppt_x"/>
                                              </p:val>
                                            </p:tav>
                                          </p:tavLst>
                                        </p:anim>
                                        <p:anim calcmode="lin" valueType="num">
                                          <p:cBhvr>
                                            <p:cTn id="66" dur="350" fill="hold"/>
                                            <p:tgtEl>
                                              <p:spTgt spid="33"/>
                                            </p:tgtEl>
                                            <p:attrNameLst>
                                              <p:attrName>ppt_y</p:attrName>
                                            </p:attrNameLst>
                                          </p:cBhvr>
                                          <p:tavLst>
                                            <p:tav tm="0">
                                              <p:val>
                                                <p:fltVal val="0.5"/>
                                              </p:val>
                                            </p:tav>
                                            <p:tav tm="100000">
                                              <p:val>
                                                <p:strVal val="#ppt_y"/>
                                              </p:val>
                                            </p:tav>
                                          </p:tavLst>
                                        </p:anim>
                                      </p:childTnLst>
                                    </p:cTn>
                                  </p:par>
                                  <p:par>
                                    <p:cTn id="67" presetID="23" presetClass="entr" presetSubtype="528" fill="hold" nodeType="withEffect">
                                      <p:stCondLst>
                                        <p:cond delay="1000"/>
                                      </p:stCondLst>
                                      <p:childTnLst>
                                        <p:set>
                                          <p:cBhvr>
                                            <p:cTn id="68" dur="1" fill="hold">
                                              <p:stCondLst>
                                                <p:cond delay="0"/>
                                              </p:stCondLst>
                                            </p:cTn>
                                            <p:tgtEl>
                                              <p:spTgt spid="24"/>
                                            </p:tgtEl>
                                            <p:attrNameLst>
                                              <p:attrName>style.visibility</p:attrName>
                                            </p:attrNameLst>
                                          </p:cBhvr>
                                          <p:to>
                                            <p:strVal val="visible"/>
                                          </p:to>
                                        </p:set>
                                        <p:anim calcmode="lin" valueType="num">
                                          <p:cBhvr>
                                            <p:cTn id="69" dur="350" fill="hold"/>
                                            <p:tgtEl>
                                              <p:spTgt spid="24"/>
                                            </p:tgtEl>
                                            <p:attrNameLst>
                                              <p:attrName>ppt_w</p:attrName>
                                            </p:attrNameLst>
                                          </p:cBhvr>
                                          <p:tavLst>
                                            <p:tav tm="0">
                                              <p:val>
                                                <p:fltVal val="0"/>
                                              </p:val>
                                            </p:tav>
                                            <p:tav tm="100000">
                                              <p:val>
                                                <p:strVal val="#ppt_w"/>
                                              </p:val>
                                            </p:tav>
                                          </p:tavLst>
                                        </p:anim>
                                        <p:anim calcmode="lin" valueType="num">
                                          <p:cBhvr>
                                            <p:cTn id="70" dur="350" fill="hold"/>
                                            <p:tgtEl>
                                              <p:spTgt spid="24"/>
                                            </p:tgtEl>
                                            <p:attrNameLst>
                                              <p:attrName>ppt_h</p:attrName>
                                            </p:attrNameLst>
                                          </p:cBhvr>
                                          <p:tavLst>
                                            <p:tav tm="0">
                                              <p:val>
                                                <p:fltVal val="0"/>
                                              </p:val>
                                            </p:tav>
                                            <p:tav tm="100000">
                                              <p:val>
                                                <p:strVal val="#ppt_h"/>
                                              </p:val>
                                            </p:tav>
                                          </p:tavLst>
                                        </p:anim>
                                        <p:anim calcmode="lin" valueType="num">
                                          <p:cBhvr>
                                            <p:cTn id="71" dur="350" fill="hold"/>
                                            <p:tgtEl>
                                              <p:spTgt spid="24"/>
                                            </p:tgtEl>
                                            <p:attrNameLst>
                                              <p:attrName>ppt_x</p:attrName>
                                            </p:attrNameLst>
                                          </p:cBhvr>
                                          <p:tavLst>
                                            <p:tav tm="0">
                                              <p:val>
                                                <p:fltVal val="0.5"/>
                                              </p:val>
                                            </p:tav>
                                            <p:tav tm="100000">
                                              <p:val>
                                                <p:strVal val="#ppt_x"/>
                                              </p:val>
                                            </p:tav>
                                          </p:tavLst>
                                        </p:anim>
                                        <p:anim calcmode="lin" valueType="num">
                                          <p:cBhvr>
                                            <p:cTn id="72" dur="350" fill="hold"/>
                                            <p:tgtEl>
                                              <p:spTgt spid="24"/>
                                            </p:tgtEl>
                                            <p:attrNameLst>
                                              <p:attrName>ppt_y</p:attrName>
                                            </p:attrNameLst>
                                          </p:cBhvr>
                                          <p:tavLst>
                                            <p:tav tm="0">
                                              <p:val>
                                                <p:fltVal val="0.5"/>
                                              </p:val>
                                            </p:tav>
                                            <p:tav tm="100000">
                                              <p:val>
                                                <p:strVal val="#ppt_y"/>
                                              </p:val>
                                            </p:tav>
                                          </p:tavLst>
                                        </p:anim>
                                      </p:childTnLst>
                                    </p:cTn>
                                  </p:par>
                                  <p:par>
                                    <p:cTn id="73" presetID="23" presetClass="entr" presetSubtype="528" fill="hold" nodeType="withEffect">
                                      <p:stCondLst>
                                        <p:cond delay="1100"/>
                                      </p:stCondLst>
                                      <p:childTnLst>
                                        <p:set>
                                          <p:cBhvr>
                                            <p:cTn id="74" dur="1" fill="hold">
                                              <p:stCondLst>
                                                <p:cond delay="0"/>
                                              </p:stCondLst>
                                            </p:cTn>
                                            <p:tgtEl>
                                              <p:spTgt spid="27"/>
                                            </p:tgtEl>
                                            <p:attrNameLst>
                                              <p:attrName>style.visibility</p:attrName>
                                            </p:attrNameLst>
                                          </p:cBhvr>
                                          <p:to>
                                            <p:strVal val="visible"/>
                                          </p:to>
                                        </p:set>
                                        <p:anim calcmode="lin" valueType="num">
                                          <p:cBhvr>
                                            <p:cTn id="75" dur="350" fill="hold"/>
                                            <p:tgtEl>
                                              <p:spTgt spid="27"/>
                                            </p:tgtEl>
                                            <p:attrNameLst>
                                              <p:attrName>ppt_w</p:attrName>
                                            </p:attrNameLst>
                                          </p:cBhvr>
                                          <p:tavLst>
                                            <p:tav tm="0">
                                              <p:val>
                                                <p:fltVal val="0"/>
                                              </p:val>
                                            </p:tav>
                                            <p:tav tm="100000">
                                              <p:val>
                                                <p:strVal val="#ppt_w"/>
                                              </p:val>
                                            </p:tav>
                                          </p:tavLst>
                                        </p:anim>
                                        <p:anim calcmode="lin" valueType="num">
                                          <p:cBhvr>
                                            <p:cTn id="76" dur="350" fill="hold"/>
                                            <p:tgtEl>
                                              <p:spTgt spid="27"/>
                                            </p:tgtEl>
                                            <p:attrNameLst>
                                              <p:attrName>ppt_h</p:attrName>
                                            </p:attrNameLst>
                                          </p:cBhvr>
                                          <p:tavLst>
                                            <p:tav tm="0">
                                              <p:val>
                                                <p:fltVal val="0"/>
                                              </p:val>
                                            </p:tav>
                                            <p:tav tm="100000">
                                              <p:val>
                                                <p:strVal val="#ppt_h"/>
                                              </p:val>
                                            </p:tav>
                                          </p:tavLst>
                                        </p:anim>
                                        <p:anim calcmode="lin" valueType="num">
                                          <p:cBhvr>
                                            <p:cTn id="77" dur="350" fill="hold"/>
                                            <p:tgtEl>
                                              <p:spTgt spid="27"/>
                                            </p:tgtEl>
                                            <p:attrNameLst>
                                              <p:attrName>ppt_x</p:attrName>
                                            </p:attrNameLst>
                                          </p:cBhvr>
                                          <p:tavLst>
                                            <p:tav tm="0">
                                              <p:val>
                                                <p:fltVal val="0.5"/>
                                              </p:val>
                                            </p:tav>
                                            <p:tav tm="100000">
                                              <p:val>
                                                <p:strVal val="#ppt_x"/>
                                              </p:val>
                                            </p:tav>
                                          </p:tavLst>
                                        </p:anim>
                                        <p:anim calcmode="lin" valueType="num">
                                          <p:cBhvr>
                                            <p:cTn id="78" dur="350" fill="hold"/>
                                            <p:tgtEl>
                                              <p:spTgt spid="27"/>
                                            </p:tgtEl>
                                            <p:attrNameLst>
                                              <p:attrName>ppt_y</p:attrName>
                                            </p:attrNameLst>
                                          </p:cBhvr>
                                          <p:tavLst>
                                            <p:tav tm="0">
                                              <p:val>
                                                <p:fltVal val="0.5"/>
                                              </p:val>
                                            </p:tav>
                                            <p:tav tm="100000">
                                              <p:val>
                                                <p:strVal val="#ppt_y"/>
                                              </p:val>
                                            </p:tav>
                                          </p:tavLst>
                                        </p:anim>
                                      </p:childTnLst>
                                    </p:cTn>
                                  </p:par>
                                  <p:par>
                                    <p:cTn id="79" presetID="23" presetClass="entr" presetSubtype="528" fill="hold" nodeType="withEffect">
                                      <p:stCondLst>
                                        <p:cond delay="1200"/>
                                      </p:stCondLst>
                                      <p:childTnLst>
                                        <p:set>
                                          <p:cBhvr>
                                            <p:cTn id="80" dur="1" fill="hold">
                                              <p:stCondLst>
                                                <p:cond delay="0"/>
                                              </p:stCondLst>
                                            </p:cTn>
                                            <p:tgtEl>
                                              <p:spTgt spid="30"/>
                                            </p:tgtEl>
                                            <p:attrNameLst>
                                              <p:attrName>style.visibility</p:attrName>
                                            </p:attrNameLst>
                                          </p:cBhvr>
                                          <p:to>
                                            <p:strVal val="visible"/>
                                          </p:to>
                                        </p:set>
                                        <p:anim calcmode="lin" valueType="num">
                                          <p:cBhvr>
                                            <p:cTn id="81" dur="350" fill="hold"/>
                                            <p:tgtEl>
                                              <p:spTgt spid="30"/>
                                            </p:tgtEl>
                                            <p:attrNameLst>
                                              <p:attrName>ppt_w</p:attrName>
                                            </p:attrNameLst>
                                          </p:cBhvr>
                                          <p:tavLst>
                                            <p:tav tm="0">
                                              <p:val>
                                                <p:fltVal val="0"/>
                                              </p:val>
                                            </p:tav>
                                            <p:tav tm="100000">
                                              <p:val>
                                                <p:strVal val="#ppt_w"/>
                                              </p:val>
                                            </p:tav>
                                          </p:tavLst>
                                        </p:anim>
                                        <p:anim calcmode="lin" valueType="num">
                                          <p:cBhvr>
                                            <p:cTn id="82" dur="350" fill="hold"/>
                                            <p:tgtEl>
                                              <p:spTgt spid="30"/>
                                            </p:tgtEl>
                                            <p:attrNameLst>
                                              <p:attrName>ppt_h</p:attrName>
                                            </p:attrNameLst>
                                          </p:cBhvr>
                                          <p:tavLst>
                                            <p:tav tm="0">
                                              <p:val>
                                                <p:fltVal val="0"/>
                                              </p:val>
                                            </p:tav>
                                            <p:tav tm="100000">
                                              <p:val>
                                                <p:strVal val="#ppt_h"/>
                                              </p:val>
                                            </p:tav>
                                          </p:tavLst>
                                        </p:anim>
                                        <p:anim calcmode="lin" valueType="num">
                                          <p:cBhvr>
                                            <p:cTn id="83" dur="350" fill="hold"/>
                                            <p:tgtEl>
                                              <p:spTgt spid="30"/>
                                            </p:tgtEl>
                                            <p:attrNameLst>
                                              <p:attrName>ppt_x</p:attrName>
                                            </p:attrNameLst>
                                          </p:cBhvr>
                                          <p:tavLst>
                                            <p:tav tm="0">
                                              <p:val>
                                                <p:fltVal val="0.5"/>
                                              </p:val>
                                            </p:tav>
                                            <p:tav tm="100000">
                                              <p:val>
                                                <p:strVal val="#ppt_x"/>
                                              </p:val>
                                            </p:tav>
                                          </p:tavLst>
                                        </p:anim>
                                        <p:anim calcmode="lin" valueType="num">
                                          <p:cBhvr>
                                            <p:cTn id="84" dur="350" fill="hold"/>
                                            <p:tgtEl>
                                              <p:spTgt spid="30"/>
                                            </p:tgtEl>
                                            <p:attrNameLst>
                                              <p:attrName>ppt_y</p:attrName>
                                            </p:attrNameLst>
                                          </p:cBhvr>
                                          <p:tavLst>
                                            <p:tav tm="0">
                                              <p:val>
                                                <p:fltVal val="0.5"/>
                                              </p:val>
                                            </p:tav>
                                            <p:tav tm="100000">
                                              <p:val>
                                                <p:strVal val="#ppt_y"/>
                                              </p:val>
                                            </p:tav>
                                          </p:tavLst>
                                        </p:anim>
                                      </p:childTnLst>
                                    </p:cTn>
                                  </p:par>
                                  <p:par>
                                    <p:cTn id="85" presetID="23" presetClass="entr" presetSubtype="528" fill="hold" nodeType="withEffect">
                                      <p:stCondLst>
                                        <p:cond delay="1300"/>
                                      </p:stCondLst>
                                      <p:childTnLst>
                                        <p:set>
                                          <p:cBhvr>
                                            <p:cTn id="86" dur="1" fill="hold">
                                              <p:stCondLst>
                                                <p:cond delay="0"/>
                                              </p:stCondLst>
                                            </p:cTn>
                                            <p:tgtEl>
                                              <p:spTgt spid="18"/>
                                            </p:tgtEl>
                                            <p:attrNameLst>
                                              <p:attrName>style.visibility</p:attrName>
                                            </p:attrNameLst>
                                          </p:cBhvr>
                                          <p:to>
                                            <p:strVal val="visible"/>
                                          </p:to>
                                        </p:set>
                                        <p:anim calcmode="lin" valueType="num">
                                          <p:cBhvr>
                                            <p:cTn id="87" dur="350" fill="hold"/>
                                            <p:tgtEl>
                                              <p:spTgt spid="18"/>
                                            </p:tgtEl>
                                            <p:attrNameLst>
                                              <p:attrName>ppt_w</p:attrName>
                                            </p:attrNameLst>
                                          </p:cBhvr>
                                          <p:tavLst>
                                            <p:tav tm="0">
                                              <p:val>
                                                <p:fltVal val="0"/>
                                              </p:val>
                                            </p:tav>
                                            <p:tav tm="100000">
                                              <p:val>
                                                <p:strVal val="#ppt_w"/>
                                              </p:val>
                                            </p:tav>
                                          </p:tavLst>
                                        </p:anim>
                                        <p:anim calcmode="lin" valueType="num">
                                          <p:cBhvr>
                                            <p:cTn id="88" dur="350" fill="hold"/>
                                            <p:tgtEl>
                                              <p:spTgt spid="18"/>
                                            </p:tgtEl>
                                            <p:attrNameLst>
                                              <p:attrName>ppt_h</p:attrName>
                                            </p:attrNameLst>
                                          </p:cBhvr>
                                          <p:tavLst>
                                            <p:tav tm="0">
                                              <p:val>
                                                <p:fltVal val="0"/>
                                              </p:val>
                                            </p:tav>
                                            <p:tav tm="100000">
                                              <p:val>
                                                <p:strVal val="#ppt_h"/>
                                              </p:val>
                                            </p:tav>
                                          </p:tavLst>
                                        </p:anim>
                                        <p:anim calcmode="lin" valueType="num">
                                          <p:cBhvr>
                                            <p:cTn id="89" dur="350" fill="hold"/>
                                            <p:tgtEl>
                                              <p:spTgt spid="18"/>
                                            </p:tgtEl>
                                            <p:attrNameLst>
                                              <p:attrName>ppt_x</p:attrName>
                                            </p:attrNameLst>
                                          </p:cBhvr>
                                          <p:tavLst>
                                            <p:tav tm="0">
                                              <p:val>
                                                <p:fltVal val="0.5"/>
                                              </p:val>
                                            </p:tav>
                                            <p:tav tm="100000">
                                              <p:val>
                                                <p:strVal val="#ppt_x"/>
                                              </p:val>
                                            </p:tav>
                                          </p:tavLst>
                                        </p:anim>
                                        <p:anim calcmode="lin" valueType="num">
                                          <p:cBhvr>
                                            <p:cTn id="90" dur="350" fill="hold"/>
                                            <p:tgtEl>
                                              <p:spTgt spid="18"/>
                                            </p:tgtEl>
                                            <p:attrNameLst>
                                              <p:attrName>ppt_y</p:attrName>
                                            </p:attrNameLst>
                                          </p:cBhvr>
                                          <p:tavLst>
                                            <p:tav tm="0">
                                              <p:val>
                                                <p:fltVal val="0.5"/>
                                              </p:val>
                                            </p:tav>
                                            <p:tav tm="100000">
                                              <p:val>
                                                <p:strVal val="#ppt_y"/>
                                              </p:val>
                                            </p:tav>
                                          </p:tavLst>
                                        </p:anim>
                                      </p:childTnLst>
                                    </p:cTn>
                                  </p:par>
                                  <p:par>
                                    <p:cTn id="91" presetID="23" presetClass="entr" presetSubtype="528" fill="hold" nodeType="withEffect">
                                      <p:stCondLst>
                                        <p:cond delay="1400"/>
                                      </p:stCondLst>
                                      <p:childTnLst>
                                        <p:set>
                                          <p:cBhvr>
                                            <p:cTn id="92" dur="1" fill="hold">
                                              <p:stCondLst>
                                                <p:cond delay="0"/>
                                              </p:stCondLst>
                                            </p:cTn>
                                            <p:tgtEl>
                                              <p:spTgt spid="15"/>
                                            </p:tgtEl>
                                            <p:attrNameLst>
                                              <p:attrName>style.visibility</p:attrName>
                                            </p:attrNameLst>
                                          </p:cBhvr>
                                          <p:to>
                                            <p:strVal val="visible"/>
                                          </p:to>
                                        </p:set>
                                        <p:anim calcmode="lin" valueType="num">
                                          <p:cBhvr>
                                            <p:cTn id="93" dur="350" fill="hold"/>
                                            <p:tgtEl>
                                              <p:spTgt spid="15"/>
                                            </p:tgtEl>
                                            <p:attrNameLst>
                                              <p:attrName>ppt_w</p:attrName>
                                            </p:attrNameLst>
                                          </p:cBhvr>
                                          <p:tavLst>
                                            <p:tav tm="0">
                                              <p:val>
                                                <p:fltVal val="0"/>
                                              </p:val>
                                            </p:tav>
                                            <p:tav tm="100000">
                                              <p:val>
                                                <p:strVal val="#ppt_w"/>
                                              </p:val>
                                            </p:tav>
                                          </p:tavLst>
                                        </p:anim>
                                        <p:anim calcmode="lin" valueType="num">
                                          <p:cBhvr>
                                            <p:cTn id="94" dur="350" fill="hold"/>
                                            <p:tgtEl>
                                              <p:spTgt spid="15"/>
                                            </p:tgtEl>
                                            <p:attrNameLst>
                                              <p:attrName>ppt_h</p:attrName>
                                            </p:attrNameLst>
                                          </p:cBhvr>
                                          <p:tavLst>
                                            <p:tav tm="0">
                                              <p:val>
                                                <p:fltVal val="0"/>
                                              </p:val>
                                            </p:tav>
                                            <p:tav tm="100000">
                                              <p:val>
                                                <p:strVal val="#ppt_h"/>
                                              </p:val>
                                            </p:tav>
                                          </p:tavLst>
                                        </p:anim>
                                        <p:anim calcmode="lin" valueType="num">
                                          <p:cBhvr>
                                            <p:cTn id="95" dur="350" fill="hold"/>
                                            <p:tgtEl>
                                              <p:spTgt spid="15"/>
                                            </p:tgtEl>
                                            <p:attrNameLst>
                                              <p:attrName>ppt_x</p:attrName>
                                            </p:attrNameLst>
                                          </p:cBhvr>
                                          <p:tavLst>
                                            <p:tav tm="0">
                                              <p:val>
                                                <p:fltVal val="0.5"/>
                                              </p:val>
                                            </p:tav>
                                            <p:tav tm="100000">
                                              <p:val>
                                                <p:strVal val="#ppt_x"/>
                                              </p:val>
                                            </p:tav>
                                          </p:tavLst>
                                        </p:anim>
                                        <p:anim calcmode="lin" valueType="num">
                                          <p:cBhvr>
                                            <p:cTn id="96" dur="350" fill="hold"/>
                                            <p:tgtEl>
                                              <p:spTgt spid="15"/>
                                            </p:tgtEl>
                                            <p:attrNameLst>
                                              <p:attrName>ppt_y</p:attrName>
                                            </p:attrNameLst>
                                          </p:cBhvr>
                                          <p:tavLst>
                                            <p:tav tm="0">
                                              <p:val>
                                                <p:fltVal val="0.5"/>
                                              </p:val>
                                            </p:tav>
                                            <p:tav tm="100000">
                                              <p:val>
                                                <p:strVal val="#ppt_y"/>
                                              </p:val>
                                            </p:tav>
                                          </p:tavLst>
                                        </p:anim>
                                      </p:childTnLst>
                                    </p:cTn>
                                  </p:par>
                                  <p:par>
                                    <p:cTn id="97" presetID="23" presetClass="entr" presetSubtype="528" fill="hold" nodeType="withEffect">
                                      <p:stCondLst>
                                        <p:cond delay="1500"/>
                                      </p:stCondLst>
                                      <p:childTnLst>
                                        <p:set>
                                          <p:cBhvr>
                                            <p:cTn id="98" dur="1" fill="hold">
                                              <p:stCondLst>
                                                <p:cond delay="0"/>
                                              </p:stCondLst>
                                            </p:cTn>
                                            <p:tgtEl>
                                              <p:spTgt spid="12"/>
                                            </p:tgtEl>
                                            <p:attrNameLst>
                                              <p:attrName>style.visibility</p:attrName>
                                            </p:attrNameLst>
                                          </p:cBhvr>
                                          <p:to>
                                            <p:strVal val="visible"/>
                                          </p:to>
                                        </p:set>
                                        <p:anim calcmode="lin" valueType="num">
                                          <p:cBhvr>
                                            <p:cTn id="99" dur="350" fill="hold"/>
                                            <p:tgtEl>
                                              <p:spTgt spid="12"/>
                                            </p:tgtEl>
                                            <p:attrNameLst>
                                              <p:attrName>ppt_w</p:attrName>
                                            </p:attrNameLst>
                                          </p:cBhvr>
                                          <p:tavLst>
                                            <p:tav tm="0">
                                              <p:val>
                                                <p:fltVal val="0"/>
                                              </p:val>
                                            </p:tav>
                                            <p:tav tm="100000">
                                              <p:val>
                                                <p:strVal val="#ppt_w"/>
                                              </p:val>
                                            </p:tav>
                                          </p:tavLst>
                                        </p:anim>
                                        <p:anim calcmode="lin" valueType="num">
                                          <p:cBhvr>
                                            <p:cTn id="100" dur="350" fill="hold"/>
                                            <p:tgtEl>
                                              <p:spTgt spid="12"/>
                                            </p:tgtEl>
                                            <p:attrNameLst>
                                              <p:attrName>ppt_h</p:attrName>
                                            </p:attrNameLst>
                                          </p:cBhvr>
                                          <p:tavLst>
                                            <p:tav tm="0">
                                              <p:val>
                                                <p:fltVal val="0"/>
                                              </p:val>
                                            </p:tav>
                                            <p:tav tm="100000">
                                              <p:val>
                                                <p:strVal val="#ppt_h"/>
                                              </p:val>
                                            </p:tav>
                                          </p:tavLst>
                                        </p:anim>
                                        <p:anim calcmode="lin" valueType="num">
                                          <p:cBhvr>
                                            <p:cTn id="101" dur="350" fill="hold"/>
                                            <p:tgtEl>
                                              <p:spTgt spid="12"/>
                                            </p:tgtEl>
                                            <p:attrNameLst>
                                              <p:attrName>ppt_x</p:attrName>
                                            </p:attrNameLst>
                                          </p:cBhvr>
                                          <p:tavLst>
                                            <p:tav tm="0">
                                              <p:val>
                                                <p:fltVal val="0.5"/>
                                              </p:val>
                                            </p:tav>
                                            <p:tav tm="100000">
                                              <p:val>
                                                <p:strVal val="#ppt_x"/>
                                              </p:val>
                                            </p:tav>
                                          </p:tavLst>
                                        </p:anim>
                                        <p:anim calcmode="lin" valueType="num">
                                          <p:cBhvr>
                                            <p:cTn id="102" dur="350" fill="hold"/>
                                            <p:tgtEl>
                                              <p:spTgt spid="12"/>
                                            </p:tgtEl>
                                            <p:attrNameLst>
                                              <p:attrName>ppt_y</p:attrName>
                                            </p:attrNameLst>
                                          </p:cBhvr>
                                          <p:tavLst>
                                            <p:tav tm="0">
                                              <p:val>
                                                <p:fltVal val="0.5"/>
                                              </p:val>
                                            </p:tav>
                                            <p:tav tm="100000">
                                              <p:val>
                                                <p:strVal val="#ppt_y"/>
                                              </p:val>
                                            </p:tav>
                                          </p:tavLst>
                                        </p:anim>
                                      </p:childTnLst>
                                    </p:cTn>
                                  </p:par>
                                  <p:par>
                                    <p:cTn id="103" presetID="23" presetClass="entr" presetSubtype="528" fill="hold" nodeType="withEffect">
                                      <p:stCondLst>
                                        <p:cond delay="1600"/>
                                      </p:stCondLst>
                                      <p:childTnLst>
                                        <p:set>
                                          <p:cBhvr>
                                            <p:cTn id="104" dur="1" fill="hold">
                                              <p:stCondLst>
                                                <p:cond delay="0"/>
                                              </p:stCondLst>
                                            </p:cTn>
                                            <p:tgtEl>
                                              <p:spTgt spid="9"/>
                                            </p:tgtEl>
                                            <p:attrNameLst>
                                              <p:attrName>style.visibility</p:attrName>
                                            </p:attrNameLst>
                                          </p:cBhvr>
                                          <p:to>
                                            <p:strVal val="visible"/>
                                          </p:to>
                                        </p:set>
                                        <p:anim calcmode="lin" valueType="num">
                                          <p:cBhvr>
                                            <p:cTn id="105" dur="350" fill="hold"/>
                                            <p:tgtEl>
                                              <p:spTgt spid="9"/>
                                            </p:tgtEl>
                                            <p:attrNameLst>
                                              <p:attrName>ppt_w</p:attrName>
                                            </p:attrNameLst>
                                          </p:cBhvr>
                                          <p:tavLst>
                                            <p:tav tm="0">
                                              <p:val>
                                                <p:fltVal val="0"/>
                                              </p:val>
                                            </p:tav>
                                            <p:tav tm="100000">
                                              <p:val>
                                                <p:strVal val="#ppt_w"/>
                                              </p:val>
                                            </p:tav>
                                          </p:tavLst>
                                        </p:anim>
                                        <p:anim calcmode="lin" valueType="num">
                                          <p:cBhvr>
                                            <p:cTn id="106" dur="350" fill="hold"/>
                                            <p:tgtEl>
                                              <p:spTgt spid="9"/>
                                            </p:tgtEl>
                                            <p:attrNameLst>
                                              <p:attrName>ppt_h</p:attrName>
                                            </p:attrNameLst>
                                          </p:cBhvr>
                                          <p:tavLst>
                                            <p:tav tm="0">
                                              <p:val>
                                                <p:fltVal val="0"/>
                                              </p:val>
                                            </p:tav>
                                            <p:tav tm="100000">
                                              <p:val>
                                                <p:strVal val="#ppt_h"/>
                                              </p:val>
                                            </p:tav>
                                          </p:tavLst>
                                        </p:anim>
                                        <p:anim calcmode="lin" valueType="num">
                                          <p:cBhvr>
                                            <p:cTn id="107" dur="350" fill="hold"/>
                                            <p:tgtEl>
                                              <p:spTgt spid="9"/>
                                            </p:tgtEl>
                                            <p:attrNameLst>
                                              <p:attrName>ppt_x</p:attrName>
                                            </p:attrNameLst>
                                          </p:cBhvr>
                                          <p:tavLst>
                                            <p:tav tm="0">
                                              <p:val>
                                                <p:fltVal val="0.5"/>
                                              </p:val>
                                            </p:tav>
                                            <p:tav tm="100000">
                                              <p:val>
                                                <p:strVal val="#ppt_x"/>
                                              </p:val>
                                            </p:tav>
                                          </p:tavLst>
                                        </p:anim>
                                        <p:anim calcmode="lin" valueType="num">
                                          <p:cBhvr>
                                            <p:cTn id="108" dur="350" fill="hold"/>
                                            <p:tgtEl>
                                              <p:spTgt spid="9"/>
                                            </p:tgtEl>
                                            <p:attrNameLst>
                                              <p:attrName>ppt_y</p:attrName>
                                            </p:attrNameLst>
                                          </p:cBhvr>
                                          <p:tavLst>
                                            <p:tav tm="0">
                                              <p:val>
                                                <p:fltVal val="0.5"/>
                                              </p:val>
                                            </p:tav>
                                            <p:tav tm="100000">
                                              <p:val>
                                                <p:strVal val="#ppt_y"/>
                                              </p:val>
                                            </p:tav>
                                          </p:tavLst>
                                        </p:anim>
                                      </p:childTnLst>
                                    </p:cTn>
                                  </p:par>
                                  <p:par>
                                    <p:cTn id="109" presetID="23" presetClass="entr" presetSubtype="528" fill="hold" nodeType="withEffect">
                                      <p:stCondLst>
                                        <p:cond delay="1700"/>
                                      </p:stCondLst>
                                      <p:childTnLst>
                                        <p:set>
                                          <p:cBhvr>
                                            <p:cTn id="110" dur="1" fill="hold">
                                              <p:stCondLst>
                                                <p:cond delay="0"/>
                                              </p:stCondLst>
                                            </p:cTn>
                                            <p:tgtEl>
                                              <p:spTgt spid="21"/>
                                            </p:tgtEl>
                                            <p:attrNameLst>
                                              <p:attrName>style.visibility</p:attrName>
                                            </p:attrNameLst>
                                          </p:cBhvr>
                                          <p:to>
                                            <p:strVal val="visible"/>
                                          </p:to>
                                        </p:set>
                                        <p:anim calcmode="lin" valueType="num">
                                          <p:cBhvr>
                                            <p:cTn id="111" dur="350" fill="hold"/>
                                            <p:tgtEl>
                                              <p:spTgt spid="21"/>
                                            </p:tgtEl>
                                            <p:attrNameLst>
                                              <p:attrName>ppt_w</p:attrName>
                                            </p:attrNameLst>
                                          </p:cBhvr>
                                          <p:tavLst>
                                            <p:tav tm="0">
                                              <p:val>
                                                <p:fltVal val="0"/>
                                              </p:val>
                                            </p:tav>
                                            <p:tav tm="100000">
                                              <p:val>
                                                <p:strVal val="#ppt_w"/>
                                              </p:val>
                                            </p:tav>
                                          </p:tavLst>
                                        </p:anim>
                                        <p:anim calcmode="lin" valueType="num">
                                          <p:cBhvr>
                                            <p:cTn id="112" dur="350" fill="hold"/>
                                            <p:tgtEl>
                                              <p:spTgt spid="21"/>
                                            </p:tgtEl>
                                            <p:attrNameLst>
                                              <p:attrName>ppt_h</p:attrName>
                                            </p:attrNameLst>
                                          </p:cBhvr>
                                          <p:tavLst>
                                            <p:tav tm="0">
                                              <p:val>
                                                <p:fltVal val="0"/>
                                              </p:val>
                                            </p:tav>
                                            <p:tav tm="100000">
                                              <p:val>
                                                <p:strVal val="#ppt_h"/>
                                              </p:val>
                                            </p:tav>
                                          </p:tavLst>
                                        </p:anim>
                                        <p:anim calcmode="lin" valueType="num">
                                          <p:cBhvr>
                                            <p:cTn id="113" dur="350" fill="hold"/>
                                            <p:tgtEl>
                                              <p:spTgt spid="21"/>
                                            </p:tgtEl>
                                            <p:attrNameLst>
                                              <p:attrName>ppt_x</p:attrName>
                                            </p:attrNameLst>
                                          </p:cBhvr>
                                          <p:tavLst>
                                            <p:tav tm="0">
                                              <p:val>
                                                <p:fltVal val="0.5"/>
                                              </p:val>
                                            </p:tav>
                                            <p:tav tm="100000">
                                              <p:val>
                                                <p:strVal val="#ppt_x"/>
                                              </p:val>
                                            </p:tav>
                                          </p:tavLst>
                                        </p:anim>
                                        <p:anim calcmode="lin" valueType="num">
                                          <p:cBhvr>
                                            <p:cTn id="114" dur="350" fill="hold"/>
                                            <p:tgtEl>
                                              <p:spTgt spid="21"/>
                                            </p:tgtEl>
                                            <p:attrNameLst>
                                              <p:attrName>ppt_y</p:attrName>
                                            </p:attrNameLst>
                                          </p:cBhvr>
                                          <p:tavLst>
                                            <p:tav tm="0">
                                              <p:val>
                                                <p:fltVal val="0.5"/>
                                              </p:val>
                                            </p:tav>
                                            <p:tav tm="100000">
                                              <p:val>
                                                <p:strVal val="#ppt_y"/>
                                              </p:val>
                                            </p:tav>
                                          </p:tavLst>
                                        </p:anim>
                                      </p:childTnLst>
                                    </p:cTn>
                                  </p:par>
                                  <p:par>
                                    <p:cTn id="115" presetID="23" presetClass="entr" presetSubtype="16" fill="hold" grpId="0" nodeType="withEffect">
                                      <p:stCondLst>
                                        <p:cond delay="1800"/>
                                      </p:stCondLst>
                                      <p:childTnLst>
                                        <p:set>
                                          <p:cBhvr>
                                            <p:cTn id="116" dur="1" fill="hold">
                                              <p:stCondLst>
                                                <p:cond delay="0"/>
                                              </p:stCondLst>
                                            </p:cTn>
                                            <p:tgtEl>
                                              <p:spTgt spid="6"/>
                                            </p:tgtEl>
                                            <p:attrNameLst>
                                              <p:attrName>style.visibility</p:attrName>
                                            </p:attrNameLst>
                                          </p:cBhvr>
                                          <p:to>
                                            <p:strVal val="visible"/>
                                          </p:to>
                                        </p:set>
                                        <p:anim calcmode="lin" valueType="num">
                                          <p:cBhvr>
                                            <p:cTn id="117" dur="350" fill="hold"/>
                                            <p:tgtEl>
                                              <p:spTgt spid="6"/>
                                            </p:tgtEl>
                                            <p:attrNameLst>
                                              <p:attrName>ppt_w</p:attrName>
                                            </p:attrNameLst>
                                          </p:cBhvr>
                                          <p:tavLst>
                                            <p:tav tm="0">
                                              <p:val>
                                                <p:fltVal val="0"/>
                                              </p:val>
                                            </p:tav>
                                            <p:tav tm="100000">
                                              <p:val>
                                                <p:strVal val="#ppt_w"/>
                                              </p:val>
                                            </p:tav>
                                          </p:tavLst>
                                        </p:anim>
                                        <p:anim calcmode="lin" valueType="num">
                                          <p:cBhvr>
                                            <p:cTn id="118" dur="350" fill="hold"/>
                                            <p:tgtEl>
                                              <p:spTgt spid="6"/>
                                            </p:tgtEl>
                                            <p:attrNameLst>
                                              <p:attrName>ppt_h</p:attrName>
                                            </p:attrNameLst>
                                          </p:cBhvr>
                                          <p:tavLst>
                                            <p:tav tm="0">
                                              <p:val>
                                                <p:fltVal val="0"/>
                                              </p:val>
                                            </p:tav>
                                            <p:tav tm="100000">
                                              <p:val>
                                                <p:strVal val="#ppt_h"/>
                                              </p:val>
                                            </p:tav>
                                          </p:tavLst>
                                        </p:anim>
                                      </p:childTnLst>
                                    </p:cTn>
                                  </p:par>
                                  <p:par>
                                    <p:cTn id="119" presetID="23" presetClass="entr" presetSubtype="16" fill="hold" grpId="0" nodeType="withEffect">
                                      <p:stCondLst>
                                        <p:cond delay="1900"/>
                                      </p:stCondLst>
                                      <p:childTnLst>
                                        <p:set>
                                          <p:cBhvr>
                                            <p:cTn id="120" dur="1" fill="hold">
                                              <p:stCondLst>
                                                <p:cond delay="0"/>
                                              </p:stCondLst>
                                            </p:cTn>
                                            <p:tgtEl>
                                              <p:spTgt spid="7"/>
                                            </p:tgtEl>
                                            <p:attrNameLst>
                                              <p:attrName>style.visibility</p:attrName>
                                            </p:attrNameLst>
                                          </p:cBhvr>
                                          <p:to>
                                            <p:strVal val="visible"/>
                                          </p:to>
                                        </p:set>
                                        <p:anim calcmode="lin" valueType="num">
                                          <p:cBhvr>
                                            <p:cTn id="121" dur="350" fill="hold"/>
                                            <p:tgtEl>
                                              <p:spTgt spid="7"/>
                                            </p:tgtEl>
                                            <p:attrNameLst>
                                              <p:attrName>ppt_w</p:attrName>
                                            </p:attrNameLst>
                                          </p:cBhvr>
                                          <p:tavLst>
                                            <p:tav tm="0">
                                              <p:val>
                                                <p:fltVal val="0"/>
                                              </p:val>
                                            </p:tav>
                                            <p:tav tm="100000">
                                              <p:val>
                                                <p:strVal val="#ppt_w"/>
                                              </p:val>
                                            </p:tav>
                                          </p:tavLst>
                                        </p:anim>
                                        <p:anim calcmode="lin" valueType="num">
                                          <p:cBhvr>
                                            <p:cTn id="122" dur="350" fill="hold"/>
                                            <p:tgtEl>
                                              <p:spTgt spid="7"/>
                                            </p:tgtEl>
                                            <p:attrNameLst>
                                              <p:attrName>ppt_h</p:attrName>
                                            </p:attrNameLst>
                                          </p:cBhvr>
                                          <p:tavLst>
                                            <p:tav tm="0">
                                              <p:val>
                                                <p:fltVal val="0"/>
                                              </p:val>
                                            </p:tav>
                                            <p:tav tm="100000">
                                              <p:val>
                                                <p:strVal val="#ppt_h"/>
                                              </p:val>
                                            </p:tav>
                                          </p:tavLst>
                                        </p:anim>
                                      </p:childTnLst>
                                    </p:cTn>
                                  </p:par>
                                  <p:par>
                                    <p:cTn id="123" presetID="23" presetClass="entr" presetSubtype="16" fill="hold" grpId="0" nodeType="withEffect">
                                      <p:stCondLst>
                                        <p:cond delay="2000"/>
                                      </p:stCondLst>
                                      <p:childTnLst>
                                        <p:set>
                                          <p:cBhvr>
                                            <p:cTn id="124" dur="1" fill="hold">
                                              <p:stCondLst>
                                                <p:cond delay="0"/>
                                              </p:stCondLst>
                                            </p:cTn>
                                            <p:tgtEl>
                                              <p:spTgt spid="8"/>
                                            </p:tgtEl>
                                            <p:attrNameLst>
                                              <p:attrName>style.visibility</p:attrName>
                                            </p:attrNameLst>
                                          </p:cBhvr>
                                          <p:to>
                                            <p:strVal val="visible"/>
                                          </p:to>
                                        </p:set>
                                        <p:anim calcmode="lin" valueType="num">
                                          <p:cBhvr>
                                            <p:cTn id="125" dur="350" fill="hold"/>
                                            <p:tgtEl>
                                              <p:spTgt spid="8"/>
                                            </p:tgtEl>
                                            <p:attrNameLst>
                                              <p:attrName>ppt_w</p:attrName>
                                            </p:attrNameLst>
                                          </p:cBhvr>
                                          <p:tavLst>
                                            <p:tav tm="0">
                                              <p:val>
                                                <p:fltVal val="0"/>
                                              </p:val>
                                            </p:tav>
                                            <p:tav tm="100000">
                                              <p:val>
                                                <p:strVal val="#ppt_w"/>
                                              </p:val>
                                            </p:tav>
                                          </p:tavLst>
                                        </p:anim>
                                        <p:anim calcmode="lin" valueType="num">
                                          <p:cBhvr>
                                            <p:cTn id="126" dur="350" fill="hold"/>
                                            <p:tgtEl>
                                              <p:spTgt spid="8"/>
                                            </p:tgtEl>
                                            <p:attrNameLst>
                                              <p:attrName>ppt_h</p:attrName>
                                            </p:attrNameLst>
                                          </p:cBhvr>
                                          <p:tavLst>
                                            <p:tav tm="0">
                                              <p:val>
                                                <p:fltVal val="0"/>
                                              </p:val>
                                            </p:tav>
                                            <p:tav tm="100000">
                                              <p:val>
                                                <p:strVal val="#ppt_h"/>
                                              </p:val>
                                            </p:tav>
                                          </p:tavLst>
                                        </p:anim>
                                      </p:childTnLst>
                                    </p:cTn>
                                  </p:par>
                                  <p:par>
                                    <p:cTn id="127" presetID="23" presetClass="entr" presetSubtype="16" fill="hold" grpId="0" nodeType="withEffect">
                                      <p:stCondLst>
                                        <p:cond delay="2100"/>
                                      </p:stCondLst>
                                      <p:childTnLst>
                                        <p:set>
                                          <p:cBhvr>
                                            <p:cTn id="128" dur="1" fill="hold">
                                              <p:stCondLst>
                                                <p:cond delay="0"/>
                                              </p:stCondLst>
                                            </p:cTn>
                                            <p:tgtEl>
                                              <p:spTgt spid="3"/>
                                            </p:tgtEl>
                                            <p:attrNameLst>
                                              <p:attrName>style.visibility</p:attrName>
                                            </p:attrNameLst>
                                          </p:cBhvr>
                                          <p:to>
                                            <p:strVal val="visible"/>
                                          </p:to>
                                        </p:set>
                                        <p:anim calcmode="lin" valueType="num">
                                          <p:cBhvr>
                                            <p:cTn id="129" dur="350" fill="hold"/>
                                            <p:tgtEl>
                                              <p:spTgt spid="3"/>
                                            </p:tgtEl>
                                            <p:attrNameLst>
                                              <p:attrName>ppt_w</p:attrName>
                                            </p:attrNameLst>
                                          </p:cBhvr>
                                          <p:tavLst>
                                            <p:tav tm="0">
                                              <p:val>
                                                <p:fltVal val="0"/>
                                              </p:val>
                                            </p:tav>
                                            <p:tav tm="100000">
                                              <p:val>
                                                <p:strVal val="#ppt_w"/>
                                              </p:val>
                                            </p:tav>
                                          </p:tavLst>
                                        </p:anim>
                                        <p:anim calcmode="lin" valueType="num">
                                          <p:cBhvr>
                                            <p:cTn id="130" dur="350" fill="hold"/>
                                            <p:tgtEl>
                                              <p:spTgt spid="3"/>
                                            </p:tgtEl>
                                            <p:attrNameLst>
                                              <p:attrName>ppt_h</p:attrName>
                                            </p:attrNameLst>
                                          </p:cBhvr>
                                          <p:tavLst>
                                            <p:tav tm="0">
                                              <p:val>
                                                <p:fltVal val="0"/>
                                              </p:val>
                                            </p:tav>
                                            <p:tav tm="100000">
                                              <p:val>
                                                <p:strVal val="#ppt_h"/>
                                              </p:val>
                                            </p:tav>
                                          </p:tavLst>
                                        </p:anim>
                                      </p:childTnLst>
                                    </p:cTn>
                                  </p:par>
                                  <p:par>
                                    <p:cTn id="131" presetID="23" presetClass="entr" presetSubtype="16" fill="hold" grpId="0" nodeType="withEffect">
                                      <p:stCondLst>
                                        <p:cond delay="2200"/>
                                      </p:stCondLst>
                                      <p:childTnLst>
                                        <p:set>
                                          <p:cBhvr>
                                            <p:cTn id="132" dur="1" fill="hold">
                                              <p:stCondLst>
                                                <p:cond delay="0"/>
                                              </p:stCondLst>
                                            </p:cTn>
                                            <p:tgtEl>
                                              <p:spTgt spid="4"/>
                                            </p:tgtEl>
                                            <p:attrNameLst>
                                              <p:attrName>style.visibility</p:attrName>
                                            </p:attrNameLst>
                                          </p:cBhvr>
                                          <p:to>
                                            <p:strVal val="visible"/>
                                          </p:to>
                                        </p:set>
                                        <p:anim calcmode="lin" valueType="num">
                                          <p:cBhvr>
                                            <p:cTn id="133" dur="350" fill="hold"/>
                                            <p:tgtEl>
                                              <p:spTgt spid="4"/>
                                            </p:tgtEl>
                                            <p:attrNameLst>
                                              <p:attrName>ppt_w</p:attrName>
                                            </p:attrNameLst>
                                          </p:cBhvr>
                                          <p:tavLst>
                                            <p:tav tm="0">
                                              <p:val>
                                                <p:fltVal val="0"/>
                                              </p:val>
                                            </p:tav>
                                            <p:tav tm="100000">
                                              <p:val>
                                                <p:strVal val="#ppt_w"/>
                                              </p:val>
                                            </p:tav>
                                          </p:tavLst>
                                        </p:anim>
                                        <p:anim calcmode="lin" valueType="num">
                                          <p:cBhvr>
                                            <p:cTn id="134" dur="350" fill="hold"/>
                                            <p:tgtEl>
                                              <p:spTgt spid="4"/>
                                            </p:tgtEl>
                                            <p:attrNameLst>
                                              <p:attrName>ppt_h</p:attrName>
                                            </p:attrNameLst>
                                          </p:cBhvr>
                                          <p:tavLst>
                                            <p:tav tm="0">
                                              <p:val>
                                                <p:fltVal val="0"/>
                                              </p:val>
                                            </p:tav>
                                            <p:tav tm="100000">
                                              <p:val>
                                                <p:strVal val="#ppt_h"/>
                                              </p:val>
                                            </p:tav>
                                          </p:tavLst>
                                        </p:anim>
                                      </p:childTnLst>
                                    </p:cTn>
                                  </p:par>
                                  <p:par>
                                    <p:cTn id="135" presetID="23" presetClass="entr" presetSubtype="16" fill="hold" grpId="0" nodeType="withEffect">
                                      <p:stCondLst>
                                        <p:cond delay="2200"/>
                                      </p:stCondLst>
                                      <p:childTnLst>
                                        <p:set>
                                          <p:cBhvr>
                                            <p:cTn id="136" dur="1" fill="hold">
                                              <p:stCondLst>
                                                <p:cond delay="0"/>
                                              </p:stCondLst>
                                            </p:cTn>
                                            <p:tgtEl>
                                              <p:spTgt spid="5"/>
                                            </p:tgtEl>
                                            <p:attrNameLst>
                                              <p:attrName>style.visibility</p:attrName>
                                            </p:attrNameLst>
                                          </p:cBhvr>
                                          <p:to>
                                            <p:strVal val="visible"/>
                                          </p:to>
                                        </p:set>
                                        <p:anim calcmode="lin" valueType="num">
                                          <p:cBhvr>
                                            <p:cTn id="137" dur="350" fill="hold"/>
                                            <p:tgtEl>
                                              <p:spTgt spid="5"/>
                                            </p:tgtEl>
                                            <p:attrNameLst>
                                              <p:attrName>ppt_w</p:attrName>
                                            </p:attrNameLst>
                                          </p:cBhvr>
                                          <p:tavLst>
                                            <p:tav tm="0">
                                              <p:val>
                                                <p:fltVal val="0"/>
                                              </p:val>
                                            </p:tav>
                                            <p:tav tm="100000">
                                              <p:val>
                                                <p:strVal val="#ppt_w"/>
                                              </p:val>
                                            </p:tav>
                                          </p:tavLst>
                                        </p:anim>
                                        <p:anim calcmode="lin" valueType="num">
                                          <p:cBhvr>
                                            <p:cTn id="138" dur="350" fill="hold"/>
                                            <p:tgtEl>
                                              <p:spTgt spid="5"/>
                                            </p:tgtEl>
                                            <p:attrNameLst>
                                              <p:attrName>ppt_h</p:attrName>
                                            </p:attrNameLst>
                                          </p:cBhvr>
                                          <p:tavLst>
                                            <p:tav tm="0">
                                              <p:val>
                                                <p:fltVal val="0"/>
                                              </p:val>
                                            </p:tav>
                                            <p:tav tm="100000">
                                              <p:val>
                                                <p:strVal val="#ppt_h"/>
                                              </p:val>
                                            </p:tav>
                                          </p:tavLst>
                                        </p:anim>
                                      </p:childTnLst>
                                    </p:cTn>
                                  </p:par>
                                  <p:par>
                                    <p:cTn id="139" presetID="10" presetClass="entr" presetSubtype="0" fill="hold" nodeType="withEffect">
                                      <p:stCondLst>
                                        <p:cond delay="2500"/>
                                      </p:stCondLst>
                                      <p:childTnLst>
                                        <p:set>
                                          <p:cBhvr>
                                            <p:cTn id="140" dur="1" fill="hold">
                                              <p:stCondLst>
                                                <p:cond delay="0"/>
                                              </p:stCondLst>
                                            </p:cTn>
                                            <p:tgtEl>
                                              <p:spTgt spid="51"/>
                                            </p:tgtEl>
                                            <p:attrNameLst>
                                              <p:attrName>style.visibility</p:attrName>
                                            </p:attrNameLst>
                                          </p:cBhvr>
                                          <p:to>
                                            <p:strVal val="visible"/>
                                          </p:to>
                                        </p:set>
                                        <p:animEffect transition="in" filter="fade">
                                          <p:cBhvr>
                                            <p:cTn id="141" dur="250"/>
                                            <p:tgtEl>
                                              <p:spTgt spid="51"/>
                                            </p:tgtEl>
                                          </p:cBhvr>
                                        </p:animEffect>
                                      </p:childTnLst>
                                    </p:cTn>
                                  </p:par>
                                  <p:par>
                                    <p:cTn id="142" presetID="10" presetClass="entr" presetSubtype="0" fill="hold" grpId="0" nodeType="withEffect">
                                      <p:stCondLst>
                                        <p:cond delay="2500"/>
                                      </p:stCondLst>
                                      <p:childTnLst>
                                        <p:set>
                                          <p:cBhvr>
                                            <p:cTn id="143" dur="1" fill="hold">
                                              <p:stCondLst>
                                                <p:cond delay="0"/>
                                              </p:stCondLst>
                                            </p:cTn>
                                            <p:tgtEl>
                                              <p:spTgt spid="2"/>
                                            </p:tgtEl>
                                            <p:attrNameLst>
                                              <p:attrName>style.visibility</p:attrName>
                                            </p:attrNameLst>
                                          </p:cBhvr>
                                          <p:to>
                                            <p:strVal val="visible"/>
                                          </p:to>
                                        </p:set>
                                        <p:animEffect transition="in" filter="fade">
                                          <p:cBhvr>
                                            <p:cTn id="144" dur="250"/>
                                            <p:tgtEl>
                                              <p:spTgt spid="2"/>
                                            </p:tgtEl>
                                          </p:cBhvr>
                                        </p:animEffect>
                                      </p:childTnLst>
                                    </p:cTn>
                                  </p:par>
                                </p:childTnLst>
                              </p:cTn>
                            </p:par>
                            <p:par>
                              <p:cTn id="145" fill="hold">
                                <p:stCondLst>
                                  <p:cond delay="5056"/>
                                </p:stCondLst>
                                <p:childTnLst>
                                  <p:par>
                                    <p:cTn id="146" presetID="2" presetClass="entr" presetSubtype="4" accel="15000" decel="49000" fill="hold" grpId="0" nodeType="afterEffect">
                                      <p:stCondLst>
                                        <p:cond delay="0"/>
                                      </p:stCondLst>
                                      <p:childTnLst>
                                        <p:set>
                                          <p:cBhvr>
                                            <p:cTn id="147" dur="1" fill="hold">
                                              <p:stCondLst>
                                                <p:cond delay="0"/>
                                              </p:stCondLst>
                                            </p:cTn>
                                            <p:tgtEl>
                                              <p:spTgt spid="104"/>
                                            </p:tgtEl>
                                            <p:attrNameLst>
                                              <p:attrName>style.visibility</p:attrName>
                                            </p:attrNameLst>
                                          </p:cBhvr>
                                          <p:to>
                                            <p:strVal val="visible"/>
                                          </p:to>
                                        </p:set>
                                        <p:anim calcmode="lin" valueType="num">
                                          <p:cBhvr additive="base">
                                            <p:cTn id="148" dur="3250" fill="hold"/>
                                            <p:tgtEl>
                                              <p:spTgt spid="104"/>
                                            </p:tgtEl>
                                            <p:attrNameLst>
                                              <p:attrName>ppt_x</p:attrName>
                                            </p:attrNameLst>
                                          </p:cBhvr>
                                          <p:tavLst>
                                            <p:tav tm="0">
                                              <p:val>
                                                <p:strVal val="#ppt_x"/>
                                              </p:val>
                                            </p:tav>
                                            <p:tav tm="100000">
                                              <p:val>
                                                <p:strVal val="#ppt_x"/>
                                              </p:val>
                                            </p:tav>
                                          </p:tavLst>
                                        </p:anim>
                                        <p:anim calcmode="lin" valueType="num">
                                          <p:cBhvr additive="base">
                                            <p:cTn id="149" dur="3250" fill="hold"/>
                                            <p:tgtEl>
                                              <p:spTgt spid="104"/>
                                            </p:tgtEl>
                                            <p:attrNameLst>
                                              <p:attrName>ppt_y</p:attrName>
                                            </p:attrNameLst>
                                          </p:cBhvr>
                                          <p:tavLst>
                                            <p:tav tm="0">
                                              <p:val>
                                                <p:strVal val="1+#ppt_h/2"/>
                                              </p:val>
                                            </p:tav>
                                            <p:tav tm="100000">
                                              <p:val>
                                                <p:strVal val="#ppt_y"/>
                                              </p:val>
                                            </p:tav>
                                          </p:tavLst>
                                        </p:anim>
                                      </p:childTnLst>
                                    </p:cTn>
                                  </p:par>
                                  <p:par>
                                    <p:cTn id="150" presetID="2" presetClass="entr" presetSubtype="4" accel="15000" decel="49000" fill="hold" grpId="0" nodeType="withEffect">
                                      <p:stCondLst>
                                        <p:cond delay="1000"/>
                                      </p:stCondLst>
                                      <p:childTnLst>
                                        <p:set>
                                          <p:cBhvr>
                                            <p:cTn id="151" dur="1" fill="hold">
                                              <p:stCondLst>
                                                <p:cond delay="0"/>
                                              </p:stCondLst>
                                            </p:cTn>
                                            <p:tgtEl>
                                              <p:spTgt spid="105"/>
                                            </p:tgtEl>
                                            <p:attrNameLst>
                                              <p:attrName>style.visibility</p:attrName>
                                            </p:attrNameLst>
                                          </p:cBhvr>
                                          <p:to>
                                            <p:strVal val="visible"/>
                                          </p:to>
                                        </p:set>
                                        <p:anim calcmode="lin" valueType="num">
                                          <p:cBhvr additive="base">
                                            <p:cTn id="152" dur="3250" fill="hold"/>
                                            <p:tgtEl>
                                              <p:spTgt spid="105"/>
                                            </p:tgtEl>
                                            <p:attrNameLst>
                                              <p:attrName>ppt_x</p:attrName>
                                            </p:attrNameLst>
                                          </p:cBhvr>
                                          <p:tavLst>
                                            <p:tav tm="0">
                                              <p:val>
                                                <p:strVal val="#ppt_x"/>
                                              </p:val>
                                            </p:tav>
                                            <p:tav tm="100000">
                                              <p:val>
                                                <p:strVal val="#ppt_x"/>
                                              </p:val>
                                            </p:tav>
                                          </p:tavLst>
                                        </p:anim>
                                        <p:anim calcmode="lin" valueType="num">
                                          <p:cBhvr additive="base">
                                            <p:cTn id="153" dur="3250" fill="hold"/>
                                            <p:tgtEl>
                                              <p:spTgt spid="105"/>
                                            </p:tgtEl>
                                            <p:attrNameLst>
                                              <p:attrName>ppt_y</p:attrName>
                                            </p:attrNameLst>
                                          </p:cBhvr>
                                          <p:tavLst>
                                            <p:tav tm="0">
                                              <p:val>
                                                <p:strVal val="1+#ppt_h/2"/>
                                              </p:val>
                                            </p:tav>
                                            <p:tav tm="100000">
                                              <p:val>
                                                <p:strVal val="#ppt_y"/>
                                              </p:val>
                                            </p:tav>
                                          </p:tavLst>
                                        </p:anim>
                                      </p:childTnLst>
                                    </p:cTn>
                                  </p:par>
                                </p:childTnLst>
                              </p:cTn>
                            </p:par>
                            <p:par>
                              <p:cTn id="154" fill="hold">
                                <p:stCondLst>
                                  <p:cond delay="9306"/>
                                </p:stCondLst>
                                <p:childTnLst>
                                  <p:par>
                                    <p:cTn id="155" presetID="2" presetClass="entr" presetSubtype="4" fill="hold" grpId="0" nodeType="afterEffect" p14:presetBounceEnd="67000">
                                      <p:stCondLst>
                                        <p:cond delay="0"/>
                                      </p:stCondLst>
                                      <p:childTnLst>
                                        <p:set>
                                          <p:cBhvr>
                                            <p:cTn id="156" dur="1" fill="hold">
                                              <p:stCondLst>
                                                <p:cond delay="0"/>
                                              </p:stCondLst>
                                            </p:cTn>
                                            <p:tgtEl>
                                              <p:spTgt spid="106"/>
                                            </p:tgtEl>
                                            <p:attrNameLst>
                                              <p:attrName>style.visibility</p:attrName>
                                            </p:attrNameLst>
                                          </p:cBhvr>
                                          <p:to>
                                            <p:strVal val="visible"/>
                                          </p:to>
                                        </p:set>
                                        <p:anim calcmode="lin" valueType="num" p14:bounceEnd="67000">
                                          <p:cBhvr additive="base">
                                            <p:cTn id="157" dur="2000" fill="hold"/>
                                            <p:tgtEl>
                                              <p:spTgt spid="106"/>
                                            </p:tgtEl>
                                            <p:attrNameLst>
                                              <p:attrName>ppt_x</p:attrName>
                                            </p:attrNameLst>
                                          </p:cBhvr>
                                          <p:tavLst>
                                            <p:tav tm="0">
                                              <p:val>
                                                <p:strVal val="#ppt_x"/>
                                              </p:val>
                                            </p:tav>
                                            <p:tav tm="100000">
                                              <p:val>
                                                <p:strVal val="#ppt_x"/>
                                              </p:val>
                                            </p:tav>
                                          </p:tavLst>
                                        </p:anim>
                                        <p:anim calcmode="lin" valueType="num" p14:bounceEnd="67000">
                                          <p:cBhvr additive="base">
                                            <p:cTn id="158" dur="2000" fill="hold"/>
                                            <p:tgtEl>
                                              <p:spTgt spid="106"/>
                                            </p:tgtEl>
                                            <p:attrNameLst>
                                              <p:attrName>ppt_y</p:attrName>
                                            </p:attrNameLst>
                                          </p:cBhvr>
                                          <p:tavLst>
                                            <p:tav tm="0">
                                              <p:val>
                                                <p:strVal val="1+#ppt_h/2"/>
                                              </p:val>
                                            </p:tav>
                                            <p:tav tm="100000">
                                              <p:val>
                                                <p:strVal val="#ppt_y"/>
                                              </p:val>
                                            </p:tav>
                                          </p:tavLst>
                                        </p:anim>
                                      </p:childTnLst>
                                    </p:cTn>
                                  </p:par>
                                </p:childTnLst>
                              </p:cTn>
                            </p:par>
                            <p:par>
                              <p:cTn id="159" fill="hold">
                                <p:stCondLst>
                                  <p:cond delay="11306"/>
                                </p:stCondLst>
                                <p:childTnLst>
                                  <p:par>
                                    <p:cTn id="160" presetID="2" presetClass="entr" presetSubtype="4" fill="hold" grpId="0" nodeType="afterEffect">
                                      <p:stCondLst>
                                        <p:cond delay="0"/>
                                      </p:stCondLst>
                                      <p:iterate type="lt">
                                        <p:tmPct val="10000"/>
                                      </p:iterate>
                                      <p:childTnLst>
                                        <p:set>
                                          <p:cBhvr>
                                            <p:cTn id="161" dur="1" fill="hold">
                                              <p:stCondLst>
                                                <p:cond delay="0"/>
                                              </p:stCondLst>
                                            </p:cTn>
                                            <p:tgtEl>
                                              <p:spTgt spid="100"/>
                                            </p:tgtEl>
                                            <p:attrNameLst>
                                              <p:attrName>style.visibility</p:attrName>
                                            </p:attrNameLst>
                                          </p:cBhvr>
                                          <p:to>
                                            <p:strVal val="visible"/>
                                          </p:to>
                                        </p:set>
                                        <p:anim calcmode="lin" valueType="num">
                                          <p:cBhvr>
                                            <p:cTn id="162" dur="500" fill="hold"/>
                                            <p:tgtEl>
                                              <p:spTgt spid="100"/>
                                            </p:tgtEl>
                                            <p:attrNameLst>
                                              <p:attrName>ppt_x</p:attrName>
                                            </p:attrNameLst>
                                          </p:cBhvr>
                                          <p:tavLst>
                                            <p:tav tm="0">
                                              <p:val>
                                                <p:strVal val="#ppt_x"/>
                                              </p:val>
                                            </p:tav>
                                            <p:tav tm="100000">
                                              <p:val>
                                                <p:strVal val="#ppt_x"/>
                                              </p:val>
                                            </p:tav>
                                          </p:tavLst>
                                        </p:anim>
                                        <p:anim calcmode="lin" valueType="num">
                                          <p:cBhvr>
                                            <p:cTn id="163" dur="500" fill="hold"/>
                                            <p:tgtEl>
                                              <p:spTgt spid="100"/>
                                            </p:tgtEl>
                                            <p:attrNameLst>
                                              <p:attrName>ppt_y</p:attrName>
                                            </p:attrNameLst>
                                          </p:cBhvr>
                                          <p:tavLst>
                                            <p:tav tm="0">
                                              <p:val>
                                                <p:strVal val="1+#ppt_h/2"/>
                                              </p:val>
                                            </p:tav>
                                            <p:tav tm="100000">
                                              <p:val>
                                                <p:strVal val="#ppt_y"/>
                                              </p:val>
                                            </p:tav>
                                          </p:tavLst>
                                        </p:anim>
                                      </p:childTnLst>
                                    </p:cTn>
                                  </p:par>
                                  <p:par>
                                    <p:cTn id="164" presetID="2" presetClass="entr" presetSubtype="3" fill="hold" nodeType="withEffect">
                                      <p:stCondLst>
                                        <p:cond delay="0"/>
                                      </p:stCondLst>
                                      <p:childTnLst>
                                        <p:set>
                                          <p:cBhvr>
                                            <p:cTn id="165" dur="1" fill="hold">
                                              <p:stCondLst>
                                                <p:cond delay="0"/>
                                              </p:stCondLst>
                                            </p:cTn>
                                            <p:tgtEl>
                                              <p:spTgt spid="75"/>
                                            </p:tgtEl>
                                            <p:attrNameLst>
                                              <p:attrName>style.visibility</p:attrName>
                                            </p:attrNameLst>
                                          </p:cBhvr>
                                          <p:to>
                                            <p:strVal val="visible"/>
                                          </p:to>
                                        </p:set>
                                        <p:anim calcmode="lin" valueType="num">
                                          <p:cBhvr additive="base">
                                            <p:cTn id="166" dur="2000" fill="hold"/>
                                            <p:tgtEl>
                                              <p:spTgt spid="75"/>
                                            </p:tgtEl>
                                            <p:attrNameLst>
                                              <p:attrName>ppt_x</p:attrName>
                                            </p:attrNameLst>
                                          </p:cBhvr>
                                          <p:tavLst>
                                            <p:tav tm="0">
                                              <p:val>
                                                <p:strVal val="1+#ppt_w/2"/>
                                              </p:val>
                                            </p:tav>
                                            <p:tav tm="100000">
                                              <p:val>
                                                <p:strVal val="#ppt_x"/>
                                              </p:val>
                                            </p:tav>
                                          </p:tavLst>
                                        </p:anim>
                                        <p:anim calcmode="lin" valueType="num">
                                          <p:cBhvr additive="base">
                                            <p:cTn id="167" dur="2000" fill="hold"/>
                                            <p:tgtEl>
                                              <p:spTgt spid="75"/>
                                            </p:tgtEl>
                                            <p:attrNameLst>
                                              <p:attrName>ppt_y</p:attrName>
                                            </p:attrNameLst>
                                          </p:cBhvr>
                                          <p:tavLst>
                                            <p:tav tm="0">
                                              <p:val>
                                                <p:strVal val="0-#ppt_h/2"/>
                                              </p:val>
                                            </p:tav>
                                            <p:tav tm="100000">
                                              <p:val>
                                                <p:strVal val="#ppt_y"/>
                                              </p:val>
                                            </p:tav>
                                          </p:tavLst>
                                        </p:anim>
                                      </p:childTnLst>
                                    </p:cTn>
                                  </p:par>
                                  <p:par>
                                    <p:cTn id="168" presetID="26" presetClass="emph" presetSubtype="0" fill="hold" grpId="1" nodeType="withEffect">
                                      <p:stCondLst>
                                        <p:cond delay="500"/>
                                      </p:stCondLst>
                                      <p:iterate type="lt">
                                        <p:tmPct val="10000"/>
                                      </p:iterate>
                                      <p:childTnLst>
                                        <p:animEffect transition="out" filter="fade">
                                          <p:cBhvr>
                                            <p:cTn id="169" dur="500" tmFilter="0, 0; .2, .5; .8, .5; 1, 0"/>
                                            <p:tgtEl>
                                              <p:spTgt spid="100"/>
                                            </p:tgtEl>
                                          </p:cBhvr>
                                        </p:animEffect>
                                        <p:animScale>
                                          <p:cBhvr>
                                            <p:cTn id="170" dur="250" autoRev="1" fill="hold"/>
                                            <p:tgtEl>
                                              <p:spTgt spid="100"/>
                                            </p:tgtEl>
                                          </p:cBhvr>
                                          <p:by x="105000" y="105000"/>
                                        </p:animScale>
                                      </p:childTnLst>
                                    </p:cTn>
                                  </p:par>
                                </p:childTnLst>
                              </p:cTn>
                            </p:par>
                            <p:par>
                              <p:cTn id="171" fill="hold">
                                <p:stCondLst>
                                  <p:cond delay="13306"/>
                                </p:stCondLst>
                                <p:childTnLst>
                                  <p:par>
                                    <p:cTn id="172" presetID="55" presetClass="entr" presetSubtype="0" fill="hold" grpId="0" nodeType="afterEffect">
                                      <p:stCondLst>
                                        <p:cond delay="0"/>
                                      </p:stCondLst>
                                      <p:childTnLst>
                                        <p:set>
                                          <p:cBhvr>
                                            <p:cTn id="173" dur="1" fill="hold">
                                              <p:stCondLst>
                                                <p:cond delay="0"/>
                                              </p:stCondLst>
                                            </p:cTn>
                                            <p:tgtEl>
                                              <p:spTgt spid="101"/>
                                            </p:tgtEl>
                                            <p:attrNameLst>
                                              <p:attrName>style.visibility</p:attrName>
                                            </p:attrNameLst>
                                          </p:cBhvr>
                                          <p:to>
                                            <p:strVal val="visible"/>
                                          </p:to>
                                        </p:set>
                                        <p:anim calcmode="lin" valueType="num">
                                          <p:cBhvr>
                                            <p:cTn id="174" dur="1000" fill="hold"/>
                                            <p:tgtEl>
                                              <p:spTgt spid="101"/>
                                            </p:tgtEl>
                                            <p:attrNameLst>
                                              <p:attrName>ppt_w</p:attrName>
                                            </p:attrNameLst>
                                          </p:cBhvr>
                                          <p:tavLst>
                                            <p:tav tm="0">
                                              <p:val>
                                                <p:strVal val="#ppt_w*0.70"/>
                                              </p:val>
                                            </p:tav>
                                            <p:tav tm="100000">
                                              <p:val>
                                                <p:strVal val="#ppt_w"/>
                                              </p:val>
                                            </p:tav>
                                          </p:tavLst>
                                        </p:anim>
                                        <p:anim calcmode="lin" valueType="num">
                                          <p:cBhvr>
                                            <p:cTn id="175" dur="1000" fill="hold"/>
                                            <p:tgtEl>
                                              <p:spTgt spid="101"/>
                                            </p:tgtEl>
                                            <p:attrNameLst>
                                              <p:attrName>ppt_h</p:attrName>
                                            </p:attrNameLst>
                                          </p:cBhvr>
                                          <p:tavLst>
                                            <p:tav tm="0">
                                              <p:val>
                                                <p:strVal val="#ppt_h"/>
                                              </p:val>
                                            </p:tav>
                                            <p:tav tm="100000">
                                              <p:val>
                                                <p:strVal val="#ppt_h"/>
                                              </p:val>
                                            </p:tav>
                                          </p:tavLst>
                                        </p:anim>
                                        <p:animEffect transition="in" filter="fade">
                                          <p:cBhvr>
                                            <p:cTn id="176" dur="1000"/>
                                            <p:tgtEl>
                                              <p:spTgt spid="101"/>
                                            </p:tgtEl>
                                          </p:cBhvr>
                                        </p:animEffect>
                                      </p:childTnLst>
                                    </p:cTn>
                                  </p:par>
                                </p:childTnLst>
                              </p:cTn>
                            </p:par>
                            <p:par>
                              <p:cTn id="177" fill="hold">
                                <p:stCondLst>
                                  <p:cond delay="14306"/>
                                </p:stCondLst>
                                <p:childTnLst>
                                  <p:par>
                                    <p:cTn id="178" presetID="14" presetClass="entr" presetSubtype="10" fill="hold" nodeType="afterEffect">
                                      <p:stCondLst>
                                        <p:cond delay="0"/>
                                      </p:stCondLst>
                                      <p:childTnLst>
                                        <p:set>
                                          <p:cBhvr>
                                            <p:cTn id="179" dur="1" fill="hold">
                                              <p:stCondLst>
                                                <p:cond delay="0"/>
                                              </p:stCondLst>
                                            </p:cTn>
                                            <p:tgtEl>
                                              <p:spTgt spid="108"/>
                                            </p:tgtEl>
                                            <p:attrNameLst>
                                              <p:attrName>style.visibility</p:attrName>
                                            </p:attrNameLst>
                                          </p:cBhvr>
                                          <p:to>
                                            <p:strVal val="visible"/>
                                          </p:to>
                                        </p:set>
                                        <p:animEffect transition="in" filter="randombar(horizontal)">
                                          <p:cBhvr>
                                            <p:cTn id="180" dur="500"/>
                                            <p:tgtEl>
                                              <p:spTgt spid="108"/>
                                            </p:tgtEl>
                                          </p:cBhvr>
                                        </p:animEffect>
                                      </p:childTnLst>
                                    </p:cTn>
                                  </p:par>
                                  <p:par>
                                    <p:cTn id="181" presetID="53" presetClass="entr" presetSubtype="16" fill="hold" nodeType="withEffect">
                                      <p:stCondLst>
                                        <p:cond delay="0"/>
                                      </p:stCondLst>
                                      <p:childTnLst>
                                        <p:set>
                                          <p:cBhvr>
                                            <p:cTn id="182" dur="1" fill="hold">
                                              <p:stCondLst>
                                                <p:cond delay="0"/>
                                              </p:stCondLst>
                                            </p:cTn>
                                            <p:tgtEl>
                                              <p:spTgt spid="76"/>
                                            </p:tgtEl>
                                            <p:attrNameLst>
                                              <p:attrName>style.visibility</p:attrName>
                                            </p:attrNameLst>
                                          </p:cBhvr>
                                          <p:to>
                                            <p:strVal val="visible"/>
                                          </p:to>
                                        </p:set>
                                        <p:anim calcmode="lin" valueType="num">
                                          <p:cBhvr>
                                            <p:cTn id="183" dur="250" fill="hold"/>
                                            <p:tgtEl>
                                              <p:spTgt spid="76"/>
                                            </p:tgtEl>
                                            <p:attrNameLst>
                                              <p:attrName>ppt_w</p:attrName>
                                            </p:attrNameLst>
                                          </p:cBhvr>
                                          <p:tavLst>
                                            <p:tav tm="0">
                                              <p:val>
                                                <p:fltVal val="0"/>
                                              </p:val>
                                            </p:tav>
                                            <p:tav tm="100000">
                                              <p:val>
                                                <p:strVal val="#ppt_w"/>
                                              </p:val>
                                            </p:tav>
                                          </p:tavLst>
                                        </p:anim>
                                        <p:anim calcmode="lin" valueType="num">
                                          <p:cBhvr>
                                            <p:cTn id="184" dur="250" fill="hold"/>
                                            <p:tgtEl>
                                              <p:spTgt spid="76"/>
                                            </p:tgtEl>
                                            <p:attrNameLst>
                                              <p:attrName>ppt_h</p:attrName>
                                            </p:attrNameLst>
                                          </p:cBhvr>
                                          <p:tavLst>
                                            <p:tav tm="0">
                                              <p:val>
                                                <p:fltVal val="0"/>
                                              </p:val>
                                            </p:tav>
                                            <p:tav tm="100000">
                                              <p:val>
                                                <p:strVal val="#ppt_h"/>
                                              </p:val>
                                            </p:tav>
                                          </p:tavLst>
                                        </p:anim>
                                        <p:animEffect transition="in" filter="fade">
                                          <p:cBhvr>
                                            <p:cTn id="185" dur="250"/>
                                            <p:tgtEl>
                                              <p:spTgt spid="76"/>
                                            </p:tgtEl>
                                          </p:cBhvr>
                                        </p:animEffect>
                                      </p:childTnLst>
                                    </p:cTn>
                                  </p:par>
                                  <p:par>
                                    <p:cTn id="186" presetID="6" presetClass="emph" presetSubtype="0" fill="hold" nodeType="withEffect">
                                      <p:stCondLst>
                                        <p:cond delay="0"/>
                                      </p:stCondLst>
                                      <p:childTnLst>
                                        <p:animScale>
                                          <p:cBhvr>
                                            <p:cTn id="187" dur="1000" fill="hold"/>
                                            <p:tgtEl>
                                              <p:spTgt spid="76"/>
                                            </p:tgtEl>
                                          </p:cBhvr>
                                          <p:by x="800000" y="800000"/>
                                        </p:animScale>
                                      </p:childTnLst>
                                    </p:cTn>
                                  </p:par>
                                </p:childTnLst>
                              </p:cTn>
                            </p:par>
                            <p:par>
                              <p:cTn id="188" fill="hold">
                                <p:stCondLst>
                                  <p:cond delay="15306"/>
                                </p:stCondLst>
                                <p:childTnLst>
                                  <p:par>
                                    <p:cTn id="189" presetID="10" presetClass="exit" presetSubtype="0" fill="hold" nodeType="afterEffect">
                                      <p:stCondLst>
                                        <p:cond delay="0"/>
                                      </p:stCondLst>
                                      <p:childTnLst>
                                        <p:animEffect transition="out" filter="fade">
                                          <p:cBhvr>
                                            <p:cTn id="190" dur="500"/>
                                            <p:tgtEl>
                                              <p:spTgt spid="76"/>
                                            </p:tgtEl>
                                          </p:cBhvr>
                                        </p:animEffect>
                                        <p:set>
                                          <p:cBhvr>
                                            <p:cTn id="191" dur="1" fill="hold">
                                              <p:stCondLst>
                                                <p:cond delay="499"/>
                                              </p:stCondLst>
                                            </p:cTn>
                                            <p:tgtEl>
                                              <p:spTgt spid="7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2" repeatCount="indefinite" fill="hold" display="0">
                      <p:stCondLst>
                        <p:cond delay="indefinite"/>
                      </p:stCondLst>
                    </p:cTn>
                    <p:tgtEl>
                      <p:spTgt spid="77"/>
                    </p:tgtEl>
                  </p:cMediaNode>
                </p:video>
              </p:childTnLst>
            </p:cTn>
          </p:par>
        </p:tnLst>
        <p:bldLst>
          <p:bldP spid="104" grpId="0" animBg="1"/>
          <p:bldP spid="105" grpId="0" animBg="1"/>
          <p:bldP spid="2" grpId="0" animBg="1"/>
          <p:bldP spid="3" grpId="0" animBg="1"/>
          <p:bldP spid="4" grpId="0" animBg="1"/>
          <p:bldP spid="5" grpId="0" animBg="1"/>
          <p:bldP spid="6" grpId="0" animBg="1"/>
          <p:bldP spid="7" grpId="0" animBg="1"/>
          <p:bldP spid="8" grpId="0" animBg="1"/>
          <p:bldP spid="100" grpId="0"/>
          <p:bldP spid="100" grpId="1"/>
          <p:bldP spid="106" grpId="0"/>
          <p:bldP spid="10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5056" fill="hold"/>
                                            <p:tgtEl>
                                              <p:spTgt spid="77"/>
                                            </p:tgtEl>
                                          </p:cBhvr>
                                        </p:cmd>
                                      </p:childTnLst>
                                    </p:cTn>
                                  </p:par>
                                  <p:par>
                                    <p:cTn id="7" presetID="23" presetClass="entr" presetSubtype="528" fill="hold" nodeType="withEffect">
                                      <p:stCondLst>
                                        <p:cond delay="0"/>
                                      </p:stCondLst>
                                      <p:childTnLst>
                                        <p:set>
                                          <p:cBhvr>
                                            <p:cTn id="8" dur="1" fill="hold">
                                              <p:stCondLst>
                                                <p:cond delay="0"/>
                                              </p:stCondLst>
                                            </p:cTn>
                                            <p:tgtEl>
                                              <p:spTgt spid="57"/>
                                            </p:tgtEl>
                                            <p:attrNameLst>
                                              <p:attrName>style.visibility</p:attrName>
                                            </p:attrNameLst>
                                          </p:cBhvr>
                                          <p:to>
                                            <p:strVal val="visible"/>
                                          </p:to>
                                        </p:set>
                                        <p:anim calcmode="lin" valueType="num">
                                          <p:cBhvr>
                                            <p:cTn id="9" dur="350" fill="hold"/>
                                            <p:tgtEl>
                                              <p:spTgt spid="57"/>
                                            </p:tgtEl>
                                            <p:attrNameLst>
                                              <p:attrName>ppt_w</p:attrName>
                                            </p:attrNameLst>
                                          </p:cBhvr>
                                          <p:tavLst>
                                            <p:tav tm="0">
                                              <p:val>
                                                <p:fltVal val="0"/>
                                              </p:val>
                                            </p:tav>
                                            <p:tav tm="100000">
                                              <p:val>
                                                <p:strVal val="#ppt_w"/>
                                              </p:val>
                                            </p:tav>
                                          </p:tavLst>
                                        </p:anim>
                                        <p:anim calcmode="lin" valueType="num">
                                          <p:cBhvr>
                                            <p:cTn id="10" dur="350" fill="hold"/>
                                            <p:tgtEl>
                                              <p:spTgt spid="57"/>
                                            </p:tgtEl>
                                            <p:attrNameLst>
                                              <p:attrName>ppt_h</p:attrName>
                                            </p:attrNameLst>
                                          </p:cBhvr>
                                          <p:tavLst>
                                            <p:tav tm="0">
                                              <p:val>
                                                <p:fltVal val="0"/>
                                              </p:val>
                                            </p:tav>
                                            <p:tav tm="100000">
                                              <p:val>
                                                <p:strVal val="#ppt_h"/>
                                              </p:val>
                                            </p:tav>
                                          </p:tavLst>
                                        </p:anim>
                                        <p:anim calcmode="lin" valueType="num">
                                          <p:cBhvr>
                                            <p:cTn id="11" dur="350" fill="hold"/>
                                            <p:tgtEl>
                                              <p:spTgt spid="57"/>
                                            </p:tgtEl>
                                            <p:attrNameLst>
                                              <p:attrName>ppt_x</p:attrName>
                                            </p:attrNameLst>
                                          </p:cBhvr>
                                          <p:tavLst>
                                            <p:tav tm="0">
                                              <p:val>
                                                <p:fltVal val="0.5"/>
                                              </p:val>
                                            </p:tav>
                                            <p:tav tm="100000">
                                              <p:val>
                                                <p:strVal val="#ppt_x"/>
                                              </p:val>
                                            </p:tav>
                                          </p:tavLst>
                                        </p:anim>
                                        <p:anim calcmode="lin" valueType="num">
                                          <p:cBhvr>
                                            <p:cTn id="12" dur="350" fill="hold"/>
                                            <p:tgtEl>
                                              <p:spTgt spid="57"/>
                                            </p:tgtEl>
                                            <p:attrNameLst>
                                              <p:attrName>ppt_y</p:attrName>
                                            </p:attrNameLst>
                                          </p:cBhvr>
                                          <p:tavLst>
                                            <p:tav tm="0">
                                              <p:val>
                                                <p:fltVal val="0.5"/>
                                              </p:val>
                                            </p:tav>
                                            <p:tav tm="100000">
                                              <p:val>
                                                <p:strVal val="#ppt_y"/>
                                              </p:val>
                                            </p:tav>
                                          </p:tavLst>
                                        </p:anim>
                                      </p:childTnLst>
                                    </p:cTn>
                                  </p:par>
                                  <p:par>
                                    <p:cTn id="13" presetID="23" presetClass="entr" presetSubtype="528" fill="hold" nodeType="withEffect">
                                      <p:stCondLst>
                                        <p:cond delay="100"/>
                                      </p:stCondLst>
                                      <p:childTnLst>
                                        <p:set>
                                          <p:cBhvr>
                                            <p:cTn id="14" dur="1" fill="hold">
                                              <p:stCondLst>
                                                <p:cond delay="0"/>
                                              </p:stCondLst>
                                            </p:cTn>
                                            <p:tgtEl>
                                              <p:spTgt spid="63"/>
                                            </p:tgtEl>
                                            <p:attrNameLst>
                                              <p:attrName>style.visibility</p:attrName>
                                            </p:attrNameLst>
                                          </p:cBhvr>
                                          <p:to>
                                            <p:strVal val="visible"/>
                                          </p:to>
                                        </p:set>
                                        <p:anim calcmode="lin" valueType="num">
                                          <p:cBhvr>
                                            <p:cTn id="15" dur="350" fill="hold"/>
                                            <p:tgtEl>
                                              <p:spTgt spid="63"/>
                                            </p:tgtEl>
                                            <p:attrNameLst>
                                              <p:attrName>ppt_w</p:attrName>
                                            </p:attrNameLst>
                                          </p:cBhvr>
                                          <p:tavLst>
                                            <p:tav tm="0">
                                              <p:val>
                                                <p:fltVal val="0"/>
                                              </p:val>
                                            </p:tav>
                                            <p:tav tm="100000">
                                              <p:val>
                                                <p:strVal val="#ppt_w"/>
                                              </p:val>
                                            </p:tav>
                                          </p:tavLst>
                                        </p:anim>
                                        <p:anim calcmode="lin" valueType="num">
                                          <p:cBhvr>
                                            <p:cTn id="16" dur="350" fill="hold"/>
                                            <p:tgtEl>
                                              <p:spTgt spid="63"/>
                                            </p:tgtEl>
                                            <p:attrNameLst>
                                              <p:attrName>ppt_h</p:attrName>
                                            </p:attrNameLst>
                                          </p:cBhvr>
                                          <p:tavLst>
                                            <p:tav tm="0">
                                              <p:val>
                                                <p:fltVal val="0"/>
                                              </p:val>
                                            </p:tav>
                                            <p:tav tm="100000">
                                              <p:val>
                                                <p:strVal val="#ppt_h"/>
                                              </p:val>
                                            </p:tav>
                                          </p:tavLst>
                                        </p:anim>
                                        <p:anim calcmode="lin" valueType="num">
                                          <p:cBhvr>
                                            <p:cTn id="17" dur="350" fill="hold"/>
                                            <p:tgtEl>
                                              <p:spTgt spid="63"/>
                                            </p:tgtEl>
                                            <p:attrNameLst>
                                              <p:attrName>ppt_x</p:attrName>
                                            </p:attrNameLst>
                                          </p:cBhvr>
                                          <p:tavLst>
                                            <p:tav tm="0">
                                              <p:val>
                                                <p:fltVal val="0.5"/>
                                              </p:val>
                                            </p:tav>
                                            <p:tav tm="100000">
                                              <p:val>
                                                <p:strVal val="#ppt_x"/>
                                              </p:val>
                                            </p:tav>
                                          </p:tavLst>
                                        </p:anim>
                                        <p:anim calcmode="lin" valueType="num">
                                          <p:cBhvr>
                                            <p:cTn id="18" dur="350" fill="hold"/>
                                            <p:tgtEl>
                                              <p:spTgt spid="63"/>
                                            </p:tgtEl>
                                            <p:attrNameLst>
                                              <p:attrName>ppt_y</p:attrName>
                                            </p:attrNameLst>
                                          </p:cBhvr>
                                          <p:tavLst>
                                            <p:tav tm="0">
                                              <p:val>
                                                <p:fltVal val="0.5"/>
                                              </p:val>
                                            </p:tav>
                                            <p:tav tm="100000">
                                              <p:val>
                                                <p:strVal val="#ppt_y"/>
                                              </p:val>
                                            </p:tav>
                                          </p:tavLst>
                                        </p:anim>
                                      </p:childTnLst>
                                    </p:cTn>
                                  </p:par>
                                  <p:par>
                                    <p:cTn id="19" presetID="23" presetClass="entr" presetSubtype="528" fill="hold" nodeType="withEffect">
                                      <p:stCondLst>
                                        <p:cond delay="200"/>
                                      </p:stCondLst>
                                      <p:childTnLst>
                                        <p:set>
                                          <p:cBhvr>
                                            <p:cTn id="20" dur="1" fill="hold">
                                              <p:stCondLst>
                                                <p:cond delay="0"/>
                                              </p:stCondLst>
                                            </p:cTn>
                                            <p:tgtEl>
                                              <p:spTgt spid="60"/>
                                            </p:tgtEl>
                                            <p:attrNameLst>
                                              <p:attrName>style.visibility</p:attrName>
                                            </p:attrNameLst>
                                          </p:cBhvr>
                                          <p:to>
                                            <p:strVal val="visible"/>
                                          </p:to>
                                        </p:set>
                                        <p:anim calcmode="lin" valueType="num">
                                          <p:cBhvr>
                                            <p:cTn id="21" dur="350" fill="hold"/>
                                            <p:tgtEl>
                                              <p:spTgt spid="60"/>
                                            </p:tgtEl>
                                            <p:attrNameLst>
                                              <p:attrName>ppt_w</p:attrName>
                                            </p:attrNameLst>
                                          </p:cBhvr>
                                          <p:tavLst>
                                            <p:tav tm="0">
                                              <p:val>
                                                <p:fltVal val="0"/>
                                              </p:val>
                                            </p:tav>
                                            <p:tav tm="100000">
                                              <p:val>
                                                <p:strVal val="#ppt_w"/>
                                              </p:val>
                                            </p:tav>
                                          </p:tavLst>
                                        </p:anim>
                                        <p:anim calcmode="lin" valueType="num">
                                          <p:cBhvr>
                                            <p:cTn id="22" dur="350" fill="hold"/>
                                            <p:tgtEl>
                                              <p:spTgt spid="60"/>
                                            </p:tgtEl>
                                            <p:attrNameLst>
                                              <p:attrName>ppt_h</p:attrName>
                                            </p:attrNameLst>
                                          </p:cBhvr>
                                          <p:tavLst>
                                            <p:tav tm="0">
                                              <p:val>
                                                <p:fltVal val="0"/>
                                              </p:val>
                                            </p:tav>
                                            <p:tav tm="100000">
                                              <p:val>
                                                <p:strVal val="#ppt_h"/>
                                              </p:val>
                                            </p:tav>
                                          </p:tavLst>
                                        </p:anim>
                                        <p:anim calcmode="lin" valueType="num">
                                          <p:cBhvr>
                                            <p:cTn id="23" dur="350" fill="hold"/>
                                            <p:tgtEl>
                                              <p:spTgt spid="60"/>
                                            </p:tgtEl>
                                            <p:attrNameLst>
                                              <p:attrName>ppt_x</p:attrName>
                                            </p:attrNameLst>
                                          </p:cBhvr>
                                          <p:tavLst>
                                            <p:tav tm="0">
                                              <p:val>
                                                <p:fltVal val="0.5"/>
                                              </p:val>
                                            </p:tav>
                                            <p:tav tm="100000">
                                              <p:val>
                                                <p:strVal val="#ppt_x"/>
                                              </p:val>
                                            </p:tav>
                                          </p:tavLst>
                                        </p:anim>
                                        <p:anim calcmode="lin" valueType="num">
                                          <p:cBhvr>
                                            <p:cTn id="24" dur="350" fill="hold"/>
                                            <p:tgtEl>
                                              <p:spTgt spid="60"/>
                                            </p:tgtEl>
                                            <p:attrNameLst>
                                              <p:attrName>ppt_y</p:attrName>
                                            </p:attrNameLst>
                                          </p:cBhvr>
                                          <p:tavLst>
                                            <p:tav tm="0">
                                              <p:val>
                                                <p:fltVal val="0.5"/>
                                              </p:val>
                                            </p:tav>
                                            <p:tav tm="100000">
                                              <p:val>
                                                <p:strVal val="#ppt_y"/>
                                              </p:val>
                                            </p:tav>
                                          </p:tavLst>
                                        </p:anim>
                                      </p:childTnLst>
                                    </p:cTn>
                                  </p:par>
                                  <p:par>
                                    <p:cTn id="25" presetID="23" presetClass="entr" presetSubtype="528" fill="hold" nodeType="withEffect">
                                      <p:stCondLst>
                                        <p:cond delay="300"/>
                                      </p:stCondLst>
                                      <p:childTnLst>
                                        <p:set>
                                          <p:cBhvr>
                                            <p:cTn id="26" dur="1" fill="hold">
                                              <p:stCondLst>
                                                <p:cond delay="0"/>
                                              </p:stCondLst>
                                            </p:cTn>
                                            <p:tgtEl>
                                              <p:spTgt spid="54"/>
                                            </p:tgtEl>
                                            <p:attrNameLst>
                                              <p:attrName>style.visibility</p:attrName>
                                            </p:attrNameLst>
                                          </p:cBhvr>
                                          <p:to>
                                            <p:strVal val="visible"/>
                                          </p:to>
                                        </p:set>
                                        <p:anim calcmode="lin" valueType="num">
                                          <p:cBhvr>
                                            <p:cTn id="27" dur="350" fill="hold"/>
                                            <p:tgtEl>
                                              <p:spTgt spid="54"/>
                                            </p:tgtEl>
                                            <p:attrNameLst>
                                              <p:attrName>ppt_w</p:attrName>
                                            </p:attrNameLst>
                                          </p:cBhvr>
                                          <p:tavLst>
                                            <p:tav tm="0">
                                              <p:val>
                                                <p:fltVal val="0"/>
                                              </p:val>
                                            </p:tav>
                                            <p:tav tm="100000">
                                              <p:val>
                                                <p:strVal val="#ppt_w"/>
                                              </p:val>
                                            </p:tav>
                                          </p:tavLst>
                                        </p:anim>
                                        <p:anim calcmode="lin" valueType="num">
                                          <p:cBhvr>
                                            <p:cTn id="28" dur="350" fill="hold"/>
                                            <p:tgtEl>
                                              <p:spTgt spid="54"/>
                                            </p:tgtEl>
                                            <p:attrNameLst>
                                              <p:attrName>ppt_h</p:attrName>
                                            </p:attrNameLst>
                                          </p:cBhvr>
                                          <p:tavLst>
                                            <p:tav tm="0">
                                              <p:val>
                                                <p:fltVal val="0"/>
                                              </p:val>
                                            </p:tav>
                                            <p:tav tm="100000">
                                              <p:val>
                                                <p:strVal val="#ppt_h"/>
                                              </p:val>
                                            </p:tav>
                                          </p:tavLst>
                                        </p:anim>
                                        <p:anim calcmode="lin" valueType="num">
                                          <p:cBhvr>
                                            <p:cTn id="29" dur="350" fill="hold"/>
                                            <p:tgtEl>
                                              <p:spTgt spid="54"/>
                                            </p:tgtEl>
                                            <p:attrNameLst>
                                              <p:attrName>ppt_x</p:attrName>
                                            </p:attrNameLst>
                                          </p:cBhvr>
                                          <p:tavLst>
                                            <p:tav tm="0">
                                              <p:val>
                                                <p:fltVal val="0.5"/>
                                              </p:val>
                                            </p:tav>
                                            <p:tav tm="100000">
                                              <p:val>
                                                <p:strVal val="#ppt_x"/>
                                              </p:val>
                                            </p:tav>
                                          </p:tavLst>
                                        </p:anim>
                                        <p:anim calcmode="lin" valueType="num">
                                          <p:cBhvr>
                                            <p:cTn id="30" dur="350" fill="hold"/>
                                            <p:tgtEl>
                                              <p:spTgt spid="54"/>
                                            </p:tgtEl>
                                            <p:attrNameLst>
                                              <p:attrName>ppt_y</p:attrName>
                                            </p:attrNameLst>
                                          </p:cBhvr>
                                          <p:tavLst>
                                            <p:tav tm="0">
                                              <p:val>
                                                <p:fltVal val="0.5"/>
                                              </p:val>
                                            </p:tav>
                                            <p:tav tm="100000">
                                              <p:val>
                                                <p:strVal val="#ppt_y"/>
                                              </p:val>
                                            </p:tav>
                                          </p:tavLst>
                                        </p:anim>
                                      </p:childTnLst>
                                    </p:cTn>
                                  </p:par>
                                  <p:par>
                                    <p:cTn id="31" presetID="23" presetClass="entr" presetSubtype="528" fill="hold" nodeType="withEffect">
                                      <p:stCondLst>
                                        <p:cond delay="400"/>
                                      </p:stCondLst>
                                      <p:childTnLst>
                                        <p:set>
                                          <p:cBhvr>
                                            <p:cTn id="32" dur="1" fill="hold">
                                              <p:stCondLst>
                                                <p:cond delay="0"/>
                                              </p:stCondLst>
                                            </p:cTn>
                                            <p:tgtEl>
                                              <p:spTgt spid="48"/>
                                            </p:tgtEl>
                                            <p:attrNameLst>
                                              <p:attrName>style.visibility</p:attrName>
                                            </p:attrNameLst>
                                          </p:cBhvr>
                                          <p:to>
                                            <p:strVal val="visible"/>
                                          </p:to>
                                        </p:set>
                                        <p:anim calcmode="lin" valueType="num">
                                          <p:cBhvr>
                                            <p:cTn id="33" dur="350" fill="hold"/>
                                            <p:tgtEl>
                                              <p:spTgt spid="48"/>
                                            </p:tgtEl>
                                            <p:attrNameLst>
                                              <p:attrName>ppt_w</p:attrName>
                                            </p:attrNameLst>
                                          </p:cBhvr>
                                          <p:tavLst>
                                            <p:tav tm="0">
                                              <p:val>
                                                <p:fltVal val="0"/>
                                              </p:val>
                                            </p:tav>
                                            <p:tav tm="100000">
                                              <p:val>
                                                <p:strVal val="#ppt_w"/>
                                              </p:val>
                                            </p:tav>
                                          </p:tavLst>
                                        </p:anim>
                                        <p:anim calcmode="lin" valueType="num">
                                          <p:cBhvr>
                                            <p:cTn id="34" dur="350" fill="hold"/>
                                            <p:tgtEl>
                                              <p:spTgt spid="48"/>
                                            </p:tgtEl>
                                            <p:attrNameLst>
                                              <p:attrName>ppt_h</p:attrName>
                                            </p:attrNameLst>
                                          </p:cBhvr>
                                          <p:tavLst>
                                            <p:tav tm="0">
                                              <p:val>
                                                <p:fltVal val="0"/>
                                              </p:val>
                                            </p:tav>
                                            <p:tav tm="100000">
                                              <p:val>
                                                <p:strVal val="#ppt_h"/>
                                              </p:val>
                                            </p:tav>
                                          </p:tavLst>
                                        </p:anim>
                                        <p:anim calcmode="lin" valueType="num">
                                          <p:cBhvr>
                                            <p:cTn id="35" dur="350" fill="hold"/>
                                            <p:tgtEl>
                                              <p:spTgt spid="48"/>
                                            </p:tgtEl>
                                            <p:attrNameLst>
                                              <p:attrName>ppt_x</p:attrName>
                                            </p:attrNameLst>
                                          </p:cBhvr>
                                          <p:tavLst>
                                            <p:tav tm="0">
                                              <p:val>
                                                <p:fltVal val="0.5"/>
                                              </p:val>
                                            </p:tav>
                                            <p:tav tm="100000">
                                              <p:val>
                                                <p:strVal val="#ppt_x"/>
                                              </p:val>
                                            </p:tav>
                                          </p:tavLst>
                                        </p:anim>
                                        <p:anim calcmode="lin" valueType="num">
                                          <p:cBhvr>
                                            <p:cTn id="36" dur="350" fill="hold"/>
                                            <p:tgtEl>
                                              <p:spTgt spid="48"/>
                                            </p:tgtEl>
                                            <p:attrNameLst>
                                              <p:attrName>ppt_y</p:attrName>
                                            </p:attrNameLst>
                                          </p:cBhvr>
                                          <p:tavLst>
                                            <p:tav tm="0">
                                              <p:val>
                                                <p:fltVal val="0.5"/>
                                              </p:val>
                                            </p:tav>
                                            <p:tav tm="100000">
                                              <p:val>
                                                <p:strVal val="#ppt_y"/>
                                              </p:val>
                                            </p:tav>
                                          </p:tavLst>
                                        </p:anim>
                                      </p:childTnLst>
                                    </p:cTn>
                                  </p:par>
                                  <p:par>
                                    <p:cTn id="37" presetID="23" presetClass="entr" presetSubtype="528" fill="hold" nodeType="withEffect">
                                      <p:stCondLst>
                                        <p:cond delay="500"/>
                                      </p:stCondLst>
                                      <p:childTnLst>
                                        <p:set>
                                          <p:cBhvr>
                                            <p:cTn id="38" dur="1" fill="hold">
                                              <p:stCondLst>
                                                <p:cond delay="0"/>
                                              </p:stCondLst>
                                            </p:cTn>
                                            <p:tgtEl>
                                              <p:spTgt spid="42"/>
                                            </p:tgtEl>
                                            <p:attrNameLst>
                                              <p:attrName>style.visibility</p:attrName>
                                            </p:attrNameLst>
                                          </p:cBhvr>
                                          <p:to>
                                            <p:strVal val="visible"/>
                                          </p:to>
                                        </p:set>
                                        <p:anim calcmode="lin" valueType="num">
                                          <p:cBhvr>
                                            <p:cTn id="39" dur="350" fill="hold"/>
                                            <p:tgtEl>
                                              <p:spTgt spid="42"/>
                                            </p:tgtEl>
                                            <p:attrNameLst>
                                              <p:attrName>ppt_w</p:attrName>
                                            </p:attrNameLst>
                                          </p:cBhvr>
                                          <p:tavLst>
                                            <p:tav tm="0">
                                              <p:val>
                                                <p:fltVal val="0"/>
                                              </p:val>
                                            </p:tav>
                                            <p:tav tm="100000">
                                              <p:val>
                                                <p:strVal val="#ppt_w"/>
                                              </p:val>
                                            </p:tav>
                                          </p:tavLst>
                                        </p:anim>
                                        <p:anim calcmode="lin" valueType="num">
                                          <p:cBhvr>
                                            <p:cTn id="40" dur="350" fill="hold"/>
                                            <p:tgtEl>
                                              <p:spTgt spid="42"/>
                                            </p:tgtEl>
                                            <p:attrNameLst>
                                              <p:attrName>ppt_h</p:attrName>
                                            </p:attrNameLst>
                                          </p:cBhvr>
                                          <p:tavLst>
                                            <p:tav tm="0">
                                              <p:val>
                                                <p:fltVal val="0"/>
                                              </p:val>
                                            </p:tav>
                                            <p:tav tm="100000">
                                              <p:val>
                                                <p:strVal val="#ppt_h"/>
                                              </p:val>
                                            </p:tav>
                                          </p:tavLst>
                                        </p:anim>
                                        <p:anim calcmode="lin" valueType="num">
                                          <p:cBhvr>
                                            <p:cTn id="41" dur="350" fill="hold"/>
                                            <p:tgtEl>
                                              <p:spTgt spid="42"/>
                                            </p:tgtEl>
                                            <p:attrNameLst>
                                              <p:attrName>ppt_x</p:attrName>
                                            </p:attrNameLst>
                                          </p:cBhvr>
                                          <p:tavLst>
                                            <p:tav tm="0">
                                              <p:val>
                                                <p:fltVal val="0.5"/>
                                              </p:val>
                                            </p:tav>
                                            <p:tav tm="100000">
                                              <p:val>
                                                <p:strVal val="#ppt_x"/>
                                              </p:val>
                                            </p:tav>
                                          </p:tavLst>
                                        </p:anim>
                                        <p:anim calcmode="lin" valueType="num">
                                          <p:cBhvr>
                                            <p:cTn id="42" dur="350" fill="hold"/>
                                            <p:tgtEl>
                                              <p:spTgt spid="42"/>
                                            </p:tgtEl>
                                            <p:attrNameLst>
                                              <p:attrName>ppt_y</p:attrName>
                                            </p:attrNameLst>
                                          </p:cBhvr>
                                          <p:tavLst>
                                            <p:tav tm="0">
                                              <p:val>
                                                <p:fltVal val="0.5"/>
                                              </p:val>
                                            </p:tav>
                                            <p:tav tm="100000">
                                              <p:val>
                                                <p:strVal val="#ppt_y"/>
                                              </p:val>
                                            </p:tav>
                                          </p:tavLst>
                                        </p:anim>
                                      </p:childTnLst>
                                    </p:cTn>
                                  </p:par>
                                  <p:par>
                                    <p:cTn id="43" presetID="23" presetClass="entr" presetSubtype="528" fill="hold" nodeType="withEffect">
                                      <p:stCondLst>
                                        <p:cond delay="600"/>
                                      </p:stCondLst>
                                      <p:childTnLst>
                                        <p:set>
                                          <p:cBhvr>
                                            <p:cTn id="44" dur="1" fill="hold">
                                              <p:stCondLst>
                                                <p:cond delay="0"/>
                                              </p:stCondLst>
                                            </p:cTn>
                                            <p:tgtEl>
                                              <p:spTgt spid="45"/>
                                            </p:tgtEl>
                                            <p:attrNameLst>
                                              <p:attrName>style.visibility</p:attrName>
                                            </p:attrNameLst>
                                          </p:cBhvr>
                                          <p:to>
                                            <p:strVal val="visible"/>
                                          </p:to>
                                        </p:set>
                                        <p:anim calcmode="lin" valueType="num">
                                          <p:cBhvr>
                                            <p:cTn id="45" dur="350" fill="hold"/>
                                            <p:tgtEl>
                                              <p:spTgt spid="45"/>
                                            </p:tgtEl>
                                            <p:attrNameLst>
                                              <p:attrName>ppt_w</p:attrName>
                                            </p:attrNameLst>
                                          </p:cBhvr>
                                          <p:tavLst>
                                            <p:tav tm="0">
                                              <p:val>
                                                <p:fltVal val="0"/>
                                              </p:val>
                                            </p:tav>
                                            <p:tav tm="100000">
                                              <p:val>
                                                <p:strVal val="#ppt_w"/>
                                              </p:val>
                                            </p:tav>
                                          </p:tavLst>
                                        </p:anim>
                                        <p:anim calcmode="lin" valueType="num">
                                          <p:cBhvr>
                                            <p:cTn id="46" dur="350" fill="hold"/>
                                            <p:tgtEl>
                                              <p:spTgt spid="45"/>
                                            </p:tgtEl>
                                            <p:attrNameLst>
                                              <p:attrName>ppt_h</p:attrName>
                                            </p:attrNameLst>
                                          </p:cBhvr>
                                          <p:tavLst>
                                            <p:tav tm="0">
                                              <p:val>
                                                <p:fltVal val="0"/>
                                              </p:val>
                                            </p:tav>
                                            <p:tav tm="100000">
                                              <p:val>
                                                <p:strVal val="#ppt_h"/>
                                              </p:val>
                                            </p:tav>
                                          </p:tavLst>
                                        </p:anim>
                                        <p:anim calcmode="lin" valueType="num">
                                          <p:cBhvr>
                                            <p:cTn id="47" dur="350" fill="hold"/>
                                            <p:tgtEl>
                                              <p:spTgt spid="45"/>
                                            </p:tgtEl>
                                            <p:attrNameLst>
                                              <p:attrName>ppt_x</p:attrName>
                                            </p:attrNameLst>
                                          </p:cBhvr>
                                          <p:tavLst>
                                            <p:tav tm="0">
                                              <p:val>
                                                <p:fltVal val="0.5"/>
                                              </p:val>
                                            </p:tav>
                                            <p:tav tm="100000">
                                              <p:val>
                                                <p:strVal val="#ppt_x"/>
                                              </p:val>
                                            </p:tav>
                                          </p:tavLst>
                                        </p:anim>
                                        <p:anim calcmode="lin" valueType="num">
                                          <p:cBhvr>
                                            <p:cTn id="48" dur="350" fill="hold"/>
                                            <p:tgtEl>
                                              <p:spTgt spid="45"/>
                                            </p:tgtEl>
                                            <p:attrNameLst>
                                              <p:attrName>ppt_y</p:attrName>
                                            </p:attrNameLst>
                                          </p:cBhvr>
                                          <p:tavLst>
                                            <p:tav tm="0">
                                              <p:val>
                                                <p:fltVal val="0.5"/>
                                              </p:val>
                                            </p:tav>
                                            <p:tav tm="100000">
                                              <p:val>
                                                <p:strVal val="#ppt_y"/>
                                              </p:val>
                                            </p:tav>
                                          </p:tavLst>
                                        </p:anim>
                                      </p:childTnLst>
                                    </p:cTn>
                                  </p:par>
                                  <p:par>
                                    <p:cTn id="49" presetID="23" presetClass="entr" presetSubtype="528" fill="hold" nodeType="withEffect">
                                      <p:stCondLst>
                                        <p:cond delay="700"/>
                                      </p:stCondLst>
                                      <p:childTnLst>
                                        <p:set>
                                          <p:cBhvr>
                                            <p:cTn id="50" dur="1" fill="hold">
                                              <p:stCondLst>
                                                <p:cond delay="0"/>
                                              </p:stCondLst>
                                            </p:cTn>
                                            <p:tgtEl>
                                              <p:spTgt spid="39"/>
                                            </p:tgtEl>
                                            <p:attrNameLst>
                                              <p:attrName>style.visibility</p:attrName>
                                            </p:attrNameLst>
                                          </p:cBhvr>
                                          <p:to>
                                            <p:strVal val="visible"/>
                                          </p:to>
                                        </p:set>
                                        <p:anim calcmode="lin" valueType="num">
                                          <p:cBhvr>
                                            <p:cTn id="51" dur="350" fill="hold"/>
                                            <p:tgtEl>
                                              <p:spTgt spid="39"/>
                                            </p:tgtEl>
                                            <p:attrNameLst>
                                              <p:attrName>ppt_w</p:attrName>
                                            </p:attrNameLst>
                                          </p:cBhvr>
                                          <p:tavLst>
                                            <p:tav tm="0">
                                              <p:val>
                                                <p:fltVal val="0"/>
                                              </p:val>
                                            </p:tav>
                                            <p:tav tm="100000">
                                              <p:val>
                                                <p:strVal val="#ppt_w"/>
                                              </p:val>
                                            </p:tav>
                                          </p:tavLst>
                                        </p:anim>
                                        <p:anim calcmode="lin" valueType="num">
                                          <p:cBhvr>
                                            <p:cTn id="52" dur="350" fill="hold"/>
                                            <p:tgtEl>
                                              <p:spTgt spid="39"/>
                                            </p:tgtEl>
                                            <p:attrNameLst>
                                              <p:attrName>ppt_h</p:attrName>
                                            </p:attrNameLst>
                                          </p:cBhvr>
                                          <p:tavLst>
                                            <p:tav tm="0">
                                              <p:val>
                                                <p:fltVal val="0"/>
                                              </p:val>
                                            </p:tav>
                                            <p:tav tm="100000">
                                              <p:val>
                                                <p:strVal val="#ppt_h"/>
                                              </p:val>
                                            </p:tav>
                                          </p:tavLst>
                                        </p:anim>
                                        <p:anim calcmode="lin" valueType="num">
                                          <p:cBhvr>
                                            <p:cTn id="53" dur="350" fill="hold"/>
                                            <p:tgtEl>
                                              <p:spTgt spid="39"/>
                                            </p:tgtEl>
                                            <p:attrNameLst>
                                              <p:attrName>ppt_x</p:attrName>
                                            </p:attrNameLst>
                                          </p:cBhvr>
                                          <p:tavLst>
                                            <p:tav tm="0">
                                              <p:val>
                                                <p:fltVal val="0.5"/>
                                              </p:val>
                                            </p:tav>
                                            <p:tav tm="100000">
                                              <p:val>
                                                <p:strVal val="#ppt_x"/>
                                              </p:val>
                                            </p:tav>
                                          </p:tavLst>
                                        </p:anim>
                                        <p:anim calcmode="lin" valueType="num">
                                          <p:cBhvr>
                                            <p:cTn id="54" dur="350" fill="hold"/>
                                            <p:tgtEl>
                                              <p:spTgt spid="39"/>
                                            </p:tgtEl>
                                            <p:attrNameLst>
                                              <p:attrName>ppt_y</p:attrName>
                                            </p:attrNameLst>
                                          </p:cBhvr>
                                          <p:tavLst>
                                            <p:tav tm="0">
                                              <p:val>
                                                <p:fltVal val="0.5"/>
                                              </p:val>
                                            </p:tav>
                                            <p:tav tm="100000">
                                              <p:val>
                                                <p:strVal val="#ppt_y"/>
                                              </p:val>
                                            </p:tav>
                                          </p:tavLst>
                                        </p:anim>
                                      </p:childTnLst>
                                    </p:cTn>
                                  </p:par>
                                  <p:par>
                                    <p:cTn id="55" presetID="23" presetClass="entr" presetSubtype="528" fill="hold" nodeType="withEffect">
                                      <p:stCondLst>
                                        <p:cond delay="800"/>
                                      </p:stCondLst>
                                      <p:childTnLst>
                                        <p:set>
                                          <p:cBhvr>
                                            <p:cTn id="56" dur="1" fill="hold">
                                              <p:stCondLst>
                                                <p:cond delay="0"/>
                                              </p:stCondLst>
                                            </p:cTn>
                                            <p:tgtEl>
                                              <p:spTgt spid="36"/>
                                            </p:tgtEl>
                                            <p:attrNameLst>
                                              <p:attrName>style.visibility</p:attrName>
                                            </p:attrNameLst>
                                          </p:cBhvr>
                                          <p:to>
                                            <p:strVal val="visible"/>
                                          </p:to>
                                        </p:set>
                                        <p:anim calcmode="lin" valueType="num">
                                          <p:cBhvr>
                                            <p:cTn id="57" dur="350" fill="hold"/>
                                            <p:tgtEl>
                                              <p:spTgt spid="36"/>
                                            </p:tgtEl>
                                            <p:attrNameLst>
                                              <p:attrName>ppt_w</p:attrName>
                                            </p:attrNameLst>
                                          </p:cBhvr>
                                          <p:tavLst>
                                            <p:tav tm="0">
                                              <p:val>
                                                <p:fltVal val="0"/>
                                              </p:val>
                                            </p:tav>
                                            <p:tav tm="100000">
                                              <p:val>
                                                <p:strVal val="#ppt_w"/>
                                              </p:val>
                                            </p:tav>
                                          </p:tavLst>
                                        </p:anim>
                                        <p:anim calcmode="lin" valueType="num">
                                          <p:cBhvr>
                                            <p:cTn id="58" dur="350" fill="hold"/>
                                            <p:tgtEl>
                                              <p:spTgt spid="36"/>
                                            </p:tgtEl>
                                            <p:attrNameLst>
                                              <p:attrName>ppt_h</p:attrName>
                                            </p:attrNameLst>
                                          </p:cBhvr>
                                          <p:tavLst>
                                            <p:tav tm="0">
                                              <p:val>
                                                <p:fltVal val="0"/>
                                              </p:val>
                                            </p:tav>
                                            <p:tav tm="100000">
                                              <p:val>
                                                <p:strVal val="#ppt_h"/>
                                              </p:val>
                                            </p:tav>
                                          </p:tavLst>
                                        </p:anim>
                                        <p:anim calcmode="lin" valueType="num">
                                          <p:cBhvr>
                                            <p:cTn id="59" dur="350" fill="hold"/>
                                            <p:tgtEl>
                                              <p:spTgt spid="36"/>
                                            </p:tgtEl>
                                            <p:attrNameLst>
                                              <p:attrName>ppt_x</p:attrName>
                                            </p:attrNameLst>
                                          </p:cBhvr>
                                          <p:tavLst>
                                            <p:tav tm="0">
                                              <p:val>
                                                <p:fltVal val="0.5"/>
                                              </p:val>
                                            </p:tav>
                                            <p:tav tm="100000">
                                              <p:val>
                                                <p:strVal val="#ppt_x"/>
                                              </p:val>
                                            </p:tav>
                                          </p:tavLst>
                                        </p:anim>
                                        <p:anim calcmode="lin" valueType="num">
                                          <p:cBhvr>
                                            <p:cTn id="60" dur="350" fill="hold"/>
                                            <p:tgtEl>
                                              <p:spTgt spid="36"/>
                                            </p:tgtEl>
                                            <p:attrNameLst>
                                              <p:attrName>ppt_y</p:attrName>
                                            </p:attrNameLst>
                                          </p:cBhvr>
                                          <p:tavLst>
                                            <p:tav tm="0">
                                              <p:val>
                                                <p:fltVal val="0.5"/>
                                              </p:val>
                                            </p:tav>
                                            <p:tav tm="100000">
                                              <p:val>
                                                <p:strVal val="#ppt_y"/>
                                              </p:val>
                                            </p:tav>
                                          </p:tavLst>
                                        </p:anim>
                                      </p:childTnLst>
                                    </p:cTn>
                                  </p:par>
                                  <p:par>
                                    <p:cTn id="61" presetID="23" presetClass="entr" presetSubtype="528" fill="hold" nodeType="withEffect">
                                      <p:stCondLst>
                                        <p:cond delay="900"/>
                                      </p:stCondLst>
                                      <p:childTnLst>
                                        <p:set>
                                          <p:cBhvr>
                                            <p:cTn id="62" dur="1" fill="hold">
                                              <p:stCondLst>
                                                <p:cond delay="0"/>
                                              </p:stCondLst>
                                            </p:cTn>
                                            <p:tgtEl>
                                              <p:spTgt spid="33"/>
                                            </p:tgtEl>
                                            <p:attrNameLst>
                                              <p:attrName>style.visibility</p:attrName>
                                            </p:attrNameLst>
                                          </p:cBhvr>
                                          <p:to>
                                            <p:strVal val="visible"/>
                                          </p:to>
                                        </p:set>
                                        <p:anim calcmode="lin" valueType="num">
                                          <p:cBhvr>
                                            <p:cTn id="63" dur="350" fill="hold"/>
                                            <p:tgtEl>
                                              <p:spTgt spid="33"/>
                                            </p:tgtEl>
                                            <p:attrNameLst>
                                              <p:attrName>ppt_w</p:attrName>
                                            </p:attrNameLst>
                                          </p:cBhvr>
                                          <p:tavLst>
                                            <p:tav tm="0">
                                              <p:val>
                                                <p:fltVal val="0"/>
                                              </p:val>
                                            </p:tav>
                                            <p:tav tm="100000">
                                              <p:val>
                                                <p:strVal val="#ppt_w"/>
                                              </p:val>
                                            </p:tav>
                                          </p:tavLst>
                                        </p:anim>
                                        <p:anim calcmode="lin" valueType="num">
                                          <p:cBhvr>
                                            <p:cTn id="64" dur="350" fill="hold"/>
                                            <p:tgtEl>
                                              <p:spTgt spid="33"/>
                                            </p:tgtEl>
                                            <p:attrNameLst>
                                              <p:attrName>ppt_h</p:attrName>
                                            </p:attrNameLst>
                                          </p:cBhvr>
                                          <p:tavLst>
                                            <p:tav tm="0">
                                              <p:val>
                                                <p:fltVal val="0"/>
                                              </p:val>
                                            </p:tav>
                                            <p:tav tm="100000">
                                              <p:val>
                                                <p:strVal val="#ppt_h"/>
                                              </p:val>
                                            </p:tav>
                                          </p:tavLst>
                                        </p:anim>
                                        <p:anim calcmode="lin" valueType="num">
                                          <p:cBhvr>
                                            <p:cTn id="65" dur="350" fill="hold"/>
                                            <p:tgtEl>
                                              <p:spTgt spid="33"/>
                                            </p:tgtEl>
                                            <p:attrNameLst>
                                              <p:attrName>ppt_x</p:attrName>
                                            </p:attrNameLst>
                                          </p:cBhvr>
                                          <p:tavLst>
                                            <p:tav tm="0">
                                              <p:val>
                                                <p:fltVal val="0.5"/>
                                              </p:val>
                                            </p:tav>
                                            <p:tav tm="100000">
                                              <p:val>
                                                <p:strVal val="#ppt_x"/>
                                              </p:val>
                                            </p:tav>
                                          </p:tavLst>
                                        </p:anim>
                                        <p:anim calcmode="lin" valueType="num">
                                          <p:cBhvr>
                                            <p:cTn id="66" dur="350" fill="hold"/>
                                            <p:tgtEl>
                                              <p:spTgt spid="33"/>
                                            </p:tgtEl>
                                            <p:attrNameLst>
                                              <p:attrName>ppt_y</p:attrName>
                                            </p:attrNameLst>
                                          </p:cBhvr>
                                          <p:tavLst>
                                            <p:tav tm="0">
                                              <p:val>
                                                <p:fltVal val="0.5"/>
                                              </p:val>
                                            </p:tav>
                                            <p:tav tm="100000">
                                              <p:val>
                                                <p:strVal val="#ppt_y"/>
                                              </p:val>
                                            </p:tav>
                                          </p:tavLst>
                                        </p:anim>
                                      </p:childTnLst>
                                    </p:cTn>
                                  </p:par>
                                  <p:par>
                                    <p:cTn id="67" presetID="23" presetClass="entr" presetSubtype="528" fill="hold" nodeType="withEffect">
                                      <p:stCondLst>
                                        <p:cond delay="1000"/>
                                      </p:stCondLst>
                                      <p:childTnLst>
                                        <p:set>
                                          <p:cBhvr>
                                            <p:cTn id="68" dur="1" fill="hold">
                                              <p:stCondLst>
                                                <p:cond delay="0"/>
                                              </p:stCondLst>
                                            </p:cTn>
                                            <p:tgtEl>
                                              <p:spTgt spid="24"/>
                                            </p:tgtEl>
                                            <p:attrNameLst>
                                              <p:attrName>style.visibility</p:attrName>
                                            </p:attrNameLst>
                                          </p:cBhvr>
                                          <p:to>
                                            <p:strVal val="visible"/>
                                          </p:to>
                                        </p:set>
                                        <p:anim calcmode="lin" valueType="num">
                                          <p:cBhvr>
                                            <p:cTn id="69" dur="350" fill="hold"/>
                                            <p:tgtEl>
                                              <p:spTgt spid="24"/>
                                            </p:tgtEl>
                                            <p:attrNameLst>
                                              <p:attrName>ppt_w</p:attrName>
                                            </p:attrNameLst>
                                          </p:cBhvr>
                                          <p:tavLst>
                                            <p:tav tm="0">
                                              <p:val>
                                                <p:fltVal val="0"/>
                                              </p:val>
                                            </p:tav>
                                            <p:tav tm="100000">
                                              <p:val>
                                                <p:strVal val="#ppt_w"/>
                                              </p:val>
                                            </p:tav>
                                          </p:tavLst>
                                        </p:anim>
                                        <p:anim calcmode="lin" valueType="num">
                                          <p:cBhvr>
                                            <p:cTn id="70" dur="350" fill="hold"/>
                                            <p:tgtEl>
                                              <p:spTgt spid="24"/>
                                            </p:tgtEl>
                                            <p:attrNameLst>
                                              <p:attrName>ppt_h</p:attrName>
                                            </p:attrNameLst>
                                          </p:cBhvr>
                                          <p:tavLst>
                                            <p:tav tm="0">
                                              <p:val>
                                                <p:fltVal val="0"/>
                                              </p:val>
                                            </p:tav>
                                            <p:tav tm="100000">
                                              <p:val>
                                                <p:strVal val="#ppt_h"/>
                                              </p:val>
                                            </p:tav>
                                          </p:tavLst>
                                        </p:anim>
                                        <p:anim calcmode="lin" valueType="num">
                                          <p:cBhvr>
                                            <p:cTn id="71" dur="350" fill="hold"/>
                                            <p:tgtEl>
                                              <p:spTgt spid="24"/>
                                            </p:tgtEl>
                                            <p:attrNameLst>
                                              <p:attrName>ppt_x</p:attrName>
                                            </p:attrNameLst>
                                          </p:cBhvr>
                                          <p:tavLst>
                                            <p:tav tm="0">
                                              <p:val>
                                                <p:fltVal val="0.5"/>
                                              </p:val>
                                            </p:tav>
                                            <p:tav tm="100000">
                                              <p:val>
                                                <p:strVal val="#ppt_x"/>
                                              </p:val>
                                            </p:tav>
                                          </p:tavLst>
                                        </p:anim>
                                        <p:anim calcmode="lin" valueType="num">
                                          <p:cBhvr>
                                            <p:cTn id="72" dur="350" fill="hold"/>
                                            <p:tgtEl>
                                              <p:spTgt spid="24"/>
                                            </p:tgtEl>
                                            <p:attrNameLst>
                                              <p:attrName>ppt_y</p:attrName>
                                            </p:attrNameLst>
                                          </p:cBhvr>
                                          <p:tavLst>
                                            <p:tav tm="0">
                                              <p:val>
                                                <p:fltVal val="0.5"/>
                                              </p:val>
                                            </p:tav>
                                            <p:tav tm="100000">
                                              <p:val>
                                                <p:strVal val="#ppt_y"/>
                                              </p:val>
                                            </p:tav>
                                          </p:tavLst>
                                        </p:anim>
                                      </p:childTnLst>
                                    </p:cTn>
                                  </p:par>
                                  <p:par>
                                    <p:cTn id="73" presetID="23" presetClass="entr" presetSubtype="528" fill="hold" nodeType="withEffect">
                                      <p:stCondLst>
                                        <p:cond delay="1100"/>
                                      </p:stCondLst>
                                      <p:childTnLst>
                                        <p:set>
                                          <p:cBhvr>
                                            <p:cTn id="74" dur="1" fill="hold">
                                              <p:stCondLst>
                                                <p:cond delay="0"/>
                                              </p:stCondLst>
                                            </p:cTn>
                                            <p:tgtEl>
                                              <p:spTgt spid="27"/>
                                            </p:tgtEl>
                                            <p:attrNameLst>
                                              <p:attrName>style.visibility</p:attrName>
                                            </p:attrNameLst>
                                          </p:cBhvr>
                                          <p:to>
                                            <p:strVal val="visible"/>
                                          </p:to>
                                        </p:set>
                                        <p:anim calcmode="lin" valueType="num">
                                          <p:cBhvr>
                                            <p:cTn id="75" dur="350" fill="hold"/>
                                            <p:tgtEl>
                                              <p:spTgt spid="27"/>
                                            </p:tgtEl>
                                            <p:attrNameLst>
                                              <p:attrName>ppt_w</p:attrName>
                                            </p:attrNameLst>
                                          </p:cBhvr>
                                          <p:tavLst>
                                            <p:tav tm="0">
                                              <p:val>
                                                <p:fltVal val="0"/>
                                              </p:val>
                                            </p:tav>
                                            <p:tav tm="100000">
                                              <p:val>
                                                <p:strVal val="#ppt_w"/>
                                              </p:val>
                                            </p:tav>
                                          </p:tavLst>
                                        </p:anim>
                                        <p:anim calcmode="lin" valueType="num">
                                          <p:cBhvr>
                                            <p:cTn id="76" dur="350" fill="hold"/>
                                            <p:tgtEl>
                                              <p:spTgt spid="27"/>
                                            </p:tgtEl>
                                            <p:attrNameLst>
                                              <p:attrName>ppt_h</p:attrName>
                                            </p:attrNameLst>
                                          </p:cBhvr>
                                          <p:tavLst>
                                            <p:tav tm="0">
                                              <p:val>
                                                <p:fltVal val="0"/>
                                              </p:val>
                                            </p:tav>
                                            <p:tav tm="100000">
                                              <p:val>
                                                <p:strVal val="#ppt_h"/>
                                              </p:val>
                                            </p:tav>
                                          </p:tavLst>
                                        </p:anim>
                                        <p:anim calcmode="lin" valueType="num">
                                          <p:cBhvr>
                                            <p:cTn id="77" dur="350" fill="hold"/>
                                            <p:tgtEl>
                                              <p:spTgt spid="27"/>
                                            </p:tgtEl>
                                            <p:attrNameLst>
                                              <p:attrName>ppt_x</p:attrName>
                                            </p:attrNameLst>
                                          </p:cBhvr>
                                          <p:tavLst>
                                            <p:tav tm="0">
                                              <p:val>
                                                <p:fltVal val="0.5"/>
                                              </p:val>
                                            </p:tav>
                                            <p:tav tm="100000">
                                              <p:val>
                                                <p:strVal val="#ppt_x"/>
                                              </p:val>
                                            </p:tav>
                                          </p:tavLst>
                                        </p:anim>
                                        <p:anim calcmode="lin" valueType="num">
                                          <p:cBhvr>
                                            <p:cTn id="78" dur="350" fill="hold"/>
                                            <p:tgtEl>
                                              <p:spTgt spid="27"/>
                                            </p:tgtEl>
                                            <p:attrNameLst>
                                              <p:attrName>ppt_y</p:attrName>
                                            </p:attrNameLst>
                                          </p:cBhvr>
                                          <p:tavLst>
                                            <p:tav tm="0">
                                              <p:val>
                                                <p:fltVal val="0.5"/>
                                              </p:val>
                                            </p:tav>
                                            <p:tav tm="100000">
                                              <p:val>
                                                <p:strVal val="#ppt_y"/>
                                              </p:val>
                                            </p:tav>
                                          </p:tavLst>
                                        </p:anim>
                                      </p:childTnLst>
                                    </p:cTn>
                                  </p:par>
                                  <p:par>
                                    <p:cTn id="79" presetID="23" presetClass="entr" presetSubtype="528" fill="hold" nodeType="withEffect">
                                      <p:stCondLst>
                                        <p:cond delay="1200"/>
                                      </p:stCondLst>
                                      <p:childTnLst>
                                        <p:set>
                                          <p:cBhvr>
                                            <p:cTn id="80" dur="1" fill="hold">
                                              <p:stCondLst>
                                                <p:cond delay="0"/>
                                              </p:stCondLst>
                                            </p:cTn>
                                            <p:tgtEl>
                                              <p:spTgt spid="30"/>
                                            </p:tgtEl>
                                            <p:attrNameLst>
                                              <p:attrName>style.visibility</p:attrName>
                                            </p:attrNameLst>
                                          </p:cBhvr>
                                          <p:to>
                                            <p:strVal val="visible"/>
                                          </p:to>
                                        </p:set>
                                        <p:anim calcmode="lin" valueType="num">
                                          <p:cBhvr>
                                            <p:cTn id="81" dur="350" fill="hold"/>
                                            <p:tgtEl>
                                              <p:spTgt spid="30"/>
                                            </p:tgtEl>
                                            <p:attrNameLst>
                                              <p:attrName>ppt_w</p:attrName>
                                            </p:attrNameLst>
                                          </p:cBhvr>
                                          <p:tavLst>
                                            <p:tav tm="0">
                                              <p:val>
                                                <p:fltVal val="0"/>
                                              </p:val>
                                            </p:tav>
                                            <p:tav tm="100000">
                                              <p:val>
                                                <p:strVal val="#ppt_w"/>
                                              </p:val>
                                            </p:tav>
                                          </p:tavLst>
                                        </p:anim>
                                        <p:anim calcmode="lin" valueType="num">
                                          <p:cBhvr>
                                            <p:cTn id="82" dur="350" fill="hold"/>
                                            <p:tgtEl>
                                              <p:spTgt spid="30"/>
                                            </p:tgtEl>
                                            <p:attrNameLst>
                                              <p:attrName>ppt_h</p:attrName>
                                            </p:attrNameLst>
                                          </p:cBhvr>
                                          <p:tavLst>
                                            <p:tav tm="0">
                                              <p:val>
                                                <p:fltVal val="0"/>
                                              </p:val>
                                            </p:tav>
                                            <p:tav tm="100000">
                                              <p:val>
                                                <p:strVal val="#ppt_h"/>
                                              </p:val>
                                            </p:tav>
                                          </p:tavLst>
                                        </p:anim>
                                        <p:anim calcmode="lin" valueType="num">
                                          <p:cBhvr>
                                            <p:cTn id="83" dur="350" fill="hold"/>
                                            <p:tgtEl>
                                              <p:spTgt spid="30"/>
                                            </p:tgtEl>
                                            <p:attrNameLst>
                                              <p:attrName>ppt_x</p:attrName>
                                            </p:attrNameLst>
                                          </p:cBhvr>
                                          <p:tavLst>
                                            <p:tav tm="0">
                                              <p:val>
                                                <p:fltVal val="0.5"/>
                                              </p:val>
                                            </p:tav>
                                            <p:tav tm="100000">
                                              <p:val>
                                                <p:strVal val="#ppt_x"/>
                                              </p:val>
                                            </p:tav>
                                          </p:tavLst>
                                        </p:anim>
                                        <p:anim calcmode="lin" valueType="num">
                                          <p:cBhvr>
                                            <p:cTn id="84" dur="350" fill="hold"/>
                                            <p:tgtEl>
                                              <p:spTgt spid="30"/>
                                            </p:tgtEl>
                                            <p:attrNameLst>
                                              <p:attrName>ppt_y</p:attrName>
                                            </p:attrNameLst>
                                          </p:cBhvr>
                                          <p:tavLst>
                                            <p:tav tm="0">
                                              <p:val>
                                                <p:fltVal val="0.5"/>
                                              </p:val>
                                            </p:tav>
                                            <p:tav tm="100000">
                                              <p:val>
                                                <p:strVal val="#ppt_y"/>
                                              </p:val>
                                            </p:tav>
                                          </p:tavLst>
                                        </p:anim>
                                      </p:childTnLst>
                                    </p:cTn>
                                  </p:par>
                                  <p:par>
                                    <p:cTn id="85" presetID="23" presetClass="entr" presetSubtype="528" fill="hold" nodeType="withEffect">
                                      <p:stCondLst>
                                        <p:cond delay="1300"/>
                                      </p:stCondLst>
                                      <p:childTnLst>
                                        <p:set>
                                          <p:cBhvr>
                                            <p:cTn id="86" dur="1" fill="hold">
                                              <p:stCondLst>
                                                <p:cond delay="0"/>
                                              </p:stCondLst>
                                            </p:cTn>
                                            <p:tgtEl>
                                              <p:spTgt spid="18"/>
                                            </p:tgtEl>
                                            <p:attrNameLst>
                                              <p:attrName>style.visibility</p:attrName>
                                            </p:attrNameLst>
                                          </p:cBhvr>
                                          <p:to>
                                            <p:strVal val="visible"/>
                                          </p:to>
                                        </p:set>
                                        <p:anim calcmode="lin" valueType="num">
                                          <p:cBhvr>
                                            <p:cTn id="87" dur="350" fill="hold"/>
                                            <p:tgtEl>
                                              <p:spTgt spid="18"/>
                                            </p:tgtEl>
                                            <p:attrNameLst>
                                              <p:attrName>ppt_w</p:attrName>
                                            </p:attrNameLst>
                                          </p:cBhvr>
                                          <p:tavLst>
                                            <p:tav tm="0">
                                              <p:val>
                                                <p:fltVal val="0"/>
                                              </p:val>
                                            </p:tav>
                                            <p:tav tm="100000">
                                              <p:val>
                                                <p:strVal val="#ppt_w"/>
                                              </p:val>
                                            </p:tav>
                                          </p:tavLst>
                                        </p:anim>
                                        <p:anim calcmode="lin" valueType="num">
                                          <p:cBhvr>
                                            <p:cTn id="88" dur="350" fill="hold"/>
                                            <p:tgtEl>
                                              <p:spTgt spid="18"/>
                                            </p:tgtEl>
                                            <p:attrNameLst>
                                              <p:attrName>ppt_h</p:attrName>
                                            </p:attrNameLst>
                                          </p:cBhvr>
                                          <p:tavLst>
                                            <p:tav tm="0">
                                              <p:val>
                                                <p:fltVal val="0"/>
                                              </p:val>
                                            </p:tav>
                                            <p:tav tm="100000">
                                              <p:val>
                                                <p:strVal val="#ppt_h"/>
                                              </p:val>
                                            </p:tav>
                                          </p:tavLst>
                                        </p:anim>
                                        <p:anim calcmode="lin" valueType="num">
                                          <p:cBhvr>
                                            <p:cTn id="89" dur="350" fill="hold"/>
                                            <p:tgtEl>
                                              <p:spTgt spid="18"/>
                                            </p:tgtEl>
                                            <p:attrNameLst>
                                              <p:attrName>ppt_x</p:attrName>
                                            </p:attrNameLst>
                                          </p:cBhvr>
                                          <p:tavLst>
                                            <p:tav tm="0">
                                              <p:val>
                                                <p:fltVal val="0.5"/>
                                              </p:val>
                                            </p:tav>
                                            <p:tav tm="100000">
                                              <p:val>
                                                <p:strVal val="#ppt_x"/>
                                              </p:val>
                                            </p:tav>
                                          </p:tavLst>
                                        </p:anim>
                                        <p:anim calcmode="lin" valueType="num">
                                          <p:cBhvr>
                                            <p:cTn id="90" dur="350" fill="hold"/>
                                            <p:tgtEl>
                                              <p:spTgt spid="18"/>
                                            </p:tgtEl>
                                            <p:attrNameLst>
                                              <p:attrName>ppt_y</p:attrName>
                                            </p:attrNameLst>
                                          </p:cBhvr>
                                          <p:tavLst>
                                            <p:tav tm="0">
                                              <p:val>
                                                <p:fltVal val="0.5"/>
                                              </p:val>
                                            </p:tav>
                                            <p:tav tm="100000">
                                              <p:val>
                                                <p:strVal val="#ppt_y"/>
                                              </p:val>
                                            </p:tav>
                                          </p:tavLst>
                                        </p:anim>
                                      </p:childTnLst>
                                    </p:cTn>
                                  </p:par>
                                  <p:par>
                                    <p:cTn id="91" presetID="23" presetClass="entr" presetSubtype="528" fill="hold" nodeType="withEffect">
                                      <p:stCondLst>
                                        <p:cond delay="1400"/>
                                      </p:stCondLst>
                                      <p:childTnLst>
                                        <p:set>
                                          <p:cBhvr>
                                            <p:cTn id="92" dur="1" fill="hold">
                                              <p:stCondLst>
                                                <p:cond delay="0"/>
                                              </p:stCondLst>
                                            </p:cTn>
                                            <p:tgtEl>
                                              <p:spTgt spid="15"/>
                                            </p:tgtEl>
                                            <p:attrNameLst>
                                              <p:attrName>style.visibility</p:attrName>
                                            </p:attrNameLst>
                                          </p:cBhvr>
                                          <p:to>
                                            <p:strVal val="visible"/>
                                          </p:to>
                                        </p:set>
                                        <p:anim calcmode="lin" valueType="num">
                                          <p:cBhvr>
                                            <p:cTn id="93" dur="350" fill="hold"/>
                                            <p:tgtEl>
                                              <p:spTgt spid="15"/>
                                            </p:tgtEl>
                                            <p:attrNameLst>
                                              <p:attrName>ppt_w</p:attrName>
                                            </p:attrNameLst>
                                          </p:cBhvr>
                                          <p:tavLst>
                                            <p:tav tm="0">
                                              <p:val>
                                                <p:fltVal val="0"/>
                                              </p:val>
                                            </p:tav>
                                            <p:tav tm="100000">
                                              <p:val>
                                                <p:strVal val="#ppt_w"/>
                                              </p:val>
                                            </p:tav>
                                          </p:tavLst>
                                        </p:anim>
                                        <p:anim calcmode="lin" valueType="num">
                                          <p:cBhvr>
                                            <p:cTn id="94" dur="350" fill="hold"/>
                                            <p:tgtEl>
                                              <p:spTgt spid="15"/>
                                            </p:tgtEl>
                                            <p:attrNameLst>
                                              <p:attrName>ppt_h</p:attrName>
                                            </p:attrNameLst>
                                          </p:cBhvr>
                                          <p:tavLst>
                                            <p:tav tm="0">
                                              <p:val>
                                                <p:fltVal val="0"/>
                                              </p:val>
                                            </p:tav>
                                            <p:tav tm="100000">
                                              <p:val>
                                                <p:strVal val="#ppt_h"/>
                                              </p:val>
                                            </p:tav>
                                          </p:tavLst>
                                        </p:anim>
                                        <p:anim calcmode="lin" valueType="num">
                                          <p:cBhvr>
                                            <p:cTn id="95" dur="350" fill="hold"/>
                                            <p:tgtEl>
                                              <p:spTgt spid="15"/>
                                            </p:tgtEl>
                                            <p:attrNameLst>
                                              <p:attrName>ppt_x</p:attrName>
                                            </p:attrNameLst>
                                          </p:cBhvr>
                                          <p:tavLst>
                                            <p:tav tm="0">
                                              <p:val>
                                                <p:fltVal val="0.5"/>
                                              </p:val>
                                            </p:tav>
                                            <p:tav tm="100000">
                                              <p:val>
                                                <p:strVal val="#ppt_x"/>
                                              </p:val>
                                            </p:tav>
                                          </p:tavLst>
                                        </p:anim>
                                        <p:anim calcmode="lin" valueType="num">
                                          <p:cBhvr>
                                            <p:cTn id="96" dur="350" fill="hold"/>
                                            <p:tgtEl>
                                              <p:spTgt spid="15"/>
                                            </p:tgtEl>
                                            <p:attrNameLst>
                                              <p:attrName>ppt_y</p:attrName>
                                            </p:attrNameLst>
                                          </p:cBhvr>
                                          <p:tavLst>
                                            <p:tav tm="0">
                                              <p:val>
                                                <p:fltVal val="0.5"/>
                                              </p:val>
                                            </p:tav>
                                            <p:tav tm="100000">
                                              <p:val>
                                                <p:strVal val="#ppt_y"/>
                                              </p:val>
                                            </p:tav>
                                          </p:tavLst>
                                        </p:anim>
                                      </p:childTnLst>
                                    </p:cTn>
                                  </p:par>
                                  <p:par>
                                    <p:cTn id="97" presetID="23" presetClass="entr" presetSubtype="528" fill="hold" nodeType="withEffect">
                                      <p:stCondLst>
                                        <p:cond delay="1500"/>
                                      </p:stCondLst>
                                      <p:childTnLst>
                                        <p:set>
                                          <p:cBhvr>
                                            <p:cTn id="98" dur="1" fill="hold">
                                              <p:stCondLst>
                                                <p:cond delay="0"/>
                                              </p:stCondLst>
                                            </p:cTn>
                                            <p:tgtEl>
                                              <p:spTgt spid="12"/>
                                            </p:tgtEl>
                                            <p:attrNameLst>
                                              <p:attrName>style.visibility</p:attrName>
                                            </p:attrNameLst>
                                          </p:cBhvr>
                                          <p:to>
                                            <p:strVal val="visible"/>
                                          </p:to>
                                        </p:set>
                                        <p:anim calcmode="lin" valueType="num">
                                          <p:cBhvr>
                                            <p:cTn id="99" dur="350" fill="hold"/>
                                            <p:tgtEl>
                                              <p:spTgt spid="12"/>
                                            </p:tgtEl>
                                            <p:attrNameLst>
                                              <p:attrName>ppt_w</p:attrName>
                                            </p:attrNameLst>
                                          </p:cBhvr>
                                          <p:tavLst>
                                            <p:tav tm="0">
                                              <p:val>
                                                <p:fltVal val="0"/>
                                              </p:val>
                                            </p:tav>
                                            <p:tav tm="100000">
                                              <p:val>
                                                <p:strVal val="#ppt_w"/>
                                              </p:val>
                                            </p:tav>
                                          </p:tavLst>
                                        </p:anim>
                                        <p:anim calcmode="lin" valueType="num">
                                          <p:cBhvr>
                                            <p:cTn id="100" dur="350" fill="hold"/>
                                            <p:tgtEl>
                                              <p:spTgt spid="12"/>
                                            </p:tgtEl>
                                            <p:attrNameLst>
                                              <p:attrName>ppt_h</p:attrName>
                                            </p:attrNameLst>
                                          </p:cBhvr>
                                          <p:tavLst>
                                            <p:tav tm="0">
                                              <p:val>
                                                <p:fltVal val="0"/>
                                              </p:val>
                                            </p:tav>
                                            <p:tav tm="100000">
                                              <p:val>
                                                <p:strVal val="#ppt_h"/>
                                              </p:val>
                                            </p:tav>
                                          </p:tavLst>
                                        </p:anim>
                                        <p:anim calcmode="lin" valueType="num">
                                          <p:cBhvr>
                                            <p:cTn id="101" dur="350" fill="hold"/>
                                            <p:tgtEl>
                                              <p:spTgt spid="12"/>
                                            </p:tgtEl>
                                            <p:attrNameLst>
                                              <p:attrName>ppt_x</p:attrName>
                                            </p:attrNameLst>
                                          </p:cBhvr>
                                          <p:tavLst>
                                            <p:tav tm="0">
                                              <p:val>
                                                <p:fltVal val="0.5"/>
                                              </p:val>
                                            </p:tav>
                                            <p:tav tm="100000">
                                              <p:val>
                                                <p:strVal val="#ppt_x"/>
                                              </p:val>
                                            </p:tav>
                                          </p:tavLst>
                                        </p:anim>
                                        <p:anim calcmode="lin" valueType="num">
                                          <p:cBhvr>
                                            <p:cTn id="102" dur="350" fill="hold"/>
                                            <p:tgtEl>
                                              <p:spTgt spid="12"/>
                                            </p:tgtEl>
                                            <p:attrNameLst>
                                              <p:attrName>ppt_y</p:attrName>
                                            </p:attrNameLst>
                                          </p:cBhvr>
                                          <p:tavLst>
                                            <p:tav tm="0">
                                              <p:val>
                                                <p:fltVal val="0.5"/>
                                              </p:val>
                                            </p:tav>
                                            <p:tav tm="100000">
                                              <p:val>
                                                <p:strVal val="#ppt_y"/>
                                              </p:val>
                                            </p:tav>
                                          </p:tavLst>
                                        </p:anim>
                                      </p:childTnLst>
                                    </p:cTn>
                                  </p:par>
                                  <p:par>
                                    <p:cTn id="103" presetID="23" presetClass="entr" presetSubtype="528" fill="hold" nodeType="withEffect">
                                      <p:stCondLst>
                                        <p:cond delay="1600"/>
                                      </p:stCondLst>
                                      <p:childTnLst>
                                        <p:set>
                                          <p:cBhvr>
                                            <p:cTn id="104" dur="1" fill="hold">
                                              <p:stCondLst>
                                                <p:cond delay="0"/>
                                              </p:stCondLst>
                                            </p:cTn>
                                            <p:tgtEl>
                                              <p:spTgt spid="9"/>
                                            </p:tgtEl>
                                            <p:attrNameLst>
                                              <p:attrName>style.visibility</p:attrName>
                                            </p:attrNameLst>
                                          </p:cBhvr>
                                          <p:to>
                                            <p:strVal val="visible"/>
                                          </p:to>
                                        </p:set>
                                        <p:anim calcmode="lin" valueType="num">
                                          <p:cBhvr>
                                            <p:cTn id="105" dur="350" fill="hold"/>
                                            <p:tgtEl>
                                              <p:spTgt spid="9"/>
                                            </p:tgtEl>
                                            <p:attrNameLst>
                                              <p:attrName>ppt_w</p:attrName>
                                            </p:attrNameLst>
                                          </p:cBhvr>
                                          <p:tavLst>
                                            <p:tav tm="0">
                                              <p:val>
                                                <p:fltVal val="0"/>
                                              </p:val>
                                            </p:tav>
                                            <p:tav tm="100000">
                                              <p:val>
                                                <p:strVal val="#ppt_w"/>
                                              </p:val>
                                            </p:tav>
                                          </p:tavLst>
                                        </p:anim>
                                        <p:anim calcmode="lin" valueType="num">
                                          <p:cBhvr>
                                            <p:cTn id="106" dur="350" fill="hold"/>
                                            <p:tgtEl>
                                              <p:spTgt spid="9"/>
                                            </p:tgtEl>
                                            <p:attrNameLst>
                                              <p:attrName>ppt_h</p:attrName>
                                            </p:attrNameLst>
                                          </p:cBhvr>
                                          <p:tavLst>
                                            <p:tav tm="0">
                                              <p:val>
                                                <p:fltVal val="0"/>
                                              </p:val>
                                            </p:tav>
                                            <p:tav tm="100000">
                                              <p:val>
                                                <p:strVal val="#ppt_h"/>
                                              </p:val>
                                            </p:tav>
                                          </p:tavLst>
                                        </p:anim>
                                        <p:anim calcmode="lin" valueType="num">
                                          <p:cBhvr>
                                            <p:cTn id="107" dur="350" fill="hold"/>
                                            <p:tgtEl>
                                              <p:spTgt spid="9"/>
                                            </p:tgtEl>
                                            <p:attrNameLst>
                                              <p:attrName>ppt_x</p:attrName>
                                            </p:attrNameLst>
                                          </p:cBhvr>
                                          <p:tavLst>
                                            <p:tav tm="0">
                                              <p:val>
                                                <p:fltVal val="0.5"/>
                                              </p:val>
                                            </p:tav>
                                            <p:tav tm="100000">
                                              <p:val>
                                                <p:strVal val="#ppt_x"/>
                                              </p:val>
                                            </p:tav>
                                          </p:tavLst>
                                        </p:anim>
                                        <p:anim calcmode="lin" valueType="num">
                                          <p:cBhvr>
                                            <p:cTn id="108" dur="350" fill="hold"/>
                                            <p:tgtEl>
                                              <p:spTgt spid="9"/>
                                            </p:tgtEl>
                                            <p:attrNameLst>
                                              <p:attrName>ppt_y</p:attrName>
                                            </p:attrNameLst>
                                          </p:cBhvr>
                                          <p:tavLst>
                                            <p:tav tm="0">
                                              <p:val>
                                                <p:fltVal val="0.5"/>
                                              </p:val>
                                            </p:tav>
                                            <p:tav tm="100000">
                                              <p:val>
                                                <p:strVal val="#ppt_y"/>
                                              </p:val>
                                            </p:tav>
                                          </p:tavLst>
                                        </p:anim>
                                      </p:childTnLst>
                                    </p:cTn>
                                  </p:par>
                                  <p:par>
                                    <p:cTn id="109" presetID="23" presetClass="entr" presetSubtype="528" fill="hold" nodeType="withEffect">
                                      <p:stCondLst>
                                        <p:cond delay="1700"/>
                                      </p:stCondLst>
                                      <p:childTnLst>
                                        <p:set>
                                          <p:cBhvr>
                                            <p:cTn id="110" dur="1" fill="hold">
                                              <p:stCondLst>
                                                <p:cond delay="0"/>
                                              </p:stCondLst>
                                            </p:cTn>
                                            <p:tgtEl>
                                              <p:spTgt spid="21"/>
                                            </p:tgtEl>
                                            <p:attrNameLst>
                                              <p:attrName>style.visibility</p:attrName>
                                            </p:attrNameLst>
                                          </p:cBhvr>
                                          <p:to>
                                            <p:strVal val="visible"/>
                                          </p:to>
                                        </p:set>
                                        <p:anim calcmode="lin" valueType="num">
                                          <p:cBhvr>
                                            <p:cTn id="111" dur="350" fill="hold"/>
                                            <p:tgtEl>
                                              <p:spTgt spid="21"/>
                                            </p:tgtEl>
                                            <p:attrNameLst>
                                              <p:attrName>ppt_w</p:attrName>
                                            </p:attrNameLst>
                                          </p:cBhvr>
                                          <p:tavLst>
                                            <p:tav tm="0">
                                              <p:val>
                                                <p:fltVal val="0"/>
                                              </p:val>
                                            </p:tav>
                                            <p:tav tm="100000">
                                              <p:val>
                                                <p:strVal val="#ppt_w"/>
                                              </p:val>
                                            </p:tav>
                                          </p:tavLst>
                                        </p:anim>
                                        <p:anim calcmode="lin" valueType="num">
                                          <p:cBhvr>
                                            <p:cTn id="112" dur="350" fill="hold"/>
                                            <p:tgtEl>
                                              <p:spTgt spid="21"/>
                                            </p:tgtEl>
                                            <p:attrNameLst>
                                              <p:attrName>ppt_h</p:attrName>
                                            </p:attrNameLst>
                                          </p:cBhvr>
                                          <p:tavLst>
                                            <p:tav tm="0">
                                              <p:val>
                                                <p:fltVal val="0"/>
                                              </p:val>
                                            </p:tav>
                                            <p:tav tm="100000">
                                              <p:val>
                                                <p:strVal val="#ppt_h"/>
                                              </p:val>
                                            </p:tav>
                                          </p:tavLst>
                                        </p:anim>
                                        <p:anim calcmode="lin" valueType="num">
                                          <p:cBhvr>
                                            <p:cTn id="113" dur="350" fill="hold"/>
                                            <p:tgtEl>
                                              <p:spTgt spid="21"/>
                                            </p:tgtEl>
                                            <p:attrNameLst>
                                              <p:attrName>ppt_x</p:attrName>
                                            </p:attrNameLst>
                                          </p:cBhvr>
                                          <p:tavLst>
                                            <p:tav tm="0">
                                              <p:val>
                                                <p:fltVal val="0.5"/>
                                              </p:val>
                                            </p:tav>
                                            <p:tav tm="100000">
                                              <p:val>
                                                <p:strVal val="#ppt_x"/>
                                              </p:val>
                                            </p:tav>
                                          </p:tavLst>
                                        </p:anim>
                                        <p:anim calcmode="lin" valueType="num">
                                          <p:cBhvr>
                                            <p:cTn id="114" dur="350" fill="hold"/>
                                            <p:tgtEl>
                                              <p:spTgt spid="21"/>
                                            </p:tgtEl>
                                            <p:attrNameLst>
                                              <p:attrName>ppt_y</p:attrName>
                                            </p:attrNameLst>
                                          </p:cBhvr>
                                          <p:tavLst>
                                            <p:tav tm="0">
                                              <p:val>
                                                <p:fltVal val="0.5"/>
                                              </p:val>
                                            </p:tav>
                                            <p:tav tm="100000">
                                              <p:val>
                                                <p:strVal val="#ppt_y"/>
                                              </p:val>
                                            </p:tav>
                                          </p:tavLst>
                                        </p:anim>
                                      </p:childTnLst>
                                    </p:cTn>
                                  </p:par>
                                  <p:par>
                                    <p:cTn id="115" presetID="23" presetClass="entr" presetSubtype="16" fill="hold" grpId="0" nodeType="withEffect">
                                      <p:stCondLst>
                                        <p:cond delay="1800"/>
                                      </p:stCondLst>
                                      <p:childTnLst>
                                        <p:set>
                                          <p:cBhvr>
                                            <p:cTn id="116" dur="1" fill="hold">
                                              <p:stCondLst>
                                                <p:cond delay="0"/>
                                              </p:stCondLst>
                                            </p:cTn>
                                            <p:tgtEl>
                                              <p:spTgt spid="6"/>
                                            </p:tgtEl>
                                            <p:attrNameLst>
                                              <p:attrName>style.visibility</p:attrName>
                                            </p:attrNameLst>
                                          </p:cBhvr>
                                          <p:to>
                                            <p:strVal val="visible"/>
                                          </p:to>
                                        </p:set>
                                        <p:anim calcmode="lin" valueType="num">
                                          <p:cBhvr>
                                            <p:cTn id="117" dur="350" fill="hold"/>
                                            <p:tgtEl>
                                              <p:spTgt spid="6"/>
                                            </p:tgtEl>
                                            <p:attrNameLst>
                                              <p:attrName>ppt_w</p:attrName>
                                            </p:attrNameLst>
                                          </p:cBhvr>
                                          <p:tavLst>
                                            <p:tav tm="0">
                                              <p:val>
                                                <p:fltVal val="0"/>
                                              </p:val>
                                            </p:tav>
                                            <p:tav tm="100000">
                                              <p:val>
                                                <p:strVal val="#ppt_w"/>
                                              </p:val>
                                            </p:tav>
                                          </p:tavLst>
                                        </p:anim>
                                        <p:anim calcmode="lin" valueType="num">
                                          <p:cBhvr>
                                            <p:cTn id="118" dur="350" fill="hold"/>
                                            <p:tgtEl>
                                              <p:spTgt spid="6"/>
                                            </p:tgtEl>
                                            <p:attrNameLst>
                                              <p:attrName>ppt_h</p:attrName>
                                            </p:attrNameLst>
                                          </p:cBhvr>
                                          <p:tavLst>
                                            <p:tav tm="0">
                                              <p:val>
                                                <p:fltVal val="0"/>
                                              </p:val>
                                            </p:tav>
                                            <p:tav tm="100000">
                                              <p:val>
                                                <p:strVal val="#ppt_h"/>
                                              </p:val>
                                            </p:tav>
                                          </p:tavLst>
                                        </p:anim>
                                      </p:childTnLst>
                                    </p:cTn>
                                  </p:par>
                                  <p:par>
                                    <p:cTn id="119" presetID="23" presetClass="entr" presetSubtype="16" fill="hold" grpId="0" nodeType="withEffect">
                                      <p:stCondLst>
                                        <p:cond delay="1900"/>
                                      </p:stCondLst>
                                      <p:childTnLst>
                                        <p:set>
                                          <p:cBhvr>
                                            <p:cTn id="120" dur="1" fill="hold">
                                              <p:stCondLst>
                                                <p:cond delay="0"/>
                                              </p:stCondLst>
                                            </p:cTn>
                                            <p:tgtEl>
                                              <p:spTgt spid="7"/>
                                            </p:tgtEl>
                                            <p:attrNameLst>
                                              <p:attrName>style.visibility</p:attrName>
                                            </p:attrNameLst>
                                          </p:cBhvr>
                                          <p:to>
                                            <p:strVal val="visible"/>
                                          </p:to>
                                        </p:set>
                                        <p:anim calcmode="lin" valueType="num">
                                          <p:cBhvr>
                                            <p:cTn id="121" dur="350" fill="hold"/>
                                            <p:tgtEl>
                                              <p:spTgt spid="7"/>
                                            </p:tgtEl>
                                            <p:attrNameLst>
                                              <p:attrName>ppt_w</p:attrName>
                                            </p:attrNameLst>
                                          </p:cBhvr>
                                          <p:tavLst>
                                            <p:tav tm="0">
                                              <p:val>
                                                <p:fltVal val="0"/>
                                              </p:val>
                                            </p:tav>
                                            <p:tav tm="100000">
                                              <p:val>
                                                <p:strVal val="#ppt_w"/>
                                              </p:val>
                                            </p:tav>
                                          </p:tavLst>
                                        </p:anim>
                                        <p:anim calcmode="lin" valueType="num">
                                          <p:cBhvr>
                                            <p:cTn id="122" dur="350" fill="hold"/>
                                            <p:tgtEl>
                                              <p:spTgt spid="7"/>
                                            </p:tgtEl>
                                            <p:attrNameLst>
                                              <p:attrName>ppt_h</p:attrName>
                                            </p:attrNameLst>
                                          </p:cBhvr>
                                          <p:tavLst>
                                            <p:tav tm="0">
                                              <p:val>
                                                <p:fltVal val="0"/>
                                              </p:val>
                                            </p:tav>
                                            <p:tav tm="100000">
                                              <p:val>
                                                <p:strVal val="#ppt_h"/>
                                              </p:val>
                                            </p:tav>
                                          </p:tavLst>
                                        </p:anim>
                                      </p:childTnLst>
                                    </p:cTn>
                                  </p:par>
                                  <p:par>
                                    <p:cTn id="123" presetID="23" presetClass="entr" presetSubtype="16" fill="hold" grpId="0" nodeType="withEffect">
                                      <p:stCondLst>
                                        <p:cond delay="2000"/>
                                      </p:stCondLst>
                                      <p:childTnLst>
                                        <p:set>
                                          <p:cBhvr>
                                            <p:cTn id="124" dur="1" fill="hold">
                                              <p:stCondLst>
                                                <p:cond delay="0"/>
                                              </p:stCondLst>
                                            </p:cTn>
                                            <p:tgtEl>
                                              <p:spTgt spid="8"/>
                                            </p:tgtEl>
                                            <p:attrNameLst>
                                              <p:attrName>style.visibility</p:attrName>
                                            </p:attrNameLst>
                                          </p:cBhvr>
                                          <p:to>
                                            <p:strVal val="visible"/>
                                          </p:to>
                                        </p:set>
                                        <p:anim calcmode="lin" valueType="num">
                                          <p:cBhvr>
                                            <p:cTn id="125" dur="350" fill="hold"/>
                                            <p:tgtEl>
                                              <p:spTgt spid="8"/>
                                            </p:tgtEl>
                                            <p:attrNameLst>
                                              <p:attrName>ppt_w</p:attrName>
                                            </p:attrNameLst>
                                          </p:cBhvr>
                                          <p:tavLst>
                                            <p:tav tm="0">
                                              <p:val>
                                                <p:fltVal val="0"/>
                                              </p:val>
                                            </p:tav>
                                            <p:tav tm="100000">
                                              <p:val>
                                                <p:strVal val="#ppt_w"/>
                                              </p:val>
                                            </p:tav>
                                          </p:tavLst>
                                        </p:anim>
                                        <p:anim calcmode="lin" valueType="num">
                                          <p:cBhvr>
                                            <p:cTn id="126" dur="350" fill="hold"/>
                                            <p:tgtEl>
                                              <p:spTgt spid="8"/>
                                            </p:tgtEl>
                                            <p:attrNameLst>
                                              <p:attrName>ppt_h</p:attrName>
                                            </p:attrNameLst>
                                          </p:cBhvr>
                                          <p:tavLst>
                                            <p:tav tm="0">
                                              <p:val>
                                                <p:fltVal val="0"/>
                                              </p:val>
                                            </p:tav>
                                            <p:tav tm="100000">
                                              <p:val>
                                                <p:strVal val="#ppt_h"/>
                                              </p:val>
                                            </p:tav>
                                          </p:tavLst>
                                        </p:anim>
                                      </p:childTnLst>
                                    </p:cTn>
                                  </p:par>
                                  <p:par>
                                    <p:cTn id="127" presetID="23" presetClass="entr" presetSubtype="16" fill="hold" grpId="0" nodeType="withEffect">
                                      <p:stCondLst>
                                        <p:cond delay="2100"/>
                                      </p:stCondLst>
                                      <p:childTnLst>
                                        <p:set>
                                          <p:cBhvr>
                                            <p:cTn id="128" dur="1" fill="hold">
                                              <p:stCondLst>
                                                <p:cond delay="0"/>
                                              </p:stCondLst>
                                            </p:cTn>
                                            <p:tgtEl>
                                              <p:spTgt spid="3"/>
                                            </p:tgtEl>
                                            <p:attrNameLst>
                                              <p:attrName>style.visibility</p:attrName>
                                            </p:attrNameLst>
                                          </p:cBhvr>
                                          <p:to>
                                            <p:strVal val="visible"/>
                                          </p:to>
                                        </p:set>
                                        <p:anim calcmode="lin" valueType="num">
                                          <p:cBhvr>
                                            <p:cTn id="129" dur="350" fill="hold"/>
                                            <p:tgtEl>
                                              <p:spTgt spid="3"/>
                                            </p:tgtEl>
                                            <p:attrNameLst>
                                              <p:attrName>ppt_w</p:attrName>
                                            </p:attrNameLst>
                                          </p:cBhvr>
                                          <p:tavLst>
                                            <p:tav tm="0">
                                              <p:val>
                                                <p:fltVal val="0"/>
                                              </p:val>
                                            </p:tav>
                                            <p:tav tm="100000">
                                              <p:val>
                                                <p:strVal val="#ppt_w"/>
                                              </p:val>
                                            </p:tav>
                                          </p:tavLst>
                                        </p:anim>
                                        <p:anim calcmode="lin" valueType="num">
                                          <p:cBhvr>
                                            <p:cTn id="130" dur="350" fill="hold"/>
                                            <p:tgtEl>
                                              <p:spTgt spid="3"/>
                                            </p:tgtEl>
                                            <p:attrNameLst>
                                              <p:attrName>ppt_h</p:attrName>
                                            </p:attrNameLst>
                                          </p:cBhvr>
                                          <p:tavLst>
                                            <p:tav tm="0">
                                              <p:val>
                                                <p:fltVal val="0"/>
                                              </p:val>
                                            </p:tav>
                                            <p:tav tm="100000">
                                              <p:val>
                                                <p:strVal val="#ppt_h"/>
                                              </p:val>
                                            </p:tav>
                                          </p:tavLst>
                                        </p:anim>
                                      </p:childTnLst>
                                    </p:cTn>
                                  </p:par>
                                  <p:par>
                                    <p:cTn id="131" presetID="23" presetClass="entr" presetSubtype="16" fill="hold" grpId="0" nodeType="withEffect">
                                      <p:stCondLst>
                                        <p:cond delay="2200"/>
                                      </p:stCondLst>
                                      <p:childTnLst>
                                        <p:set>
                                          <p:cBhvr>
                                            <p:cTn id="132" dur="1" fill="hold">
                                              <p:stCondLst>
                                                <p:cond delay="0"/>
                                              </p:stCondLst>
                                            </p:cTn>
                                            <p:tgtEl>
                                              <p:spTgt spid="4"/>
                                            </p:tgtEl>
                                            <p:attrNameLst>
                                              <p:attrName>style.visibility</p:attrName>
                                            </p:attrNameLst>
                                          </p:cBhvr>
                                          <p:to>
                                            <p:strVal val="visible"/>
                                          </p:to>
                                        </p:set>
                                        <p:anim calcmode="lin" valueType="num">
                                          <p:cBhvr>
                                            <p:cTn id="133" dur="350" fill="hold"/>
                                            <p:tgtEl>
                                              <p:spTgt spid="4"/>
                                            </p:tgtEl>
                                            <p:attrNameLst>
                                              <p:attrName>ppt_w</p:attrName>
                                            </p:attrNameLst>
                                          </p:cBhvr>
                                          <p:tavLst>
                                            <p:tav tm="0">
                                              <p:val>
                                                <p:fltVal val="0"/>
                                              </p:val>
                                            </p:tav>
                                            <p:tav tm="100000">
                                              <p:val>
                                                <p:strVal val="#ppt_w"/>
                                              </p:val>
                                            </p:tav>
                                          </p:tavLst>
                                        </p:anim>
                                        <p:anim calcmode="lin" valueType="num">
                                          <p:cBhvr>
                                            <p:cTn id="134" dur="350" fill="hold"/>
                                            <p:tgtEl>
                                              <p:spTgt spid="4"/>
                                            </p:tgtEl>
                                            <p:attrNameLst>
                                              <p:attrName>ppt_h</p:attrName>
                                            </p:attrNameLst>
                                          </p:cBhvr>
                                          <p:tavLst>
                                            <p:tav tm="0">
                                              <p:val>
                                                <p:fltVal val="0"/>
                                              </p:val>
                                            </p:tav>
                                            <p:tav tm="100000">
                                              <p:val>
                                                <p:strVal val="#ppt_h"/>
                                              </p:val>
                                            </p:tav>
                                          </p:tavLst>
                                        </p:anim>
                                      </p:childTnLst>
                                    </p:cTn>
                                  </p:par>
                                  <p:par>
                                    <p:cTn id="135" presetID="23" presetClass="entr" presetSubtype="16" fill="hold" grpId="0" nodeType="withEffect">
                                      <p:stCondLst>
                                        <p:cond delay="2200"/>
                                      </p:stCondLst>
                                      <p:childTnLst>
                                        <p:set>
                                          <p:cBhvr>
                                            <p:cTn id="136" dur="1" fill="hold">
                                              <p:stCondLst>
                                                <p:cond delay="0"/>
                                              </p:stCondLst>
                                            </p:cTn>
                                            <p:tgtEl>
                                              <p:spTgt spid="5"/>
                                            </p:tgtEl>
                                            <p:attrNameLst>
                                              <p:attrName>style.visibility</p:attrName>
                                            </p:attrNameLst>
                                          </p:cBhvr>
                                          <p:to>
                                            <p:strVal val="visible"/>
                                          </p:to>
                                        </p:set>
                                        <p:anim calcmode="lin" valueType="num">
                                          <p:cBhvr>
                                            <p:cTn id="137" dur="350" fill="hold"/>
                                            <p:tgtEl>
                                              <p:spTgt spid="5"/>
                                            </p:tgtEl>
                                            <p:attrNameLst>
                                              <p:attrName>ppt_w</p:attrName>
                                            </p:attrNameLst>
                                          </p:cBhvr>
                                          <p:tavLst>
                                            <p:tav tm="0">
                                              <p:val>
                                                <p:fltVal val="0"/>
                                              </p:val>
                                            </p:tav>
                                            <p:tav tm="100000">
                                              <p:val>
                                                <p:strVal val="#ppt_w"/>
                                              </p:val>
                                            </p:tav>
                                          </p:tavLst>
                                        </p:anim>
                                        <p:anim calcmode="lin" valueType="num">
                                          <p:cBhvr>
                                            <p:cTn id="138" dur="350" fill="hold"/>
                                            <p:tgtEl>
                                              <p:spTgt spid="5"/>
                                            </p:tgtEl>
                                            <p:attrNameLst>
                                              <p:attrName>ppt_h</p:attrName>
                                            </p:attrNameLst>
                                          </p:cBhvr>
                                          <p:tavLst>
                                            <p:tav tm="0">
                                              <p:val>
                                                <p:fltVal val="0"/>
                                              </p:val>
                                            </p:tav>
                                            <p:tav tm="100000">
                                              <p:val>
                                                <p:strVal val="#ppt_h"/>
                                              </p:val>
                                            </p:tav>
                                          </p:tavLst>
                                        </p:anim>
                                      </p:childTnLst>
                                    </p:cTn>
                                  </p:par>
                                  <p:par>
                                    <p:cTn id="139" presetID="10" presetClass="entr" presetSubtype="0" fill="hold" nodeType="withEffect">
                                      <p:stCondLst>
                                        <p:cond delay="2500"/>
                                      </p:stCondLst>
                                      <p:childTnLst>
                                        <p:set>
                                          <p:cBhvr>
                                            <p:cTn id="140" dur="1" fill="hold">
                                              <p:stCondLst>
                                                <p:cond delay="0"/>
                                              </p:stCondLst>
                                            </p:cTn>
                                            <p:tgtEl>
                                              <p:spTgt spid="51"/>
                                            </p:tgtEl>
                                            <p:attrNameLst>
                                              <p:attrName>style.visibility</p:attrName>
                                            </p:attrNameLst>
                                          </p:cBhvr>
                                          <p:to>
                                            <p:strVal val="visible"/>
                                          </p:to>
                                        </p:set>
                                        <p:animEffect transition="in" filter="fade">
                                          <p:cBhvr>
                                            <p:cTn id="141" dur="250"/>
                                            <p:tgtEl>
                                              <p:spTgt spid="51"/>
                                            </p:tgtEl>
                                          </p:cBhvr>
                                        </p:animEffect>
                                      </p:childTnLst>
                                    </p:cTn>
                                  </p:par>
                                  <p:par>
                                    <p:cTn id="142" presetID="10" presetClass="entr" presetSubtype="0" fill="hold" grpId="0" nodeType="withEffect">
                                      <p:stCondLst>
                                        <p:cond delay="2500"/>
                                      </p:stCondLst>
                                      <p:childTnLst>
                                        <p:set>
                                          <p:cBhvr>
                                            <p:cTn id="143" dur="1" fill="hold">
                                              <p:stCondLst>
                                                <p:cond delay="0"/>
                                              </p:stCondLst>
                                            </p:cTn>
                                            <p:tgtEl>
                                              <p:spTgt spid="2"/>
                                            </p:tgtEl>
                                            <p:attrNameLst>
                                              <p:attrName>style.visibility</p:attrName>
                                            </p:attrNameLst>
                                          </p:cBhvr>
                                          <p:to>
                                            <p:strVal val="visible"/>
                                          </p:to>
                                        </p:set>
                                        <p:animEffect transition="in" filter="fade">
                                          <p:cBhvr>
                                            <p:cTn id="144" dur="250"/>
                                            <p:tgtEl>
                                              <p:spTgt spid="2"/>
                                            </p:tgtEl>
                                          </p:cBhvr>
                                        </p:animEffect>
                                      </p:childTnLst>
                                    </p:cTn>
                                  </p:par>
                                </p:childTnLst>
                              </p:cTn>
                            </p:par>
                            <p:par>
                              <p:cTn id="145" fill="hold">
                                <p:stCondLst>
                                  <p:cond delay="5056"/>
                                </p:stCondLst>
                                <p:childTnLst>
                                  <p:par>
                                    <p:cTn id="146" presetID="2" presetClass="entr" presetSubtype="4" accel="15000" decel="49000" fill="hold" grpId="0" nodeType="afterEffect">
                                      <p:stCondLst>
                                        <p:cond delay="0"/>
                                      </p:stCondLst>
                                      <p:childTnLst>
                                        <p:set>
                                          <p:cBhvr>
                                            <p:cTn id="147" dur="1" fill="hold">
                                              <p:stCondLst>
                                                <p:cond delay="0"/>
                                              </p:stCondLst>
                                            </p:cTn>
                                            <p:tgtEl>
                                              <p:spTgt spid="104"/>
                                            </p:tgtEl>
                                            <p:attrNameLst>
                                              <p:attrName>style.visibility</p:attrName>
                                            </p:attrNameLst>
                                          </p:cBhvr>
                                          <p:to>
                                            <p:strVal val="visible"/>
                                          </p:to>
                                        </p:set>
                                        <p:anim calcmode="lin" valueType="num">
                                          <p:cBhvr additive="base">
                                            <p:cTn id="148" dur="3250" fill="hold"/>
                                            <p:tgtEl>
                                              <p:spTgt spid="104"/>
                                            </p:tgtEl>
                                            <p:attrNameLst>
                                              <p:attrName>ppt_x</p:attrName>
                                            </p:attrNameLst>
                                          </p:cBhvr>
                                          <p:tavLst>
                                            <p:tav tm="0">
                                              <p:val>
                                                <p:strVal val="#ppt_x"/>
                                              </p:val>
                                            </p:tav>
                                            <p:tav tm="100000">
                                              <p:val>
                                                <p:strVal val="#ppt_x"/>
                                              </p:val>
                                            </p:tav>
                                          </p:tavLst>
                                        </p:anim>
                                        <p:anim calcmode="lin" valueType="num">
                                          <p:cBhvr additive="base">
                                            <p:cTn id="149" dur="3250" fill="hold"/>
                                            <p:tgtEl>
                                              <p:spTgt spid="104"/>
                                            </p:tgtEl>
                                            <p:attrNameLst>
                                              <p:attrName>ppt_y</p:attrName>
                                            </p:attrNameLst>
                                          </p:cBhvr>
                                          <p:tavLst>
                                            <p:tav tm="0">
                                              <p:val>
                                                <p:strVal val="1+#ppt_h/2"/>
                                              </p:val>
                                            </p:tav>
                                            <p:tav tm="100000">
                                              <p:val>
                                                <p:strVal val="#ppt_y"/>
                                              </p:val>
                                            </p:tav>
                                          </p:tavLst>
                                        </p:anim>
                                      </p:childTnLst>
                                    </p:cTn>
                                  </p:par>
                                  <p:par>
                                    <p:cTn id="150" presetID="2" presetClass="entr" presetSubtype="4" accel="15000" decel="49000" fill="hold" grpId="0" nodeType="withEffect">
                                      <p:stCondLst>
                                        <p:cond delay="1000"/>
                                      </p:stCondLst>
                                      <p:childTnLst>
                                        <p:set>
                                          <p:cBhvr>
                                            <p:cTn id="151" dur="1" fill="hold">
                                              <p:stCondLst>
                                                <p:cond delay="0"/>
                                              </p:stCondLst>
                                            </p:cTn>
                                            <p:tgtEl>
                                              <p:spTgt spid="105"/>
                                            </p:tgtEl>
                                            <p:attrNameLst>
                                              <p:attrName>style.visibility</p:attrName>
                                            </p:attrNameLst>
                                          </p:cBhvr>
                                          <p:to>
                                            <p:strVal val="visible"/>
                                          </p:to>
                                        </p:set>
                                        <p:anim calcmode="lin" valueType="num">
                                          <p:cBhvr additive="base">
                                            <p:cTn id="152" dur="3250" fill="hold"/>
                                            <p:tgtEl>
                                              <p:spTgt spid="105"/>
                                            </p:tgtEl>
                                            <p:attrNameLst>
                                              <p:attrName>ppt_x</p:attrName>
                                            </p:attrNameLst>
                                          </p:cBhvr>
                                          <p:tavLst>
                                            <p:tav tm="0">
                                              <p:val>
                                                <p:strVal val="#ppt_x"/>
                                              </p:val>
                                            </p:tav>
                                            <p:tav tm="100000">
                                              <p:val>
                                                <p:strVal val="#ppt_x"/>
                                              </p:val>
                                            </p:tav>
                                          </p:tavLst>
                                        </p:anim>
                                        <p:anim calcmode="lin" valueType="num">
                                          <p:cBhvr additive="base">
                                            <p:cTn id="153" dur="3250" fill="hold"/>
                                            <p:tgtEl>
                                              <p:spTgt spid="105"/>
                                            </p:tgtEl>
                                            <p:attrNameLst>
                                              <p:attrName>ppt_y</p:attrName>
                                            </p:attrNameLst>
                                          </p:cBhvr>
                                          <p:tavLst>
                                            <p:tav tm="0">
                                              <p:val>
                                                <p:strVal val="1+#ppt_h/2"/>
                                              </p:val>
                                            </p:tav>
                                            <p:tav tm="100000">
                                              <p:val>
                                                <p:strVal val="#ppt_y"/>
                                              </p:val>
                                            </p:tav>
                                          </p:tavLst>
                                        </p:anim>
                                      </p:childTnLst>
                                    </p:cTn>
                                  </p:par>
                                </p:childTnLst>
                              </p:cTn>
                            </p:par>
                            <p:par>
                              <p:cTn id="154" fill="hold">
                                <p:stCondLst>
                                  <p:cond delay="9306"/>
                                </p:stCondLst>
                                <p:childTnLst>
                                  <p:par>
                                    <p:cTn id="155" presetID="2" presetClass="entr" presetSubtype="4" fill="hold" grpId="0" nodeType="afterEffect">
                                      <p:stCondLst>
                                        <p:cond delay="0"/>
                                      </p:stCondLst>
                                      <p:childTnLst>
                                        <p:set>
                                          <p:cBhvr>
                                            <p:cTn id="156" dur="1" fill="hold">
                                              <p:stCondLst>
                                                <p:cond delay="0"/>
                                              </p:stCondLst>
                                            </p:cTn>
                                            <p:tgtEl>
                                              <p:spTgt spid="106"/>
                                            </p:tgtEl>
                                            <p:attrNameLst>
                                              <p:attrName>style.visibility</p:attrName>
                                            </p:attrNameLst>
                                          </p:cBhvr>
                                          <p:to>
                                            <p:strVal val="visible"/>
                                          </p:to>
                                        </p:set>
                                        <p:anim calcmode="lin" valueType="num">
                                          <p:cBhvr additive="base">
                                            <p:cTn id="157" dur="2000" fill="hold"/>
                                            <p:tgtEl>
                                              <p:spTgt spid="106"/>
                                            </p:tgtEl>
                                            <p:attrNameLst>
                                              <p:attrName>ppt_x</p:attrName>
                                            </p:attrNameLst>
                                          </p:cBhvr>
                                          <p:tavLst>
                                            <p:tav tm="0">
                                              <p:val>
                                                <p:strVal val="#ppt_x"/>
                                              </p:val>
                                            </p:tav>
                                            <p:tav tm="100000">
                                              <p:val>
                                                <p:strVal val="#ppt_x"/>
                                              </p:val>
                                            </p:tav>
                                          </p:tavLst>
                                        </p:anim>
                                        <p:anim calcmode="lin" valueType="num">
                                          <p:cBhvr additive="base">
                                            <p:cTn id="158" dur="2000" fill="hold"/>
                                            <p:tgtEl>
                                              <p:spTgt spid="106"/>
                                            </p:tgtEl>
                                            <p:attrNameLst>
                                              <p:attrName>ppt_y</p:attrName>
                                            </p:attrNameLst>
                                          </p:cBhvr>
                                          <p:tavLst>
                                            <p:tav tm="0">
                                              <p:val>
                                                <p:strVal val="1+#ppt_h/2"/>
                                              </p:val>
                                            </p:tav>
                                            <p:tav tm="100000">
                                              <p:val>
                                                <p:strVal val="#ppt_y"/>
                                              </p:val>
                                            </p:tav>
                                          </p:tavLst>
                                        </p:anim>
                                      </p:childTnLst>
                                    </p:cTn>
                                  </p:par>
                                </p:childTnLst>
                              </p:cTn>
                            </p:par>
                            <p:par>
                              <p:cTn id="159" fill="hold">
                                <p:stCondLst>
                                  <p:cond delay="11306"/>
                                </p:stCondLst>
                                <p:childTnLst>
                                  <p:par>
                                    <p:cTn id="160" presetID="2" presetClass="entr" presetSubtype="4" fill="hold" grpId="0" nodeType="afterEffect">
                                      <p:stCondLst>
                                        <p:cond delay="0"/>
                                      </p:stCondLst>
                                      <p:iterate type="lt">
                                        <p:tmPct val="10000"/>
                                      </p:iterate>
                                      <p:childTnLst>
                                        <p:set>
                                          <p:cBhvr>
                                            <p:cTn id="161" dur="1" fill="hold">
                                              <p:stCondLst>
                                                <p:cond delay="0"/>
                                              </p:stCondLst>
                                            </p:cTn>
                                            <p:tgtEl>
                                              <p:spTgt spid="100"/>
                                            </p:tgtEl>
                                            <p:attrNameLst>
                                              <p:attrName>style.visibility</p:attrName>
                                            </p:attrNameLst>
                                          </p:cBhvr>
                                          <p:to>
                                            <p:strVal val="visible"/>
                                          </p:to>
                                        </p:set>
                                        <p:anim calcmode="lin" valueType="num">
                                          <p:cBhvr>
                                            <p:cTn id="162" dur="500" fill="hold"/>
                                            <p:tgtEl>
                                              <p:spTgt spid="100"/>
                                            </p:tgtEl>
                                            <p:attrNameLst>
                                              <p:attrName>ppt_x</p:attrName>
                                            </p:attrNameLst>
                                          </p:cBhvr>
                                          <p:tavLst>
                                            <p:tav tm="0">
                                              <p:val>
                                                <p:strVal val="#ppt_x"/>
                                              </p:val>
                                            </p:tav>
                                            <p:tav tm="100000">
                                              <p:val>
                                                <p:strVal val="#ppt_x"/>
                                              </p:val>
                                            </p:tav>
                                          </p:tavLst>
                                        </p:anim>
                                        <p:anim calcmode="lin" valueType="num">
                                          <p:cBhvr>
                                            <p:cTn id="163" dur="500" fill="hold"/>
                                            <p:tgtEl>
                                              <p:spTgt spid="100"/>
                                            </p:tgtEl>
                                            <p:attrNameLst>
                                              <p:attrName>ppt_y</p:attrName>
                                            </p:attrNameLst>
                                          </p:cBhvr>
                                          <p:tavLst>
                                            <p:tav tm="0">
                                              <p:val>
                                                <p:strVal val="1+#ppt_h/2"/>
                                              </p:val>
                                            </p:tav>
                                            <p:tav tm="100000">
                                              <p:val>
                                                <p:strVal val="#ppt_y"/>
                                              </p:val>
                                            </p:tav>
                                          </p:tavLst>
                                        </p:anim>
                                      </p:childTnLst>
                                    </p:cTn>
                                  </p:par>
                                  <p:par>
                                    <p:cTn id="164" presetID="2" presetClass="entr" presetSubtype="3" fill="hold" nodeType="withEffect">
                                      <p:stCondLst>
                                        <p:cond delay="0"/>
                                      </p:stCondLst>
                                      <p:childTnLst>
                                        <p:set>
                                          <p:cBhvr>
                                            <p:cTn id="165" dur="1" fill="hold">
                                              <p:stCondLst>
                                                <p:cond delay="0"/>
                                              </p:stCondLst>
                                            </p:cTn>
                                            <p:tgtEl>
                                              <p:spTgt spid="75"/>
                                            </p:tgtEl>
                                            <p:attrNameLst>
                                              <p:attrName>style.visibility</p:attrName>
                                            </p:attrNameLst>
                                          </p:cBhvr>
                                          <p:to>
                                            <p:strVal val="visible"/>
                                          </p:to>
                                        </p:set>
                                        <p:anim calcmode="lin" valueType="num">
                                          <p:cBhvr additive="base">
                                            <p:cTn id="166" dur="2000" fill="hold"/>
                                            <p:tgtEl>
                                              <p:spTgt spid="75"/>
                                            </p:tgtEl>
                                            <p:attrNameLst>
                                              <p:attrName>ppt_x</p:attrName>
                                            </p:attrNameLst>
                                          </p:cBhvr>
                                          <p:tavLst>
                                            <p:tav tm="0">
                                              <p:val>
                                                <p:strVal val="1+#ppt_w/2"/>
                                              </p:val>
                                            </p:tav>
                                            <p:tav tm="100000">
                                              <p:val>
                                                <p:strVal val="#ppt_x"/>
                                              </p:val>
                                            </p:tav>
                                          </p:tavLst>
                                        </p:anim>
                                        <p:anim calcmode="lin" valueType="num">
                                          <p:cBhvr additive="base">
                                            <p:cTn id="167" dur="2000" fill="hold"/>
                                            <p:tgtEl>
                                              <p:spTgt spid="75"/>
                                            </p:tgtEl>
                                            <p:attrNameLst>
                                              <p:attrName>ppt_y</p:attrName>
                                            </p:attrNameLst>
                                          </p:cBhvr>
                                          <p:tavLst>
                                            <p:tav tm="0">
                                              <p:val>
                                                <p:strVal val="0-#ppt_h/2"/>
                                              </p:val>
                                            </p:tav>
                                            <p:tav tm="100000">
                                              <p:val>
                                                <p:strVal val="#ppt_y"/>
                                              </p:val>
                                            </p:tav>
                                          </p:tavLst>
                                        </p:anim>
                                      </p:childTnLst>
                                    </p:cTn>
                                  </p:par>
                                  <p:par>
                                    <p:cTn id="168" presetID="26" presetClass="emph" presetSubtype="0" fill="hold" grpId="1" nodeType="withEffect">
                                      <p:stCondLst>
                                        <p:cond delay="500"/>
                                      </p:stCondLst>
                                      <p:iterate type="lt">
                                        <p:tmPct val="10000"/>
                                      </p:iterate>
                                      <p:childTnLst>
                                        <p:animEffect transition="out" filter="fade">
                                          <p:cBhvr>
                                            <p:cTn id="169" dur="500" tmFilter="0, 0; .2, .5; .8, .5; 1, 0"/>
                                            <p:tgtEl>
                                              <p:spTgt spid="100"/>
                                            </p:tgtEl>
                                          </p:cBhvr>
                                        </p:animEffect>
                                        <p:animScale>
                                          <p:cBhvr>
                                            <p:cTn id="170" dur="250" autoRev="1" fill="hold"/>
                                            <p:tgtEl>
                                              <p:spTgt spid="100"/>
                                            </p:tgtEl>
                                          </p:cBhvr>
                                          <p:by x="105000" y="105000"/>
                                        </p:animScale>
                                      </p:childTnLst>
                                    </p:cTn>
                                  </p:par>
                                </p:childTnLst>
                              </p:cTn>
                            </p:par>
                            <p:par>
                              <p:cTn id="171" fill="hold">
                                <p:stCondLst>
                                  <p:cond delay="13306"/>
                                </p:stCondLst>
                                <p:childTnLst>
                                  <p:par>
                                    <p:cTn id="172" presetID="55" presetClass="entr" presetSubtype="0" fill="hold" grpId="0" nodeType="afterEffect">
                                      <p:stCondLst>
                                        <p:cond delay="0"/>
                                      </p:stCondLst>
                                      <p:childTnLst>
                                        <p:set>
                                          <p:cBhvr>
                                            <p:cTn id="173" dur="1" fill="hold">
                                              <p:stCondLst>
                                                <p:cond delay="0"/>
                                              </p:stCondLst>
                                            </p:cTn>
                                            <p:tgtEl>
                                              <p:spTgt spid="101"/>
                                            </p:tgtEl>
                                            <p:attrNameLst>
                                              <p:attrName>style.visibility</p:attrName>
                                            </p:attrNameLst>
                                          </p:cBhvr>
                                          <p:to>
                                            <p:strVal val="visible"/>
                                          </p:to>
                                        </p:set>
                                        <p:anim calcmode="lin" valueType="num">
                                          <p:cBhvr>
                                            <p:cTn id="174" dur="1000" fill="hold"/>
                                            <p:tgtEl>
                                              <p:spTgt spid="101"/>
                                            </p:tgtEl>
                                            <p:attrNameLst>
                                              <p:attrName>ppt_w</p:attrName>
                                            </p:attrNameLst>
                                          </p:cBhvr>
                                          <p:tavLst>
                                            <p:tav tm="0">
                                              <p:val>
                                                <p:strVal val="#ppt_w*0.70"/>
                                              </p:val>
                                            </p:tav>
                                            <p:tav tm="100000">
                                              <p:val>
                                                <p:strVal val="#ppt_w"/>
                                              </p:val>
                                            </p:tav>
                                          </p:tavLst>
                                        </p:anim>
                                        <p:anim calcmode="lin" valueType="num">
                                          <p:cBhvr>
                                            <p:cTn id="175" dur="1000" fill="hold"/>
                                            <p:tgtEl>
                                              <p:spTgt spid="101"/>
                                            </p:tgtEl>
                                            <p:attrNameLst>
                                              <p:attrName>ppt_h</p:attrName>
                                            </p:attrNameLst>
                                          </p:cBhvr>
                                          <p:tavLst>
                                            <p:tav tm="0">
                                              <p:val>
                                                <p:strVal val="#ppt_h"/>
                                              </p:val>
                                            </p:tav>
                                            <p:tav tm="100000">
                                              <p:val>
                                                <p:strVal val="#ppt_h"/>
                                              </p:val>
                                            </p:tav>
                                          </p:tavLst>
                                        </p:anim>
                                        <p:animEffect transition="in" filter="fade">
                                          <p:cBhvr>
                                            <p:cTn id="176" dur="1000"/>
                                            <p:tgtEl>
                                              <p:spTgt spid="101"/>
                                            </p:tgtEl>
                                          </p:cBhvr>
                                        </p:animEffect>
                                      </p:childTnLst>
                                    </p:cTn>
                                  </p:par>
                                </p:childTnLst>
                              </p:cTn>
                            </p:par>
                            <p:par>
                              <p:cTn id="177" fill="hold">
                                <p:stCondLst>
                                  <p:cond delay="14306"/>
                                </p:stCondLst>
                                <p:childTnLst>
                                  <p:par>
                                    <p:cTn id="178" presetID="14" presetClass="entr" presetSubtype="10" fill="hold" nodeType="afterEffect">
                                      <p:stCondLst>
                                        <p:cond delay="0"/>
                                      </p:stCondLst>
                                      <p:childTnLst>
                                        <p:set>
                                          <p:cBhvr>
                                            <p:cTn id="179" dur="1" fill="hold">
                                              <p:stCondLst>
                                                <p:cond delay="0"/>
                                              </p:stCondLst>
                                            </p:cTn>
                                            <p:tgtEl>
                                              <p:spTgt spid="108"/>
                                            </p:tgtEl>
                                            <p:attrNameLst>
                                              <p:attrName>style.visibility</p:attrName>
                                            </p:attrNameLst>
                                          </p:cBhvr>
                                          <p:to>
                                            <p:strVal val="visible"/>
                                          </p:to>
                                        </p:set>
                                        <p:animEffect transition="in" filter="randombar(horizontal)">
                                          <p:cBhvr>
                                            <p:cTn id="180" dur="500"/>
                                            <p:tgtEl>
                                              <p:spTgt spid="108"/>
                                            </p:tgtEl>
                                          </p:cBhvr>
                                        </p:animEffect>
                                      </p:childTnLst>
                                    </p:cTn>
                                  </p:par>
                                  <p:par>
                                    <p:cTn id="181" presetID="53" presetClass="entr" presetSubtype="16" fill="hold" nodeType="withEffect">
                                      <p:stCondLst>
                                        <p:cond delay="0"/>
                                      </p:stCondLst>
                                      <p:childTnLst>
                                        <p:set>
                                          <p:cBhvr>
                                            <p:cTn id="182" dur="1" fill="hold">
                                              <p:stCondLst>
                                                <p:cond delay="0"/>
                                              </p:stCondLst>
                                            </p:cTn>
                                            <p:tgtEl>
                                              <p:spTgt spid="76"/>
                                            </p:tgtEl>
                                            <p:attrNameLst>
                                              <p:attrName>style.visibility</p:attrName>
                                            </p:attrNameLst>
                                          </p:cBhvr>
                                          <p:to>
                                            <p:strVal val="visible"/>
                                          </p:to>
                                        </p:set>
                                        <p:anim calcmode="lin" valueType="num">
                                          <p:cBhvr>
                                            <p:cTn id="183" dur="250" fill="hold"/>
                                            <p:tgtEl>
                                              <p:spTgt spid="76"/>
                                            </p:tgtEl>
                                            <p:attrNameLst>
                                              <p:attrName>ppt_w</p:attrName>
                                            </p:attrNameLst>
                                          </p:cBhvr>
                                          <p:tavLst>
                                            <p:tav tm="0">
                                              <p:val>
                                                <p:fltVal val="0"/>
                                              </p:val>
                                            </p:tav>
                                            <p:tav tm="100000">
                                              <p:val>
                                                <p:strVal val="#ppt_w"/>
                                              </p:val>
                                            </p:tav>
                                          </p:tavLst>
                                        </p:anim>
                                        <p:anim calcmode="lin" valueType="num">
                                          <p:cBhvr>
                                            <p:cTn id="184" dur="250" fill="hold"/>
                                            <p:tgtEl>
                                              <p:spTgt spid="76"/>
                                            </p:tgtEl>
                                            <p:attrNameLst>
                                              <p:attrName>ppt_h</p:attrName>
                                            </p:attrNameLst>
                                          </p:cBhvr>
                                          <p:tavLst>
                                            <p:tav tm="0">
                                              <p:val>
                                                <p:fltVal val="0"/>
                                              </p:val>
                                            </p:tav>
                                            <p:tav tm="100000">
                                              <p:val>
                                                <p:strVal val="#ppt_h"/>
                                              </p:val>
                                            </p:tav>
                                          </p:tavLst>
                                        </p:anim>
                                        <p:animEffect transition="in" filter="fade">
                                          <p:cBhvr>
                                            <p:cTn id="185" dur="250"/>
                                            <p:tgtEl>
                                              <p:spTgt spid="76"/>
                                            </p:tgtEl>
                                          </p:cBhvr>
                                        </p:animEffect>
                                      </p:childTnLst>
                                    </p:cTn>
                                  </p:par>
                                  <p:par>
                                    <p:cTn id="186" presetID="6" presetClass="emph" presetSubtype="0" fill="hold" nodeType="withEffect">
                                      <p:stCondLst>
                                        <p:cond delay="0"/>
                                      </p:stCondLst>
                                      <p:childTnLst>
                                        <p:animScale>
                                          <p:cBhvr>
                                            <p:cTn id="187" dur="1000" fill="hold"/>
                                            <p:tgtEl>
                                              <p:spTgt spid="76"/>
                                            </p:tgtEl>
                                          </p:cBhvr>
                                          <p:by x="800000" y="800000"/>
                                        </p:animScale>
                                      </p:childTnLst>
                                    </p:cTn>
                                  </p:par>
                                </p:childTnLst>
                              </p:cTn>
                            </p:par>
                            <p:par>
                              <p:cTn id="188" fill="hold">
                                <p:stCondLst>
                                  <p:cond delay="15306"/>
                                </p:stCondLst>
                                <p:childTnLst>
                                  <p:par>
                                    <p:cTn id="189" presetID="10" presetClass="exit" presetSubtype="0" fill="hold" nodeType="afterEffect">
                                      <p:stCondLst>
                                        <p:cond delay="0"/>
                                      </p:stCondLst>
                                      <p:childTnLst>
                                        <p:animEffect transition="out" filter="fade">
                                          <p:cBhvr>
                                            <p:cTn id="190" dur="500"/>
                                            <p:tgtEl>
                                              <p:spTgt spid="76"/>
                                            </p:tgtEl>
                                          </p:cBhvr>
                                        </p:animEffect>
                                        <p:set>
                                          <p:cBhvr>
                                            <p:cTn id="191" dur="1" fill="hold">
                                              <p:stCondLst>
                                                <p:cond delay="499"/>
                                              </p:stCondLst>
                                            </p:cTn>
                                            <p:tgtEl>
                                              <p:spTgt spid="7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2" repeatCount="indefinite" fill="hold" display="0">
                      <p:stCondLst>
                        <p:cond delay="indefinite"/>
                      </p:stCondLst>
                    </p:cTn>
                    <p:tgtEl>
                      <p:spTgt spid="77"/>
                    </p:tgtEl>
                  </p:cMediaNode>
                </p:video>
              </p:childTnLst>
            </p:cTn>
          </p:par>
        </p:tnLst>
        <p:bldLst>
          <p:bldP spid="104" grpId="0" animBg="1"/>
          <p:bldP spid="105" grpId="0" animBg="1"/>
          <p:bldP spid="2" grpId="0" animBg="1"/>
          <p:bldP spid="3" grpId="0" animBg="1"/>
          <p:bldP spid="4" grpId="0" animBg="1"/>
          <p:bldP spid="5" grpId="0" animBg="1"/>
          <p:bldP spid="6" grpId="0" animBg="1"/>
          <p:bldP spid="7" grpId="0" animBg="1"/>
          <p:bldP spid="8" grpId="0" animBg="1"/>
          <p:bldP spid="100" grpId="0"/>
          <p:bldP spid="100" grpId="1"/>
          <p:bldP spid="106" grpId="0"/>
          <p:bldP spid="101" grpId="0"/>
        </p:bldLst>
      </p:timing>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733</TotalTime>
  <Words>2960</Words>
  <Application>Microsoft Office PowerPoint</Application>
  <PresentationFormat>宽屏</PresentationFormat>
  <Paragraphs>318</Paragraphs>
  <Slides>33</Slides>
  <Notes>33</Notes>
  <HiddenSlides>0</HiddenSlides>
  <MMClips>3</MMClips>
  <ScaleCrop>false</ScaleCrop>
  <HeadingPairs>
    <vt:vector size="6" baseType="variant">
      <vt:variant>
        <vt:lpstr>已用的字体</vt:lpstr>
      </vt:variant>
      <vt:variant>
        <vt:i4>27</vt:i4>
      </vt:variant>
      <vt:variant>
        <vt:lpstr>主题</vt:lpstr>
      </vt:variant>
      <vt:variant>
        <vt:i4>1</vt:i4>
      </vt:variant>
      <vt:variant>
        <vt:lpstr>幻灯片标题</vt:lpstr>
      </vt:variant>
      <vt:variant>
        <vt:i4>33</vt:i4>
      </vt:variant>
    </vt:vector>
  </HeadingPairs>
  <TitlesOfParts>
    <vt:vector size="61" baseType="lpstr">
      <vt:lpstr>FZQingKeBenYueSongS-R-GB</vt:lpstr>
      <vt:lpstr>Lato Light</vt:lpstr>
      <vt:lpstr>Lato Regular</vt:lpstr>
      <vt:lpstr>Malgun Gothic</vt:lpstr>
      <vt:lpstr>Raleway SemiBold</vt:lpstr>
      <vt:lpstr>Roboto condensed</vt:lpstr>
      <vt:lpstr>Roboto Condensed Regular</vt:lpstr>
      <vt:lpstr>Source Sans Pro ExtraLight</vt:lpstr>
      <vt:lpstr>等线</vt:lpstr>
      <vt:lpstr>等线 Light</vt:lpstr>
      <vt:lpstr>方正清刻本悦宋简体</vt:lpstr>
      <vt:lpstr>华文黑体</vt:lpstr>
      <vt:lpstr>华文楷体</vt:lpstr>
      <vt:lpstr>华文宋体</vt:lpstr>
      <vt:lpstr>楷体</vt:lpstr>
      <vt:lpstr>宋体</vt:lpstr>
      <vt:lpstr>微软雅黑</vt:lpstr>
      <vt:lpstr>微软雅黑 Light</vt:lpstr>
      <vt:lpstr>文悦古典明朝体 (非商业使用) W5</vt:lpstr>
      <vt:lpstr>造字工房俊雅（非商用）常规体</vt:lpstr>
      <vt:lpstr>造字工房悦黑体验版纤细体</vt:lpstr>
      <vt:lpstr>张海山锐线体2.0</vt:lpstr>
      <vt:lpstr>钟齐李洤标准草书符号</vt:lpstr>
      <vt:lpstr>Agency FB</vt:lpstr>
      <vt:lpstr>Arial</vt:lpstr>
      <vt:lpstr>Calibri</vt:lpstr>
      <vt:lpstr>Roboto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不会申请</dc:creator>
  <cp:lastModifiedBy>faith123</cp:lastModifiedBy>
  <cp:revision>143</cp:revision>
  <dcterms:created xsi:type="dcterms:W3CDTF">2018-07-04T14:08:59Z</dcterms:created>
  <dcterms:modified xsi:type="dcterms:W3CDTF">2018-10-09T02:24:49Z</dcterms:modified>
</cp:coreProperties>
</file>