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82" r:id="rId3"/>
    <p:sldId id="283" r:id="rId4"/>
    <p:sldId id="284" r:id="rId5"/>
    <p:sldId id="299" r:id="rId6"/>
    <p:sldId id="301" r:id="rId7"/>
    <p:sldId id="303" r:id="rId8"/>
    <p:sldId id="302" r:id="rId9"/>
    <p:sldId id="300" r:id="rId10"/>
    <p:sldId id="304" r:id="rId11"/>
    <p:sldId id="305" r:id="rId12"/>
    <p:sldId id="306" r:id="rId13"/>
    <p:sldId id="312" r:id="rId14"/>
    <p:sldId id="307" r:id="rId15"/>
    <p:sldId id="311" r:id="rId16"/>
    <p:sldId id="313" r:id="rId17"/>
    <p:sldId id="298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模板设计" id="{1DB5B6A4-4D51-47B6-8589-A82F7F18E1E1}">
          <p14:sldIdLst>
            <p14:sldId id="282"/>
            <p14:sldId id="283"/>
            <p14:sldId id="284"/>
            <p14:sldId id="299"/>
            <p14:sldId id="301"/>
            <p14:sldId id="303"/>
            <p14:sldId id="302"/>
            <p14:sldId id="300"/>
            <p14:sldId id="304"/>
            <p14:sldId id="305"/>
            <p14:sldId id="306"/>
            <p14:sldId id="312"/>
            <p14:sldId id="307"/>
            <p14:sldId id="311"/>
            <p14:sldId id="313"/>
            <p14:sldId id="298"/>
          </p14:sldIdLst>
        </p14:section>
        <p14:section name="标注页" id="{40625EBC-9C26-4A8A-9251-B34BBDA3333B}">
          <p14:sldIdLst>
            <p14:sldId id="271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 xmlns="">
        <p15:guide id="4" pos="3863" userDrawn="1">
          <p15:clr>
            <a:srgbClr val="A4A3A4"/>
          </p15:clr>
        </p15:guide>
        <p15:guide id="5" orient="horz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叶 宏泽" initials="叶" lastIdx="2" clrIdx="0">
    <p:extLst>
      <p:ext uri="{19B8F6BF-5375-455C-9EA6-DF929625EA0E}">
        <p15:presenceInfo xmlns:p15="http://schemas.microsoft.com/office/powerpoint/2012/main" xmlns="" userId="52eacdbde14ab31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4472C4"/>
    <a:srgbClr val="FFC000"/>
    <a:srgbClr val="102B49"/>
    <a:srgbClr val="A4A4A4"/>
    <a:srgbClr val="ED7D31"/>
    <a:srgbClr val="F7B902"/>
    <a:srgbClr val="FF9601"/>
    <a:srgbClr val="133154"/>
    <a:srgbClr val="123255"/>
    <a:srgbClr val="040D1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20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906" y="-78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E7C-4A5C-BE8E-3363757CA0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4472C4"/>
            </a:solidFill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E7C-4A5C-BE8E-3363757CA0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EB834"/>
            </a:solidFill>
          </c:spP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E7C-4A5C-BE8E-3363757CA03D}"/>
            </c:ext>
          </c:extLst>
        </c:ser>
        <c:dLbls/>
        <c:gapWidth val="100"/>
        <c:axId val="179664384"/>
        <c:axId val="179665920"/>
      </c:barChart>
      <c:catAx>
        <c:axId val="179664384"/>
        <c:scaling>
          <c:orientation val="minMax"/>
        </c:scaling>
        <c:axPos val="b"/>
        <c:numFmt formatCode="General" sourceLinked="0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9665920"/>
        <c:crosses val="autoZero"/>
        <c:auto val="1"/>
        <c:lblAlgn val="ctr"/>
        <c:lblOffset val="100"/>
      </c:catAx>
      <c:valAx>
        <c:axId val="179665920"/>
        <c:scaling>
          <c:orientation val="minMax"/>
        </c:scaling>
        <c:axPos val="l"/>
        <c:numFmt formatCode="General" sourceLinked="1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79664384"/>
        <c:crosses val="autoZero"/>
        <c:crossBetween val="between"/>
      </c:valAx>
    </c:plotArea>
    <c:plotVisOnly val="1"/>
    <c:dispBlanksAs val="gap"/>
  </c:chart>
  <c:txPr>
    <a:bodyPr/>
    <a:lstStyle/>
    <a:p>
      <a:pPr>
        <a:defRPr lang="zh-CN" sz="1100"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65874-45A5-4D37-9F8D-24CAE8150788}" type="datetimeFigureOut">
              <a:rPr lang="zh-CN" altLang="en-US" smtClean="0"/>
              <a:pPr/>
              <a:t>2020/9/5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2379E-930C-4393-8126-2537D7A0E83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5709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7461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2379E-930C-4393-8126-2537D7A0E83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0D69A64-B1B7-4970-8EC1-18D90F1834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231"/>
          <a:stretch/>
        </p:blipFill>
        <p:spPr>
          <a:xfrm>
            <a:off x="2471372" y="0"/>
            <a:ext cx="9720628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6E91D2A-8189-4BD3-BA90-3709D0671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1241"/>
          <a:stretch/>
        </p:blipFill>
        <p:spPr>
          <a:xfrm>
            <a:off x="0" y="0"/>
            <a:ext cx="4597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6039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C485784-4169-48C2-95B8-FE4937C739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231"/>
          <a:stretch/>
        </p:blipFill>
        <p:spPr>
          <a:xfrm>
            <a:off x="2471372" y="0"/>
            <a:ext cx="9720628" cy="68580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66595A3-5B00-40E3-B771-21E7C336E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1241"/>
          <a:stretch/>
        </p:blipFill>
        <p:spPr>
          <a:xfrm>
            <a:off x="0" y="0"/>
            <a:ext cx="4597400" cy="685800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8FB76B63-B928-4BB5-B138-420982A079B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2B49">
                  <a:alpha val="0"/>
                </a:srgbClr>
              </a:gs>
              <a:gs pos="64000">
                <a:srgbClr val="102B49">
                  <a:alpha val="48000"/>
                </a:srgbClr>
              </a:gs>
              <a:gs pos="100000">
                <a:srgbClr val="102B49">
                  <a:alpha val="52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3007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extLst mod="1">
    <p:ext uri="{DCECCB84-F9BA-43D5-87BE-67443E8EF086}">
      <p15:sldGuideLst xmlns:p15="http://schemas.microsoft.com/office/powerpoint/2012/main" xmlns="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fficePLUS-1">
            <a:hlinkClick r:id="rId2"/>
            <a:extLst>
              <a:ext uri="{FF2B5EF4-FFF2-40B4-BE49-F238E27FC236}">
                <a16:creationId xmlns="" xmlns:a16="http://schemas.microsoft.com/office/drawing/2014/main" id="{2C3DB625-003F-40E7-8639-450F976A4C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83799" y="317410"/>
            <a:ext cx="1828800" cy="24384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7B3469E6-4855-4FCA-A36C-6B9B8880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231"/>
          <a:stretch/>
        </p:blipFill>
        <p:spPr>
          <a:xfrm>
            <a:off x="2471372" y="0"/>
            <a:ext cx="9720628" cy="6858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5EA020C7-EF15-436B-A558-50770DC60C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1241"/>
          <a:stretch/>
        </p:blipFill>
        <p:spPr>
          <a:xfrm>
            <a:off x="0" y="0"/>
            <a:ext cx="4597400" cy="68580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EED1D89C-541D-4298-89EE-11AA51F926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02B49">
                  <a:alpha val="0"/>
                </a:srgbClr>
              </a:gs>
              <a:gs pos="64000">
                <a:srgbClr val="102B49">
                  <a:alpha val="48000"/>
                </a:srgbClr>
              </a:gs>
              <a:gs pos="100000">
                <a:srgbClr val="102B49">
                  <a:alpha val="52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302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hlinkClick r:id="rId2"/>
            <a:extLst>
              <a:ext uri="{FF2B5EF4-FFF2-40B4-BE49-F238E27FC236}">
                <a16:creationId xmlns="" xmlns:a16="http://schemas.microsoft.com/office/drawing/2014/main" id="{AC6986B9-0F11-4642-B1DC-BAE19C5A2D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28238" y="333375"/>
            <a:ext cx="1828800" cy="243840"/>
          </a:xfrm>
          <a:prstGeom prst="rect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="" xmlns:a16="http://schemas.microsoft.com/office/drawing/2014/main" id="{804EA47F-6BDB-46A5-860F-520FB154B922}"/>
              </a:ext>
            </a:extLst>
          </p:cNvPr>
          <p:cNvSpPr/>
          <p:nvPr userDrawn="1"/>
        </p:nvSpPr>
        <p:spPr>
          <a:xfrm>
            <a:off x="348344" y="348344"/>
            <a:ext cx="624114" cy="624114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6597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9206AFA-1A14-41CA-9706-28658B2223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9390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17644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9" r:id="rId4"/>
    <p:sldLayoutId id="2147483668" r:id="rId5"/>
  </p:sldLayoutIdLst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94349447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fficePLUS-1">
            <a:extLst>
              <a:ext uri="{FF2B5EF4-FFF2-40B4-BE49-F238E27FC236}">
                <a16:creationId xmlns="" xmlns:a16="http://schemas.microsoft.com/office/drawing/2014/main" id="{08507731-431A-41DD-9AB9-2D84858A2493}"/>
              </a:ext>
            </a:extLst>
          </p:cNvPr>
          <p:cNvSpPr txBox="1"/>
          <p:nvPr/>
        </p:nvSpPr>
        <p:spPr>
          <a:xfrm>
            <a:off x="957715" y="2297663"/>
            <a:ext cx="2219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rPr>
              <a:t>2020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宋体 CN Heavy" panose="02020900000000000000" pitchFamily="18" charset="-122"/>
              <a:ea typeface="思源宋体 CN Heavy" panose="02020900000000000000" pitchFamily="18" charset="-122"/>
            </a:endParaRPr>
          </a:p>
        </p:txBody>
      </p:sp>
      <p:sp>
        <p:nvSpPr>
          <p:cNvPr id="15" name="OfficePLUS-2">
            <a:extLst>
              <a:ext uri="{FF2B5EF4-FFF2-40B4-BE49-F238E27FC236}">
                <a16:creationId xmlns="" xmlns:a16="http://schemas.microsoft.com/office/drawing/2014/main" id="{A73E34FB-999B-4ED6-832C-1C4CF2F8919D}"/>
              </a:ext>
            </a:extLst>
          </p:cNvPr>
          <p:cNvSpPr txBox="1"/>
          <p:nvPr/>
        </p:nvSpPr>
        <p:spPr>
          <a:xfrm>
            <a:off x="955921" y="2836934"/>
            <a:ext cx="4471665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4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sym typeface="思源宋体 Heavy" panose="02020900000000000000" pitchFamily="18" charset="-122"/>
              </a:rPr>
              <a:t>地产通用模板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  <a:sym typeface="思源宋体 Heavy" panose="02020900000000000000" pitchFamily="18" charset="-122"/>
            </a:endParaRPr>
          </a:p>
        </p:txBody>
      </p:sp>
      <p:sp>
        <p:nvSpPr>
          <p:cNvPr id="16" name="OfficePLUS-3">
            <a:extLst>
              <a:ext uri="{FF2B5EF4-FFF2-40B4-BE49-F238E27FC236}">
                <a16:creationId xmlns="" xmlns:a16="http://schemas.microsoft.com/office/drawing/2014/main" id="{D66D9BBA-2C61-4BA7-9BB2-461A3DA03254}"/>
              </a:ext>
            </a:extLst>
          </p:cNvPr>
          <p:cNvSpPr txBox="1"/>
          <p:nvPr/>
        </p:nvSpPr>
        <p:spPr>
          <a:xfrm>
            <a:off x="986402" y="3703929"/>
            <a:ext cx="4197339" cy="30489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400" dirty="0">
                <a:solidFill>
                  <a:prstClr val="white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Segoe UI Light" panose="020B0502040204020203" pitchFamily="34" charset="0"/>
                <a:sym typeface="Segoe UI" panose="020B0502040204020203" pitchFamily="34" charset="0"/>
              </a:rPr>
              <a:t>General template of real estate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  <a:cs typeface="Segoe UI Light" panose="020B0502040204020203" pitchFamily="34" charset="0"/>
              <a:sym typeface="Segoe UI" panose="020B0502040204020203" pitchFamily="34" charset="0"/>
            </a:endParaRPr>
          </a:p>
        </p:txBody>
      </p:sp>
      <p:cxnSp>
        <p:nvCxnSpPr>
          <p:cNvPr id="4" name="OfficePLUS-4">
            <a:extLst>
              <a:ext uri="{FF2B5EF4-FFF2-40B4-BE49-F238E27FC236}">
                <a16:creationId xmlns="" xmlns:a16="http://schemas.microsoft.com/office/drawing/2014/main" id="{737195A5-9500-48A7-A204-4D5EFA0C6C4E}"/>
              </a:ext>
            </a:extLst>
          </p:cNvPr>
          <p:cNvCxnSpPr/>
          <p:nvPr/>
        </p:nvCxnSpPr>
        <p:spPr>
          <a:xfrm>
            <a:off x="605716" y="1451259"/>
            <a:ext cx="3090862" cy="0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OfficePLUS-5">
            <a:extLst>
              <a:ext uri="{FF2B5EF4-FFF2-40B4-BE49-F238E27FC236}">
                <a16:creationId xmlns="" xmlns:a16="http://schemas.microsoft.com/office/drawing/2014/main" id="{6DB75F10-BE6C-4CC1-979F-413EF0DE783F}"/>
              </a:ext>
            </a:extLst>
          </p:cNvPr>
          <p:cNvCxnSpPr>
            <a:cxnSpLocks/>
          </p:cNvCxnSpPr>
          <p:nvPr/>
        </p:nvCxnSpPr>
        <p:spPr>
          <a:xfrm>
            <a:off x="605716" y="5479767"/>
            <a:ext cx="3090862" cy="0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OfficePLUS-6">
            <a:extLst>
              <a:ext uri="{FF2B5EF4-FFF2-40B4-BE49-F238E27FC236}">
                <a16:creationId xmlns="" xmlns:a16="http://schemas.microsoft.com/office/drawing/2014/main" id="{D35D9EFB-DDA0-4B8C-999D-B423F7C98996}"/>
              </a:ext>
            </a:extLst>
          </p:cNvPr>
          <p:cNvCxnSpPr>
            <a:cxnSpLocks/>
          </p:cNvCxnSpPr>
          <p:nvPr/>
        </p:nvCxnSpPr>
        <p:spPr>
          <a:xfrm>
            <a:off x="605716" y="1451259"/>
            <a:ext cx="0" cy="4028508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OfficePLUS-7">
            <a:extLst>
              <a:ext uri="{FF2B5EF4-FFF2-40B4-BE49-F238E27FC236}">
                <a16:creationId xmlns="" xmlns:a16="http://schemas.microsoft.com/office/drawing/2014/main" id="{5C1CB8EA-4CB1-4793-8B8C-81C7A219FC29}"/>
              </a:ext>
            </a:extLst>
          </p:cNvPr>
          <p:cNvCxnSpPr>
            <a:cxnSpLocks/>
          </p:cNvCxnSpPr>
          <p:nvPr/>
        </p:nvCxnSpPr>
        <p:spPr>
          <a:xfrm>
            <a:off x="3696578" y="1451259"/>
            <a:ext cx="0" cy="1231879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OfficePLUS-8">
            <a:extLst>
              <a:ext uri="{FF2B5EF4-FFF2-40B4-BE49-F238E27FC236}">
                <a16:creationId xmlns="" xmlns:a16="http://schemas.microsoft.com/office/drawing/2014/main" id="{B20CABCA-94BB-4E60-A909-97212EAD0715}"/>
              </a:ext>
            </a:extLst>
          </p:cNvPr>
          <p:cNvCxnSpPr>
            <a:cxnSpLocks/>
          </p:cNvCxnSpPr>
          <p:nvPr/>
        </p:nvCxnSpPr>
        <p:spPr>
          <a:xfrm>
            <a:off x="3696578" y="4167079"/>
            <a:ext cx="0" cy="1312688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OfficePLUS-9">
            <a:extLst>
              <a:ext uri="{FF2B5EF4-FFF2-40B4-BE49-F238E27FC236}">
                <a16:creationId xmlns="" xmlns:a16="http://schemas.microsoft.com/office/drawing/2014/main" id="{1B66D252-4A9E-4569-8BE3-237E6964E5E9}"/>
              </a:ext>
            </a:extLst>
          </p:cNvPr>
          <p:cNvGrpSpPr/>
          <p:nvPr/>
        </p:nvGrpSpPr>
        <p:grpSpPr>
          <a:xfrm>
            <a:off x="780737" y="1629171"/>
            <a:ext cx="169069" cy="169069"/>
            <a:chOff x="1600200" y="1585798"/>
            <a:chExt cx="169069" cy="169069"/>
          </a:xfrm>
        </p:grpSpPr>
        <p:cxnSp>
          <p:nvCxnSpPr>
            <p:cNvPr id="11" name="OfficePLUS-9-1">
              <a:extLst>
                <a:ext uri="{FF2B5EF4-FFF2-40B4-BE49-F238E27FC236}">
                  <a16:creationId xmlns="" xmlns:a16="http://schemas.microsoft.com/office/drawing/2014/main" id="{3A58D57E-FADF-482C-9559-1E011FBB7F11}"/>
                </a:ext>
              </a:extLst>
            </p:cNvPr>
            <p:cNvCxnSpPr/>
            <p:nvPr/>
          </p:nvCxnSpPr>
          <p:spPr>
            <a:xfrm>
              <a:off x="1600200" y="158591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OfficePLUS-9-2">
              <a:extLst>
                <a:ext uri="{FF2B5EF4-FFF2-40B4-BE49-F238E27FC236}">
                  <a16:creationId xmlns="" xmlns:a16="http://schemas.microsoft.com/office/drawing/2014/main" id="{D9CDAE9A-8BD3-4B1A-BF5E-AF788AC6470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15665" y="167033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OfficePLUS-10">
            <a:extLst>
              <a:ext uri="{FF2B5EF4-FFF2-40B4-BE49-F238E27FC236}">
                <a16:creationId xmlns="" xmlns:a16="http://schemas.microsoft.com/office/drawing/2014/main" id="{1E42FB45-650E-495D-B76A-B99EE733ECD7}"/>
              </a:ext>
            </a:extLst>
          </p:cNvPr>
          <p:cNvGrpSpPr/>
          <p:nvPr/>
        </p:nvGrpSpPr>
        <p:grpSpPr>
          <a:xfrm flipH="1" flipV="1">
            <a:off x="3364552" y="5150881"/>
            <a:ext cx="169069" cy="169069"/>
            <a:chOff x="1600200" y="1585798"/>
            <a:chExt cx="169069" cy="169069"/>
          </a:xfrm>
        </p:grpSpPr>
        <p:cxnSp>
          <p:nvCxnSpPr>
            <p:cNvPr id="18" name="OfficePLUS-10-1">
              <a:extLst>
                <a:ext uri="{FF2B5EF4-FFF2-40B4-BE49-F238E27FC236}">
                  <a16:creationId xmlns="" xmlns:a16="http://schemas.microsoft.com/office/drawing/2014/main" id="{3CEB003F-B79C-46C5-AF80-2483A187197A}"/>
                </a:ext>
              </a:extLst>
            </p:cNvPr>
            <p:cNvCxnSpPr/>
            <p:nvPr/>
          </p:nvCxnSpPr>
          <p:spPr>
            <a:xfrm>
              <a:off x="1600200" y="158591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OfficePLUS-10-2">
              <a:extLst>
                <a:ext uri="{FF2B5EF4-FFF2-40B4-BE49-F238E27FC236}">
                  <a16:creationId xmlns="" xmlns:a16="http://schemas.microsoft.com/office/drawing/2014/main" id="{E6ABCDE9-B7B7-40B7-B2FC-0C539AC769C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15665" y="167033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OfficePLUS-11">
            <a:extLst>
              <a:ext uri="{FF2B5EF4-FFF2-40B4-BE49-F238E27FC236}">
                <a16:creationId xmlns="" xmlns:a16="http://schemas.microsoft.com/office/drawing/2014/main" id="{B4BEEDB6-4BF2-480F-9FB3-BF93114CA17F}"/>
              </a:ext>
            </a:extLst>
          </p:cNvPr>
          <p:cNvSpPr txBox="1"/>
          <p:nvPr/>
        </p:nvSpPr>
        <p:spPr>
          <a:xfrm>
            <a:off x="705756" y="4275545"/>
            <a:ext cx="292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汇报人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PPT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OfficePLUS-12">
            <a:extLst>
              <a:ext uri="{FF2B5EF4-FFF2-40B4-BE49-F238E27FC236}">
                <a16:creationId xmlns="" xmlns:a16="http://schemas.microsoft.com/office/drawing/2014/main" id="{7F3EFD42-DCBB-4351-89E5-19F40820AF68}"/>
              </a:ext>
            </a:extLst>
          </p:cNvPr>
          <p:cNvSpPr txBox="1"/>
          <p:nvPr/>
        </p:nvSpPr>
        <p:spPr>
          <a:xfrm>
            <a:off x="240392" y="4725488"/>
            <a:ext cx="2527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2020/009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7586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fficePLUS-1">
            <a:extLst>
              <a:ext uri="{FF2B5EF4-FFF2-40B4-BE49-F238E27FC236}">
                <a16:creationId xmlns="" xmlns:a16="http://schemas.microsoft.com/office/drawing/2014/main" id="{78332854-8E55-45ED-950E-1062EC5435D0}"/>
              </a:ext>
            </a:extLst>
          </p:cNvPr>
          <p:cNvSpPr txBox="1"/>
          <p:nvPr/>
        </p:nvSpPr>
        <p:spPr>
          <a:xfrm>
            <a:off x="1920213" y="2460649"/>
            <a:ext cx="19872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0" i="0" u="none" strike="noStrike" kern="1200" cap="none" spc="70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Heavy" panose="02020900000000000000" pitchFamily="18" charset="-122"/>
                <a:ea typeface="思源宋体 Heavy" panose="02020900000000000000" pitchFamily="18" charset="-122"/>
              </a:rPr>
              <a:t>目</a:t>
            </a:r>
            <a:endParaRPr kumimoji="0" lang="en-US" altLang="zh-CN" sz="5400" b="0" i="0" u="none" strike="noStrike" kern="1200" cap="none" spc="70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0" i="0" u="none" strike="noStrike" kern="1200" cap="none" spc="70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录</a:t>
            </a:r>
          </a:p>
        </p:txBody>
      </p:sp>
      <p:sp>
        <p:nvSpPr>
          <p:cNvPr id="25" name="OfficePLUS-2">
            <a:extLst>
              <a:ext uri="{FF2B5EF4-FFF2-40B4-BE49-F238E27FC236}">
                <a16:creationId xmlns="" xmlns:a16="http://schemas.microsoft.com/office/drawing/2014/main" id="{5E2B4654-85D1-4402-9BAF-FCD62E1EE4B9}"/>
              </a:ext>
            </a:extLst>
          </p:cNvPr>
          <p:cNvSpPr txBox="1"/>
          <p:nvPr/>
        </p:nvSpPr>
        <p:spPr>
          <a:xfrm>
            <a:off x="3309140" y="2748441"/>
            <a:ext cx="430887" cy="114795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bg1"/>
                </a:solidFill>
                <a:latin typeface="Calibri Light" panose="020F0302020204030204" pitchFamily="34" charset="0"/>
              </a:rPr>
              <a:t>CONTENTS</a:t>
            </a:r>
            <a:endParaRPr lang="zh-CN" altLang="en-US" sz="16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26" name="OfficePLUS-3">
            <a:extLst>
              <a:ext uri="{FF2B5EF4-FFF2-40B4-BE49-F238E27FC236}">
                <a16:creationId xmlns="" xmlns:a16="http://schemas.microsoft.com/office/drawing/2014/main" id="{9FC22285-F9FA-49DC-A09A-9D4DCDE73C3E}"/>
              </a:ext>
            </a:extLst>
          </p:cNvPr>
          <p:cNvCxnSpPr/>
          <p:nvPr/>
        </p:nvCxnSpPr>
        <p:spPr>
          <a:xfrm>
            <a:off x="2233182" y="2249570"/>
            <a:ext cx="1291401" cy="0"/>
          </a:xfrm>
          <a:prstGeom prst="line">
            <a:avLst/>
          </a:prstGeom>
          <a:ln w="2857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OfficePLUS-4">
            <a:extLst>
              <a:ext uri="{FF2B5EF4-FFF2-40B4-BE49-F238E27FC236}">
                <a16:creationId xmlns="" xmlns:a16="http://schemas.microsoft.com/office/drawing/2014/main" id="{D9ED4485-44EA-4A75-AF1C-C7149CE091D9}"/>
              </a:ext>
            </a:extLst>
          </p:cNvPr>
          <p:cNvCxnSpPr/>
          <p:nvPr/>
        </p:nvCxnSpPr>
        <p:spPr>
          <a:xfrm>
            <a:off x="2233182" y="4342630"/>
            <a:ext cx="1291401" cy="0"/>
          </a:xfrm>
          <a:prstGeom prst="line">
            <a:avLst/>
          </a:prstGeom>
          <a:ln w="2857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OfficePLUS-5">
            <a:extLst>
              <a:ext uri="{FF2B5EF4-FFF2-40B4-BE49-F238E27FC236}">
                <a16:creationId xmlns="" xmlns:a16="http://schemas.microsoft.com/office/drawing/2014/main" id="{50F9E7F5-BAD3-4623-9F63-FC6DF97F7216}"/>
              </a:ext>
            </a:extLst>
          </p:cNvPr>
          <p:cNvCxnSpPr/>
          <p:nvPr/>
        </p:nvCxnSpPr>
        <p:spPr>
          <a:xfrm>
            <a:off x="2233182" y="2249570"/>
            <a:ext cx="0" cy="2093060"/>
          </a:xfrm>
          <a:prstGeom prst="line">
            <a:avLst/>
          </a:prstGeom>
          <a:ln w="2857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OfficePLUS-6">
            <a:extLst>
              <a:ext uri="{FF2B5EF4-FFF2-40B4-BE49-F238E27FC236}">
                <a16:creationId xmlns="" xmlns:a16="http://schemas.microsoft.com/office/drawing/2014/main" id="{DAB59AB9-D411-44E8-A4A2-E9F81F48F839}"/>
              </a:ext>
            </a:extLst>
          </p:cNvPr>
          <p:cNvCxnSpPr/>
          <p:nvPr/>
        </p:nvCxnSpPr>
        <p:spPr>
          <a:xfrm>
            <a:off x="3524583" y="2257678"/>
            <a:ext cx="0" cy="468142"/>
          </a:xfrm>
          <a:prstGeom prst="line">
            <a:avLst/>
          </a:prstGeom>
          <a:ln w="2857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OfficePLUS-7">
            <a:extLst>
              <a:ext uri="{FF2B5EF4-FFF2-40B4-BE49-F238E27FC236}">
                <a16:creationId xmlns="" xmlns:a16="http://schemas.microsoft.com/office/drawing/2014/main" id="{D31FF954-0844-49CB-AAC6-BF298F17791B}"/>
              </a:ext>
            </a:extLst>
          </p:cNvPr>
          <p:cNvCxnSpPr/>
          <p:nvPr/>
        </p:nvCxnSpPr>
        <p:spPr>
          <a:xfrm>
            <a:off x="3524583" y="3871438"/>
            <a:ext cx="0" cy="468142"/>
          </a:xfrm>
          <a:prstGeom prst="line">
            <a:avLst/>
          </a:prstGeom>
          <a:ln w="2857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OfficePLUS-8">
            <a:extLst>
              <a:ext uri="{FF2B5EF4-FFF2-40B4-BE49-F238E27FC236}">
                <a16:creationId xmlns="" xmlns:a16="http://schemas.microsoft.com/office/drawing/2014/main" id="{D7A141AD-02CB-4CEA-8084-C40B8EC0D366}"/>
              </a:ext>
            </a:extLst>
          </p:cNvPr>
          <p:cNvCxnSpPr/>
          <p:nvPr/>
        </p:nvCxnSpPr>
        <p:spPr>
          <a:xfrm flipH="1">
            <a:off x="3010513" y="4412492"/>
            <a:ext cx="711993" cy="7119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OfficePLUS-9">
            <a:extLst>
              <a:ext uri="{FF2B5EF4-FFF2-40B4-BE49-F238E27FC236}">
                <a16:creationId xmlns="" xmlns:a16="http://schemas.microsoft.com/office/drawing/2014/main" id="{3BC868B8-4F3C-4C9D-BAD7-F358F2247B8E}"/>
              </a:ext>
            </a:extLst>
          </p:cNvPr>
          <p:cNvCxnSpPr/>
          <p:nvPr/>
        </p:nvCxnSpPr>
        <p:spPr>
          <a:xfrm flipH="1">
            <a:off x="3419097" y="4299646"/>
            <a:ext cx="711993" cy="7119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OfficePLUS-10">
            <a:extLst>
              <a:ext uri="{FF2B5EF4-FFF2-40B4-BE49-F238E27FC236}">
                <a16:creationId xmlns="" xmlns:a16="http://schemas.microsoft.com/office/drawing/2014/main" id="{58087C54-8512-4885-BE34-28C79F0D80B1}"/>
              </a:ext>
            </a:extLst>
          </p:cNvPr>
          <p:cNvCxnSpPr/>
          <p:nvPr/>
        </p:nvCxnSpPr>
        <p:spPr>
          <a:xfrm flipH="1">
            <a:off x="1456910" y="1879418"/>
            <a:ext cx="711993" cy="7119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OfficePLUS-11">
            <a:extLst>
              <a:ext uri="{FF2B5EF4-FFF2-40B4-BE49-F238E27FC236}">
                <a16:creationId xmlns="" xmlns:a16="http://schemas.microsoft.com/office/drawing/2014/main" id="{723EB708-47E0-4B6F-90A9-CDCA5419CB6D}"/>
              </a:ext>
            </a:extLst>
          </p:cNvPr>
          <p:cNvCxnSpPr/>
          <p:nvPr/>
        </p:nvCxnSpPr>
        <p:spPr>
          <a:xfrm flipH="1">
            <a:off x="1865494" y="1766572"/>
            <a:ext cx="711993" cy="71199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fficePLUS-12">
            <a:extLst>
              <a:ext uri="{FF2B5EF4-FFF2-40B4-BE49-F238E27FC236}">
                <a16:creationId xmlns="" xmlns:a16="http://schemas.microsoft.com/office/drawing/2014/main" id="{83E1E330-21C9-41BC-BB02-66A4D9421A51}"/>
              </a:ext>
            </a:extLst>
          </p:cNvPr>
          <p:cNvSpPr txBox="1"/>
          <p:nvPr/>
        </p:nvSpPr>
        <p:spPr>
          <a:xfrm>
            <a:off x="6129790" y="1753011"/>
            <a:ext cx="169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rPr>
              <a:t>01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苹方 常规" panose="020B0300000000000000" pitchFamily="34" charset="-122"/>
              <a:ea typeface="苹方 常规" panose="020B0300000000000000" pitchFamily="34" charset="-122"/>
            </a:endParaRPr>
          </a:p>
        </p:txBody>
      </p:sp>
      <p:sp>
        <p:nvSpPr>
          <p:cNvPr id="62" name="OfficePLUS-13">
            <a:extLst>
              <a:ext uri="{FF2B5EF4-FFF2-40B4-BE49-F238E27FC236}">
                <a16:creationId xmlns="" xmlns:a16="http://schemas.microsoft.com/office/drawing/2014/main" id="{5BA3D5EF-617F-43E7-9CE6-376D6DB2D649}"/>
              </a:ext>
            </a:extLst>
          </p:cNvPr>
          <p:cNvSpPr/>
          <p:nvPr/>
        </p:nvSpPr>
        <p:spPr>
          <a:xfrm>
            <a:off x="6470649" y="1577235"/>
            <a:ext cx="952500" cy="9525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n>
                <a:solidFill>
                  <a:schemeClr val="accent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6" name="OfficePLUS-14">
            <a:extLst>
              <a:ext uri="{FF2B5EF4-FFF2-40B4-BE49-F238E27FC236}">
                <a16:creationId xmlns="" xmlns:a16="http://schemas.microsoft.com/office/drawing/2014/main" id="{3F51A252-8011-4342-97EE-AD8D08B241E2}"/>
              </a:ext>
            </a:extLst>
          </p:cNvPr>
          <p:cNvSpPr txBox="1"/>
          <p:nvPr/>
        </p:nvSpPr>
        <p:spPr>
          <a:xfrm>
            <a:off x="6100762" y="3131853"/>
            <a:ext cx="169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rPr>
              <a:t>02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苹方 常规" panose="020B0300000000000000" pitchFamily="34" charset="-122"/>
              <a:ea typeface="苹方 常规" panose="020B0300000000000000" pitchFamily="34" charset="-122"/>
            </a:endParaRPr>
          </a:p>
        </p:txBody>
      </p:sp>
      <p:sp>
        <p:nvSpPr>
          <p:cNvPr id="57" name="OfficePLUS-15">
            <a:extLst>
              <a:ext uri="{FF2B5EF4-FFF2-40B4-BE49-F238E27FC236}">
                <a16:creationId xmlns="" xmlns:a16="http://schemas.microsoft.com/office/drawing/2014/main" id="{0FB5EE07-013E-49DC-BB69-F4113195210D}"/>
              </a:ext>
            </a:extLst>
          </p:cNvPr>
          <p:cNvSpPr/>
          <p:nvPr/>
        </p:nvSpPr>
        <p:spPr>
          <a:xfrm>
            <a:off x="6470649" y="2956077"/>
            <a:ext cx="952500" cy="9525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1" name="OfficePLUS-16">
            <a:extLst>
              <a:ext uri="{FF2B5EF4-FFF2-40B4-BE49-F238E27FC236}">
                <a16:creationId xmlns="" xmlns:a16="http://schemas.microsoft.com/office/drawing/2014/main" id="{2BEB4F4D-291B-4DD3-9957-190298E629B7}"/>
              </a:ext>
            </a:extLst>
          </p:cNvPr>
          <p:cNvSpPr txBox="1"/>
          <p:nvPr/>
        </p:nvSpPr>
        <p:spPr>
          <a:xfrm>
            <a:off x="6096000" y="4506338"/>
            <a:ext cx="1692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</a:rPr>
              <a:t>03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苹方 常规" panose="020B0300000000000000" pitchFamily="34" charset="-122"/>
              <a:ea typeface="苹方 常规" panose="020B0300000000000000" pitchFamily="34" charset="-122"/>
            </a:endParaRPr>
          </a:p>
        </p:txBody>
      </p:sp>
      <p:sp>
        <p:nvSpPr>
          <p:cNvPr id="52" name="OfficePLUS-17">
            <a:extLst>
              <a:ext uri="{FF2B5EF4-FFF2-40B4-BE49-F238E27FC236}">
                <a16:creationId xmlns="" xmlns:a16="http://schemas.microsoft.com/office/drawing/2014/main" id="{80F4838E-C524-4D06-B71B-3EFA0E702223}"/>
              </a:ext>
            </a:extLst>
          </p:cNvPr>
          <p:cNvSpPr/>
          <p:nvPr/>
        </p:nvSpPr>
        <p:spPr>
          <a:xfrm>
            <a:off x="6465887" y="4330562"/>
            <a:ext cx="952500" cy="9525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accent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OfficePLUS-18">
            <a:extLst>
              <a:ext uri="{FF2B5EF4-FFF2-40B4-BE49-F238E27FC236}">
                <a16:creationId xmlns="" xmlns:a16="http://schemas.microsoft.com/office/drawing/2014/main" id="{2E0EC991-739F-4CF2-847D-B13146DDDB35}"/>
              </a:ext>
            </a:extLst>
          </p:cNvPr>
          <p:cNvSpPr txBox="1"/>
          <p:nvPr/>
        </p:nvSpPr>
        <p:spPr>
          <a:xfrm flipH="1">
            <a:off x="7578272" y="1629228"/>
            <a:ext cx="4016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lang="en-US" altLang="zh-CN" sz="32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Enter title here</a:t>
            </a:r>
          </a:p>
        </p:txBody>
      </p:sp>
      <p:sp>
        <p:nvSpPr>
          <p:cNvPr id="64" name="OfficePLUS-19">
            <a:extLst>
              <a:ext uri="{FF2B5EF4-FFF2-40B4-BE49-F238E27FC236}">
                <a16:creationId xmlns="" xmlns:a16="http://schemas.microsoft.com/office/drawing/2014/main" id="{485E1E18-2F7A-4BD9-9C26-5DC764220ECE}"/>
              </a:ext>
            </a:extLst>
          </p:cNvPr>
          <p:cNvSpPr txBox="1"/>
          <p:nvPr/>
        </p:nvSpPr>
        <p:spPr>
          <a:xfrm flipH="1">
            <a:off x="7578272" y="3005061"/>
            <a:ext cx="4016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lang="en-US" altLang="zh-CN" sz="32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Enter title here</a:t>
            </a:r>
          </a:p>
        </p:txBody>
      </p:sp>
      <p:sp>
        <p:nvSpPr>
          <p:cNvPr id="65" name="OfficePLUS-20">
            <a:extLst>
              <a:ext uri="{FF2B5EF4-FFF2-40B4-BE49-F238E27FC236}">
                <a16:creationId xmlns="" xmlns:a16="http://schemas.microsoft.com/office/drawing/2014/main" id="{7809278F-497D-4BB5-BC93-6B0E0CC325A3}"/>
              </a:ext>
            </a:extLst>
          </p:cNvPr>
          <p:cNvSpPr txBox="1"/>
          <p:nvPr/>
        </p:nvSpPr>
        <p:spPr>
          <a:xfrm flipH="1">
            <a:off x="7578272" y="4380894"/>
            <a:ext cx="40168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lang="en-US" altLang="zh-CN" sz="3200" dirty="0">
              <a:solidFill>
                <a:schemeClr val="bg1"/>
              </a:solidFill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Enter title here</a:t>
            </a:r>
          </a:p>
        </p:txBody>
      </p:sp>
    </p:spTree>
    <p:extLst>
      <p:ext uri="{BB962C8B-B14F-4D97-AF65-F5344CB8AC3E}">
        <p14:creationId xmlns:p14="http://schemas.microsoft.com/office/powerpoint/2010/main" xmlns="" val="401121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fficePLUS-1">
            <a:extLst>
              <a:ext uri="{FF2B5EF4-FFF2-40B4-BE49-F238E27FC236}">
                <a16:creationId xmlns="" xmlns:a16="http://schemas.microsoft.com/office/drawing/2014/main" id="{1D30B5B4-3B2E-4519-9449-F4B7AE354D9A}"/>
              </a:ext>
            </a:extLst>
          </p:cNvPr>
          <p:cNvSpPr txBox="1"/>
          <p:nvPr/>
        </p:nvSpPr>
        <p:spPr>
          <a:xfrm>
            <a:off x="3659928" y="2828815"/>
            <a:ext cx="5029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000" b="1" spc="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kumimoji="0" lang="zh-CN" altLang="en-US" sz="6000" b="1" i="0" u="none" strike="noStrike" kern="1200" cap="none" spc="2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9" name="OfficePLUS-2">
            <a:extLst>
              <a:ext uri="{FF2B5EF4-FFF2-40B4-BE49-F238E27FC236}">
                <a16:creationId xmlns="" xmlns:a16="http://schemas.microsoft.com/office/drawing/2014/main" id="{4F437791-70EA-4751-AAEA-5E092973FCB8}"/>
              </a:ext>
            </a:extLst>
          </p:cNvPr>
          <p:cNvSpPr txBox="1"/>
          <p:nvPr/>
        </p:nvSpPr>
        <p:spPr>
          <a:xfrm>
            <a:off x="3730170" y="3800475"/>
            <a:ext cx="4826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2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Enter title here</a:t>
            </a:r>
          </a:p>
        </p:txBody>
      </p:sp>
      <p:sp>
        <p:nvSpPr>
          <p:cNvPr id="10" name="OfficePLUS-3">
            <a:extLst>
              <a:ext uri="{FF2B5EF4-FFF2-40B4-BE49-F238E27FC236}">
                <a16:creationId xmlns="" xmlns:a16="http://schemas.microsoft.com/office/drawing/2014/main" id="{7694702B-8511-4F38-9035-3D58F2F1AA6D}"/>
              </a:ext>
            </a:extLst>
          </p:cNvPr>
          <p:cNvSpPr txBox="1"/>
          <p:nvPr/>
        </p:nvSpPr>
        <p:spPr>
          <a:xfrm>
            <a:off x="5140492" y="215265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kumimoji="0" lang="zh-CN" altLang="en-US" sz="32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OfficePLUS-4">
            <a:extLst>
              <a:ext uri="{FF2B5EF4-FFF2-40B4-BE49-F238E27FC236}">
                <a16:creationId xmlns="" xmlns:a16="http://schemas.microsoft.com/office/drawing/2014/main" id="{FE427CA0-8E1A-4651-976A-5C87D4A0D30C}"/>
              </a:ext>
            </a:extLst>
          </p:cNvPr>
          <p:cNvGrpSpPr/>
          <p:nvPr/>
        </p:nvGrpSpPr>
        <p:grpSpPr>
          <a:xfrm>
            <a:off x="8429625" y="1646811"/>
            <a:ext cx="1503346" cy="956330"/>
            <a:chOff x="7915275" y="1725597"/>
            <a:chExt cx="1503346" cy="956330"/>
          </a:xfrm>
        </p:grpSpPr>
        <p:cxnSp>
          <p:nvCxnSpPr>
            <p:cNvPr id="12" name="OfficePLUS-4-1">
              <a:extLst>
                <a:ext uri="{FF2B5EF4-FFF2-40B4-BE49-F238E27FC236}">
                  <a16:creationId xmlns="" xmlns:a16="http://schemas.microsoft.com/office/drawing/2014/main" id="{868BA0A1-B3FA-4858-ABBA-6E22B15750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6018" y="1725597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OfficePLUS-4-2">
              <a:extLst>
                <a:ext uri="{FF2B5EF4-FFF2-40B4-BE49-F238E27FC236}">
                  <a16:creationId xmlns="" xmlns:a16="http://schemas.microsoft.com/office/drawing/2014/main" id="{4185F337-CB79-462E-BF5C-0CE41E34AB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15275" y="2474789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OfficePLUS-5">
            <a:extLst>
              <a:ext uri="{FF2B5EF4-FFF2-40B4-BE49-F238E27FC236}">
                <a16:creationId xmlns="" xmlns:a16="http://schemas.microsoft.com/office/drawing/2014/main" id="{49C8971A-16C5-4A98-A3B0-22DEE137601C}"/>
              </a:ext>
            </a:extLst>
          </p:cNvPr>
          <p:cNvGrpSpPr/>
          <p:nvPr/>
        </p:nvGrpSpPr>
        <p:grpSpPr>
          <a:xfrm>
            <a:off x="1953548" y="4193421"/>
            <a:ext cx="1570022" cy="712708"/>
            <a:chOff x="1972598" y="4241602"/>
            <a:chExt cx="1570022" cy="712708"/>
          </a:xfrm>
        </p:grpSpPr>
        <p:cxnSp>
          <p:nvCxnSpPr>
            <p:cNvPr id="15" name="OfficePLUS-5-1">
              <a:extLst>
                <a:ext uri="{FF2B5EF4-FFF2-40B4-BE49-F238E27FC236}">
                  <a16:creationId xmlns="" xmlns:a16="http://schemas.microsoft.com/office/drawing/2014/main" id="{66EE11F6-7CAE-4C24-BC14-D3A250D710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2598" y="4241602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OfficePLUS-5-2">
              <a:extLst>
                <a:ext uri="{FF2B5EF4-FFF2-40B4-BE49-F238E27FC236}">
                  <a16:creationId xmlns="" xmlns:a16="http://schemas.microsoft.com/office/drawing/2014/main" id="{56A3D32E-5701-4C96-A513-0ED1E2CC0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1133" y="4241602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081676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fficePLUS-1">
            <a:extLst>
              <a:ext uri="{FF2B5EF4-FFF2-40B4-BE49-F238E27FC236}">
                <a16:creationId xmlns="" xmlns:a16="http://schemas.microsoft.com/office/drawing/2014/main" id="{3D8144EB-F1D1-49D7-9820-83655A7D2911}"/>
              </a:ext>
            </a:extLst>
          </p:cNvPr>
          <p:cNvSpPr/>
          <p:nvPr/>
        </p:nvSpPr>
        <p:spPr>
          <a:xfrm>
            <a:off x="1" y="3538316"/>
            <a:ext cx="12191999" cy="1902243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OfficePLUS-2">
            <a:extLst>
              <a:ext uri="{FF2B5EF4-FFF2-40B4-BE49-F238E27FC236}">
                <a16:creationId xmlns="" xmlns:a16="http://schemas.microsoft.com/office/drawing/2014/main" id="{2822512E-E6B1-44CA-B898-A0D0828CE0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15768" y="1810794"/>
            <a:ext cx="6302414" cy="42016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OfficePLUS-3">
            <a:extLst>
              <a:ext uri="{FF2B5EF4-FFF2-40B4-BE49-F238E27FC236}">
                <a16:creationId xmlns="" xmlns:a16="http://schemas.microsoft.com/office/drawing/2014/main" id="{37A2FD82-19B7-499A-A8E6-ACE0D3F7C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55136" y="18979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102B49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sp>
        <p:nvSpPr>
          <p:cNvPr id="40" name="OfficePLUS-4">
            <a:extLst>
              <a:ext uri="{FF2B5EF4-FFF2-40B4-BE49-F238E27FC236}">
                <a16:creationId xmlns="" xmlns:a16="http://schemas.microsoft.com/office/drawing/2014/main" id="{6EFA9F5B-023B-45DA-B105-18B59D5B2F13}"/>
              </a:ext>
            </a:extLst>
          </p:cNvPr>
          <p:cNvSpPr/>
          <p:nvPr/>
        </p:nvSpPr>
        <p:spPr>
          <a:xfrm>
            <a:off x="7650164" y="2593748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102B49"/>
                </a:solidFill>
                <a:latin typeface="+mn-ea"/>
                <a:ea typeface="+mn-ea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102B49"/>
                </a:solidFill>
                <a:latin typeface="+mn-ea"/>
                <a:ea typeface="+mn-ea"/>
              </a:rPr>
              <a:t>在此输入正文内容在此输入正文内容</a:t>
            </a:r>
          </a:p>
        </p:txBody>
      </p:sp>
      <p:sp>
        <p:nvSpPr>
          <p:cNvPr id="42" name="OfficePLUS-5">
            <a:extLst>
              <a:ext uri="{FF2B5EF4-FFF2-40B4-BE49-F238E27FC236}">
                <a16:creationId xmlns="" xmlns:a16="http://schemas.microsoft.com/office/drawing/2014/main" id="{0A0A4DB4-8B2B-40D1-8030-296D5E497BC6}"/>
              </a:ext>
            </a:extLst>
          </p:cNvPr>
          <p:cNvSpPr/>
          <p:nvPr/>
        </p:nvSpPr>
        <p:spPr>
          <a:xfrm>
            <a:off x="7708221" y="3668946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3" name="OfficePLUS-6">
            <a:extLst>
              <a:ext uri="{FF2B5EF4-FFF2-40B4-BE49-F238E27FC236}">
                <a16:creationId xmlns="" xmlns:a16="http://schemas.microsoft.com/office/drawing/2014/main" id="{9D8AE8B6-7D58-43AA-8174-00C7BCF1F2E8}"/>
              </a:ext>
            </a:extLst>
          </p:cNvPr>
          <p:cNvSpPr/>
          <p:nvPr/>
        </p:nvSpPr>
        <p:spPr>
          <a:xfrm>
            <a:off x="7708221" y="4583346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OfficePLUS-7">
            <a:extLst>
              <a:ext uri="{FF2B5EF4-FFF2-40B4-BE49-F238E27FC236}">
                <a16:creationId xmlns="" xmlns:a16="http://schemas.microsoft.com/office/drawing/2014/main" id="{00693943-0C86-4BC0-BACA-872CB28BE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00" y="386671"/>
            <a:ext cx="5854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01</a:t>
            </a:r>
            <a:endParaRPr lang="zh-CN" altLang="en-US" sz="2800" b="1" dirty="0"/>
          </a:p>
        </p:txBody>
      </p:sp>
      <p:sp>
        <p:nvSpPr>
          <p:cNvPr id="46" name="OfficePLUS-8">
            <a:extLst>
              <a:ext uri="{FF2B5EF4-FFF2-40B4-BE49-F238E27FC236}">
                <a16:creationId xmlns="" xmlns:a16="http://schemas.microsoft.com/office/drawing/2014/main" id="{6FE91039-C2D6-4A1E-A3F8-2FB44B4A3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911959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4A4DD497-3038-47E5-BD74-55890DBE7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00" y="386671"/>
            <a:ext cx="5854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01</a:t>
            </a:r>
            <a:endParaRPr lang="zh-CN" altLang="en-US" sz="2800" b="1" dirty="0"/>
          </a:p>
        </p:txBody>
      </p:sp>
      <p:sp>
        <p:nvSpPr>
          <p:cNvPr id="4" name="OfficePLUS-2">
            <a:extLst>
              <a:ext uri="{FF2B5EF4-FFF2-40B4-BE49-F238E27FC236}">
                <a16:creationId xmlns="" xmlns:a16="http://schemas.microsoft.com/office/drawing/2014/main" id="{545AA712-B7C8-4080-AA22-35BBA4EA8CC3}"/>
              </a:ext>
            </a:extLst>
          </p:cNvPr>
          <p:cNvSpPr/>
          <p:nvPr/>
        </p:nvSpPr>
        <p:spPr>
          <a:xfrm>
            <a:off x="4814528" y="2485072"/>
            <a:ext cx="3096344" cy="72008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" name="OfficePLUS-3">
            <a:extLst>
              <a:ext uri="{FF2B5EF4-FFF2-40B4-BE49-F238E27FC236}">
                <a16:creationId xmlns="" xmlns:a16="http://schemas.microsoft.com/office/drawing/2014/main" id="{82074DF2-ACF3-4BD2-BA9E-34DD600FFB88}"/>
              </a:ext>
            </a:extLst>
          </p:cNvPr>
          <p:cNvSpPr/>
          <p:nvPr/>
        </p:nvSpPr>
        <p:spPr>
          <a:xfrm>
            <a:off x="4814528" y="5365392"/>
            <a:ext cx="3096344" cy="72008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6" name="OfficePLUS-4">
            <a:extLst>
              <a:ext uri="{FF2B5EF4-FFF2-40B4-BE49-F238E27FC236}">
                <a16:creationId xmlns="" xmlns:a16="http://schemas.microsoft.com/office/drawing/2014/main" id="{A4B211B2-FC6A-4F3D-9E3D-9EC735F82C7F}"/>
              </a:ext>
            </a:extLst>
          </p:cNvPr>
          <p:cNvSpPr/>
          <p:nvPr/>
        </p:nvSpPr>
        <p:spPr>
          <a:xfrm>
            <a:off x="8270912" y="2485072"/>
            <a:ext cx="3096344" cy="7200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7" name="OfficePLUS-5">
            <a:extLst>
              <a:ext uri="{FF2B5EF4-FFF2-40B4-BE49-F238E27FC236}">
                <a16:creationId xmlns="" xmlns:a16="http://schemas.microsoft.com/office/drawing/2014/main" id="{6DC744FA-D96C-4853-8529-9261BC2CCC67}"/>
              </a:ext>
            </a:extLst>
          </p:cNvPr>
          <p:cNvSpPr/>
          <p:nvPr/>
        </p:nvSpPr>
        <p:spPr>
          <a:xfrm>
            <a:off x="8270912" y="5365392"/>
            <a:ext cx="3096344" cy="7200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14" name="OfficePLUS-6">
            <a:extLst>
              <a:ext uri="{FF2B5EF4-FFF2-40B4-BE49-F238E27FC236}">
                <a16:creationId xmlns="" xmlns:a16="http://schemas.microsoft.com/office/drawing/2014/main" id="{3F766BA3-D399-41F2-9B17-8140219FEC0B}"/>
              </a:ext>
            </a:extLst>
          </p:cNvPr>
          <p:cNvSpPr/>
          <p:nvPr/>
        </p:nvSpPr>
        <p:spPr>
          <a:xfrm rot="16200000">
            <a:off x="9568112" y="1877082"/>
            <a:ext cx="501943" cy="502273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OfficePLUS-7">
            <a:extLst>
              <a:ext uri="{FF2B5EF4-FFF2-40B4-BE49-F238E27FC236}">
                <a16:creationId xmlns="" xmlns:a16="http://schemas.microsoft.com/office/drawing/2014/main" id="{F525C712-706D-40D5-9D14-6AD2712EE9BE}"/>
              </a:ext>
            </a:extLst>
          </p:cNvPr>
          <p:cNvSpPr/>
          <p:nvPr/>
        </p:nvSpPr>
        <p:spPr>
          <a:xfrm rot="2700000">
            <a:off x="6181997" y="1804255"/>
            <a:ext cx="361404" cy="647928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6" name="OfficePLUS-8">
            <a:extLst>
              <a:ext uri="{FF2B5EF4-FFF2-40B4-BE49-F238E27FC236}">
                <a16:creationId xmlns="" xmlns:a16="http://schemas.microsoft.com/office/drawing/2014/main" id="{5591EC3D-5968-455F-98E8-B83284771C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10"/>
          <a:stretch/>
        </p:blipFill>
        <p:spPr>
          <a:xfrm>
            <a:off x="0" y="1997302"/>
            <a:ext cx="4483600" cy="3612187"/>
          </a:xfrm>
          <a:prstGeom prst="rect">
            <a:avLst/>
          </a:prstGeom>
        </p:spPr>
      </p:pic>
      <p:sp>
        <p:nvSpPr>
          <p:cNvPr id="18" name="OfficePLUS-9">
            <a:extLst>
              <a:ext uri="{FF2B5EF4-FFF2-40B4-BE49-F238E27FC236}">
                <a16:creationId xmlns="" xmlns:a16="http://schemas.microsoft.com/office/drawing/2014/main" id="{5237861C-45BD-43D9-802D-FC04DDA32EBE}"/>
              </a:ext>
            </a:extLst>
          </p:cNvPr>
          <p:cNvSpPr/>
          <p:nvPr/>
        </p:nvSpPr>
        <p:spPr>
          <a:xfrm>
            <a:off x="4960484" y="2962728"/>
            <a:ext cx="25642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</p:txBody>
      </p:sp>
      <p:sp>
        <p:nvSpPr>
          <p:cNvPr id="20" name="OfficePLUS-10">
            <a:extLst>
              <a:ext uri="{FF2B5EF4-FFF2-40B4-BE49-F238E27FC236}">
                <a16:creationId xmlns="" xmlns:a16="http://schemas.microsoft.com/office/drawing/2014/main" id="{3050D0D8-A713-480A-B92C-12A9D6C2FE2E}"/>
              </a:ext>
            </a:extLst>
          </p:cNvPr>
          <p:cNvSpPr/>
          <p:nvPr/>
        </p:nvSpPr>
        <p:spPr>
          <a:xfrm>
            <a:off x="4611234" y="4066955"/>
            <a:ext cx="32627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 algn="ctr"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cap="all" dirty="0">
              <a:solidFill>
                <a:srgbClr val="102B49"/>
              </a:solidFill>
              <a:latin typeface="+mn-ea"/>
            </a:endParaRPr>
          </a:p>
        </p:txBody>
      </p:sp>
      <p:sp>
        <p:nvSpPr>
          <p:cNvPr id="21" name="OfficePLUS-11">
            <a:extLst>
              <a:ext uri="{FF2B5EF4-FFF2-40B4-BE49-F238E27FC236}">
                <a16:creationId xmlns="" xmlns:a16="http://schemas.microsoft.com/office/drawing/2014/main" id="{223F8CCC-6AE3-486A-9F59-DCEEACDE7DEB}"/>
              </a:ext>
            </a:extLst>
          </p:cNvPr>
          <p:cNvSpPr/>
          <p:nvPr/>
        </p:nvSpPr>
        <p:spPr>
          <a:xfrm>
            <a:off x="8503784" y="2962728"/>
            <a:ext cx="25642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</p:txBody>
      </p:sp>
      <p:sp>
        <p:nvSpPr>
          <p:cNvPr id="22" name="OfficePLUS-12">
            <a:extLst>
              <a:ext uri="{FF2B5EF4-FFF2-40B4-BE49-F238E27FC236}">
                <a16:creationId xmlns="" xmlns:a16="http://schemas.microsoft.com/office/drawing/2014/main" id="{7505EA93-48E5-4C51-874C-4CDE01EBD2AB}"/>
              </a:ext>
            </a:extLst>
          </p:cNvPr>
          <p:cNvSpPr/>
          <p:nvPr/>
        </p:nvSpPr>
        <p:spPr>
          <a:xfrm>
            <a:off x="8154534" y="4066955"/>
            <a:ext cx="32627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 algn="ctr"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cap="all" dirty="0">
              <a:solidFill>
                <a:srgbClr val="102B49"/>
              </a:solidFill>
              <a:latin typeface="+mn-ea"/>
            </a:endParaRPr>
          </a:p>
        </p:txBody>
      </p:sp>
      <p:sp>
        <p:nvSpPr>
          <p:cNvPr id="24" name="OfficePLUS-13">
            <a:extLst>
              <a:ext uri="{FF2B5EF4-FFF2-40B4-BE49-F238E27FC236}">
                <a16:creationId xmlns="" xmlns:a16="http://schemas.microsoft.com/office/drawing/2014/main" id="{ED282642-59BC-4E0A-B28D-B3492DB03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78404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fficePLUS-1">
            <a:extLst>
              <a:ext uri="{FF2B5EF4-FFF2-40B4-BE49-F238E27FC236}">
                <a16:creationId xmlns="" xmlns:a16="http://schemas.microsoft.com/office/drawing/2014/main" id="{8EC4ACB1-0D89-4AD8-B8E2-B2EBC190B797}"/>
              </a:ext>
            </a:extLst>
          </p:cNvPr>
          <p:cNvGrpSpPr/>
          <p:nvPr/>
        </p:nvGrpSpPr>
        <p:grpSpPr>
          <a:xfrm>
            <a:off x="1165910" y="3066216"/>
            <a:ext cx="1923380" cy="1010203"/>
            <a:chOff x="721754" y="3414556"/>
            <a:chExt cx="1923380" cy="1010203"/>
          </a:xfrm>
        </p:grpSpPr>
        <p:sp>
          <p:nvSpPr>
            <p:cNvPr id="3" name="OfficePLUS-1-1">
              <a:extLst>
                <a:ext uri="{FF2B5EF4-FFF2-40B4-BE49-F238E27FC236}">
                  <a16:creationId xmlns="" xmlns:a16="http://schemas.microsoft.com/office/drawing/2014/main" id="{6648CC6E-D47E-40AE-979D-681E3D9A01AE}"/>
                </a:ext>
              </a:extLst>
            </p:cNvPr>
            <p:cNvSpPr/>
            <p:nvPr/>
          </p:nvSpPr>
          <p:spPr>
            <a:xfrm>
              <a:off x="721754" y="3414556"/>
              <a:ext cx="1923380" cy="1010203"/>
            </a:xfrm>
            <a:custGeom>
              <a:avLst/>
              <a:gdLst/>
              <a:ahLst/>
              <a:cxnLst/>
              <a:rect l="l" t="t" r="r" b="b"/>
              <a:pathLst>
                <a:path w="1923380" h="1010203">
                  <a:moveTo>
                    <a:pt x="1418278" y="0"/>
                  </a:moveTo>
                  <a:lnTo>
                    <a:pt x="1923380" y="505102"/>
                  </a:lnTo>
                  <a:lnTo>
                    <a:pt x="1418278" y="1010203"/>
                  </a:lnTo>
                  <a:lnTo>
                    <a:pt x="1418278" y="757652"/>
                  </a:lnTo>
                  <a:lnTo>
                    <a:pt x="736602" y="757652"/>
                  </a:lnTo>
                  <a:cubicBezTo>
                    <a:pt x="662474" y="855460"/>
                    <a:pt x="544780" y="917660"/>
                    <a:pt x="412559" y="917660"/>
                  </a:cubicBezTo>
                  <a:cubicBezTo>
                    <a:pt x="184709" y="917660"/>
                    <a:pt x="0" y="732951"/>
                    <a:pt x="0" y="505101"/>
                  </a:cubicBezTo>
                  <a:cubicBezTo>
                    <a:pt x="0" y="277251"/>
                    <a:pt x="184709" y="92542"/>
                    <a:pt x="412559" y="92542"/>
                  </a:cubicBezTo>
                  <a:cubicBezTo>
                    <a:pt x="544781" y="92542"/>
                    <a:pt x="662474" y="154743"/>
                    <a:pt x="736603" y="252551"/>
                  </a:cubicBezTo>
                  <a:lnTo>
                    <a:pt x="1418278" y="252551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OfficePLUS-1-2">
              <a:extLst>
                <a:ext uri="{FF2B5EF4-FFF2-40B4-BE49-F238E27FC236}">
                  <a16:creationId xmlns="" xmlns:a16="http://schemas.microsoft.com/office/drawing/2014/main" id="{69103A95-C8E2-4273-A005-EDE3737BB216}"/>
                </a:ext>
              </a:extLst>
            </p:cNvPr>
            <p:cNvSpPr/>
            <p:nvPr/>
          </p:nvSpPr>
          <p:spPr>
            <a:xfrm>
              <a:off x="804223" y="3577657"/>
              <a:ext cx="684000" cy="684000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" name="OfficePLUS-2">
            <a:extLst>
              <a:ext uri="{FF2B5EF4-FFF2-40B4-BE49-F238E27FC236}">
                <a16:creationId xmlns="" xmlns:a16="http://schemas.microsoft.com/office/drawing/2014/main" id="{ADFD6436-C5B8-43A3-A4AC-A0F575FAE62D}"/>
              </a:ext>
            </a:extLst>
          </p:cNvPr>
          <p:cNvGrpSpPr/>
          <p:nvPr/>
        </p:nvGrpSpPr>
        <p:grpSpPr>
          <a:xfrm>
            <a:off x="3150110" y="3066216"/>
            <a:ext cx="1923380" cy="1010203"/>
            <a:chOff x="2654071" y="3402360"/>
            <a:chExt cx="1923380" cy="1010203"/>
          </a:xfrm>
        </p:grpSpPr>
        <p:sp>
          <p:nvSpPr>
            <p:cNvPr id="6" name="OfficePLUS-2-1">
              <a:extLst>
                <a:ext uri="{FF2B5EF4-FFF2-40B4-BE49-F238E27FC236}">
                  <a16:creationId xmlns="" xmlns:a16="http://schemas.microsoft.com/office/drawing/2014/main" id="{0609E636-E5CF-4BAD-A22F-92C5198011CF}"/>
                </a:ext>
              </a:extLst>
            </p:cNvPr>
            <p:cNvSpPr/>
            <p:nvPr/>
          </p:nvSpPr>
          <p:spPr>
            <a:xfrm>
              <a:off x="2654071" y="3402360"/>
              <a:ext cx="1923380" cy="1010203"/>
            </a:xfrm>
            <a:custGeom>
              <a:avLst/>
              <a:gdLst/>
              <a:ahLst/>
              <a:cxnLst/>
              <a:rect l="l" t="t" r="r" b="b"/>
              <a:pathLst>
                <a:path w="1923380" h="1010203">
                  <a:moveTo>
                    <a:pt x="1418278" y="0"/>
                  </a:moveTo>
                  <a:lnTo>
                    <a:pt x="1923380" y="505102"/>
                  </a:lnTo>
                  <a:lnTo>
                    <a:pt x="1418278" y="1010203"/>
                  </a:lnTo>
                  <a:lnTo>
                    <a:pt x="1418278" y="757652"/>
                  </a:lnTo>
                  <a:lnTo>
                    <a:pt x="736602" y="757652"/>
                  </a:lnTo>
                  <a:cubicBezTo>
                    <a:pt x="662474" y="855460"/>
                    <a:pt x="544780" y="917660"/>
                    <a:pt x="412559" y="917660"/>
                  </a:cubicBezTo>
                  <a:cubicBezTo>
                    <a:pt x="184709" y="917660"/>
                    <a:pt x="0" y="732951"/>
                    <a:pt x="0" y="505101"/>
                  </a:cubicBezTo>
                  <a:cubicBezTo>
                    <a:pt x="0" y="277251"/>
                    <a:pt x="184709" y="92542"/>
                    <a:pt x="412559" y="92542"/>
                  </a:cubicBezTo>
                  <a:cubicBezTo>
                    <a:pt x="544781" y="92542"/>
                    <a:pt x="662474" y="154743"/>
                    <a:pt x="736603" y="252551"/>
                  </a:cubicBezTo>
                  <a:lnTo>
                    <a:pt x="1418278" y="252551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OfficePLUS-2-2">
              <a:extLst>
                <a:ext uri="{FF2B5EF4-FFF2-40B4-BE49-F238E27FC236}">
                  <a16:creationId xmlns="" xmlns:a16="http://schemas.microsoft.com/office/drawing/2014/main" id="{2B8BFA9B-C698-4D95-9ACA-9C888028ECA5}"/>
                </a:ext>
              </a:extLst>
            </p:cNvPr>
            <p:cNvSpPr/>
            <p:nvPr/>
          </p:nvSpPr>
          <p:spPr>
            <a:xfrm>
              <a:off x="2723267" y="3565461"/>
              <a:ext cx="684000" cy="684000"/>
            </a:xfrm>
            <a:prstGeom prst="ellipse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OfficePLUS-3">
            <a:extLst>
              <a:ext uri="{FF2B5EF4-FFF2-40B4-BE49-F238E27FC236}">
                <a16:creationId xmlns="" xmlns:a16="http://schemas.microsoft.com/office/drawing/2014/main" id="{E4B909B5-BCDA-41B6-8BD8-1CE7D3013C8A}"/>
              </a:ext>
            </a:extLst>
          </p:cNvPr>
          <p:cNvGrpSpPr/>
          <p:nvPr/>
        </p:nvGrpSpPr>
        <p:grpSpPr>
          <a:xfrm>
            <a:off x="5134310" y="3066216"/>
            <a:ext cx="1923380" cy="1010203"/>
            <a:chOff x="4586388" y="3390164"/>
            <a:chExt cx="1923380" cy="1010203"/>
          </a:xfrm>
        </p:grpSpPr>
        <p:sp>
          <p:nvSpPr>
            <p:cNvPr id="9" name="OfficePLUS-3-1">
              <a:extLst>
                <a:ext uri="{FF2B5EF4-FFF2-40B4-BE49-F238E27FC236}">
                  <a16:creationId xmlns="" xmlns:a16="http://schemas.microsoft.com/office/drawing/2014/main" id="{C9CF2515-4809-49C9-ABAF-E2A033EC125C}"/>
                </a:ext>
              </a:extLst>
            </p:cNvPr>
            <p:cNvSpPr/>
            <p:nvPr/>
          </p:nvSpPr>
          <p:spPr>
            <a:xfrm>
              <a:off x="4586388" y="3390164"/>
              <a:ext cx="1923380" cy="1010203"/>
            </a:xfrm>
            <a:custGeom>
              <a:avLst/>
              <a:gdLst/>
              <a:ahLst/>
              <a:cxnLst/>
              <a:rect l="l" t="t" r="r" b="b"/>
              <a:pathLst>
                <a:path w="1923380" h="1010203">
                  <a:moveTo>
                    <a:pt x="1418278" y="0"/>
                  </a:moveTo>
                  <a:lnTo>
                    <a:pt x="1923380" y="505102"/>
                  </a:lnTo>
                  <a:lnTo>
                    <a:pt x="1418278" y="1010203"/>
                  </a:lnTo>
                  <a:lnTo>
                    <a:pt x="1418278" y="757652"/>
                  </a:lnTo>
                  <a:lnTo>
                    <a:pt x="736602" y="757652"/>
                  </a:lnTo>
                  <a:cubicBezTo>
                    <a:pt x="662474" y="855460"/>
                    <a:pt x="544780" y="917660"/>
                    <a:pt x="412559" y="917660"/>
                  </a:cubicBezTo>
                  <a:cubicBezTo>
                    <a:pt x="184709" y="917660"/>
                    <a:pt x="0" y="732951"/>
                    <a:pt x="0" y="505101"/>
                  </a:cubicBezTo>
                  <a:cubicBezTo>
                    <a:pt x="0" y="277251"/>
                    <a:pt x="184709" y="92542"/>
                    <a:pt x="412559" y="92542"/>
                  </a:cubicBezTo>
                  <a:cubicBezTo>
                    <a:pt x="544781" y="92542"/>
                    <a:pt x="662474" y="154743"/>
                    <a:pt x="736603" y="252551"/>
                  </a:cubicBezTo>
                  <a:lnTo>
                    <a:pt x="1418278" y="252551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OfficePLUS-3-2">
              <a:extLst>
                <a:ext uri="{FF2B5EF4-FFF2-40B4-BE49-F238E27FC236}">
                  <a16:creationId xmlns="" xmlns:a16="http://schemas.microsoft.com/office/drawing/2014/main" id="{F5628473-5CEC-448A-8A1B-8552B03130C5}"/>
                </a:ext>
              </a:extLst>
            </p:cNvPr>
            <p:cNvSpPr/>
            <p:nvPr/>
          </p:nvSpPr>
          <p:spPr>
            <a:xfrm>
              <a:off x="4655584" y="3553265"/>
              <a:ext cx="684000" cy="684000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OfficePLUS-4">
            <a:extLst>
              <a:ext uri="{FF2B5EF4-FFF2-40B4-BE49-F238E27FC236}">
                <a16:creationId xmlns="" xmlns:a16="http://schemas.microsoft.com/office/drawing/2014/main" id="{71315962-3ED8-4E42-B3AD-2C83109DB5DA}"/>
              </a:ext>
            </a:extLst>
          </p:cNvPr>
          <p:cNvGrpSpPr/>
          <p:nvPr/>
        </p:nvGrpSpPr>
        <p:grpSpPr>
          <a:xfrm>
            <a:off x="7118509" y="3066216"/>
            <a:ext cx="1923380" cy="1010203"/>
            <a:chOff x="6518705" y="3377968"/>
            <a:chExt cx="1923380" cy="1010203"/>
          </a:xfrm>
        </p:grpSpPr>
        <p:sp>
          <p:nvSpPr>
            <p:cNvPr id="12" name="OfficePLUS-4-1">
              <a:extLst>
                <a:ext uri="{FF2B5EF4-FFF2-40B4-BE49-F238E27FC236}">
                  <a16:creationId xmlns="" xmlns:a16="http://schemas.microsoft.com/office/drawing/2014/main" id="{DEC18D3D-3F6B-49D7-977C-0AD8D94E0BC0}"/>
                </a:ext>
              </a:extLst>
            </p:cNvPr>
            <p:cNvSpPr/>
            <p:nvPr/>
          </p:nvSpPr>
          <p:spPr>
            <a:xfrm>
              <a:off x="6518705" y="3377968"/>
              <a:ext cx="1923380" cy="1010203"/>
            </a:xfrm>
            <a:custGeom>
              <a:avLst/>
              <a:gdLst/>
              <a:ahLst/>
              <a:cxnLst/>
              <a:rect l="l" t="t" r="r" b="b"/>
              <a:pathLst>
                <a:path w="1923380" h="1010203">
                  <a:moveTo>
                    <a:pt x="1418278" y="0"/>
                  </a:moveTo>
                  <a:lnTo>
                    <a:pt x="1923380" y="505102"/>
                  </a:lnTo>
                  <a:lnTo>
                    <a:pt x="1418278" y="1010203"/>
                  </a:lnTo>
                  <a:lnTo>
                    <a:pt x="1418278" y="757652"/>
                  </a:lnTo>
                  <a:lnTo>
                    <a:pt x="736602" y="757652"/>
                  </a:lnTo>
                  <a:cubicBezTo>
                    <a:pt x="662474" y="855460"/>
                    <a:pt x="544780" y="917660"/>
                    <a:pt x="412559" y="917660"/>
                  </a:cubicBezTo>
                  <a:cubicBezTo>
                    <a:pt x="184709" y="917660"/>
                    <a:pt x="0" y="732951"/>
                    <a:pt x="0" y="505101"/>
                  </a:cubicBezTo>
                  <a:cubicBezTo>
                    <a:pt x="0" y="277251"/>
                    <a:pt x="184709" y="92542"/>
                    <a:pt x="412559" y="92542"/>
                  </a:cubicBezTo>
                  <a:cubicBezTo>
                    <a:pt x="544781" y="92542"/>
                    <a:pt x="662474" y="154743"/>
                    <a:pt x="736603" y="252551"/>
                  </a:cubicBezTo>
                  <a:lnTo>
                    <a:pt x="1418278" y="252551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OfficePLUS-4-2">
              <a:extLst>
                <a:ext uri="{FF2B5EF4-FFF2-40B4-BE49-F238E27FC236}">
                  <a16:creationId xmlns="" xmlns:a16="http://schemas.microsoft.com/office/drawing/2014/main" id="{098F40DF-1284-45A9-9379-7B3ED13A0455}"/>
                </a:ext>
              </a:extLst>
            </p:cNvPr>
            <p:cNvSpPr/>
            <p:nvPr/>
          </p:nvSpPr>
          <p:spPr>
            <a:xfrm>
              <a:off x="6587901" y="3541069"/>
              <a:ext cx="684000" cy="684000"/>
            </a:xfrm>
            <a:prstGeom prst="ellipse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0" name="OfficePLUS-9">
            <a:extLst>
              <a:ext uri="{FF2B5EF4-FFF2-40B4-BE49-F238E27FC236}">
                <a16:creationId xmlns="" xmlns:a16="http://schemas.microsoft.com/office/drawing/2014/main" id="{51FA6DF0-6575-42FD-86D6-EFE3B82896F4}"/>
              </a:ext>
            </a:extLst>
          </p:cNvPr>
          <p:cNvGrpSpPr/>
          <p:nvPr/>
        </p:nvGrpSpPr>
        <p:grpSpPr>
          <a:xfrm>
            <a:off x="9102708" y="3066216"/>
            <a:ext cx="1923380" cy="1010203"/>
            <a:chOff x="4586388" y="3390164"/>
            <a:chExt cx="1923380" cy="1010203"/>
          </a:xfrm>
        </p:grpSpPr>
        <p:sp>
          <p:nvSpPr>
            <p:cNvPr id="31" name="OfficePLUS-9-1">
              <a:extLst>
                <a:ext uri="{FF2B5EF4-FFF2-40B4-BE49-F238E27FC236}">
                  <a16:creationId xmlns="" xmlns:a16="http://schemas.microsoft.com/office/drawing/2014/main" id="{1F059314-0295-4AE9-BAD1-D6AEC21D970E}"/>
                </a:ext>
              </a:extLst>
            </p:cNvPr>
            <p:cNvSpPr/>
            <p:nvPr/>
          </p:nvSpPr>
          <p:spPr>
            <a:xfrm>
              <a:off x="4586388" y="3390164"/>
              <a:ext cx="1923380" cy="1010203"/>
            </a:xfrm>
            <a:custGeom>
              <a:avLst/>
              <a:gdLst/>
              <a:ahLst/>
              <a:cxnLst/>
              <a:rect l="l" t="t" r="r" b="b"/>
              <a:pathLst>
                <a:path w="1923380" h="1010203">
                  <a:moveTo>
                    <a:pt x="1418278" y="0"/>
                  </a:moveTo>
                  <a:lnTo>
                    <a:pt x="1923380" y="505102"/>
                  </a:lnTo>
                  <a:lnTo>
                    <a:pt x="1418278" y="1010203"/>
                  </a:lnTo>
                  <a:lnTo>
                    <a:pt x="1418278" y="757652"/>
                  </a:lnTo>
                  <a:lnTo>
                    <a:pt x="736602" y="757652"/>
                  </a:lnTo>
                  <a:cubicBezTo>
                    <a:pt x="662474" y="855460"/>
                    <a:pt x="544780" y="917660"/>
                    <a:pt x="412559" y="917660"/>
                  </a:cubicBezTo>
                  <a:cubicBezTo>
                    <a:pt x="184709" y="917660"/>
                    <a:pt x="0" y="732951"/>
                    <a:pt x="0" y="505101"/>
                  </a:cubicBezTo>
                  <a:cubicBezTo>
                    <a:pt x="0" y="277251"/>
                    <a:pt x="184709" y="92542"/>
                    <a:pt x="412559" y="92542"/>
                  </a:cubicBezTo>
                  <a:cubicBezTo>
                    <a:pt x="544781" y="92542"/>
                    <a:pt x="662474" y="154743"/>
                    <a:pt x="736603" y="252551"/>
                  </a:cubicBezTo>
                  <a:lnTo>
                    <a:pt x="1418278" y="252551"/>
                  </a:lnTo>
                  <a:close/>
                </a:path>
              </a:pathLst>
            </a:custGeom>
            <a:solidFill>
              <a:schemeClr val="bg1"/>
            </a:solidFill>
            <a:ln w="63500"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2" name="OfficePLUS-9-2">
              <a:extLst>
                <a:ext uri="{FF2B5EF4-FFF2-40B4-BE49-F238E27FC236}">
                  <a16:creationId xmlns="" xmlns:a16="http://schemas.microsoft.com/office/drawing/2014/main" id="{E989595C-FFE2-418F-9E6B-21889583E30A}"/>
                </a:ext>
              </a:extLst>
            </p:cNvPr>
            <p:cNvSpPr/>
            <p:nvPr/>
          </p:nvSpPr>
          <p:spPr>
            <a:xfrm>
              <a:off x="4655584" y="3553265"/>
              <a:ext cx="684000" cy="684000"/>
            </a:xfrm>
            <a:prstGeom prst="ellipse">
              <a:avLst/>
            </a:prstGeom>
            <a:solidFill>
              <a:srgbClr val="4472C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7" name="OfficePLUS-11">
            <a:extLst>
              <a:ext uri="{FF2B5EF4-FFF2-40B4-BE49-F238E27FC236}">
                <a16:creationId xmlns="" xmlns:a16="http://schemas.microsoft.com/office/drawing/2014/main" id="{51740098-A424-47C8-982C-9FED2F33F0CD}"/>
              </a:ext>
            </a:extLst>
          </p:cNvPr>
          <p:cNvSpPr/>
          <p:nvPr/>
        </p:nvSpPr>
        <p:spPr>
          <a:xfrm>
            <a:off x="3422387" y="3418418"/>
            <a:ext cx="282045" cy="281221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8" name="OfficePLUS-12">
            <a:extLst>
              <a:ext uri="{FF2B5EF4-FFF2-40B4-BE49-F238E27FC236}">
                <a16:creationId xmlns="" xmlns:a16="http://schemas.microsoft.com/office/drawing/2014/main" id="{F1D85EEC-793A-4AF0-A99D-5FD43EDEBFB6}"/>
              </a:ext>
            </a:extLst>
          </p:cNvPr>
          <p:cNvSpPr/>
          <p:nvPr/>
        </p:nvSpPr>
        <p:spPr>
          <a:xfrm>
            <a:off x="1432231" y="3420600"/>
            <a:ext cx="308556" cy="30855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9" name="OfficePLUS-13">
            <a:extLst>
              <a:ext uri="{FF2B5EF4-FFF2-40B4-BE49-F238E27FC236}">
                <a16:creationId xmlns="" xmlns:a16="http://schemas.microsoft.com/office/drawing/2014/main" id="{B6E21839-CFF0-42B0-AB82-E2F594BDE038}"/>
              </a:ext>
            </a:extLst>
          </p:cNvPr>
          <p:cNvSpPr/>
          <p:nvPr/>
        </p:nvSpPr>
        <p:spPr>
          <a:xfrm>
            <a:off x="9367700" y="3423590"/>
            <a:ext cx="300884" cy="302250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0" name="OfficePLUS-14">
            <a:extLst>
              <a:ext uri="{FF2B5EF4-FFF2-40B4-BE49-F238E27FC236}">
                <a16:creationId xmlns="" xmlns:a16="http://schemas.microsoft.com/office/drawing/2014/main" id="{D32DAF9B-2B2A-467F-B66B-C49CCBB782AB}"/>
              </a:ext>
            </a:extLst>
          </p:cNvPr>
          <p:cNvSpPr/>
          <p:nvPr/>
        </p:nvSpPr>
        <p:spPr>
          <a:xfrm rot="16200000">
            <a:off x="7389426" y="3406077"/>
            <a:ext cx="277302" cy="330617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41" name="OfficePLUS-15">
            <a:extLst>
              <a:ext uri="{FF2B5EF4-FFF2-40B4-BE49-F238E27FC236}">
                <a16:creationId xmlns="" xmlns:a16="http://schemas.microsoft.com/office/drawing/2014/main" id="{F57F538E-A129-49C7-908A-B687AABC8D06}"/>
              </a:ext>
            </a:extLst>
          </p:cNvPr>
          <p:cNvSpPr/>
          <p:nvPr/>
        </p:nvSpPr>
        <p:spPr>
          <a:xfrm>
            <a:off x="5371023" y="3398483"/>
            <a:ext cx="359332" cy="35933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3" name="OfficePLUS-16">
            <a:extLst>
              <a:ext uri="{FF2B5EF4-FFF2-40B4-BE49-F238E27FC236}">
                <a16:creationId xmlns="" xmlns:a16="http://schemas.microsoft.com/office/drawing/2014/main" id="{897324E5-C728-42E1-9F85-CA7BEF57DA96}"/>
              </a:ext>
            </a:extLst>
          </p:cNvPr>
          <p:cNvSpPr txBox="1"/>
          <p:nvPr/>
        </p:nvSpPr>
        <p:spPr>
          <a:xfrm>
            <a:off x="595042" y="4683773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45" name="OfficePLUS-17">
            <a:extLst>
              <a:ext uri="{FF2B5EF4-FFF2-40B4-BE49-F238E27FC236}">
                <a16:creationId xmlns="" xmlns:a16="http://schemas.microsoft.com/office/drawing/2014/main" id="{3DC95627-5852-4B23-A01E-DF83D2638EED}"/>
              </a:ext>
            </a:extLst>
          </p:cNvPr>
          <p:cNvSpPr/>
          <p:nvPr/>
        </p:nvSpPr>
        <p:spPr>
          <a:xfrm>
            <a:off x="603064" y="5002541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46" name="OfficePLUS-18">
            <a:extLst>
              <a:ext uri="{FF2B5EF4-FFF2-40B4-BE49-F238E27FC236}">
                <a16:creationId xmlns="" xmlns:a16="http://schemas.microsoft.com/office/drawing/2014/main" id="{495AE754-E87D-4CBA-BD0F-1CEE1B768068}"/>
              </a:ext>
            </a:extLst>
          </p:cNvPr>
          <p:cNvSpPr txBox="1"/>
          <p:nvPr/>
        </p:nvSpPr>
        <p:spPr>
          <a:xfrm>
            <a:off x="5118809" y="4683773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47" name="OfficePLUS-19">
            <a:extLst>
              <a:ext uri="{FF2B5EF4-FFF2-40B4-BE49-F238E27FC236}">
                <a16:creationId xmlns="" xmlns:a16="http://schemas.microsoft.com/office/drawing/2014/main" id="{22592766-DEF4-494F-8DD9-774B8C54DC69}"/>
              </a:ext>
            </a:extLst>
          </p:cNvPr>
          <p:cNvSpPr/>
          <p:nvPr/>
        </p:nvSpPr>
        <p:spPr>
          <a:xfrm>
            <a:off x="5126831" y="5002541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48" name="OfficePLUS-20">
            <a:extLst>
              <a:ext uri="{FF2B5EF4-FFF2-40B4-BE49-F238E27FC236}">
                <a16:creationId xmlns="" xmlns:a16="http://schemas.microsoft.com/office/drawing/2014/main" id="{24F5B082-1EEC-4C65-8E45-067726D5C4A6}"/>
              </a:ext>
            </a:extLst>
          </p:cNvPr>
          <p:cNvSpPr txBox="1"/>
          <p:nvPr/>
        </p:nvSpPr>
        <p:spPr>
          <a:xfrm>
            <a:off x="9168295" y="4683773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49" name="OfficePLUS-21">
            <a:extLst>
              <a:ext uri="{FF2B5EF4-FFF2-40B4-BE49-F238E27FC236}">
                <a16:creationId xmlns="" xmlns:a16="http://schemas.microsoft.com/office/drawing/2014/main" id="{7883F89C-5072-402B-9414-59305DFA95A0}"/>
              </a:ext>
            </a:extLst>
          </p:cNvPr>
          <p:cNvSpPr/>
          <p:nvPr/>
        </p:nvSpPr>
        <p:spPr>
          <a:xfrm>
            <a:off x="9176317" y="5002541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50" name="OfficePLUS-22">
            <a:extLst>
              <a:ext uri="{FF2B5EF4-FFF2-40B4-BE49-F238E27FC236}">
                <a16:creationId xmlns="" xmlns:a16="http://schemas.microsoft.com/office/drawing/2014/main" id="{BBF06D4E-58F4-4BAD-A315-A65394F88C1E}"/>
              </a:ext>
            </a:extLst>
          </p:cNvPr>
          <p:cNvSpPr txBox="1"/>
          <p:nvPr/>
        </p:nvSpPr>
        <p:spPr>
          <a:xfrm>
            <a:off x="7179837" y="1461601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51" name="OfficePLUS-23">
            <a:extLst>
              <a:ext uri="{FF2B5EF4-FFF2-40B4-BE49-F238E27FC236}">
                <a16:creationId xmlns="" xmlns:a16="http://schemas.microsoft.com/office/drawing/2014/main" id="{FEC0B18D-8D2C-44D7-9225-31D780B8F8BC}"/>
              </a:ext>
            </a:extLst>
          </p:cNvPr>
          <p:cNvSpPr/>
          <p:nvPr/>
        </p:nvSpPr>
        <p:spPr>
          <a:xfrm>
            <a:off x="7187859" y="1780369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52" name="OfficePLUS-24">
            <a:extLst>
              <a:ext uri="{FF2B5EF4-FFF2-40B4-BE49-F238E27FC236}">
                <a16:creationId xmlns="" xmlns:a16="http://schemas.microsoft.com/office/drawing/2014/main" id="{D36B3F53-EA3C-442A-9C7D-FE68C2F988F2}"/>
              </a:ext>
            </a:extLst>
          </p:cNvPr>
          <p:cNvSpPr txBox="1"/>
          <p:nvPr/>
        </p:nvSpPr>
        <p:spPr>
          <a:xfrm>
            <a:off x="3173895" y="1461601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53" name="OfficePLUS-25">
            <a:extLst>
              <a:ext uri="{FF2B5EF4-FFF2-40B4-BE49-F238E27FC236}">
                <a16:creationId xmlns="" xmlns:a16="http://schemas.microsoft.com/office/drawing/2014/main" id="{6F1FA998-418F-48D9-8BBE-A8F366A45D36}"/>
              </a:ext>
            </a:extLst>
          </p:cNvPr>
          <p:cNvSpPr/>
          <p:nvPr/>
        </p:nvSpPr>
        <p:spPr>
          <a:xfrm>
            <a:off x="3181917" y="1780369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55" name="OfficePLUS-26">
            <a:extLst>
              <a:ext uri="{FF2B5EF4-FFF2-40B4-BE49-F238E27FC236}">
                <a16:creationId xmlns="" xmlns:a16="http://schemas.microsoft.com/office/drawing/2014/main" id="{8E1B97DB-AB5A-4957-9176-FFFF6080C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00" y="386671"/>
            <a:ext cx="5854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01</a:t>
            </a:r>
            <a:endParaRPr lang="zh-CN" altLang="en-US" sz="2800" b="1" dirty="0"/>
          </a:p>
        </p:txBody>
      </p:sp>
      <p:sp>
        <p:nvSpPr>
          <p:cNvPr id="57" name="OfficePLUS-27">
            <a:extLst>
              <a:ext uri="{FF2B5EF4-FFF2-40B4-BE49-F238E27FC236}">
                <a16:creationId xmlns="" xmlns:a16="http://schemas.microsoft.com/office/drawing/2014/main" id="{7A057734-5A62-4C55-941F-597ABA727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sp>
        <p:nvSpPr>
          <p:cNvPr id="58" name="OfficePLUS-24">
            <a:extLst>
              <a:ext uri="{FF2B5EF4-FFF2-40B4-BE49-F238E27FC236}">
                <a16:creationId xmlns="" xmlns:a16="http://schemas.microsoft.com/office/drawing/2014/main" id="{014CAFDD-50C3-41E1-9CD9-D8E7D0ADDD47}"/>
              </a:ext>
            </a:extLst>
          </p:cNvPr>
          <p:cNvSpPr txBox="1"/>
          <p:nvPr/>
        </p:nvSpPr>
        <p:spPr>
          <a:xfrm>
            <a:off x="2064681" y="337546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OfficePLUS-24">
            <a:extLst>
              <a:ext uri="{FF2B5EF4-FFF2-40B4-BE49-F238E27FC236}">
                <a16:creationId xmlns="" xmlns:a16="http://schemas.microsoft.com/office/drawing/2014/main" id="{78F71768-C19A-4821-BEC5-C437CE0ADAB6}"/>
              </a:ext>
            </a:extLst>
          </p:cNvPr>
          <p:cNvSpPr txBox="1"/>
          <p:nvPr/>
        </p:nvSpPr>
        <p:spPr>
          <a:xfrm>
            <a:off x="3989174" y="337546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OfficePLUS-24">
            <a:extLst>
              <a:ext uri="{FF2B5EF4-FFF2-40B4-BE49-F238E27FC236}">
                <a16:creationId xmlns="" xmlns:a16="http://schemas.microsoft.com/office/drawing/2014/main" id="{C01562F7-507D-49DF-96AD-9D2E878AD9CA}"/>
              </a:ext>
            </a:extLst>
          </p:cNvPr>
          <p:cNvSpPr txBox="1"/>
          <p:nvPr/>
        </p:nvSpPr>
        <p:spPr>
          <a:xfrm>
            <a:off x="6030625" y="337546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OfficePLUS-24">
            <a:extLst>
              <a:ext uri="{FF2B5EF4-FFF2-40B4-BE49-F238E27FC236}">
                <a16:creationId xmlns="" xmlns:a16="http://schemas.microsoft.com/office/drawing/2014/main" id="{0CC825BE-49F0-4211-8CD6-E3445C1E3439}"/>
              </a:ext>
            </a:extLst>
          </p:cNvPr>
          <p:cNvSpPr txBox="1"/>
          <p:nvPr/>
        </p:nvSpPr>
        <p:spPr>
          <a:xfrm>
            <a:off x="7912588" y="337546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OfficePLUS-24">
            <a:extLst>
              <a:ext uri="{FF2B5EF4-FFF2-40B4-BE49-F238E27FC236}">
                <a16:creationId xmlns="" xmlns:a16="http://schemas.microsoft.com/office/drawing/2014/main" id="{125AAC9C-C04C-4119-9118-31FCD84D81D9}"/>
              </a:ext>
            </a:extLst>
          </p:cNvPr>
          <p:cNvSpPr txBox="1"/>
          <p:nvPr/>
        </p:nvSpPr>
        <p:spPr>
          <a:xfrm>
            <a:off x="9943407" y="337546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4809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fficePLUS-1">
            <a:extLst>
              <a:ext uri="{FF2B5EF4-FFF2-40B4-BE49-F238E27FC236}">
                <a16:creationId xmlns="" xmlns:a16="http://schemas.microsoft.com/office/drawing/2014/main" id="{1D30B5B4-3B2E-4519-9449-F4B7AE354D9A}"/>
              </a:ext>
            </a:extLst>
          </p:cNvPr>
          <p:cNvSpPr txBox="1"/>
          <p:nvPr/>
        </p:nvSpPr>
        <p:spPr>
          <a:xfrm>
            <a:off x="3659928" y="2828815"/>
            <a:ext cx="5029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000" b="1" spc="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kumimoji="0" lang="zh-CN" altLang="en-US" sz="6000" b="1" i="0" u="none" strike="noStrike" kern="1200" cap="none" spc="2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9" name="OfficePLUS-2">
            <a:extLst>
              <a:ext uri="{FF2B5EF4-FFF2-40B4-BE49-F238E27FC236}">
                <a16:creationId xmlns="" xmlns:a16="http://schemas.microsoft.com/office/drawing/2014/main" id="{4F437791-70EA-4751-AAEA-5E092973FCB8}"/>
              </a:ext>
            </a:extLst>
          </p:cNvPr>
          <p:cNvSpPr txBox="1"/>
          <p:nvPr/>
        </p:nvSpPr>
        <p:spPr>
          <a:xfrm>
            <a:off x="3730170" y="3800475"/>
            <a:ext cx="4826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2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Enter title here</a:t>
            </a:r>
          </a:p>
        </p:txBody>
      </p:sp>
      <p:sp>
        <p:nvSpPr>
          <p:cNvPr id="10" name="OfficePLUS-3">
            <a:extLst>
              <a:ext uri="{FF2B5EF4-FFF2-40B4-BE49-F238E27FC236}">
                <a16:creationId xmlns="" xmlns:a16="http://schemas.microsoft.com/office/drawing/2014/main" id="{7694702B-8511-4F38-9035-3D58F2F1AA6D}"/>
              </a:ext>
            </a:extLst>
          </p:cNvPr>
          <p:cNvSpPr txBox="1"/>
          <p:nvPr/>
        </p:nvSpPr>
        <p:spPr>
          <a:xfrm>
            <a:off x="5140492" y="215265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kumimoji="0" lang="zh-CN" altLang="en-US" sz="32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OfficePLUS-4">
            <a:extLst>
              <a:ext uri="{FF2B5EF4-FFF2-40B4-BE49-F238E27FC236}">
                <a16:creationId xmlns="" xmlns:a16="http://schemas.microsoft.com/office/drawing/2014/main" id="{FE427CA0-8E1A-4651-976A-5C87D4A0D30C}"/>
              </a:ext>
            </a:extLst>
          </p:cNvPr>
          <p:cNvGrpSpPr/>
          <p:nvPr/>
        </p:nvGrpSpPr>
        <p:grpSpPr>
          <a:xfrm>
            <a:off x="8429625" y="1646811"/>
            <a:ext cx="1503346" cy="956330"/>
            <a:chOff x="7915275" y="1725597"/>
            <a:chExt cx="1503346" cy="956330"/>
          </a:xfrm>
        </p:grpSpPr>
        <p:cxnSp>
          <p:nvCxnSpPr>
            <p:cNvPr id="12" name="OfficePLUS-4-1">
              <a:extLst>
                <a:ext uri="{FF2B5EF4-FFF2-40B4-BE49-F238E27FC236}">
                  <a16:creationId xmlns="" xmlns:a16="http://schemas.microsoft.com/office/drawing/2014/main" id="{868BA0A1-B3FA-4858-ABBA-6E22B15750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6018" y="1725597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OfficePLUS-4-2">
              <a:extLst>
                <a:ext uri="{FF2B5EF4-FFF2-40B4-BE49-F238E27FC236}">
                  <a16:creationId xmlns="" xmlns:a16="http://schemas.microsoft.com/office/drawing/2014/main" id="{4185F337-CB79-462E-BF5C-0CE41E34AB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15275" y="2474789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OfficePLUS-5">
            <a:extLst>
              <a:ext uri="{FF2B5EF4-FFF2-40B4-BE49-F238E27FC236}">
                <a16:creationId xmlns="" xmlns:a16="http://schemas.microsoft.com/office/drawing/2014/main" id="{49C8971A-16C5-4A98-A3B0-22DEE137601C}"/>
              </a:ext>
            </a:extLst>
          </p:cNvPr>
          <p:cNvGrpSpPr/>
          <p:nvPr/>
        </p:nvGrpSpPr>
        <p:grpSpPr>
          <a:xfrm>
            <a:off x="1953548" y="4193421"/>
            <a:ext cx="1570022" cy="712708"/>
            <a:chOff x="1972598" y="4241602"/>
            <a:chExt cx="1570022" cy="712708"/>
          </a:xfrm>
        </p:grpSpPr>
        <p:cxnSp>
          <p:nvCxnSpPr>
            <p:cNvPr id="15" name="OfficePLUS-5-1">
              <a:extLst>
                <a:ext uri="{FF2B5EF4-FFF2-40B4-BE49-F238E27FC236}">
                  <a16:creationId xmlns="" xmlns:a16="http://schemas.microsoft.com/office/drawing/2014/main" id="{66EE11F6-7CAE-4C24-BC14-D3A250D710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2598" y="4241602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OfficePLUS-5-2">
              <a:extLst>
                <a:ext uri="{FF2B5EF4-FFF2-40B4-BE49-F238E27FC236}">
                  <a16:creationId xmlns="" xmlns:a16="http://schemas.microsoft.com/office/drawing/2014/main" id="{56A3D32E-5701-4C96-A513-0ED1E2CC0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1133" y="4241602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185821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980A0816-FCC2-4B6D-91F2-29294EA67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02</a:t>
            </a:r>
            <a:endParaRPr lang="zh-CN" altLang="en-US" sz="2800" b="1" dirty="0"/>
          </a:p>
        </p:txBody>
      </p:sp>
      <p:sp>
        <p:nvSpPr>
          <p:cNvPr id="4" name="OfficePLUS-2">
            <a:extLst>
              <a:ext uri="{FF2B5EF4-FFF2-40B4-BE49-F238E27FC236}">
                <a16:creationId xmlns="" xmlns:a16="http://schemas.microsoft.com/office/drawing/2014/main" id="{7D91278C-6AF9-4838-BB72-35E3320BE429}"/>
              </a:ext>
            </a:extLst>
          </p:cNvPr>
          <p:cNvSpPr/>
          <p:nvPr/>
        </p:nvSpPr>
        <p:spPr>
          <a:xfrm>
            <a:off x="5363233" y="2860766"/>
            <a:ext cx="1465533" cy="1465533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5" name="OfficePLUS-3">
            <a:extLst>
              <a:ext uri="{FF2B5EF4-FFF2-40B4-BE49-F238E27FC236}">
                <a16:creationId xmlns="" xmlns:a16="http://schemas.microsoft.com/office/drawing/2014/main" id="{9B06D02E-AC55-4752-BEF7-E87987D0F29F}"/>
              </a:ext>
            </a:extLst>
          </p:cNvPr>
          <p:cNvSpPr/>
          <p:nvPr/>
        </p:nvSpPr>
        <p:spPr>
          <a:xfrm>
            <a:off x="4180965" y="1678499"/>
            <a:ext cx="3830070" cy="3830067"/>
          </a:xfrm>
          <a:prstGeom prst="donut">
            <a:avLst>
              <a:gd name="adj" fmla="val 3579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 dirty="0">
              <a:solidFill>
                <a:schemeClr val="tx1"/>
              </a:solidFill>
            </a:endParaRPr>
          </a:p>
        </p:txBody>
      </p:sp>
      <p:sp>
        <p:nvSpPr>
          <p:cNvPr id="12" name="OfficePLUS-4">
            <a:extLst>
              <a:ext uri="{FF2B5EF4-FFF2-40B4-BE49-F238E27FC236}">
                <a16:creationId xmlns="" xmlns:a16="http://schemas.microsoft.com/office/drawing/2014/main" id="{8B168021-E3FD-41DA-A475-73634B27F815}"/>
              </a:ext>
            </a:extLst>
          </p:cNvPr>
          <p:cNvSpPr>
            <a:spLocks noEditPoints="1"/>
          </p:cNvSpPr>
          <p:nvPr/>
        </p:nvSpPr>
        <p:spPr bwMode="auto">
          <a:xfrm>
            <a:off x="5715982" y="3342896"/>
            <a:ext cx="704660" cy="599486"/>
          </a:xfrm>
          <a:custGeom>
            <a:avLst/>
            <a:gdLst>
              <a:gd name="T0" fmla="*/ 193 w 221"/>
              <a:gd name="T1" fmla="*/ 102 h 187"/>
              <a:gd name="T2" fmla="*/ 221 w 221"/>
              <a:gd name="T3" fmla="*/ 74 h 187"/>
              <a:gd name="T4" fmla="*/ 147 w 221"/>
              <a:gd name="T5" fmla="*/ 0 h 187"/>
              <a:gd name="T6" fmla="*/ 119 w 221"/>
              <a:gd name="T7" fmla="*/ 29 h 187"/>
              <a:gd name="T8" fmla="*/ 125 w 221"/>
              <a:gd name="T9" fmla="*/ 34 h 187"/>
              <a:gd name="T10" fmla="*/ 114 w 221"/>
              <a:gd name="T11" fmla="*/ 46 h 187"/>
              <a:gd name="T12" fmla="*/ 102 w 221"/>
              <a:gd name="T13" fmla="*/ 34 h 187"/>
              <a:gd name="T14" fmla="*/ 108 w 221"/>
              <a:gd name="T15" fmla="*/ 29 h 187"/>
              <a:gd name="T16" fmla="*/ 80 w 221"/>
              <a:gd name="T17" fmla="*/ 0 h 187"/>
              <a:gd name="T18" fmla="*/ 0 w 221"/>
              <a:gd name="T19" fmla="*/ 80 h 187"/>
              <a:gd name="T20" fmla="*/ 29 w 221"/>
              <a:gd name="T21" fmla="*/ 108 h 187"/>
              <a:gd name="T22" fmla="*/ 34 w 221"/>
              <a:gd name="T23" fmla="*/ 102 h 187"/>
              <a:gd name="T24" fmla="*/ 119 w 221"/>
              <a:gd name="T25" fmla="*/ 187 h 187"/>
              <a:gd name="T26" fmla="*/ 187 w 221"/>
              <a:gd name="T27" fmla="*/ 119 h 187"/>
              <a:gd name="T28" fmla="*/ 176 w 221"/>
              <a:gd name="T29" fmla="*/ 108 h 187"/>
              <a:gd name="T30" fmla="*/ 187 w 221"/>
              <a:gd name="T31" fmla="*/ 96 h 187"/>
              <a:gd name="T32" fmla="*/ 193 w 221"/>
              <a:gd name="T33" fmla="*/ 102 h 187"/>
              <a:gd name="T34" fmla="*/ 12 w 221"/>
              <a:gd name="T35" fmla="*/ 80 h 187"/>
              <a:gd name="T36" fmla="*/ 80 w 221"/>
              <a:gd name="T37" fmla="*/ 12 h 187"/>
              <a:gd name="T38" fmla="*/ 97 w 221"/>
              <a:gd name="T39" fmla="*/ 29 h 187"/>
              <a:gd name="T40" fmla="*/ 29 w 221"/>
              <a:gd name="T41" fmla="*/ 96 h 187"/>
              <a:gd name="T42" fmla="*/ 12 w 221"/>
              <a:gd name="T43" fmla="*/ 80 h 187"/>
              <a:gd name="T44" fmla="*/ 167 w 221"/>
              <a:gd name="T45" fmla="*/ 128 h 187"/>
              <a:gd name="T46" fmla="*/ 142 w 221"/>
              <a:gd name="T47" fmla="*/ 102 h 187"/>
              <a:gd name="T48" fmla="*/ 136 w 221"/>
              <a:gd name="T49" fmla="*/ 102 h 187"/>
              <a:gd name="T50" fmla="*/ 136 w 221"/>
              <a:gd name="T51" fmla="*/ 108 h 187"/>
              <a:gd name="T52" fmla="*/ 162 w 221"/>
              <a:gd name="T53" fmla="*/ 133 h 187"/>
              <a:gd name="T54" fmla="*/ 150 w 221"/>
              <a:gd name="T55" fmla="*/ 145 h 187"/>
              <a:gd name="T56" fmla="*/ 125 w 221"/>
              <a:gd name="T57" fmla="*/ 119 h 187"/>
              <a:gd name="T58" fmla="*/ 119 w 221"/>
              <a:gd name="T59" fmla="*/ 119 h 187"/>
              <a:gd name="T60" fmla="*/ 119 w 221"/>
              <a:gd name="T61" fmla="*/ 125 h 187"/>
              <a:gd name="T62" fmla="*/ 145 w 221"/>
              <a:gd name="T63" fmla="*/ 150 h 187"/>
              <a:gd name="T64" fmla="*/ 145 w 221"/>
              <a:gd name="T65" fmla="*/ 150 h 187"/>
              <a:gd name="T66" fmla="*/ 133 w 221"/>
              <a:gd name="T67" fmla="*/ 162 h 187"/>
              <a:gd name="T68" fmla="*/ 108 w 221"/>
              <a:gd name="T69" fmla="*/ 136 h 187"/>
              <a:gd name="T70" fmla="*/ 102 w 221"/>
              <a:gd name="T71" fmla="*/ 136 h 187"/>
              <a:gd name="T72" fmla="*/ 102 w 221"/>
              <a:gd name="T73" fmla="*/ 142 h 187"/>
              <a:gd name="T74" fmla="*/ 128 w 221"/>
              <a:gd name="T75" fmla="*/ 167 h 187"/>
              <a:gd name="T76" fmla="*/ 128 w 221"/>
              <a:gd name="T77" fmla="*/ 167 h 187"/>
              <a:gd name="T78" fmla="*/ 119 w 221"/>
              <a:gd name="T79" fmla="*/ 176 h 187"/>
              <a:gd name="T80" fmla="*/ 40 w 221"/>
              <a:gd name="T81" fmla="*/ 96 h 187"/>
              <a:gd name="T82" fmla="*/ 97 w 221"/>
              <a:gd name="T83" fmla="*/ 40 h 187"/>
              <a:gd name="T84" fmla="*/ 108 w 221"/>
              <a:gd name="T85" fmla="*/ 51 h 187"/>
              <a:gd name="T86" fmla="*/ 77 w 221"/>
              <a:gd name="T87" fmla="*/ 82 h 187"/>
              <a:gd name="T88" fmla="*/ 99 w 221"/>
              <a:gd name="T89" fmla="*/ 105 h 187"/>
              <a:gd name="T90" fmla="*/ 130 w 221"/>
              <a:gd name="T91" fmla="*/ 74 h 187"/>
              <a:gd name="T92" fmla="*/ 176 w 221"/>
              <a:gd name="T93" fmla="*/ 119 h 187"/>
              <a:gd name="T94" fmla="*/ 167 w 221"/>
              <a:gd name="T95" fmla="*/ 128 h 187"/>
              <a:gd name="T96" fmla="*/ 170 w 221"/>
              <a:gd name="T97" fmla="*/ 102 h 187"/>
              <a:gd name="T98" fmla="*/ 133 w 221"/>
              <a:gd name="T99" fmla="*/ 65 h 187"/>
              <a:gd name="T100" fmla="*/ 128 w 221"/>
              <a:gd name="T101" fmla="*/ 65 h 187"/>
              <a:gd name="T102" fmla="*/ 99 w 221"/>
              <a:gd name="T103" fmla="*/ 94 h 187"/>
              <a:gd name="T104" fmla="*/ 88 w 221"/>
              <a:gd name="T105" fmla="*/ 82 h 187"/>
              <a:gd name="T106" fmla="*/ 116 w 221"/>
              <a:gd name="T107" fmla="*/ 54 h 187"/>
              <a:gd name="T108" fmla="*/ 130 w 221"/>
              <a:gd name="T109" fmla="*/ 40 h 187"/>
              <a:gd name="T110" fmla="*/ 181 w 221"/>
              <a:gd name="T111" fmla="*/ 91 h 187"/>
              <a:gd name="T112" fmla="*/ 170 w 221"/>
              <a:gd name="T113" fmla="*/ 102 h 187"/>
              <a:gd name="T114" fmla="*/ 147 w 221"/>
              <a:gd name="T115" fmla="*/ 12 h 187"/>
              <a:gd name="T116" fmla="*/ 210 w 221"/>
              <a:gd name="T117" fmla="*/ 74 h 187"/>
              <a:gd name="T118" fmla="*/ 193 w 221"/>
              <a:gd name="T119" fmla="*/ 91 h 187"/>
              <a:gd name="T120" fmla="*/ 130 w 221"/>
              <a:gd name="T121" fmla="*/ 29 h 187"/>
              <a:gd name="T122" fmla="*/ 147 w 221"/>
              <a:gd name="T123" fmla="*/ 1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1" h="187">
                <a:moveTo>
                  <a:pt x="193" y="102"/>
                </a:moveTo>
                <a:cubicBezTo>
                  <a:pt x="221" y="74"/>
                  <a:pt x="221" y="74"/>
                  <a:pt x="221" y="74"/>
                </a:cubicBezTo>
                <a:cubicBezTo>
                  <a:pt x="147" y="0"/>
                  <a:pt x="147" y="0"/>
                  <a:pt x="147" y="0"/>
                </a:cubicBezTo>
                <a:cubicBezTo>
                  <a:pt x="119" y="29"/>
                  <a:pt x="119" y="29"/>
                  <a:pt x="119" y="29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8" y="29"/>
                  <a:pt x="108" y="29"/>
                  <a:pt x="108" y="29"/>
                </a:cubicBezTo>
                <a:cubicBezTo>
                  <a:pt x="80" y="0"/>
                  <a:pt x="80" y="0"/>
                  <a:pt x="80" y="0"/>
                </a:cubicBezTo>
                <a:cubicBezTo>
                  <a:pt x="0" y="80"/>
                  <a:pt x="0" y="80"/>
                  <a:pt x="0" y="80"/>
                </a:cubicBezTo>
                <a:cubicBezTo>
                  <a:pt x="29" y="108"/>
                  <a:pt x="29" y="108"/>
                  <a:pt x="29" y="108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119" y="187"/>
                  <a:pt x="119" y="187"/>
                  <a:pt x="119" y="187"/>
                </a:cubicBezTo>
                <a:cubicBezTo>
                  <a:pt x="187" y="119"/>
                  <a:pt x="187" y="119"/>
                  <a:pt x="187" y="119"/>
                </a:cubicBezTo>
                <a:cubicBezTo>
                  <a:pt x="176" y="108"/>
                  <a:pt x="176" y="108"/>
                  <a:pt x="176" y="108"/>
                </a:cubicBezTo>
                <a:cubicBezTo>
                  <a:pt x="187" y="96"/>
                  <a:pt x="187" y="96"/>
                  <a:pt x="187" y="96"/>
                </a:cubicBezTo>
                <a:lnTo>
                  <a:pt x="193" y="102"/>
                </a:lnTo>
                <a:close/>
                <a:moveTo>
                  <a:pt x="12" y="80"/>
                </a:moveTo>
                <a:cubicBezTo>
                  <a:pt x="80" y="12"/>
                  <a:pt x="80" y="12"/>
                  <a:pt x="80" y="12"/>
                </a:cubicBezTo>
                <a:cubicBezTo>
                  <a:pt x="97" y="29"/>
                  <a:pt x="97" y="29"/>
                  <a:pt x="97" y="29"/>
                </a:cubicBezTo>
                <a:cubicBezTo>
                  <a:pt x="29" y="96"/>
                  <a:pt x="29" y="96"/>
                  <a:pt x="29" y="96"/>
                </a:cubicBezTo>
                <a:lnTo>
                  <a:pt x="12" y="80"/>
                </a:lnTo>
                <a:close/>
                <a:moveTo>
                  <a:pt x="167" y="128"/>
                </a:moveTo>
                <a:cubicBezTo>
                  <a:pt x="142" y="102"/>
                  <a:pt x="142" y="102"/>
                  <a:pt x="142" y="102"/>
                </a:cubicBezTo>
                <a:cubicBezTo>
                  <a:pt x="140" y="101"/>
                  <a:pt x="138" y="101"/>
                  <a:pt x="136" y="102"/>
                </a:cubicBezTo>
                <a:cubicBezTo>
                  <a:pt x="135" y="104"/>
                  <a:pt x="135" y="106"/>
                  <a:pt x="136" y="108"/>
                </a:cubicBezTo>
                <a:cubicBezTo>
                  <a:pt x="162" y="133"/>
                  <a:pt x="162" y="133"/>
                  <a:pt x="162" y="133"/>
                </a:cubicBezTo>
                <a:cubicBezTo>
                  <a:pt x="150" y="145"/>
                  <a:pt x="150" y="145"/>
                  <a:pt x="150" y="145"/>
                </a:cubicBezTo>
                <a:cubicBezTo>
                  <a:pt x="125" y="119"/>
                  <a:pt x="125" y="119"/>
                  <a:pt x="125" y="119"/>
                </a:cubicBezTo>
                <a:cubicBezTo>
                  <a:pt x="123" y="118"/>
                  <a:pt x="121" y="118"/>
                  <a:pt x="119" y="119"/>
                </a:cubicBezTo>
                <a:cubicBezTo>
                  <a:pt x="118" y="121"/>
                  <a:pt x="118" y="123"/>
                  <a:pt x="119" y="125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33" y="162"/>
                  <a:pt x="133" y="162"/>
                  <a:pt x="133" y="162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6" y="135"/>
                  <a:pt x="104" y="135"/>
                  <a:pt x="102" y="136"/>
                </a:cubicBezTo>
                <a:cubicBezTo>
                  <a:pt x="101" y="138"/>
                  <a:pt x="101" y="140"/>
                  <a:pt x="102" y="142"/>
                </a:cubicBezTo>
                <a:cubicBezTo>
                  <a:pt x="128" y="167"/>
                  <a:pt x="128" y="167"/>
                  <a:pt x="128" y="167"/>
                </a:cubicBezTo>
                <a:cubicBezTo>
                  <a:pt x="128" y="167"/>
                  <a:pt x="128" y="167"/>
                  <a:pt x="128" y="167"/>
                </a:cubicBezTo>
                <a:cubicBezTo>
                  <a:pt x="119" y="176"/>
                  <a:pt x="119" y="176"/>
                  <a:pt x="119" y="176"/>
                </a:cubicBezTo>
                <a:cubicBezTo>
                  <a:pt x="40" y="96"/>
                  <a:pt x="40" y="96"/>
                  <a:pt x="40" y="96"/>
                </a:cubicBezTo>
                <a:cubicBezTo>
                  <a:pt x="97" y="40"/>
                  <a:pt x="97" y="40"/>
                  <a:pt x="97" y="40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77" y="82"/>
                  <a:pt x="77" y="82"/>
                  <a:pt x="77" y="82"/>
                </a:cubicBezTo>
                <a:cubicBezTo>
                  <a:pt x="99" y="105"/>
                  <a:pt x="99" y="105"/>
                  <a:pt x="99" y="105"/>
                </a:cubicBezTo>
                <a:cubicBezTo>
                  <a:pt x="130" y="74"/>
                  <a:pt x="130" y="74"/>
                  <a:pt x="130" y="74"/>
                </a:cubicBezTo>
                <a:cubicBezTo>
                  <a:pt x="176" y="119"/>
                  <a:pt x="176" y="119"/>
                  <a:pt x="176" y="119"/>
                </a:cubicBezTo>
                <a:lnTo>
                  <a:pt x="167" y="128"/>
                </a:lnTo>
                <a:close/>
                <a:moveTo>
                  <a:pt x="170" y="102"/>
                </a:moveTo>
                <a:cubicBezTo>
                  <a:pt x="133" y="65"/>
                  <a:pt x="133" y="65"/>
                  <a:pt x="133" y="65"/>
                </a:cubicBezTo>
                <a:cubicBezTo>
                  <a:pt x="132" y="64"/>
                  <a:pt x="129" y="64"/>
                  <a:pt x="128" y="65"/>
                </a:cubicBezTo>
                <a:cubicBezTo>
                  <a:pt x="99" y="94"/>
                  <a:pt x="99" y="94"/>
                  <a:pt x="99" y="94"/>
                </a:cubicBezTo>
                <a:cubicBezTo>
                  <a:pt x="88" y="82"/>
                  <a:pt x="88" y="82"/>
                  <a:pt x="88" y="82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30" y="40"/>
                  <a:pt x="130" y="40"/>
                  <a:pt x="130" y="40"/>
                </a:cubicBezTo>
                <a:cubicBezTo>
                  <a:pt x="181" y="91"/>
                  <a:pt x="181" y="91"/>
                  <a:pt x="181" y="91"/>
                </a:cubicBezTo>
                <a:lnTo>
                  <a:pt x="170" y="102"/>
                </a:lnTo>
                <a:close/>
                <a:moveTo>
                  <a:pt x="147" y="12"/>
                </a:moveTo>
                <a:cubicBezTo>
                  <a:pt x="210" y="74"/>
                  <a:pt x="210" y="74"/>
                  <a:pt x="210" y="74"/>
                </a:cubicBezTo>
                <a:cubicBezTo>
                  <a:pt x="193" y="91"/>
                  <a:pt x="193" y="91"/>
                  <a:pt x="193" y="91"/>
                </a:cubicBezTo>
                <a:cubicBezTo>
                  <a:pt x="130" y="29"/>
                  <a:pt x="130" y="29"/>
                  <a:pt x="130" y="29"/>
                </a:cubicBezTo>
                <a:lnTo>
                  <a:pt x="147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fficePLUS-5">
            <a:extLst>
              <a:ext uri="{FF2B5EF4-FFF2-40B4-BE49-F238E27FC236}">
                <a16:creationId xmlns="" xmlns:a16="http://schemas.microsoft.com/office/drawing/2014/main" id="{EEA0C575-EF9F-43E0-8F54-E65A4D76D1D9}"/>
              </a:ext>
            </a:extLst>
          </p:cNvPr>
          <p:cNvSpPr/>
          <p:nvPr/>
        </p:nvSpPr>
        <p:spPr>
          <a:xfrm rot="3509343">
            <a:off x="4789616" y="1684399"/>
            <a:ext cx="702763" cy="702763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14" name="OfficePLUS-6">
            <a:extLst>
              <a:ext uri="{FF2B5EF4-FFF2-40B4-BE49-F238E27FC236}">
                <a16:creationId xmlns="" xmlns:a16="http://schemas.microsoft.com/office/drawing/2014/main" id="{DFAB1CB4-84FA-4381-ABF2-A9E3D56D30D1}"/>
              </a:ext>
            </a:extLst>
          </p:cNvPr>
          <p:cNvSpPr>
            <a:spLocks noEditPoints="1"/>
          </p:cNvSpPr>
          <p:nvPr/>
        </p:nvSpPr>
        <p:spPr bwMode="auto">
          <a:xfrm>
            <a:off x="4998915" y="1888893"/>
            <a:ext cx="284163" cy="261938"/>
          </a:xfrm>
          <a:custGeom>
            <a:avLst/>
            <a:gdLst>
              <a:gd name="T0" fmla="*/ 58 w 179"/>
              <a:gd name="T1" fmla="*/ 73 h 165"/>
              <a:gd name="T2" fmla="*/ 18 w 179"/>
              <a:gd name="T3" fmla="*/ 73 h 165"/>
              <a:gd name="T4" fmla="*/ 18 w 179"/>
              <a:gd name="T5" fmla="*/ 154 h 165"/>
              <a:gd name="T6" fmla="*/ 58 w 179"/>
              <a:gd name="T7" fmla="*/ 154 h 165"/>
              <a:gd name="T8" fmla="*/ 58 w 179"/>
              <a:gd name="T9" fmla="*/ 73 h 165"/>
              <a:gd name="T10" fmla="*/ 51 w 179"/>
              <a:gd name="T11" fmla="*/ 146 h 165"/>
              <a:gd name="T12" fmla="*/ 25 w 179"/>
              <a:gd name="T13" fmla="*/ 146 h 165"/>
              <a:gd name="T14" fmla="*/ 25 w 179"/>
              <a:gd name="T15" fmla="*/ 81 h 165"/>
              <a:gd name="T16" fmla="*/ 51 w 179"/>
              <a:gd name="T17" fmla="*/ 81 h 165"/>
              <a:gd name="T18" fmla="*/ 51 w 179"/>
              <a:gd name="T19" fmla="*/ 146 h 165"/>
              <a:gd name="T20" fmla="*/ 113 w 179"/>
              <a:gd name="T21" fmla="*/ 41 h 165"/>
              <a:gd name="T22" fmla="*/ 73 w 179"/>
              <a:gd name="T23" fmla="*/ 41 h 165"/>
              <a:gd name="T24" fmla="*/ 73 w 179"/>
              <a:gd name="T25" fmla="*/ 154 h 165"/>
              <a:gd name="T26" fmla="*/ 113 w 179"/>
              <a:gd name="T27" fmla="*/ 154 h 165"/>
              <a:gd name="T28" fmla="*/ 113 w 179"/>
              <a:gd name="T29" fmla="*/ 41 h 165"/>
              <a:gd name="T30" fmla="*/ 106 w 179"/>
              <a:gd name="T31" fmla="*/ 146 h 165"/>
              <a:gd name="T32" fmla="*/ 80 w 179"/>
              <a:gd name="T33" fmla="*/ 146 h 165"/>
              <a:gd name="T34" fmla="*/ 80 w 179"/>
              <a:gd name="T35" fmla="*/ 48 h 165"/>
              <a:gd name="T36" fmla="*/ 106 w 179"/>
              <a:gd name="T37" fmla="*/ 48 h 165"/>
              <a:gd name="T38" fmla="*/ 106 w 179"/>
              <a:gd name="T39" fmla="*/ 146 h 165"/>
              <a:gd name="T40" fmla="*/ 168 w 179"/>
              <a:gd name="T41" fmla="*/ 0 h 165"/>
              <a:gd name="T42" fmla="*/ 128 w 179"/>
              <a:gd name="T43" fmla="*/ 0 h 165"/>
              <a:gd name="T44" fmla="*/ 128 w 179"/>
              <a:gd name="T45" fmla="*/ 154 h 165"/>
              <a:gd name="T46" fmla="*/ 168 w 179"/>
              <a:gd name="T47" fmla="*/ 154 h 165"/>
              <a:gd name="T48" fmla="*/ 168 w 179"/>
              <a:gd name="T49" fmla="*/ 0 h 165"/>
              <a:gd name="T50" fmla="*/ 160 w 179"/>
              <a:gd name="T51" fmla="*/ 146 h 165"/>
              <a:gd name="T52" fmla="*/ 135 w 179"/>
              <a:gd name="T53" fmla="*/ 146 h 165"/>
              <a:gd name="T54" fmla="*/ 135 w 179"/>
              <a:gd name="T55" fmla="*/ 8 h 165"/>
              <a:gd name="T56" fmla="*/ 160 w 179"/>
              <a:gd name="T57" fmla="*/ 8 h 165"/>
              <a:gd name="T58" fmla="*/ 160 w 179"/>
              <a:gd name="T59" fmla="*/ 146 h 165"/>
              <a:gd name="T60" fmla="*/ 0 w 179"/>
              <a:gd name="T61" fmla="*/ 157 h 165"/>
              <a:gd name="T62" fmla="*/ 0 w 179"/>
              <a:gd name="T63" fmla="*/ 165 h 165"/>
              <a:gd name="T64" fmla="*/ 179 w 179"/>
              <a:gd name="T65" fmla="*/ 165 h 165"/>
              <a:gd name="T66" fmla="*/ 179 w 179"/>
              <a:gd name="T67" fmla="*/ 157 h 165"/>
              <a:gd name="T68" fmla="*/ 0 w 179"/>
              <a:gd name="T69" fmla="*/ 157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9" h="165">
                <a:moveTo>
                  <a:pt x="58" y="73"/>
                </a:moveTo>
                <a:lnTo>
                  <a:pt x="18" y="73"/>
                </a:lnTo>
                <a:lnTo>
                  <a:pt x="18" y="154"/>
                </a:lnTo>
                <a:lnTo>
                  <a:pt x="58" y="154"/>
                </a:lnTo>
                <a:lnTo>
                  <a:pt x="58" y="73"/>
                </a:lnTo>
                <a:close/>
                <a:moveTo>
                  <a:pt x="51" y="146"/>
                </a:moveTo>
                <a:lnTo>
                  <a:pt x="25" y="146"/>
                </a:lnTo>
                <a:lnTo>
                  <a:pt x="25" y="81"/>
                </a:lnTo>
                <a:lnTo>
                  <a:pt x="51" y="81"/>
                </a:lnTo>
                <a:lnTo>
                  <a:pt x="51" y="146"/>
                </a:lnTo>
                <a:close/>
                <a:moveTo>
                  <a:pt x="113" y="41"/>
                </a:moveTo>
                <a:lnTo>
                  <a:pt x="73" y="41"/>
                </a:lnTo>
                <a:lnTo>
                  <a:pt x="73" y="154"/>
                </a:lnTo>
                <a:lnTo>
                  <a:pt x="113" y="154"/>
                </a:lnTo>
                <a:lnTo>
                  <a:pt x="113" y="41"/>
                </a:lnTo>
                <a:close/>
                <a:moveTo>
                  <a:pt x="106" y="146"/>
                </a:moveTo>
                <a:lnTo>
                  <a:pt x="80" y="146"/>
                </a:lnTo>
                <a:lnTo>
                  <a:pt x="80" y="48"/>
                </a:lnTo>
                <a:lnTo>
                  <a:pt x="106" y="48"/>
                </a:lnTo>
                <a:lnTo>
                  <a:pt x="106" y="146"/>
                </a:lnTo>
                <a:close/>
                <a:moveTo>
                  <a:pt x="168" y="0"/>
                </a:moveTo>
                <a:lnTo>
                  <a:pt x="128" y="0"/>
                </a:lnTo>
                <a:lnTo>
                  <a:pt x="128" y="154"/>
                </a:lnTo>
                <a:lnTo>
                  <a:pt x="168" y="154"/>
                </a:lnTo>
                <a:lnTo>
                  <a:pt x="168" y="0"/>
                </a:lnTo>
                <a:close/>
                <a:moveTo>
                  <a:pt x="160" y="146"/>
                </a:moveTo>
                <a:lnTo>
                  <a:pt x="135" y="146"/>
                </a:lnTo>
                <a:lnTo>
                  <a:pt x="135" y="8"/>
                </a:lnTo>
                <a:lnTo>
                  <a:pt x="160" y="8"/>
                </a:lnTo>
                <a:lnTo>
                  <a:pt x="160" y="146"/>
                </a:lnTo>
                <a:close/>
                <a:moveTo>
                  <a:pt x="0" y="157"/>
                </a:moveTo>
                <a:lnTo>
                  <a:pt x="0" y="165"/>
                </a:lnTo>
                <a:lnTo>
                  <a:pt x="179" y="165"/>
                </a:lnTo>
                <a:lnTo>
                  <a:pt x="179" y="157"/>
                </a:lnTo>
                <a:lnTo>
                  <a:pt x="0" y="1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fficePLUS-7">
            <a:extLst>
              <a:ext uri="{FF2B5EF4-FFF2-40B4-BE49-F238E27FC236}">
                <a16:creationId xmlns="" xmlns:a16="http://schemas.microsoft.com/office/drawing/2014/main" id="{AB8C36BE-42EE-4534-94EF-8908DBD3D524}"/>
              </a:ext>
            </a:extLst>
          </p:cNvPr>
          <p:cNvSpPr/>
          <p:nvPr/>
        </p:nvSpPr>
        <p:spPr>
          <a:xfrm rot="7200000">
            <a:off x="6658212" y="1659759"/>
            <a:ext cx="702763" cy="702763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16" name="OfficePLUS-8">
            <a:extLst>
              <a:ext uri="{FF2B5EF4-FFF2-40B4-BE49-F238E27FC236}">
                <a16:creationId xmlns="" xmlns:a16="http://schemas.microsoft.com/office/drawing/2014/main" id="{D56DBFF2-5E0A-4D12-BA84-A7DB20C4AF53}"/>
              </a:ext>
            </a:extLst>
          </p:cNvPr>
          <p:cNvSpPr>
            <a:spLocks noEditPoints="1"/>
          </p:cNvSpPr>
          <p:nvPr/>
        </p:nvSpPr>
        <p:spPr bwMode="auto">
          <a:xfrm>
            <a:off x="6883386" y="1888893"/>
            <a:ext cx="254011" cy="278914"/>
          </a:xfrm>
          <a:custGeom>
            <a:avLst/>
            <a:gdLst>
              <a:gd name="T0" fmla="*/ 40 w 168"/>
              <a:gd name="T1" fmla="*/ 21 h 184"/>
              <a:gd name="T2" fmla="*/ 54 w 168"/>
              <a:gd name="T3" fmla="*/ 8 h 184"/>
              <a:gd name="T4" fmla="*/ 114 w 168"/>
              <a:gd name="T5" fmla="*/ 8 h 184"/>
              <a:gd name="T6" fmla="*/ 128 w 168"/>
              <a:gd name="T7" fmla="*/ 21 h 184"/>
              <a:gd name="T8" fmla="*/ 128 w 168"/>
              <a:gd name="T9" fmla="*/ 92 h 184"/>
              <a:gd name="T10" fmla="*/ 136 w 168"/>
              <a:gd name="T11" fmla="*/ 92 h 184"/>
              <a:gd name="T12" fmla="*/ 136 w 168"/>
              <a:gd name="T13" fmla="*/ 21 h 184"/>
              <a:gd name="T14" fmla="*/ 114 w 168"/>
              <a:gd name="T15" fmla="*/ 0 h 184"/>
              <a:gd name="T16" fmla="*/ 54 w 168"/>
              <a:gd name="T17" fmla="*/ 0 h 184"/>
              <a:gd name="T18" fmla="*/ 32 w 168"/>
              <a:gd name="T19" fmla="*/ 21 h 184"/>
              <a:gd name="T20" fmla="*/ 32 w 168"/>
              <a:gd name="T21" fmla="*/ 92 h 184"/>
              <a:gd name="T22" fmla="*/ 40 w 168"/>
              <a:gd name="T23" fmla="*/ 92 h 184"/>
              <a:gd name="T24" fmla="*/ 40 w 168"/>
              <a:gd name="T25" fmla="*/ 21 h 184"/>
              <a:gd name="T26" fmla="*/ 144 w 168"/>
              <a:gd name="T27" fmla="*/ 68 h 184"/>
              <a:gd name="T28" fmla="*/ 144 w 168"/>
              <a:gd name="T29" fmla="*/ 76 h 184"/>
              <a:gd name="T30" fmla="*/ 160 w 168"/>
              <a:gd name="T31" fmla="*/ 76 h 184"/>
              <a:gd name="T32" fmla="*/ 84 w 168"/>
              <a:gd name="T33" fmla="*/ 149 h 184"/>
              <a:gd name="T34" fmla="*/ 8 w 168"/>
              <a:gd name="T35" fmla="*/ 76 h 184"/>
              <a:gd name="T36" fmla="*/ 24 w 168"/>
              <a:gd name="T37" fmla="*/ 76 h 184"/>
              <a:gd name="T38" fmla="*/ 24 w 168"/>
              <a:gd name="T39" fmla="*/ 68 h 184"/>
              <a:gd name="T40" fmla="*/ 0 w 168"/>
              <a:gd name="T41" fmla="*/ 68 h 184"/>
              <a:gd name="T42" fmla="*/ 0 w 168"/>
              <a:gd name="T43" fmla="*/ 72 h 184"/>
              <a:gd name="T44" fmla="*/ 80 w 168"/>
              <a:gd name="T45" fmla="*/ 156 h 184"/>
              <a:gd name="T46" fmla="*/ 80 w 168"/>
              <a:gd name="T47" fmla="*/ 176 h 184"/>
              <a:gd name="T48" fmla="*/ 64 w 168"/>
              <a:gd name="T49" fmla="*/ 176 h 184"/>
              <a:gd name="T50" fmla="*/ 64 w 168"/>
              <a:gd name="T51" fmla="*/ 184 h 184"/>
              <a:gd name="T52" fmla="*/ 104 w 168"/>
              <a:gd name="T53" fmla="*/ 184 h 184"/>
              <a:gd name="T54" fmla="*/ 104 w 168"/>
              <a:gd name="T55" fmla="*/ 176 h 184"/>
              <a:gd name="T56" fmla="*/ 88 w 168"/>
              <a:gd name="T57" fmla="*/ 176 h 184"/>
              <a:gd name="T58" fmla="*/ 88 w 168"/>
              <a:gd name="T59" fmla="*/ 156 h 184"/>
              <a:gd name="T60" fmla="*/ 168 w 168"/>
              <a:gd name="T61" fmla="*/ 72 h 184"/>
              <a:gd name="T62" fmla="*/ 168 w 168"/>
              <a:gd name="T63" fmla="*/ 68 h 184"/>
              <a:gd name="T64" fmla="*/ 144 w 168"/>
              <a:gd name="T65" fmla="*/ 6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68" h="184">
                <a:moveTo>
                  <a:pt x="40" y="21"/>
                </a:moveTo>
                <a:cubicBezTo>
                  <a:pt x="40" y="14"/>
                  <a:pt x="47" y="8"/>
                  <a:pt x="54" y="8"/>
                </a:cubicBezTo>
                <a:cubicBezTo>
                  <a:pt x="114" y="8"/>
                  <a:pt x="114" y="8"/>
                  <a:pt x="114" y="8"/>
                </a:cubicBezTo>
                <a:cubicBezTo>
                  <a:pt x="121" y="8"/>
                  <a:pt x="128" y="14"/>
                  <a:pt x="128" y="21"/>
                </a:cubicBezTo>
                <a:cubicBezTo>
                  <a:pt x="128" y="92"/>
                  <a:pt x="128" y="92"/>
                  <a:pt x="128" y="92"/>
                </a:cubicBezTo>
                <a:cubicBezTo>
                  <a:pt x="136" y="92"/>
                  <a:pt x="136" y="92"/>
                  <a:pt x="136" y="92"/>
                </a:cubicBezTo>
                <a:cubicBezTo>
                  <a:pt x="136" y="21"/>
                  <a:pt x="136" y="21"/>
                  <a:pt x="136" y="21"/>
                </a:cubicBezTo>
                <a:cubicBezTo>
                  <a:pt x="136" y="10"/>
                  <a:pt x="125" y="0"/>
                  <a:pt x="114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43" y="0"/>
                  <a:pt x="32" y="10"/>
                  <a:pt x="32" y="21"/>
                </a:cubicBezTo>
                <a:cubicBezTo>
                  <a:pt x="32" y="92"/>
                  <a:pt x="32" y="92"/>
                  <a:pt x="32" y="92"/>
                </a:cubicBezTo>
                <a:cubicBezTo>
                  <a:pt x="40" y="92"/>
                  <a:pt x="40" y="92"/>
                  <a:pt x="40" y="92"/>
                </a:cubicBezTo>
                <a:lnTo>
                  <a:pt x="40" y="21"/>
                </a:lnTo>
                <a:close/>
                <a:moveTo>
                  <a:pt x="144" y="68"/>
                </a:moveTo>
                <a:cubicBezTo>
                  <a:pt x="144" y="76"/>
                  <a:pt x="144" y="76"/>
                  <a:pt x="144" y="76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58" y="116"/>
                  <a:pt x="125" y="149"/>
                  <a:pt x="84" y="149"/>
                </a:cubicBezTo>
                <a:cubicBezTo>
                  <a:pt x="43" y="149"/>
                  <a:pt x="10" y="116"/>
                  <a:pt x="8" y="76"/>
                </a:cubicBezTo>
                <a:cubicBezTo>
                  <a:pt x="24" y="76"/>
                  <a:pt x="24" y="76"/>
                  <a:pt x="24" y="76"/>
                </a:cubicBezTo>
                <a:cubicBezTo>
                  <a:pt x="24" y="68"/>
                  <a:pt x="24" y="68"/>
                  <a:pt x="24" y="68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117"/>
                  <a:pt x="35" y="154"/>
                  <a:pt x="80" y="156"/>
                </a:cubicBezTo>
                <a:cubicBezTo>
                  <a:pt x="80" y="176"/>
                  <a:pt x="80" y="176"/>
                  <a:pt x="80" y="176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64" y="184"/>
                  <a:pt x="64" y="184"/>
                  <a:pt x="64" y="184"/>
                </a:cubicBezTo>
                <a:cubicBezTo>
                  <a:pt x="104" y="184"/>
                  <a:pt x="104" y="184"/>
                  <a:pt x="104" y="184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88" y="176"/>
                  <a:pt x="88" y="176"/>
                  <a:pt x="88" y="176"/>
                </a:cubicBezTo>
                <a:cubicBezTo>
                  <a:pt x="88" y="156"/>
                  <a:pt x="88" y="156"/>
                  <a:pt x="88" y="156"/>
                </a:cubicBezTo>
                <a:cubicBezTo>
                  <a:pt x="133" y="154"/>
                  <a:pt x="168" y="117"/>
                  <a:pt x="168" y="72"/>
                </a:cubicBezTo>
                <a:cubicBezTo>
                  <a:pt x="168" y="68"/>
                  <a:pt x="168" y="68"/>
                  <a:pt x="168" y="68"/>
                </a:cubicBezTo>
                <a:lnTo>
                  <a:pt x="144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fficePLUS-9">
            <a:extLst>
              <a:ext uri="{FF2B5EF4-FFF2-40B4-BE49-F238E27FC236}">
                <a16:creationId xmlns="" xmlns:a16="http://schemas.microsoft.com/office/drawing/2014/main" id="{BC3B19A5-EE21-4012-AD8F-00024C0351A4}"/>
              </a:ext>
            </a:extLst>
          </p:cNvPr>
          <p:cNvSpPr/>
          <p:nvPr/>
        </p:nvSpPr>
        <p:spPr>
          <a:xfrm>
            <a:off x="3917428" y="3242151"/>
            <a:ext cx="702763" cy="702763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18" name="OfficePLUS-10">
            <a:extLst>
              <a:ext uri="{FF2B5EF4-FFF2-40B4-BE49-F238E27FC236}">
                <a16:creationId xmlns="" xmlns:a16="http://schemas.microsoft.com/office/drawing/2014/main" id="{0D4A59B4-6D9C-46B2-AB98-351692012704}"/>
              </a:ext>
            </a:extLst>
          </p:cNvPr>
          <p:cNvSpPr>
            <a:spLocks noEditPoints="1"/>
          </p:cNvSpPr>
          <p:nvPr/>
        </p:nvSpPr>
        <p:spPr bwMode="auto">
          <a:xfrm>
            <a:off x="4125950" y="3469480"/>
            <a:ext cx="265113" cy="265113"/>
          </a:xfrm>
          <a:custGeom>
            <a:avLst/>
            <a:gdLst>
              <a:gd name="T0" fmla="*/ 36 w 183"/>
              <a:gd name="T1" fmla="*/ 41 h 183"/>
              <a:gd name="T2" fmla="*/ 30 w 183"/>
              <a:gd name="T3" fmla="*/ 36 h 183"/>
              <a:gd name="T4" fmla="*/ 33 w 183"/>
              <a:gd name="T5" fmla="*/ 90 h 183"/>
              <a:gd name="T6" fmla="*/ 38 w 183"/>
              <a:gd name="T7" fmla="*/ 84 h 183"/>
              <a:gd name="T8" fmla="*/ 36 w 183"/>
              <a:gd name="T9" fmla="*/ 41 h 183"/>
              <a:gd name="T10" fmla="*/ 129 w 183"/>
              <a:gd name="T11" fmla="*/ 107 h 183"/>
              <a:gd name="T12" fmla="*/ 120 w 183"/>
              <a:gd name="T13" fmla="*/ 115 h 183"/>
              <a:gd name="T14" fmla="*/ 103 w 183"/>
              <a:gd name="T15" fmla="*/ 98 h 183"/>
              <a:gd name="T16" fmla="*/ 101 w 183"/>
              <a:gd name="T17" fmla="*/ 22 h 183"/>
              <a:gd name="T18" fmla="*/ 21 w 183"/>
              <a:gd name="T19" fmla="*/ 22 h 183"/>
              <a:gd name="T20" fmla="*/ 21 w 183"/>
              <a:gd name="T21" fmla="*/ 101 h 183"/>
              <a:gd name="T22" fmla="*/ 98 w 183"/>
              <a:gd name="T23" fmla="*/ 104 h 183"/>
              <a:gd name="T24" fmla="*/ 115 w 183"/>
              <a:gd name="T25" fmla="*/ 121 h 183"/>
              <a:gd name="T26" fmla="*/ 106 w 183"/>
              <a:gd name="T27" fmla="*/ 129 h 183"/>
              <a:gd name="T28" fmla="*/ 160 w 183"/>
              <a:gd name="T29" fmla="*/ 183 h 183"/>
              <a:gd name="T30" fmla="*/ 183 w 183"/>
              <a:gd name="T31" fmla="*/ 160 h 183"/>
              <a:gd name="T32" fmla="*/ 129 w 183"/>
              <a:gd name="T33" fmla="*/ 107 h 183"/>
              <a:gd name="T34" fmla="*/ 95 w 183"/>
              <a:gd name="T35" fmla="*/ 95 h 183"/>
              <a:gd name="T36" fmla="*/ 95 w 183"/>
              <a:gd name="T37" fmla="*/ 95 h 183"/>
              <a:gd name="T38" fmla="*/ 27 w 183"/>
              <a:gd name="T39" fmla="*/ 95 h 183"/>
              <a:gd name="T40" fmla="*/ 27 w 183"/>
              <a:gd name="T41" fmla="*/ 27 h 183"/>
              <a:gd name="T42" fmla="*/ 95 w 183"/>
              <a:gd name="T43" fmla="*/ 27 h 183"/>
              <a:gd name="T44" fmla="*/ 95 w 183"/>
              <a:gd name="T45" fmla="*/ 95 h 183"/>
              <a:gd name="T46" fmla="*/ 118 w 183"/>
              <a:gd name="T47" fmla="*/ 129 h 183"/>
              <a:gd name="T48" fmla="*/ 129 w 183"/>
              <a:gd name="T49" fmla="*/ 118 h 183"/>
              <a:gd name="T50" fmla="*/ 171 w 183"/>
              <a:gd name="T51" fmla="*/ 160 h 183"/>
              <a:gd name="T52" fmla="*/ 160 w 183"/>
              <a:gd name="T53" fmla="*/ 172 h 183"/>
              <a:gd name="T54" fmla="*/ 118 w 183"/>
              <a:gd name="T55" fmla="*/ 12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3" h="183">
                <a:moveTo>
                  <a:pt x="36" y="41"/>
                </a:moveTo>
                <a:cubicBezTo>
                  <a:pt x="30" y="36"/>
                  <a:pt x="30" y="36"/>
                  <a:pt x="30" y="36"/>
                </a:cubicBezTo>
                <a:cubicBezTo>
                  <a:pt x="17" y="52"/>
                  <a:pt x="18" y="75"/>
                  <a:pt x="33" y="90"/>
                </a:cubicBezTo>
                <a:cubicBezTo>
                  <a:pt x="38" y="84"/>
                  <a:pt x="38" y="84"/>
                  <a:pt x="38" y="84"/>
                </a:cubicBezTo>
                <a:cubicBezTo>
                  <a:pt x="27" y="72"/>
                  <a:pt x="26" y="54"/>
                  <a:pt x="36" y="41"/>
                </a:cubicBezTo>
                <a:close/>
                <a:moveTo>
                  <a:pt x="129" y="107"/>
                </a:moveTo>
                <a:cubicBezTo>
                  <a:pt x="120" y="115"/>
                  <a:pt x="120" y="115"/>
                  <a:pt x="120" y="115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22" y="76"/>
                  <a:pt x="121" y="43"/>
                  <a:pt x="101" y="22"/>
                </a:cubicBezTo>
                <a:cubicBezTo>
                  <a:pt x="79" y="0"/>
                  <a:pt x="43" y="0"/>
                  <a:pt x="21" y="22"/>
                </a:cubicBezTo>
                <a:cubicBezTo>
                  <a:pt x="0" y="44"/>
                  <a:pt x="0" y="79"/>
                  <a:pt x="21" y="101"/>
                </a:cubicBezTo>
                <a:cubicBezTo>
                  <a:pt x="42" y="122"/>
                  <a:pt x="76" y="123"/>
                  <a:pt x="98" y="104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06" y="129"/>
                  <a:pt x="106" y="129"/>
                  <a:pt x="106" y="129"/>
                </a:cubicBezTo>
                <a:cubicBezTo>
                  <a:pt x="160" y="183"/>
                  <a:pt x="160" y="183"/>
                  <a:pt x="160" y="183"/>
                </a:cubicBezTo>
                <a:cubicBezTo>
                  <a:pt x="183" y="160"/>
                  <a:pt x="183" y="160"/>
                  <a:pt x="183" y="160"/>
                </a:cubicBezTo>
                <a:lnTo>
                  <a:pt x="129" y="107"/>
                </a:lnTo>
                <a:close/>
                <a:moveTo>
                  <a:pt x="95" y="95"/>
                </a:moveTo>
                <a:cubicBezTo>
                  <a:pt x="95" y="95"/>
                  <a:pt x="95" y="95"/>
                  <a:pt x="95" y="95"/>
                </a:cubicBezTo>
                <a:cubicBezTo>
                  <a:pt x="76" y="114"/>
                  <a:pt x="46" y="114"/>
                  <a:pt x="27" y="95"/>
                </a:cubicBezTo>
                <a:cubicBezTo>
                  <a:pt x="8" y="77"/>
                  <a:pt x="8" y="46"/>
                  <a:pt x="27" y="27"/>
                </a:cubicBezTo>
                <a:cubicBezTo>
                  <a:pt x="46" y="9"/>
                  <a:pt x="76" y="9"/>
                  <a:pt x="95" y="27"/>
                </a:cubicBezTo>
                <a:cubicBezTo>
                  <a:pt x="114" y="46"/>
                  <a:pt x="114" y="77"/>
                  <a:pt x="95" y="95"/>
                </a:cubicBezTo>
                <a:close/>
                <a:moveTo>
                  <a:pt x="118" y="129"/>
                </a:moveTo>
                <a:cubicBezTo>
                  <a:pt x="129" y="118"/>
                  <a:pt x="129" y="118"/>
                  <a:pt x="129" y="118"/>
                </a:cubicBezTo>
                <a:cubicBezTo>
                  <a:pt x="171" y="160"/>
                  <a:pt x="171" y="160"/>
                  <a:pt x="171" y="160"/>
                </a:cubicBezTo>
                <a:cubicBezTo>
                  <a:pt x="160" y="172"/>
                  <a:pt x="160" y="172"/>
                  <a:pt x="160" y="172"/>
                </a:cubicBezTo>
                <a:lnTo>
                  <a:pt x="118" y="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fficePLUS-11">
            <a:extLst>
              <a:ext uri="{FF2B5EF4-FFF2-40B4-BE49-F238E27FC236}">
                <a16:creationId xmlns="" xmlns:a16="http://schemas.microsoft.com/office/drawing/2014/main" id="{85E5C984-1C71-42EB-8BF7-96EF731CD19D}"/>
              </a:ext>
            </a:extLst>
          </p:cNvPr>
          <p:cNvSpPr/>
          <p:nvPr/>
        </p:nvSpPr>
        <p:spPr>
          <a:xfrm>
            <a:off x="7571807" y="3242151"/>
            <a:ext cx="702763" cy="702763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20" name="OfficePLUS-12">
            <a:extLst>
              <a:ext uri="{FF2B5EF4-FFF2-40B4-BE49-F238E27FC236}">
                <a16:creationId xmlns="" xmlns:a16="http://schemas.microsoft.com/office/drawing/2014/main" id="{E2051967-4A06-4948-B574-D6A072D62441}"/>
              </a:ext>
            </a:extLst>
          </p:cNvPr>
          <p:cNvSpPr>
            <a:spLocks noEditPoints="1"/>
          </p:cNvSpPr>
          <p:nvPr/>
        </p:nvSpPr>
        <p:spPr bwMode="auto">
          <a:xfrm>
            <a:off x="7788237" y="3469480"/>
            <a:ext cx="277813" cy="261938"/>
          </a:xfrm>
          <a:custGeom>
            <a:avLst/>
            <a:gdLst>
              <a:gd name="T0" fmla="*/ 172 w 192"/>
              <a:gd name="T1" fmla="*/ 0 h 180"/>
              <a:gd name="T2" fmla="*/ 20 w 192"/>
              <a:gd name="T3" fmla="*/ 0 h 180"/>
              <a:gd name="T4" fmla="*/ 0 w 192"/>
              <a:gd name="T5" fmla="*/ 20 h 180"/>
              <a:gd name="T6" fmla="*/ 20 w 192"/>
              <a:gd name="T7" fmla="*/ 40 h 180"/>
              <a:gd name="T8" fmla="*/ 24 w 192"/>
              <a:gd name="T9" fmla="*/ 40 h 180"/>
              <a:gd name="T10" fmla="*/ 24 w 192"/>
              <a:gd name="T11" fmla="*/ 116 h 180"/>
              <a:gd name="T12" fmla="*/ 44 w 192"/>
              <a:gd name="T13" fmla="*/ 136 h 180"/>
              <a:gd name="T14" fmla="*/ 92 w 192"/>
              <a:gd name="T15" fmla="*/ 136 h 180"/>
              <a:gd name="T16" fmla="*/ 92 w 192"/>
              <a:gd name="T17" fmla="*/ 152 h 180"/>
              <a:gd name="T18" fmla="*/ 71 w 192"/>
              <a:gd name="T19" fmla="*/ 173 h 180"/>
              <a:gd name="T20" fmla="*/ 76 w 192"/>
              <a:gd name="T21" fmla="*/ 179 h 180"/>
              <a:gd name="T22" fmla="*/ 92 w 192"/>
              <a:gd name="T23" fmla="*/ 163 h 180"/>
              <a:gd name="T24" fmla="*/ 92 w 192"/>
              <a:gd name="T25" fmla="*/ 180 h 180"/>
              <a:gd name="T26" fmla="*/ 100 w 192"/>
              <a:gd name="T27" fmla="*/ 180 h 180"/>
              <a:gd name="T28" fmla="*/ 100 w 192"/>
              <a:gd name="T29" fmla="*/ 163 h 180"/>
              <a:gd name="T30" fmla="*/ 116 w 192"/>
              <a:gd name="T31" fmla="*/ 179 h 180"/>
              <a:gd name="T32" fmla="*/ 121 w 192"/>
              <a:gd name="T33" fmla="*/ 173 h 180"/>
              <a:gd name="T34" fmla="*/ 100 w 192"/>
              <a:gd name="T35" fmla="*/ 152 h 180"/>
              <a:gd name="T36" fmla="*/ 100 w 192"/>
              <a:gd name="T37" fmla="*/ 136 h 180"/>
              <a:gd name="T38" fmla="*/ 148 w 192"/>
              <a:gd name="T39" fmla="*/ 136 h 180"/>
              <a:gd name="T40" fmla="*/ 168 w 192"/>
              <a:gd name="T41" fmla="*/ 116 h 180"/>
              <a:gd name="T42" fmla="*/ 168 w 192"/>
              <a:gd name="T43" fmla="*/ 40 h 180"/>
              <a:gd name="T44" fmla="*/ 172 w 192"/>
              <a:gd name="T45" fmla="*/ 40 h 180"/>
              <a:gd name="T46" fmla="*/ 192 w 192"/>
              <a:gd name="T47" fmla="*/ 20 h 180"/>
              <a:gd name="T48" fmla="*/ 172 w 192"/>
              <a:gd name="T49" fmla="*/ 0 h 180"/>
              <a:gd name="T50" fmla="*/ 160 w 192"/>
              <a:gd name="T51" fmla="*/ 116 h 180"/>
              <a:gd name="T52" fmla="*/ 148 w 192"/>
              <a:gd name="T53" fmla="*/ 128 h 180"/>
              <a:gd name="T54" fmla="*/ 140 w 192"/>
              <a:gd name="T55" fmla="*/ 128 h 180"/>
              <a:gd name="T56" fmla="*/ 140 w 192"/>
              <a:gd name="T57" fmla="*/ 56 h 180"/>
              <a:gd name="T58" fmla="*/ 132 w 192"/>
              <a:gd name="T59" fmla="*/ 56 h 180"/>
              <a:gd name="T60" fmla="*/ 132 w 192"/>
              <a:gd name="T61" fmla="*/ 128 h 180"/>
              <a:gd name="T62" fmla="*/ 120 w 192"/>
              <a:gd name="T63" fmla="*/ 128 h 180"/>
              <a:gd name="T64" fmla="*/ 120 w 192"/>
              <a:gd name="T65" fmla="*/ 68 h 180"/>
              <a:gd name="T66" fmla="*/ 112 w 192"/>
              <a:gd name="T67" fmla="*/ 68 h 180"/>
              <a:gd name="T68" fmla="*/ 112 w 192"/>
              <a:gd name="T69" fmla="*/ 128 h 180"/>
              <a:gd name="T70" fmla="*/ 100 w 192"/>
              <a:gd name="T71" fmla="*/ 128 h 180"/>
              <a:gd name="T72" fmla="*/ 100 w 192"/>
              <a:gd name="T73" fmla="*/ 76 h 180"/>
              <a:gd name="T74" fmla="*/ 92 w 192"/>
              <a:gd name="T75" fmla="*/ 76 h 180"/>
              <a:gd name="T76" fmla="*/ 92 w 192"/>
              <a:gd name="T77" fmla="*/ 128 h 180"/>
              <a:gd name="T78" fmla="*/ 80 w 192"/>
              <a:gd name="T79" fmla="*/ 128 h 180"/>
              <a:gd name="T80" fmla="*/ 80 w 192"/>
              <a:gd name="T81" fmla="*/ 84 h 180"/>
              <a:gd name="T82" fmla="*/ 72 w 192"/>
              <a:gd name="T83" fmla="*/ 84 h 180"/>
              <a:gd name="T84" fmla="*/ 72 w 192"/>
              <a:gd name="T85" fmla="*/ 128 h 180"/>
              <a:gd name="T86" fmla="*/ 60 w 192"/>
              <a:gd name="T87" fmla="*/ 128 h 180"/>
              <a:gd name="T88" fmla="*/ 60 w 192"/>
              <a:gd name="T89" fmla="*/ 92 h 180"/>
              <a:gd name="T90" fmla="*/ 52 w 192"/>
              <a:gd name="T91" fmla="*/ 92 h 180"/>
              <a:gd name="T92" fmla="*/ 52 w 192"/>
              <a:gd name="T93" fmla="*/ 128 h 180"/>
              <a:gd name="T94" fmla="*/ 44 w 192"/>
              <a:gd name="T95" fmla="*/ 128 h 180"/>
              <a:gd name="T96" fmla="*/ 32 w 192"/>
              <a:gd name="T97" fmla="*/ 116 h 180"/>
              <a:gd name="T98" fmla="*/ 32 w 192"/>
              <a:gd name="T99" fmla="*/ 40 h 180"/>
              <a:gd name="T100" fmla="*/ 160 w 192"/>
              <a:gd name="T101" fmla="*/ 40 h 180"/>
              <a:gd name="T102" fmla="*/ 160 w 192"/>
              <a:gd name="T103" fmla="*/ 116 h 180"/>
              <a:gd name="T104" fmla="*/ 172 w 192"/>
              <a:gd name="T105" fmla="*/ 32 h 180"/>
              <a:gd name="T106" fmla="*/ 20 w 192"/>
              <a:gd name="T107" fmla="*/ 32 h 180"/>
              <a:gd name="T108" fmla="*/ 8 w 192"/>
              <a:gd name="T109" fmla="*/ 20 h 180"/>
              <a:gd name="T110" fmla="*/ 20 w 192"/>
              <a:gd name="T111" fmla="*/ 8 h 180"/>
              <a:gd name="T112" fmla="*/ 172 w 192"/>
              <a:gd name="T113" fmla="*/ 8 h 180"/>
              <a:gd name="T114" fmla="*/ 184 w 192"/>
              <a:gd name="T115" fmla="*/ 20 h 180"/>
              <a:gd name="T116" fmla="*/ 172 w 192"/>
              <a:gd name="T117" fmla="*/ 32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92" h="180">
                <a:moveTo>
                  <a:pt x="172" y="0"/>
                </a:move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31"/>
                  <a:pt x="9" y="40"/>
                  <a:pt x="20" y="40"/>
                </a:cubicBezTo>
                <a:cubicBezTo>
                  <a:pt x="24" y="40"/>
                  <a:pt x="24" y="40"/>
                  <a:pt x="24" y="40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24" y="127"/>
                  <a:pt x="33" y="136"/>
                  <a:pt x="44" y="136"/>
                </a:cubicBezTo>
                <a:cubicBezTo>
                  <a:pt x="92" y="136"/>
                  <a:pt x="92" y="136"/>
                  <a:pt x="92" y="136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71" y="173"/>
                  <a:pt x="71" y="173"/>
                  <a:pt x="71" y="173"/>
                </a:cubicBezTo>
                <a:cubicBezTo>
                  <a:pt x="76" y="179"/>
                  <a:pt x="76" y="179"/>
                  <a:pt x="76" y="179"/>
                </a:cubicBezTo>
                <a:cubicBezTo>
                  <a:pt x="92" y="163"/>
                  <a:pt x="92" y="163"/>
                  <a:pt x="92" y="163"/>
                </a:cubicBezTo>
                <a:cubicBezTo>
                  <a:pt x="92" y="180"/>
                  <a:pt x="92" y="180"/>
                  <a:pt x="92" y="180"/>
                </a:cubicBezTo>
                <a:cubicBezTo>
                  <a:pt x="100" y="180"/>
                  <a:pt x="100" y="180"/>
                  <a:pt x="100" y="180"/>
                </a:cubicBezTo>
                <a:cubicBezTo>
                  <a:pt x="100" y="163"/>
                  <a:pt x="100" y="163"/>
                  <a:pt x="100" y="163"/>
                </a:cubicBezTo>
                <a:cubicBezTo>
                  <a:pt x="116" y="179"/>
                  <a:pt x="116" y="179"/>
                  <a:pt x="116" y="179"/>
                </a:cubicBezTo>
                <a:cubicBezTo>
                  <a:pt x="121" y="173"/>
                  <a:pt x="121" y="173"/>
                  <a:pt x="121" y="173"/>
                </a:cubicBezTo>
                <a:cubicBezTo>
                  <a:pt x="100" y="152"/>
                  <a:pt x="100" y="152"/>
                  <a:pt x="100" y="152"/>
                </a:cubicBezTo>
                <a:cubicBezTo>
                  <a:pt x="100" y="136"/>
                  <a:pt x="100" y="136"/>
                  <a:pt x="100" y="136"/>
                </a:cubicBezTo>
                <a:cubicBezTo>
                  <a:pt x="148" y="136"/>
                  <a:pt x="148" y="136"/>
                  <a:pt x="148" y="136"/>
                </a:cubicBezTo>
                <a:cubicBezTo>
                  <a:pt x="159" y="136"/>
                  <a:pt x="168" y="127"/>
                  <a:pt x="168" y="116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72" y="40"/>
                  <a:pt x="172" y="40"/>
                  <a:pt x="172" y="40"/>
                </a:cubicBezTo>
                <a:cubicBezTo>
                  <a:pt x="183" y="40"/>
                  <a:pt x="192" y="31"/>
                  <a:pt x="192" y="20"/>
                </a:cubicBezTo>
                <a:cubicBezTo>
                  <a:pt x="192" y="9"/>
                  <a:pt x="183" y="0"/>
                  <a:pt x="172" y="0"/>
                </a:cubicBezTo>
                <a:close/>
                <a:moveTo>
                  <a:pt x="160" y="116"/>
                </a:moveTo>
                <a:cubicBezTo>
                  <a:pt x="160" y="123"/>
                  <a:pt x="155" y="128"/>
                  <a:pt x="148" y="128"/>
                </a:cubicBezTo>
                <a:cubicBezTo>
                  <a:pt x="140" y="128"/>
                  <a:pt x="140" y="128"/>
                  <a:pt x="140" y="128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32" y="56"/>
                  <a:pt x="132" y="56"/>
                  <a:pt x="132" y="56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0" y="76"/>
                  <a:pt x="100" y="76"/>
                  <a:pt x="100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80" y="128"/>
                  <a:pt x="80" y="128"/>
                  <a:pt x="80" y="128"/>
                </a:cubicBezTo>
                <a:cubicBezTo>
                  <a:pt x="80" y="84"/>
                  <a:pt x="80" y="84"/>
                  <a:pt x="80" y="84"/>
                </a:cubicBezTo>
                <a:cubicBezTo>
                  <a:pt x="72" y="84"/>
                  <a:pt x="72" y="84"/>
                  <a:pt x="72" y="84"/>
                </a:cubicBezTo>
                <a:cubicBezTo>
                  <a:pt x="72" y="128"/>
                  <a:pt x="72" y="128"/>
                  <a:pt x="72" y="128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60" y="92"/>
                  <a:pt x="60" y="92"/>
                  <a:pt x="60" y="92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37" y="128"/>
                  <a:pt x="32" y="123"/>
                  <a:pt x="32" y="116"/>
                </a:cubicBezTo>
                <a:cubicBezTo>
                  <a:pt x="32" y="40"/>
                  <a:pt x="32" y="40"/>
                  <a:pt x="32" y="40"/>
                </a:cubicBezTo>
                <a:cubicBezTo>
                  <a:pt x="160" y="40"/>
                  <a:pt x="160" y="40"/>
                  <a:pt x="160" y="40"/>
                </a:cubicBezTo>
                <a:lnTo>
                  <a:pt x="160" y="116"/>
                </a:lnTo>
                <a:close/>
                <a:moveTo>
                  <a:pt x="172" y="32"/>
                </a:moveTo>
                <a:cubicBezTo>
                  <a:pt x="20" y="32"/>
                  <a:pt x="20" y="32"/>
                  <a:pt x="20" y="32"/>
                </a:cubicBezTo>
                <a:cubicBezTo>
                  <a:pt x="13" y="32"/>
                  <a:pt x="8" y="27"/>
                  <a:pt x="8" y="20"/>
                </a:cubicBezTo>
                <a:cubicBezTo>
                  <a:pt x="8" y="13"/>
                  <a:pt x="13" y="8"/>
                  <a:pt x="20" y="8"/>
                </a:cubicBezTo>
                <a:cubicBezTo>
                  <a:pt x="172" y="8"/>
                  <a:pt x="172" y="8"/>
                  <a:pt x="172" y="8"/>
                </a:cubicBezTo>
                <a:cubicBezTo>
                  <a:pt x="179" y="8"/>
                  <a:pt x="184" y="13"/>
                  <a:pt x="184" y="20"/>
                </a:cubicBezTo>
                <a:cubicBezTo>
                  <a:pt x="184" y="27"/>
                  <a:pt x="179" y="32"/>
                  <a:pt x="172" y="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fficePLUS-13">
            <a:extLst>
              <a:ext uri="{FF2B5EF4-FFF2-40B4-BE49-F238E27FC236}">
                <a16:creationId xmlns="" xmlns:a16="http://schemas.microsoft.com/office/drawing/2014/main" id="{408D77DD-61AE-42D5-B205-5AF9B73527A4}"/>
              </a:ext>
            </a:extLst>
          </p:cNvPr>
          <p:cNvSpPr/>
          <p:nvPr/>
        </p:nvSpPr>
        <p:spPr>
          <a:xfrm rot="3509343">
            <a:off x="6699619" y="4799904"/>
            <a:ext cx="702763" cy="702763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sp>
        <p:nvSpPr>
          <p:cNvPr id="22" name="OfficePLUS-14">
            <a:extLst>
              <a:ext uri="{FF2B5EF4-FFF2-40B4-BE49-F238E27FC236}">
                <a16:creationId xmlns="" xmlns:a16="http://schemas.microsoft.com/office/drawing/2014/main" id="{257CC7D8-6B6F-4DA5-A172-3124DF3FA2AF}"/>
              </a:ext>
            </a:extLst>
          </p:cNvPr>
          <p:cNvSpPr>
            <a:spLocks noEditPoints="1"/>
          </p:cNvSpPr>
          <p:nvPr/>
        </p:nvSpPr>
        <p:spPr bwMode="auto">
          <a:xfrm>
            <a:off x="6936236" y="4970729"/>
            <a:ext cx="231775" cy="330200"/>
          </a:xfrm>
          <a:custGeom>
            <a:avLst/>
            <a:gdLst>
              <a:gd name="T0" fmla="*/ 80 w 160"/>
              <a:gd name="T1" fmla="*/ 64 h 228"/>
              <a:gd name="T2" fmla="*/ 112 w 160"/>
              <a:gd name="T3" fmla="*/ 32 h 228"/>
              <a:gd name="T4" fmla="*/ 80 w 160"/>
              <a:gd name="T5" fmla="*/ 0 h 228"/>
              <a:gd name="T6" fmla="*/ 48 w 160"/>
              <a:gd name="T7" fmla="*/ 32 h 228"/>
              <a:gd name="T8" fmla="*/ 80 w 160"/>
              <a:gd name="T9" fmla="*/ 64 h 228"/>
              <a:gd name="T10" fmla="*/ 80 w 160"/>
              <a:gd name="T11" fmla="*/ 8 h 228"/>
              <a:gd name="T12" fmla="*/ 104 w 160"/>
              <a:gd name="T13" fmla="*/ 32 h 228"/>
              <a:gd name="T14" fmla="*/ 80 w 160"/>
              <a:gd name="T15" fmla="*/ 56 h 228"/>
              <a:gd name="T16" fmla="*/ 56 w 160"/>
              <a:gd name="T17" fmla="*/ 32 h 228"/>
              <a:gd name="T18" fmla="*/ 80 w 160"/>
              <a:gd name="T19" fmla="*/ 8 h 228"/>
              <a:gd name="T20" fmla="*/ 49 w 160"/>
              <a:gd name="T21" fmla="*/ 136 h 228"/>
              <a:gd name="T22" fmla="*/ 60 w 160"/>
              <a:gd name="T23" fmla="*/ 160 h 228"/>
              <a:gd name="T24" fmla="*/ 60 w 160"/>
              <a:gd name="T25" fmla="*/ 168 h 228"/>
              <a:gd name="T26" fmla="*/ 80 w 160"/>
              <a:gd name="T27" fmla="*/ 188 h 228"/>
              <a:gd name="T28" fmla="*/ 100 w 160"/>
              <a:gd name="T29" fmla="*/ 168 h 228"/>
              <a:gd name="T30" fmla="*/ 100 w 160"/>
              <a:gd name="T31" fmla="*/ 160 h 228"/>
              <a:gd name="T32" fmla="*/ 111 w 160"/>
              <a:gd name="T33" fmla="*/ 136 h 228"/>
              <a:gd name="T34" fmla="*/ 120 w 160"/>
              <a:gd name="T35" fmla="*/ 112 h 228"/>
              <a:gd name="T36" fmla="*/ 80 w 160"/>
              <a:gd name="T37" fmla="*/ 72 h 228"/>
              <a:gd name="T38" fmla="*/ 40 w 160"/>
              <a:gd name="T39" fmla="*/ 112 h 228"/>
              <a:gd name="T40" fmla="*/ 49 w 160"/>
              <a:gd name="T41" fmla="*/ 136 h 228"/>
              <a:gd name="T42" fmla="*/ 80 w 160"/>
              <a:gd name="T43" fmla="*/ 80 h 228"/>
              <a:gd name="T44" fmla="*/ 112 w 160"/>
              <a:gd name="T45" fmla="*/ 112 h 228"/>
              <a:gd name="T46" fmla="*/ 105 w 160"/>
              <a:gd name="T47" fmla="*/ 130 h 228"/>
              <a:gd name="T48" fmla="*/ 92 w 160"/>
              <a:gd name="T49" fmla="*/ 160 h 228"/>
              <a:gd name="T50" fmla="*/ 92 w 160"/>
              <a:gd name="T51" fmla="*/ 168 h 228"/>
              <a:gd name="T52" fmla="*/ 80 w 160"/>
              <a:gd name="T53" fmla="*/ 180 h 228"/>
              <a:gd name="T54" fmla="*/ 68 w 160"/>
              <a:gd name="T55" fmla="*/ 168 h 228"/>
              <a:gd name="T56" fmla="*/ 68 w 160"/>
              <a:gd name="T57" fmla="*/ 160 h 228"/>
              <a:gd name="T58" fmla="*/ 55 w 160"/>
              <a:gd name="T59" fmla="*/ 130 h 228"/>
              <a:gd name="T60" fmla="*/ 48 w 160"/>
              <a:gd name="T61" fmla="*/ 112 h 228"/>
              <a:gd name="T62" fmla="*/ 80 w 160"/>
              <a:gd name="T63" fmla="*/ 80 h 228"/>
              <a:gd name="T64" fmla="*/ 80 w 160"/>
              <a:gd name="T65" fmla="*/ 204 h 228"/>
              <a:gd name="T66" fmla="*/ 132 w 160"/>
              <a:gd name="T67" fmla="*/ 180 h 228"/>
              <a:gd name="T68" fmla="*/ 113 w 160"/>
              <a:gd name="T69" fmla="*/ 161 h 228"/>
              <a:gd name="T70" fmla="*/ 111 w 160"/>
              <a:gd name="T71" fmla="*/ 169 h 228"/>
              <a:gd name="T72" fmla="*/ 124 w 160"/>
              <a:gd name="T73" fmla="*/ 180 h 228"/>
              <a:gd name="T74" fmla="*/ 80 w 160"/>
              <a:gd name="T75" fmla="*/ 196 h 228"/>
              <a:gd name="T76" fmla="*/ 36 w 160"/>
              <a:gd name="T77" fmla="*/ 180 h 228"/>
              <a:gd name="T78" fmla="*/ 49 w 160"/>
              <a:gd name="T79" fmla="*/ 169 h 228"/>
              <a:gd name="T80" fmla="*/ 47 w 160"/>
              <a:gd name="T81" fmla="*/ 161 h 228"/>
              <a:gd name="T82" fmla="*/ 28 w 160"/>
              <a:gd name="T83" fmla="*/ 180 h 228"/>
              <a:gd name="T84" fmla="*/ 80 w 160"/>
              <a:gd name="T85" fmla="*/ 204 h 228"/>
              <a:gd name="T86" fmla="*/ 142 w 160"/>
              <a:gd name="T87" fmla="*/ 156 h 228"/>
              <a:gd name="T88" fmla="*/ 138 w 160"/>
              <a:gd name="T89" fmla="*/ 163 h 228"/>
              <a:gd name="T90" fmla="*/ 152 w 160"/>
              <a:gd name="T91" fmla="*/ 184 h 228"/>
              <a:gd name="T92" fmla="*/ 80 w 160"/>
              <a:gd name="T93" fmla="*/ 220 h 228"/>
              <a:gd name="T94" fmla="*/ 8 w 160"/>
              <a:gd name="T95" fmla="*/ 184 h 228"/>
              <a:gd name="T96" fmla="*/ 22 w 160"/>
              <a:gd name="T97" fmla="*/ 163 h 228"/>
              <a:gd name="T98" fmla="*/ 18 w 160"/>
              <a:gd name="T99" fmla="*/ 156 h 228"/>
              <a:gd name="T100" fmla="*/ 0 w 160"/>
              <a:gd name="T101" fmla="*/ 184 h 228"/>
              <a:gd name="T102" fmla="*/ 80 w 160"/>
              <a:gd name="T103" fmla="*/ 228 h 228"/>
              <a:gd name="T104" fmla="*/ 160 w 160"/>
              <a:gd name="T105" fmla="*/ 184 h 228"/>
              <a:gd name="T106" fmla="*/ 142 w 160"/>
              <a:gd name="T107" fmla="*/ 156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0" h="228">
                <a:moveTo>
                  <a:pt x="80" y="64"/>
                </a:moveTo>
                <a:cubicBezTo>
                  <a:pt x="98" y="64"/>
                  <a:pt x="112" y="50"/>
                  <a:pt x="112" y="32"/>
                </a:cubicBezTo>
                <a:cubicBezTo>
                  <a:pt x="112" y="14"/>
                  <a:pt x="98" y="0"/>
                  <a:pt x="80" y="0"/>
                </a:cubicBezTo>
                <a:cubicBezTo>
                  <a:pt x="62" y="0"/>
                  <a:pt x="48" y="14"/>
                  <a:pt x="48" y="32"/>
                </a:cubicBezTo>
                <a:cubicBezTo>
                  <a:pt x="48" y="50"/>
                  <a:pt x="62" y="64"/>
                  <a:pt x="80" y="64"/>
                </a:cubicBezTo>
                <a:close/>
                <a:moveTo>
                  <a:pt x="80" y="8"/>
                </a:moveTo>
                <a:cubicBezTo>
                  <a:pt x="93" y="8"/>
                  <a:pt x="104" y="19"/>
                  <a:pt x="104" y="32"/>
                </a:cubicBezTo>
                <a:cubicBezTo>
                  <a:pt x="104" y="45"/>
                  <a:pt x="93" y="56"/>
                  <a:pt x="80" y="56"/>
                </a:cubicBezTo>
                <a:cubicBezTo>
                  <a:pt x="67" y="56"/>
                  <a:pt x="56" y="45"/>
                  <a:pt x="56" y="32"/>
                </a:cubicBezTo>
                <a:cubicBezTo>
                  <a:pt x="56" y="19"/>
                  <a:pt x="67" y="8"/>
                  <a:pt x="80" y="8"/>
                </a:cubicBezTo>
                <a:close/>
                <a:moveTo>
                  <a:pt x="49" y="136"/>
                </a:moveTo>
                <a:cubicBezTo>
                  <a:pt x="55" y="141"/>
                  <a:pt x="60" y="152"/>
                  <a:pt x="60" y="160"/>
                </a:cubicBezTo>
                <a:cubicBezTo>
                  <a:pt x="60" y="168"/>
                  <a:pt x="60" y="168"/>
                  <a:pt x="60" y="168"/>
                </a:cubicBezTo>
                <a:cubicBezTo>
                  <a:pt x="60" y="179"/>
                  <a:pt x="69" y="188"/>
                  <a:pt x="80" y="188"/>
                </a:cubicBezTo>
                <a:cubicBezTo>
                  <a:pt x="91" y="188"/>
                  <a:pt x="100" y="179"/>
                  <a:pt x="100" y="168"/>
                </a:cubicBezTo>
                <a:cubicBezTo>
                  <a:pt x="100" y="160"/>
                  <a:pt x="100" y="160"/>
                  <a:pt x="100" y="160"/>
                </a:cubicBezTo>
                <a:cubicBezTo>
                  <a:pt x="100" y="152"/>
                  <a:pt x="105" y="141"/>
                  <a:pt x="111" y="136"/>
                </a:cubicBezTo>
                <a:cubicBezTo>
                  <a:pt x="111" y="136"/>
                  <a:pt x="120" y="127"/>
                  <a:pt x="120" y="112"/>
                </a:cubicBezTo>
                <a:cubicBezTo>
                  <a:pt x="120" y="90"/>
                  <a:pt x="102" y="72"/>
                  <a:pt x="80" y="72"/>
                </a:cubicBezTo>
                <a:cubicBezTo>
                  <a:pt x="58" y="72"/>
                  <a:pt x="40" y="90"/>
                  <a:pt x="40" y="112"/>
                </a:cubicBezTo>
                <a:cubicBezTo>
                  <a:pt x="40" y="127"/>
                  <a:pt x="49" y="136"/>
                  <a:pt x="49" y="136"/>
                </a:cubicBezTo>
                <a:close/>
                <a:moveTo>
                  <a:pt x="80" y="80"/>
                </a:moveTo>
                <a:cubicBezTo>
                  <a:pt x="97" y="80"/>
                  <a:pt x="112" y="94"/>
                  <a:pt x="112" y="112"/>
                </a:cubicBezTo>
                <a:cubicBezTo>
                  <a:pt x="112" y="124"/>
                  <a:pt x="105" y="130"/>
                  <a:pt x="105" y="130"/>
                </a:cubicBezTo>
                <a:cubicBezTo>
                  <a:pt x="98" y="137"/>
                  <a:pt x="92" y="150"/>
                  <a:pt x="92" y="160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  <a:cubicBezTo>
                  <a:pt x="73" y="180"/>
                  <a:pt x="68" y="175"/>
                  <a:pt x="68" y="168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50"/>
                  <a:pt x="62" y="137"/>
                  <a:pt x="55" y="130"/>
                </a:cubicBezTo>
                <a:cubicBezTo>
                  <a:pt x="55" y="130"/>
                  <a:pt x="48" y="124"/>
                  <a:pt x="48" y="112"/>
                </a:cubicBezTo>
                <a:cubicBezTo>
                  <a:pt x="48" y="94"/>
                  <a:pt x="62" y="80"/>
                  <a:pt x="80" y="80"/>
                </a:cubicBezTo>
                <a:close/>
                <a:moveTo>
                  <a:pt x="80" y="204"/>
                </a:moveTo>
                <a:cubicBezTo>
                  <a:pt x="110" y="204"/>
                  <a:pt x="132" y="194"/>
                  <a:pt x="132" y="180"/>
                </a:cubicBezTo>
                <a:cubicBezTo>
                  <a:pt x="132" y="172"/>
                  <a:pt x="125" y="166"/>
                  <a:pt x="113" y="161"/>
                </a:cubicBezTo>
                <a:cubicBezTo>
                  <a:pt x="111" y="169"/>
                  <a:pt x="111" y="169"/>
                  <a:pt x="111" y="169"/>
                </a:cubicBezTo>
                <a:cubicBezTo>
                  <a:pt x="119" y="172"/>
                  <a:pt x="124" y="176"/>
                  <a:pt x="124" y="180"/>
                </a:cubicBezTo>
                <a:cubicBezTo>
                  <a:pt x="124" y="188"/>
                  <a:pt x="105" y="196"/>
                  <a:pt x="80" y="196"/>
                </a:cubicBezTo>
                <a:cubicBezTo>
                  <a:pt x="55" y="196"/>
                  <a:pt x="36" y="188"/>
                  <a:pt x="36" y="180"/>
                </a:cubicBezTo>
                <a:cubicBezTo>
                  <a:pt x="36" y="176"/>
                  <a:pt x="41" y="172"/>
                  <a:pt x="49" y="169"/>
                </a:cubicBezTo>
                <a:cubicBezTo>
                  <a:pt x="47" y="161"/>
                  <a:pt x="47" y="161"/>
                  <a:pt x="47" y="161"/>
                </a:cubicBezTo>
                <a:cubicBezTo>
                  <a:pt x="35" y="166"/>
                  <a:pt x="28" y="172"/>
                  <a:pt x="28" y="180"/>
                </a:cubicBezTo>
                <a:cubicBezTo>
                  <a:pt x="28" y="194"/>
                  <a:pt x="50" y="204"/>
                  <a:pt x="80" y="204"/>
                </a:cubicBezTo>
                <a:close/>
                <a:moveTo>
                  <a:pt x="142" y="156"/>
                </a:moveTo>
                <a:cubicBezTo>
                  <a:pt x="138" y="163"/>
                  <a:pt x="138" y="163"/>
                  <a:pt x="138" y="163"/>
                </a:cubicBezTo>
                <a:cubicBezTo>
                  <a:pt x="144" y="167"/>
                  <a:pt x="152" y="174"/>
                  <a:pt x="152" y="184"/>
                </a:cubicBezTo>
                <a:cubicBezTo>
                  <a:pt x="152" y="204"/>
                  <a:pt x="119" y="220"/>
                  <a:pt x="80" y="220"/>
                </a:cubicBezTo>
                <a:cubicBezTo>
                  <a:pt x="41" y="220"/>
                  <a:pt x="8" y="204"/>
                  <a:pt x="8" y="184"/>
                </a:cubicBezTo>
                <a:cubicBezTo>
                  <a:pt x="8" y="174"/>
                  <a:pt x="16" y="167"/>
                  <a:pt x="22" y="163"/>
                </a:cubicBezTo>
                <a:cubicBezTo>
                  <a:pt x="18" y="156"/>
                  <a:pt x="18" y="156"/>
                  <a:pt x="18" y="156"/>
                </a:cubicBezTo>
                <a:cubicBezTo>
                  <a:pt x="6" y="164"/>
                  <a:pt x="0" y="174"/>
                  <a:pt x="0" y="184"/>
                </a:cubicBezTo>
                <a:cubicBezTo>
                  <a:pt x="0" y="209"/>
                  <a:pt x="35" y="228"/>
                  <a:pt x="80" y="228"/>
                </a:cubicBezTo>
                <a:cubicBezTo>
                  <a:pt x="125" y="228"/>
                  <a:pt x="160" y="209"/>
                  <a:pt x="160" y="184"/>
                </a:cubicBezTo>
                <a:cubicBezTo>
                  <a:pt x="160" y="174"/>
                  <a:pt x="154" y="164"/>
                  <a:pt x="142" y="1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fficePLUS-15">
            <a:extLst>
              <a:ext uri="{FF2B5EF4-FFF2-40B4-BE49-F238E27FC236}">
                <a16:creationId xmlns="" xmlns:a16="http://schemas.microsoft.com/office/drawing/2014/main" id="{E7E9CC1F-7E98-40FC-9DE6-9F619277D897}"/>
              </a:ext>
            </a:extLst>
          </p:cNvPr>
          <p:cNvSpPr/>
          <p:nvPr/>
        </p:nvSpPr>
        <p:spPr>
          <a:xfrm rot="7200000">
            <a:off x="4831023" y="4824544"/>
            <a:ext cx="702763" cy="702763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200">
              <a:solidFill>
                <a:schemeClr val="tx1"/>
              </a:solidFill>
            </a:endParaRPr>
          </a:p>
        </p:txBody>
      </p:sp>
      <p:grpSp>
        <p:nvGrpSpPr>
          <p:cNvPr id="24" name="OfficePLUS-16">
            <a:extLst>
              <a:ext uri="{FF2B5EF4-FFF2-40B4-BE49-F238E27FC236}">
                <a16:creationId xmlns="" xmlns:a16="http://schemas.microsoft.com/office/drawing/2014/main" id="{61C83B3D-8BD7-4776-901E-88CDFDA597BA}"/>
              </a:ext>
            </a:extLst>
          </p:cNvPr>
          <p:cNvGrpSpPr/>
          <p:nvPr/>
        </p:nvGrpSpPr>
        <p:grpSpPr>
          <a:xfrm>
            <a:off x="5066516" y="5019942"/>
            <a:ext cx="231775" cy="317500"/>
            <a:chOff x="3098800" y="3917951"/>
            <a:chExt cx="231775" cy="317500"/>
          </a:xfrm>
          <a:solidFill>
            <a:schemeClr val="bg1"/>
          </a:solidFill>
        </p:grpSpPr>
        <p:sp>
          <p:nvSpPr>
            <p:cNvPr id="25" name="OfficePLUS-16-1">
              <a:extLst>
                <a:ext uri="{FF2B5EF4-FFF2-40B4-BE49-F238E27FC236}">
                  <a16:creationId xmlns="" xmlns:a16="http://schemas.microsoft.com/office/drawing/2014/main" id="{8BBCE540-77F0-4232-B51C-AEAD31BB14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2613" y="3963988"/>
              <a:ext cx="185738" cy="249238"/>
            </a:xfrm>
            <a:custGeom>
              <a:avLst/>
              <a:gdLst>
                <a:gd name="T0" fmla="*/ 118 w 128"/>
                <a:gd name="T1" fmla="*/ 172 h 172"/>
                <a:gd name="T2" fmla="*/ 10 w 128"/>
                <a:gd name="T3" fmla="*/ 172 h 172"/>
                <a:gd name="T4" fmla="*/ 0 w 128"/>
                <a:gd name="T5" fmla="*/ 162 h 172"/>
                <a:gd name="T6" fmla="*/ 0 w 128"/>
                <a:gd name="T7" fmla="*/ 10 h 172"/>
                <a:gd name="T8" fmla="*/ 10 w 128"/>
                <a:gd name="T9" fmla="*/ 0 h 172"/>
                <a:gd name="T10" fmla="*/ 20 w 128"/>
                <a:gd name="T11" fmla="*/ 0 h 172"/>
                <a:gd name="T12" fmla="*/ 20 w 128"/>
                <a:gd name="T13" fmla="*/ 8 h 172"/>
                <a:gd name="T14" fmla="*/ 10 w 128"/>
                <a:gd name="T15" fmla="*/ 8 h 172"/>
                <a:gd name="T16" fmla="*/ 8 w 128"/>
                <a:gd name="T17" fmla="*/ 10 h 172"/>
                <a:gd name="T18" fmla="*/ 8 w 128"/>
                <a:gd name="T19" fmla="*/ 162 h 172"/>
                <a:gd name="T20" fmla="*/ 10 w 128"/>
                <a:gd name="T21" fmla="*/ 164 h 172"/>
                <a:gd name="T22" fmla="*/ 118 w 128"/>
                <a:gd name="T23" fmla="*/ 164 h 172"/>
                <a:gd name="T24" fmla="*/ 120 w 128"/>
                <a:gd name="T25" fmla="*/ 162 h 172"/>
                <a:gd name="T26" fmla="*/ 120 w 128"/>
                <a:gd name="T27" fmla="*/ 10 h 172"/>
                <a:gd name="T28" fmla="*/ 118 w 128"/>
                <a:gd name="T29" fmla="*/ 8 h 172"/>
                <a:gd name="T30" fmla="*/ 112 w 128"/>
                <a:gd name="T31" fmla="*/ 8 h 172"/>
                <a:gd name="T32" fmla="*/ 112 w 128"/>
                <a:gd name="T33" fmla="*/ 0 h 172"/>
                <a:gd name="T34" fmla="*/ 118 w 128"/>
                <a:gd name="T35" fmla="*/ 0 h 172"/>
                <a:gd name="T36" fmla="*/ 128 w 128"/>
                <a:gd name="T37" fmla="*/ 10 h 172"/>
                <a:gd name="T38" fmla="*/ 128 w 128"/>
                <a:gd name="T39" fmla="*/ 162 h 172"/>
                <a:gd name="T40" fmla="*/ 118 w 128"/>
                <a:gd name="T41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8" h="172">
                  <a:moveTo>
                    <a:pt x="118" y="172"/>
                  </a:moveTo>
                  <a:cubicBezTo>
                    <a:pt x="10" y="172"/>
                    <a:pt x="10" y="172"/>
                    <a:pt x="10" y="172"/>
                  </a:cubicBezTo>
                  <a:cubicBezTo>
                    <a:pt x="5" y="172"/>
                    <a:pt x="0" y="167"/>
                    <a:pt x="0" y="16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8" y="9"/>
                    <a:pt x="8" y="10"/>
                  </a:cubicBezTo>
                  <a:cubicBezTo>
                    <a:pt x="8" y="162"/>
                    <a:pt x="8" y="162"/>
                    <a:pt x="8" y="162"/>
                  </a:cubicBezTo>
                  <a:cubicBezTo>
                    <a:pt x="8" y="163"/>
                    <a:pt x="9" y="164"/>
                    <a:pt x="10" y="164"/>
                  </a:cubicBezTo>
                  <a:cubicBezTo>
                    <a:pt x="118" y="164"/>
                    <a:pt x="118" y="164"/>
                    <a:pt x="118" y="164"/>
                  </a:cubicBezTo>
                  <a:cubicBezTo>
                    <a:pt x="119" y="164"/>
                    <a:pt x="120" y="163"/>
                    <a:pt x="120" y="162"/>
                  </a:cubicBezTo>
                  <a:cubicBezTo>
                    <a:pt x="120" y="10"/>
                    <a:pt x="120" y="10"/>
                    <a:pt x="120" y="10"/>
                  </a:cubicBezTo>
                  <a:cubicBezTo>
                    <a:pt x="120" y="9"/>
                    <a:pt x="119" y="8"/>
                    <a:pt x="118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3" y="0"/>
                    <a:pt x="128" y="5"/>
                    <a:pt x="128" y="10"/>
                  </a:cubicBezTo>
                  <a:cubicBezTo>
                    <a:pt x="128" y="162"/>
                    <a:pt x="128" y="162"/>
                    <a:pt x="128" y="162"/>
                  </a:cubicBezTo>
                  <a:cubicBezTo>
                    <a:pt x="128" y="167"/>
                    <a:pt x="123" y="172"/>
                    <a:pt x="118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fficePLUS-16-2">
              <a:extLst>
                <a:ext uri="{FF2B5EF4-FFF2-40B4-BE49-F238E27FC236}">
                  <a16:creationId xmlns="" xmlns:a16="http://schemas.microsoft.com/office/drawing/2014/main" id="{274E40D2-1FB1-4C1A-8FA8-ACE7A405E9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005263"/>
              <a:ext cx="46038" cy="11113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fficePLUS-16-3">
              <a:extLst>
                <a:ext uri="{FF2B5EF4-FFF2-40B4-BE49-F238E27FC236}">
                  <a16:creationId xmlns="" xmlns:a16="http://schemas.microsoft.com/office/drawing/2014/main" id="{322FDE00-F1CD-488D-A0C8-FA30169A39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033838"/>
              <a:ext cx="46038" cy="11113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fficePLUS-16-4">
              <a:extLst>
                <a:ext uri="{FF2B5EF4-FFF2-40B4-BE49-F238E27FC236}">
                  <a16:creationId xmlns="" xmlns:a16="http://schemas.microsoft.com/office/drawing/2014/main" id="{EDE74D5A-514A-4A33-AD9E-C7D8D16BD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062413"/>
              <a:ext cx="46038" cy="11113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fficePLUS-16-5">
              <a:extLst>
                <a:ext uri="{FF2B5EF4-FFF2-40B4-BE49-F238E27FC236}">
                  <a16:creationId xmlns="" xmlns:a16="http://schemas.microsoft.com/office/drawing/2014/main" id="{5B727724-33A0-47B5-A432-AF23A9E5D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090988"/>
              <a:ext cx="46038" cy="12700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fficePLUS-16-6">
              <a:extLst>
                <a:ext uri="{FF2B5EF4-FFF2-40B4-BE49-F238E27FC236}">
                  <a16:creationId xmlns="" xmlns:a16="http://schemas.microsoft.com/office/drawing/2014/main" id="{6AC22487-BF8C-4B5E-8F87-2D87596DB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121151"/>
              <a:ext cx="46038" cy="11113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fficePLUS-16-7">
              <a:extLst>
                <a:ext uri="{FF2B5EF4-FFF2-40B4-BE49-F238E27FC236}">
                  <a16:creationId xmlns="" xmlns:a16="http://schemas.microsoft.com/office/drawing/2014/main" id="{4EE5B54B-9833-4A25-927E-B2AD08AAB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005263"/>
              <a:ext cx="74613" cy="11113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fficePLUS-16-8">
              <a:extLst>
                <a:ext uri="{FF2B5EF4-FFF2-40B4-BE49-F238E27FC236}">
                  <a16:creationId xmlns="" xmlns:a16="http://schemas.microsoft.com/office/drawing/2014/main" id="{BCBC16F0-09A7-446C-BC32-5F1B5DD22D4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033838"/>
              <a:ext cx="74613" cy="11113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fficePLUS-16-9">
              <a:extLst>
                <a:ext uri="{FF2B5EF4-FFF2-40B4-BE49-F238E27FC236}">
                  <a16:creationId xmlns="" xmlns:a16="http://schemas.microsoft.com/office/drawing/2014/main" id="{6F915D42-2098-4110-B386-205D201FA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062413"/>
              <a:ext cx="74613" cy="11113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fficePLUS-16-10">
              <a:extLst>
                <a:ext uri="{FF2B5EF4-FFF2-40B4-BE49-F238E27FC236}">
                  <a16:creationId xmlns="" xmlns:a16="http://schemas.microsoft.com/office/drawing/2014/main" id="{79E8FF8F-1102-4113-B505-423E8B66F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090988"/>
              <a:ext cx="74613" cy="12700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fficePLUS-16-11">
              <a:extLst>
                <a:ext uri="{FF2B5EF4-FFF2-40B4-BE49-F238E27FC236}">
                  <a16:creationId xmlns="" xmlns:a16="http://schemas.microsoft.com/office/drawing/2014/main" id="{A4582273-ADAE-4D32-8F96-B6BDE74CD0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121151"/>
              <a:ext cx="74613" cy="11113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fficePLUS-16-12">
              <a:extLst>
                <a:ext uri="{FF2B5EF4-FFF2-40B4-BE49-F238E27FC236}">
                  <a16:creationId xmlns="" xmlns:a16="http://schemas.microsoft.com/office/drawing/2014/main" id="{E25E0E04-20A1-4F84-B16D-28BBEF89A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500" y="4149726"/>
              <a:ext cx="46038" cy="11113"/>
            </a:xfrm>
            <a:custGeom>
              <a:avLst/>
              <a:gdLst>
                <a:gd name="T0" fmla="*/ 28 w 32"/>
                <a:gd name="T1" fmla="*/ 8 h 8"/>
                <a:gd name="T2" fmla="*/ 4 w 32"/>
                <a:gd name="T3" fmla="*/ 8 h 8"/>
                <a:gd name="T4" fmla="*/ 0 w 32"/>
                <a:gd name="T5" fmla="*/ 4 h 8"/>
                <a:gd name="T6" fmla="*/ 4 w 32"/>
                <a:gd name="T7" fmla="*/ 0 h 8"/>
                <a:gd name="T8" fmla="*/ 28 w 32"/>
                <a:gd name="T9" fmla="*/ 0 h 8"/>
                <a:gd name="T10" fmla="*/ 32 w 32"/>
                <a:gd name="T11" fmla="*/ 4 h 8"/>
                <a:gd name="T12" fmla="*/ 28 w 3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0"/>
                    <a:pt x="32" y="2"/>
                    <a:pt x="32" y="4"/>
                  </a:cubicBezTo>
                  <a:cubicBezTo>
                    <a:pt x="32" y="6"/>
                    <a:pt x="30" y="8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fficePLUS-16-13">
              <a:extLst>
                <a:ext uri="{FF2B5EF4-FFF2-40B4-BE49-F238E27FC236}">
                  <a16:creationId xmlns="" xmlns:a16="http://schemas.microsoft.com/office/drawing/2014/main" id="{2507AE2A-32B2-4840-AF8A-6A656FA9DF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5" y="4149726"/>
              <a:ext cx="74613" cy="11113"/>
            </a:xfrm>
            <a:custGeom>
              <a:avLst/>
              <a:gdLst>
                <a:gd name="T0" fmla="*/ 48 w 52"/>
                <a:gd name="T1" fmla="*/ 8 h 8"/>
                <a:gd name="T2" fmla="*/ 4 w 52"/>
                <a:gd name="T3" fmla="*/ 8 h 8"/>
                <a:gd name="T4" fmla="*/ 0 w 52"/>
                <a:gd name="T5" fmla="*/ 4 h 8"/>
                <a:gd name="T6" fmla="*/ 4 w 52"/>
                <a:gd name="T7" fmla="*/ 0 h 8"/>
                <a:gd name="T8" fmla="*/ 48 w 52"/>
                <a:gd name="T9" fmla="*/ 0 h 8"/>
                <a:gd name="T10" fmla="*/ 52 w 52"/>
                <a:gd name="T11" fmla="*/ 4 h 8"/>
                <a:gd name="T12" fmla="*/ 48 w 52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8">
                  <a:moveTo>
                    <a:pt x="48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4"/>
                  </a:cubicBezTo>
                  <a:cubicBezTo>
                    <a:pt x="52" y="6"/>
                    <a:pt x="5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fficePLUS-16-14">
              <a:extLst>
                <a:ext uri="{FF2B5EF4-FFF2-40B4-BE49-F238E27FC236}">
                  <a16:creationId xmlns="" xmlns:a16="http://schemas.microsoft.com/office/drawing/2014/main" id="{77DF3067-640C-42C3-94EF-C73D5F8C8F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3888" y="3917951"/>
              <a:ext cx="109538" cy="57150"/>
            </a:xfrm>
            <a:custGeom>
              <a:avLst/>
              <a:gdLst>
                <a:gd name="T0" fmla="*/ 72 w 76"/>
                <a:gd name="T1" fmla="*/ 40 h 40"/>
                <a:gd name="T2" fmla="*/ 4 w 76"/>
                <a:gd name="T3" fmla="*/ 40 h 40"/>
                <a:gd name="T4" fmla="*/ 0 w 76"/>
                <a:gd name="T5" fmla="*/ 36 h 40"/>
                <a:gd name="T6" fmla="*/ 0 w 76"/>
                <a:gd name="T7" fmla="*/ 20 h 40"/>
                <a:gd name="T8" fmla="*/ 4 w 76"/>
                <a:gd name="T9" fmla="*/ 16 h 40"/>
                <a:gd name="T10" fmla="*/ 8 w 76"/>
                <a:gd name="T11" fmla="*/ 16 h 40"/>
                <a:gd name="T12" fmla="*/ 28 w 76"/>
                <a:gd name="T13" fmla="*/ 0 h 40"/>
                <a:gd name="T14" fmla="*/ 48 w 76"/>
                <a:gd name="T15" fmla="*/ 0 h 40"/>
                <a:gd name="T16" fmla="*/ 68 w 76"/>
                <a:gd name="T17" fmla="*/ 16 h 40"/>
                <a:gd name="T18" fmla="*/ 72 w 76"/>
                <a:gd name="T19" fmla="*/ 16 h 40"/>
                <a:gd name="T20" fmla="*/ 76 w 76"/>
                <a:gd name="T21" fmla="*/ 20 h 40"/>
                <a:gd name="T22" fmla="*/ 76 w 76"/>
                <a:gd name="T23" fmla="*/ 36 h 40"/>
                <a:gd name="T24" fmla="*/ 72 w 76"/>
                <a:gd name="T25" fmla="*/ 40 h 40"/>
                <a:gd name="T26" fmla="*/ 8 w 76"/>
                <a:gd name="T27" fmla="*/ 32 h 40"/>
                <a:gd name="T28" fmla="*/ 68 w 76"/>
                <a:gd name="T29" fmla="*/ 32 h 40"/>
                <a:gd name="T30" fmla="*/ 68 w 76"/>
                <a:gd name="T31" fmla="*/ 24 h 40"/>
                <a:gd name="T32" fmla="*/ 64 w 76"/>
                <a:gd name="T33" fmla="*/ 24 h 40"/>
                <a:gd name="T34" fmla="*/ 60 w 76"/>
                <a:gd name="T35" fmla="*/ 20 h 40"/>
                <a:gd name="T36" fmla="*/ 48 w 76"/>
                <a:gd name="T37" fmla="*/ 8 h 40"/>
                <a:gd name="T38" fmla="*/ 28 w 76"/>
                <a:gd name="T39" fmla="*/ 8 h 40"/>
                <a:gd name="T40" fmla="*/ 16 w 76"/>
                <a:gd name="T41" fmla="*/ 20 h 40"/>
                <a:gd name="T42" fmla="*/ 12 w 76"/>
                <a:gd name="T43" fmla="*/ 24 h 40"/>
                <a:gd name="T44" fmla="*/ 8 w 76"/>
                <a:gd name="T45" fmla="*/ 24 h 40"/>
                <a:gd name="T46" fmla="*/ 8 w 76"/>
                <a:gd name="T47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40">
                  <a:moveTo>
                    <a:pt x="72" y="40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2" y="40"/>
                    <a:pt x="0" y="38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2" y="16"/>
                    <a:pt x="4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7"/>
                    <a:pt x="18" y="0"/>
                    <a:pt x="2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8" y="0"/>
                    <a:pt x="66" y="7"/>
                    <a:pt x="68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4" y="16"/>
                    <a:pt x="76" y="18"/>
                    <a:pt x="76" y="20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76" y="38"/>
                    <a:pt x="74" y="40"/>
                    <a:pt x="72" y="40"/>
                  </a:cubicBezTo>
                  <a:close/>
                  <a:moveTo>
                    <a:pt x="8" y="32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4" y="24"/>
                    <a:pt x="64" y="24"/>
                    <a:pt x="64" y="24"/>
                  </a:cubicBezTo>
                  <a:cubicBezTo>
                    <a:pt x="62" y="24"/>
                    <a:pt x="60" y="22"/>
                    <a:pt x="60" y="20"/>
                  </a:cubicBezTo>
                  <a:cubicBezTo>
                    <a:pt x="60" y="13"/>
                    <a:pt x="55" y="8"/>
                    <a:pt x="4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1" y="8"/>
                    <a:pt x="16" y="13"/>
                    <a:pt x="16" y="20"/>
                  </a:cubicBezTo>
                  <a:cubicBezTo>
                    <a:pt x="16" y="22"/>
                    <a:pt x="14" y="24"/>
                    <a:pt x="12" y="24"/>
                  </a:cubicBezTo>
                  <a:cubicBezTo>
                    <a:pt x="8" y="24"/>
                    <a:pt x="8" y="24"/>
                    <a:pt x="8" y="24"/>
                  </a:cubicBezTo>
                  <a:lnTo>
                    <a:pt x="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fficePLUS-16-15">
              <a:extLst>
                <a:ext uri="{FF2B5EF4-FFF2-40B4-BE49-F238E27FC236}">
                  <a16:creationId xmlns="" xmlns:a16="http://schemas.microsoft.com/office/drawing/2014/main" id="{7157B30B-0599-4FC7-88AB-5ACBB183C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800" y="3940176"/>
              <a:ext cx="231775" cy="295275"/>
            </a:xfrm>
            <a:custGeom>
              <a:avLst/>
              <a:gdLst>
                <a:gd name="T0" fmla="*/ 149 w 160"/>
                <a:gd name="T1" fmla="*/ 204 h 204"/>
                <a:gd name="T2" fmla="*/ 11 w 160"/>
                <a:gd name="T3" fmla="*/ 204 h 204"/>
                <a:gd name="T4" fmla="*/ 0 w 160"/>
                <a:gd name="T5" fmla="*/ 193 h 204"/>
                <a:gd name="T6" fmla="*/ 0 w 160"/>
                <a:gd name="T7" fmla="*/ 11 h 204"/>
                <a:gd name="T8" fmla="*/ 11 w 160"/>
                <a:gd name="T9" fmla="*/ 0 h 204"/>
                <a:gd name="T10" fmla="*/ 36 w 160"/>
                <a:gd name="T11" fmla="*/ 0 h 204"/>
                <a:gd name="T12" fmla="*/ 36 w 160"/>
                <a:gd name="T13" fmla="*/ 8 h 204"/>
                <a:gd name="T14" fmla="*/ 11 w 160"/>
                <a:gd name="T15" fmla="*/ 8 h 204"/>
                <a:gd name="T16" fmla="*/ 8 w 160"/>
                <a:gd name="T17" fmla="*/ 11 h 204"/>
                <a:gd name="T18" fmla="*/ 8 w 160"/>
                <a:gd name="T19" fmla="*/ 193 h 204"/>
                <a:gd name="T20" fmla="*/ 11 w 160"/>
                <a:gd name="T21" fmla="*/ 196 h 204"/>
                <a:gd name="T22" fmla="*/ 149 w 160"/>
                <a:gd name="T23" fmla="*/ 196 h 204"/>
                <a:gd name="T24" fmla="*/ 152 w 160"/>
                <a:gd name="T25" fmla="*/ 193 h 204"/>
                <a:gd name="T26" fmla="*/ 152 w 160"/>
                <a:gd name="T27" fmla="*/ 11 h 204"/>
                <a:gd name="T28" fmla="*/ 149 w 160"/>
                <a:gd name="T29" fmla="*/ 8 h 204"/>
                <a:gd name="T30" fmla="*/ 128 w 160"/>
                <a:gd name="T31" fmla="*/ 8 h 204"/>
                <a:gd name="T32" fmla="*/ 128 w 160"/>
                <a:gd name="T33" fmla="*/ 0 h 204"/>
                <a:gd name="T34" fmla="*/ 149 w 160"/>
                <a:gd name="T35" fmla="*/ 0 h 204"/>
                <a:gd name="T36" fmla="*/ 160 w 160"/>
                <a:gd name="T37" fmla="*/ 11 h 204"/>
                <a:gd name="T38" fmla="*/ 160 w 160"/>
                <a:gd name="T39" fmla="*/ 193 h 204"/>
                <a:gd name="T40" fmla="*/ 149 w 160"/>
                <a:gd name="T41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0" h="204">
                  <a:moveTo>
                    <a:pt x="149" y="204"/>
                  </a:moveTo>
                  <a:cubicBezTo>
                    <a:pt x="11" y="204"/>
                    <a:pt x="11" y="204"/>
                    <a:pt x="11" y="204"/>
                  </a:cubicBezTo>
                  <a:cubicBezTo>
                    <a:pt x="5" y="204"/>
                    <a:pt x="0" y="199"/>
                    <a:pt x="0" y="19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8"/>
                    <a:pt x="8" y="9"/>
                    <a:pt x="8" y="11"/>
                  </a:cubicBezTo>
                  <a:cubicBezTo>
                    <a:pt x="8" y="193"/>
                    <a:pt x="8" y="193"/>
                    <a:pt x="8" y="193"/>
                  </a:cubicBezTo>
                  <a:cubicBezTo>
                    <a:pt x="8" y="195"/>
                    <a:pt x="9" y="196"/>
                    <a:pt x="11" y="196"/>
                  </a:cubicBezTo>
                  <a:cubicBezTo>
                    <a:pt x="149" y="196"/>
                    <a:pt x="149" y="196"/>
                    <a:pt x="149" y="196"/>
                  </a:cubicBezTo>
                  <a:cubicBezTo>
                    <a:pt x="151" y="196"/>
                    <a:pt x="152" y="195"/>
                    <a:pt x="152" y="193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2" y="9"/>
                    <a:pt x="151" y="8"/>
                    <a:pt x="149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5" y="0"/>
                    <a:pt x="160" y="5"/>
                    <a:pt x="160" y="11"/>
                  </a:cubicBezTo>
                  <a:cubicBezTo>
                    <a:pt x="160" y="193"/>
                    <a:pt x="160" y="193"/>
                    <a:pt x="160" y="193"/>
                  </a:cubicBezTo>
                  <a:cubicBezTo>
                    <a:pt x="160" y="199"/>
                    <a:pt x="155" y="204"/>
                    <a:pt x="149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0" name="OfficePLUS-17">
            <a:extLst>
              <a:ext uri="{FF2B5EF4-FFF2-40B4-BE49-F238E27FC236}">
                <a16:creationId xmlns="" xmlns:a16="http://schemas.microsoft.com/office/drawing/2014/main" id="{4C20DE36-7692-4442-853A-7C01B6DB5423}"/>
              </a:ext>
            </a:extLst>
          </p:cNvPr>
          <p:cNvSpPr/>
          <p:nvPr/>
        </p:nvSpPr>
        <p:spPr>
          <a:xfrm>
            <a:off x="3208797" y="1705248"/>
            <a:ext cx="330532" cy="330532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OfficePLUS-18">
            <a:extLst>
              <a:ext uri="{FF2B5EF4-FFF2-40B4-BE49-F238E27FC236}">
                <a16:creationId xmlns="" xmlns:a16="http://schemas.microsoft.com/office/drawing/2014/main" id="{9AFE52D3-1E77-4A00-858A-A6F2C033B874}"/>
              </a:ext>
            </a:extLst>
          </p:cNvPr>
          <p:cNvSpPr txBox="1"/>
          <p:nvPr/>
        </p:nvSpPr>
        <p:spPr>
          <a:xfrm>
            <a:off x="3186313" y="1739709"/>
            <a:ext cx="53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01</a:t>
            </a:r>
          </a:p>
        </p:txBody>
      </p:sp>
      <p:sp>
        <p:nvSpPr>
          <p:cNvPr id="44" name="OfficePLUS-19">
            <a:extLst>
              <a:ext uri="{FF2B5EF4-FFF2-40B4-BE49-F238E27FC236}">
                <a16:creationId xmlns="" xmlns:a16="http://schemas.microsoft.com/office/drawing/2014/main" id="{358D2502-2644-4F70-AA71-563820CF22CB}"/>
              </a:ext>
            </a:extLst>
          </p:cNvPr>
          <p:cNvSpPr/>
          <p:nvPr/>
        </p:nvSpPr>
        <p:spPr>
          <a:xfrm>
            <a:off x="3208797" y="3296032"/>
            <a:ext cx="330532" cy="330532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OfficePLUS-20">
            <a:extLst>
              <a:ext uri="{FF2B5EF4-FFF2-40B4-BE49-F238E27FC236}">
                <a16:creationId xmlns="" xmlns:a16="http://schemas.microsoft.com/office/drawing/2014/main" id="{AE2ADE23-EDDC-49CB-8199-41C20E6FDACA}"/>
              </a:ext>
            </a:extLst>
          </p:cNvPr>
          <p:cNvSpPr txBox="1"/>
          <p:nvPr/>
        </p:nvSpPr>
        <p:spPr>
          <a:xfrm>
            <a:off x="3186313" y="3330493"/>
            <a:ext cx="53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02</a:t>
            </a:r>
          </a:p>
        </p:txBody>
      </p:sp>
      <p:sp>
        <p:nvSpPr>
          <p:cNvPr id="47" name="OfficePLUS-21">
            <a:extLst>
              <a:ext uri="{FF2B5EF4-FFF2-40B4-BE49-F238E27FC236}">
                <a16:creationId xmlns="" xmlns:a16="http://schemas.microsoft.com/office/drawing/2014/main" id="{AC650D10-23FF-4758-A650-7AEE6E8889C6}"/>
              </a:ext>
            </a:extLst>
          </p:cNvPr>
          <p:cNvSpPr/>
          <p:nvPr/>
        </p:nvSpPr>
        <p:spPr>
          <a:xfrm>
            <a:off x="3208797" y="4868333"/>
            <a:ext cx="330532" cy="330532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OfficePLUS-22">
            <a:extLst>
              <a:ext uri="{FF2B5EF4-FFF2-40B4-BE49-F238E27FC236}">
                <a16:creationId xmlns="" xmlns:a16="http://schemas.microsoft.com/office/drawing/2014/main" id="{A27B9B86-2133-43AE-A1A0-844908671309}"/>
              </a:ext>
            </a:extLst>
          </p:cNvPr>
          <p:cNvSpPr txBox="1"/>
          <p:nvPr/>
        </p:nvSpPr>
        <p:spPr>
          <a:xfrm>
            <a:off x="3186313" y="4902794"/>
            <a:ext cx="53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03</a:t>
            </a:r>
          </a:p>
        </p:txBody>
      </p:sp>
      <p:sp>
        <p:nvSpPr>
          <p:cNvPr id="50" name="OfficePLUS-23">
            <a:extLst>
              <a:ext uri="{FF2B5EF4-FFF2-40B4-BE49-F238E27FC236}">
                <a16:creationId xmlns="" xmlns:a16="http://schemas.microsoft.com/office/drawing/2014/main" id="{137EE038-D600-46E9-A0F3-CBB4500BAE0B}"/>
              </a:ext>
            </a:extLst>
          </p:cNvPr>
          <p:cNvSpPr/>
          <p:nvPr/>
        </p:nvSpPr>
        <p:spPr>
          <a:xfrm>
            <a:off x="8585248" y="1739709"/>
            <a:ext cx="330532" cy="330532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OfficePLUS-24">
            <a:extLst>
              <a:ext uri="{FF2B5EF4-FFF2-40B4-BE49-F238E27FC236}">
                <a16:creationId xmlns="" xmlns:a16="http://schemas.microsoft.com/office/drawing/2014/main" id="{CA757E99-AD9D-43C2-9F8F-8F36901A099B}"/>
              </a:ext>
            </a:extLst>
          </p:cNvPr>
          <p:cNvSpPr txBox="1"/>
          <p:nvPr/>
        </p:nvSpPr>
        <p:spPr>
          <a:xfrm>
            <a:off x="8586913" y="1774170"/>
            <a:ext cx="53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04</a:t>
            </a:r>
          </a:p>
        </p:txBody>
      </p:sp>
      <p:sp>
        <p:nvSpPr>
          <p:cNvPr id="53" name="OfficePLUS-25">
            <a:extLst>
              <a:ext uri="{FF2B5EF4-FFF2-40B4-BE49-F238E27FC236}">
                <a16:creationId xmlns="" xmlns:a16="http://schemas.microsoft.com/office/drawing/2014/main" id="{42050215-D091-439F-BDB2-8DE3F8624477}"/>
              </a:ext>
            </a:extLst>
          </p:cNvPr>
          <p:cNvSpPr/>
          <p:nvPr/>
        </p:nvSpPr>
        <p:spPr>
          <a:xfrm>
            <a:off x="8587559" y="3278197"/>
            <a:ext cx="330532" cy="330532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4" name="OfficePLUS-26">
            <a:extLst>
              <a:ext uri="{FF2B5EF4-FFF2-40B4-BE49-F238E27FC236}">
                <a16:creationId xmlns="" xmlns:a16="http://schemas.microsoft.com/office/drawing/2014/main" id="{BBF6BF72-39FC-48B1-9217-71DA97269115}"/>
              </a:ext>
            </a:extLst>
          </p:cNvPr>
          <p:cNvSpPr txBox="1"/>
          <p:nvPr/>
        </p:nvSpPr>
        <p:spPr>
          <a:xfrm>
            <a:off x="8586913" y="3312658"/>
            <a:ext cx="5347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05</a:t>
            </a:r>
          </a:p>
        </p:txBody>
      </p:sp>
      <p:sp>
        <p:nvSpPr>
          <p:cNvPr id="56" name="OfficePLUS-27">
            <a:extLst>
              <a:ext uri="{FF2B5EF4-FFF2-40B4-BE49-F238E27FC236}">
                <a16:creationId xmlns="" xmlns:a16="http://schemas.microsoft.com/office/drawing/2014/main" id="{A1A219CC-4B3C-4376-8670-826B15E3681E}"/>
              </a:ext>
            </a:extLst>
          </p:cNvPr>
          <p:cNvSpPr/>
          <p:nvPr/>
        </p:nvSpPr>
        <p:spPr>
          <a:xfrm>
            <a:off x="8600118" y="4854676"/>
            <a:ext cx="371184" cy="330532"/>
          </a:xfrm>
          <a:prstGeom prst="ellipse">
            <a:avLst/>
          </a:prstGeom>
          <a:solidFill>
            <a:srgbClr val="E7B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OfficePLUS-28">
            <a:extLst>
              <a:ext uri="{FF2B5EF4-FFF2-40B4-BE49-F238E27FC236}">
                <a16:creationId xmlns="" xmlns:a16="http://schemas.microsoft.com/office/drawing/2014/main" id="{270963E6-CB25-47BF-B30A-4CC3A33DCCC7}"/>
              </a:ext>
            </a:extLst>
          </p:cNvPr>
          <p:cNvSpPr txBox="1"/>
          <p:nvPr/>
        </p:nvSpPr>
        <p:spPr>
          <a:xfrm>
            <a:off x="8593146" y="4889137"/>
            <a:ext cx="6005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06</a:t>
            </a:r>
          </a:p>
        </p:txBody>
      </p:sp>
      <p:sp>
        <p:nvSpPr>
          <p:cNvPr id="59" name="OfficePLUS-29">
            <a:extLst>
              <a:ext uri="{FF2B5EF4-FFF2-40B4-BE49-F238E27FC236}">
                <a16:creationId xmlns="" xmlns:a16="http://schemas.microsoft.com/office/drawing/2014/main" id="{9507CFE7-2A5D-490B-A49A-2C9A85122492}"/>
              </a:ext>
            </a:extLst>
          </p:cNvPr>
          <p:cNvSpPr txBox="1"/>
          <p:nvPr/>
        </p:nvSpPr>
        <p:spPr>
          <a:xfrm>
            <a:off x="8998813" y="16865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61" name="OfficePLUS-30">
            <a:extLst>
              <a:ext uri="{FF2B5EF4-FFF2-40B4-BE49-F238E27FC236}">
                <a16:creationId xmlns="" xmlns:a16="http://schemas.microsoft.com/office/drawing/2014/main" id="{041B5E23-DA8C-46FE-A6F1-0CFE333BB2D1}"/>
              </a:ext>
            </a:extLst>
          </p:cNvPr>
          <p:cNvSpPr/>
          <p:nvPr/>
        </p:nvSpPr>
        <p:spPr>
          <a:xfrm>
            <a:off x="9006835" y="20053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62" name="OfficePLUS-31">
            <a:extLst>
              <a:ext uri="{FF2B5EF4-FFF2-40B4-BE49-F238E27FC236}">
                <a16:creationId xmlns="" xmlns:a16="http://schemas.microsoft.com/office/drawing/2014/main" id="{37406738-C76F-4078-9E17-B47058512552}"/>
              </a:ext>
            </a:extLst>
          </p:cNvPr>
          <p:cNvSpPr txBox="1"/>
          <p:nvPr/>
        </p:nvSpPr>
        <p:spPr>
          <a:xfrm>
            <a:off x="8998813" y="322506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63" name="OfficePLUS-32">
            <a:extLst>
              <a:ext uri="{FF2B5EF4-FFF2-40B4-BE49-F238E27FC236}">
                <a16:creationId xmlns="" xmlns:a16="http://schemas.microsoft.com/office/drawing/2014/main" id="{EE22243D-955E-48B6-A7E2-47D11497A2CF}"/>
              </a:ext>
            </a:extLst>
          </p:cNvPr>
          <p:cNvSpPr/>
          <p:nvPr/>
        </p:nvSpPr>
        <p:spPr>
          <a:xfrm>
            <a:off x="9006835" y="3543828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64" name="OfficePLUS-33">
            <a:extLst>
              <a:ext uri="{FF2B5EF4-FFF2-40B4-BE49-F238E27FC236}">
                <a16:creationId xmlns="" xmlns:a16="http://schemas.microsoft.com/office/drawing/2014/main" id="{B46DE192-8395-40B1-9385-4948D93CB4F7}"/>
              </a:ext>
            </a:extLst>
          </p:cNvPr>
          <p:cNvSpPr txBox="1"/>
          <p:nvPr/>
        </p:nvSpPr>
        <p:spPr>
          <a:xfrm>
            <a:off x="8998813" y="4821632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65" name="OfficePLUS-34">
            <a:extLst>
              <a:ext uri="{FF2B5EF4-FFF2-40B4-BE49-F238E27FC236}">
                <a16:creationId xmlns="" xmlns:a16="http://schemas.microsoft.com/office/drawing/2014/main" id="{13C39463-2676-4CC2-A3D1-03838BB7D2BD}"/>
              </a:ext>
            </a:extLst>
          </p:cNvPr>
          <p:cNvSpPr/>
          <p:nvPr/>
        </p:nvSpPr>
        <p:spPr>
          <a:xfrm>
            <a:off x="9006835" y="5140400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66" name="OfficePLUS-35">
            <a:extLst>
              <a:ext uri="{FF2B5EF4-FFF2-40B4-BE49-F238E27FC236}">
                <a16:creationId xmlns="" xmlns:a16="http://schemas.microsoft.com/office/drawing/2014/main" id="{44AAEBD2-9DB1-4F10-B200-0392E35211CD}"/>
              </a:ext>
            </a:extLst>
          </p:cNvPr>
          <p:cNvSpPr txBox="1"/>
          <p:nvPr/>
        </p:nvSpPr>
        <p:spPr>
          <a:xfrm>
            <a:off x="1219156" y="4821632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67" name="OfficePLUS-36">
            <a:extLst>
              <a:ext uri="{FF2B5EF4-FFF2-40B4-BE49-F238E27FC236}">
                <a16:creationId xmlns="" xmlns:a16="http://schemas.microsoft.com/office/drawing/2014/main" id="{CEFCCA94-0D82-4C0A-89DE-60F52273F354}"/>
              </a:ext>
            </a:extLst>
          </p:cNvPr>
          <p:cNvSpPr/>
          <p:nvPr/>
        </p:nvSpPr>
        <p:spPr>
          <a:xfrm>
            <a:off x="1227178" y="5140400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68" name="OfficePLUS-37">
            <a:extLst>
              <a:ext uri="{FF2B5EF4-FFF2-40B4-BE49-F238E27FC236}">
                <a16:creationId xmlns="" xmlns:a16="http://schemas.microsoft.com/office/drawing/2014/main" id="{9BE42482-8556-4E33-BB9D-FA6A73F74740}"/>
              </a:ext>
            </a:extLst>
          </p:cNvPr>
          <p:cNvSpPr txBox="1"/>
          <p:nvPr/>
        </p:nvSpPr>
        <p:spPr>
          <a:xfrm>
            <a:off x="1219156" y="3254089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69" name="OfficePLUS-38">
            <a:extLst>
              <a:ext uri="{FF2B5EF4-FFF2-40B4-BE49-F238E27FC236}">
                <a16:creationId xmlns="" xmlns:a16="http://schemas.microsoft.com/office/drawing/2014/main" id="{A8F2B99D-C5DA-4F9D-93B2-09DA2DEF4156}"/>
              </a:ext>
            </a:extLst>
          </p:cNvPr>
          <p:cNvSpPr/>
          <p:nvPr/>
        </p:nvSpPr>
        <p:spPr>
          <a:xfrm>
            <a:off x="1227178" y="3572857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70" name="OfficePLUS-39">
            <a:extLst>
              <a:ext uri="{FF2B5EF4-FFF2-40B4-BE49-F238E27FC236}">
                <a16:creationId xmlns="" xmlns:a16="http://schemas.microsoft.com/office/drawing/2014/main" id="{D17E79AA-095A-43C3-A291-6081728CBC9D}"/>
              </a:ext>
            </a:extLst>
          </p:cNvPr>
          <p:cNvSpPr txBox="1"/>
          <p:nvPr/>
        </p:nvSpPr>
        <p:spPr>
          <a:xfrm>
            <a:off x="1219156" y="165751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71" name="OfficePLUS-40">
            <a:extLst>
              <a:ext uri="{FF2B5EF4-FFF2-40B4-BE49-F238E27FC236}">
                <a16:creationId xmlns="" xmlns:a16="http://schemas.microsoft.com/office/drawing/2014/main" id="{215E82DB-BEFE-4262-B228-8C8B154F32A8}"/>
              </a:ext>
            </a:extLst>
          </p:cNvPr>
          <p:cNvSpPr/>
          <p:nvPr/>
        </p:nvSpPr>
        <p:spPr>
          <a:xfrm>
            <a:off x="1227178" y="1976286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73" name="OfficePLUS-41">
            <a:extLst>
              <a:ext uri="{FF2B5EF4-FFF2-40B4-BE49-F238E27FC236}">
                <a16:creationId xmlns="" xmlns:a16="http://schemas.microsoft.com/office/drawing/2014/main" id="{B1B9BC70-C48E-4285-9661-92EB4F192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022703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OfficePLUS-1">
            <a:extLst>
              <a:ext uri="{FF2B5EF4-FFF2-40B4-BE49-F238E27FC236}">
                <a16:creationId xmlns="" xmlns:a16="http://schemas.microsoft.com/office/drawing/2014/main" id="{CBBC3736-1ABA-4AC6-AE65-CDD8D00D96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9429"/>
          <a:stretch/>
        </p:blipFill>
        <p:spPr>
          <a:xfrm>
            <a:off x="3670967" y="4165261"/>
            <a:ext cx="1824958" cy="2692740"/>
          </a:xfrm>
          <a:prstGeom prst="rect">
            <a:avLst/>
          </a:prstGeom>
        </p:spPr>
      </p:pic>
      <p:sp>
        <p:nvSpPr>
          <p:cNvPr id="3" name="OfficePLUS-2">
            <a:extLst>
              <a:ext uri="{FF2B5EF4-FFF2-40B4-BE49-F238E27FC236}">
                <a16:creationId xmlns="" xmlns:a16="http://schemas.microsoft.com/office/drawing/2014/main" id="{58DA930E-FD3F-473A-8A53-EECD2CC6F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02</a:t>
            </a:r>
            <a:endParaRPr lang="zh-CN" altLang="en-US" sz="2800" b="1" dirty="0"/>
          </a:p>
        </p:txBody>
      </p:sp>
      <p:sp>
        <p:nvSpPr>
          <p:cNvPr id="5" name="OfficePLUS-3">
            <a:extLst>
              <a:ext uri="{FF2B5EF4-FFF2-40B4-BE49-F238E27FC236}">
                <a16:creationId xmlns="" xmlns:a16="http://schemas.microsoft.com/office/drawing/2014/main" id="{917E8A09-C9EF-4937-B566-035E644BD9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sp>
        <p:nvSpPr>
          <p:cNvPr id="7" name="OfficePLUS-4">
            <a:extLst>
              <a:ext uri="{FF2B5EF4-FFF2-40B4-BE49-F238E27FC236}">
                <a16:creationId xmlns="" xmlns:a16="http://schemas.microsoft.com/office/drawing/2014/main" id="{3C91631C-0D13-493F-AFE4-65AD483F39AE}"/>
              </a:ext>
            </a:extLst>
          </p:cNvPr>
          <p:cNvSpPr/>
          <p:nvPr/>
        </p:nvSpPr>
        <p:spPr>
          <a:xfrm flipH="1">
            <a:off x="0" y="1435100"/>
            <a:ext cx="6602730" cy="2675890"/>
          </a:xfrm>
          <a:prstGeom prst="rect">
            <a:avLst/>
          </a:prstGeom>
          <a:solidFill>
            <a:srgbClr val="4472C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OfficePLUS-5">
            <a:extLst>
              <a:ext uri="{FF2B5EF4-FFF2-40B4-BE49-F238E27FC236}">
                <a16:creationId xmlns="" xmlns:a16="http://schemas.microsoft.com/office/drawing/2014/main" id="{DB34085F-1FBB-4753-884C-CBC4D12C5E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1" r="13956"/>
          <a:stretch/>
        </p:blipFill>
        <p:spPr>
          <a:xfrm>
            <a:off x="3708400" y="1416812"/>
            <a:ext cx="2921000" cy="2697988"/>
          </a:xfrm>
          <a:prstGeom prst="rect">
            <a:avLst/>
          </a:prstGeom>
        </p:spPr>
      </p:pic>
      <p:sp>
        <p:nvSpPr>
          <p:cNvPr id="13" name="OfficePLUS-6">
            <a:extLst>
              <a:ext uri="{FF2B5EF4-FFF2-40B4-BE49-F238E27FC236}">
                <a16:creationId xmlns="" xmlns:a16="http://schemas.microsoft.com/office/drawing/2014/main" id="{E0370C72-54BC-45C1-BE9A-505C24480744}"/>
              </a:ext>
            </a:extLst>
          </p:cNvPr>
          <p:cNvSpPr/>
          <p:nvPr/>
        </p:nvSpPr>
        <p:spPr>
          <a:xfrm flipH="1">
            <a:off x="5591810" y="4178300"/>
            <a:ext cx="6602730" cy="2675890"/>
          </a:xfrm>
          <a:prstGeom prst="rec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5" name="OfficePLUS-7">
            <a:extLst>
              <a:ext uri="{FF2B5EF4-FFF2-40B4-BE49-F238E27FC236}">
                <a16:creationId xmlns="" xmlns:a16="http://schemas.microsoft.com/office/drawing/2014/main" id="{C811C819-38E1-4776-8F1D-6A176A1A9E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850"/>
          <a:stretch/>
        </p:blipFill>
        <p:spPr>
          <a:xfrm>
            <a:off x="5576888" y="4184113"/>
            <a:ext cx="2731420" cy="2673887"/>
          </a:xfrm>
          <a:prstGeom prst="rect">
            <a:avLst/>
          </a:prstGeom>
        </p:spPr>
      </p:pic>
      <p:pic>
        <p:nvPicPr>
          <p:cNvPr id="18" name="OfficePLUS-8">
            <a:extLst>
              <a:ext uri="{FF2B5EF4-FFF2-40B4-BE49-F238E27FC236}">
                <a16:creationId xmlns="" xmlns:a16="http://schemas.microsoft.com/office/drawing/2014/main" id="{61E2AC89-5937-416D-BF4E-F9595E4BD8A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7812"/>
          <a:stretch/>
        </p:blipFill>
        <p:spPr>
          <a:xfrm>
            <a:off x="6718299" y="1405467"/>
            <a:ext cx="2120899" cy="2709333"/>
          </a:xfrm>
          <a:prstGeom prst="rect">
            <a:avLst/>
          </a:prstGeom>
        </p:spPr>
      </p:pic>
      <p:sp>
        <p:nvSpPr>
          <p:cNvPr id="29" name="OfficePLUS-9">
            <a:extLst>
              <a:ext uri="{FF2B5EF4-FFF2-40B4-BE49-F238E27FC236}">
                <a16:creationId xmlns="" xmlns:a16="http://schemas.microsoft.com/office/drawing/2014/main" id="{0375B7CC-D5DD-4F6E-9BE9-954DB4869509}"/>
              </a:ext>
            </a:extLst>
          </p:cNvPr>
          <p:cNvSpPr txBox="1"/>
          <p:nvPr/>
        </p:nvSpPr>
        <p:spPr>
          <a:xfrm>
            <a:off x="8998813" y="16357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1" name="OfficePLUS-10">
            <a:extLst>
              <a:ext uri="{FF2B5EF4-FFF2-40B4-BE49-F238E27FC236}">
                <a16:creationId xmlns="" xmlns:a16="http://schemas.microsoft.com/office/drawing/2014/main" id="{7A8F107E-048F-4D9A-B415-05053B9910C9}"/>
              </a:ext>
            </a:extLst>
          </p:cNvPr>
          <p:cNvSpPr/>
          <p:nvPr/>
        </p:nvSpPr>
        <p:spPr>
          <a:xfrm>
            <a:off x="8998813" y="19545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33" name="OfficePLUS-11">
            <a:extLst>
              <a:ext uri="{FF2B5EF4-FFF2-40B4-BE49-F238E27FC236}">
                <a16:creationId xmlns="" xmlns:a16="http://schemas.microsoft.com/office/drawing/2014/main" id="{BA27FFC1-E488-4C69-82A3-AF522C1DD348}"/>
              </a:ext>
            </a:extLst>
          </p:cNvPr>
          <p:cNvSpPr/>
          <p:nvPr/>
        </p:nvSpPr>
        <p:spPr>
          <a:xfrm>
            <a:off x="8998813" y="2631855"/>
            <a:ext cx="3262766" cy="70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rgbClr val="102B49"/>
              </a:solidFill>
              <a:latin typeface="+mn-ea"/>
            </a:endParaRPr>
          </a:p>
        </p:txBody>
      </p:sp>
      <p:sp>
        <p:nvSpPr>
          <p:cNvPr id="34" name="OfficePLUS-12">
            <a:extLst>
              <a:ext uri="{FF2B5EF4-FFF2-40B4-BE49-F238E27FC236}">
                <a16:creationId xmlns="" xmlns:a16="http://schemas.microsoft.com/office/drawing/2014/main" id="{B1C699FA-3B0A-42B7-907F-E66B33392BD5}"/>
              </a:ext>
            </a:extLst>
          </p:cNvPr>
          <p:cNvSpPr txBox="1"/>
          <p:nvPr/>
        </p:nvSpPr>
        <p:spPr>
          <a:xfrm>
            <a:off x="1175613" y="16357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5" name="OfficePLUS-13">
            <a:extLst>
              <a:ext uri="{FF2B5EF4-FFF2-40B4-BE49-F238E27FC236}">
                <a16:creationId xmlns="" xmlns:a16="http://schemas.microsoft.com/office/drawing/2014/main" id="{249DF1CD-D1F7-4E39-AF6C-5433B68B1ADE}"/>
              </a:ext>
            </a:extLst>
          </p:cNvPr>
          <p:cNvSpPr/>
          <p:nvPr/>
        </p:nvSpPr>
        <p:spPr>
          <a:xfrm>
            <a:off x="1175613" y="19545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ea typeface="+mn-ea"/>
              </a:rPr>
              <a:t>在此输入正文内容</a:t>
            </a:r>
          </a:p>
        </p:txBody>
      </p:sp>
      <p:sp>
        <p:nvSpPr>
          <p:cNvPr id="36" name="OfficePLUS-14">
            <a:extLst>
              <a:ext uri="{FF2B5EF4-FFF2-40B4-BE49-F238E27FC236}">
                <a16:creationId xmlns="" xmlns:a16="http://schemas.microsoft.com/office/drawing/2014/main" id="{24FE0714-B796-4B1C-AAEC-9E0EB7B9633A}"/>
              </a:ext>
            </a:extLst>
          </p:cNvPr>
          <p:cNvSpPr/>
          <p:nvPr/>
        </p:nvSpPr>
        <p:spPr>
          <a:xfrm>
            <a:off x="1175613" y="2631855"/>
            <a:ext cx="3262766" cy="70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OfficePLUS-15">
            <a:extLst>
              <a:ext uri="{FF2B5EF4-FFF2-40B4-BE49-F238E27FC236}">
                <a16:creationId xmlns="" xmlns:a16="http://schemas.microsoft.com/office/drawing/2014/main" id="{06121743-72BB-41F6-8864-F73A7187C6A8}"/>
              </a:ext>
            </a:extLst>
          </p:cNvPr>
          <p:cNvSpPr txBox="1"/>
          <p:nvPr/>
        </p:nvSpPr>
        <p:spPr>
          <a:xfrm>
            <a:off x="8998813" y="45948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8" name="OfficePLUS-16">
            <a:extLst>
              <a:ext uri="{FF2B5EF4-FFF2-40B4-BE49-F238E27FC236}">
                <a16:creationId xmlns="" xmlns:a16="http://schemas.microsoft.com/office/drawing/2014/main" id="{1B5044A6-EE1D-46F1-A9A6-EB8FB0DD1D0C}"/>
              </a:ext>
            </a:extLst>
          </p:cNvPr>
          <p:cNvSpPr/>
          <p:nvPr/>
        </p:nvSpPr>
        <p:spPr>
          <a:xfrm>
            <a:off x="8998813" y="49136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39" name="OfficePLUS-17">
            <a:extLst>
              <a:ext uri="{FF2B5EF4-FFF2-40B4-BE49-F238E27FC236}">
                <a16:creationId xmlns="" xmlns:a16="http://schemas.microsoft.com/office/drawing/2014/main" id="{9137DF9F-5AA2-4096-AAAA-CA60314AAE7E}"/>
              </a:ext>
            </a:extLst>
          </p:cNvPr>
          <p:cNvSpPr/>
          <p:nvPr/>
        </p:nvSpPr>
        <p:spPr>
          <a:xfrm>
            <a:off x="8998813" y="5590955"/>
            <a:ext cx="3262766" cy="70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rgbClr val="102B49"/>
              </a:solidFill>
              <a:latin typeface="+mn-ea"/>
            </a:endParaRPr>
          </a:p>
        </p:txBody>
      </p:sp>
      <p:sp>
        <p:nvSpPr>
          <p:cNvPr id="40" name="OfficePLUS-18">
            <a:extLst>
              <a:ext uri="{FF2B5EF4-FFF2-40B4-BE49-F238E27FC236}">
                <a16:creationId xmlns="" xmlns:a16="http://schemas.microsoft.com/office/drawing/2014/main" id="{303D30EC-4DB9-4BA0-9C29-668B26D1784A}"/>
              </a:ext>
            </a:extLst>
          </p:cNvPr>
          <p:cNvSpPr txBox="1"/>
          <p:nvPr/>
        </p:nvSpPr>
        <p:spPr>
          <a:xfrm>
            <a:off x="1213713" y="45948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41" name="OfficePLUS-19">
            <a:extLst>
              <a:ext uri="{FF2B5EF4-FFF2-40B4-BE49-F238E27FC236}">
                <a16:creationId xmlns="" xmlns:a16="http://schemas.microsoft.com/office/drawing/2014/main" id="{AEB28805-3DC4-447A-9DC9-ADE4F4CF3186}"/>
              </a:ext>
            </a:extLst>
          </p:cNvPr>
          <p:cNvSpPr/>
          <p:nvPr/>
        </p:nvSpPr>
        <p:spPr>
          <a:xfrm>
            <a:off x="1213713" y="49136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42" name="OfficePLUS-20">
            <a:extLst>
              <a:ext uri="{FF2B5EF4-FFF2-40B4-BE49-F238E27FC236}">
                <a16:creationId xmlns="" xmlns:a16="http://schemas.microsoft.com/office/drawing/2014/main" id="{0B2DE6B0-2405-48A7-8E69-838FF96B860A}"/>
              </a:ext>
            </a:extLst>
          </p:cNvPr>
          <p:cNvSpPr/>
          <p:nvPr/>
        </p:nvSpPr>
        <p:spPr>
          <a:xfrm>
            <a:off x="1213713" y="5590955"/>
            <a:ext cx="3262766" cy="705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sz="1400" cap="all" dirty="0">
              <a:solidFill>
                <a:srgbClr val="102B49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2159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81522DFB-C504-4995-9F21-1739DD88B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02</a:t>
            </a:r>
            <a:endParaRPr lang="zh-CN" altLang="en-US" sz="2800" b="1" dirty="0"/>
          </a:p>
        </p:txBody>
      </p:sp>
      <p:sp>
        <p:nvSpPr>
          <p:cNvPr id="5" name="OfficePLUS-2">
            <a:extLst>
              <a:ext uri="{FF2B5EF4-FFF2-40B4-BE49-F238E27FC236}">
                <a16:creationId xmlns="" xmlns:a16="http://schemas.microsoft.com/office/drawing/2014/main" id="{55DC7192-EB12-4446-B86B-D787B5049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sp>
        <p:nvSpPr>
          <p:cNvPr id="6" name="OfficePLUS-3">
            <a:extLst>
              <a:ext uri="{FF2B5EF4-FFF2-40B4-BE49-F238E27FC236}">
                <a16:creationId xmlns="" xmlns:a16="http://schemas.microsoft.com/office/drawing/2014/main" id="{34F3295D-44D5-4559-BCAE-8D70A5AB464D}"/>
              </a:ext>
            </a:extLst>
          </p:cNvPr>
          <p:cNvSpPr/>
          <p:nvPr/>
        </p:nvSpPr>
        <p:spPr>
          <a:xfrm>
            <a:off x="6132513" y="1291771"/>
            <a:ext cx="2372858" cy="4281715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OfficePLUS-4">
            <a:extLst>
              <a:ext uri="{FF2B5EF4-FFF2-40B4-BE49-F238E27FC236}">
                <a16:creationId xmlns="" xmlns:a16="http://schemas.microsoft.com/office/drawing/2014/main" id="{435BE9AF-5963-421D-AF9B-E1DA9F8DA34A}"/>
              </a:ext>
            </a:extLst>
          </p:cNvPr>
          <p:cNvSpPr txBox="1"/>
          <p:nvPr/>
        </p:nvSpPr>
        <p:spPr>
          <a:xfrm>
            <a:off x="1174205" y="1934108"/>
            <a:ext cx="672320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“</a:t>
            </a:r>
            <a:r>
              <a:rPr lang="zh-CN" altLang="en-US" sz="50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未来的</a:t>
            </a:r>
            <a:endParaRPr lang="en-US" sz="5000" dirty="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9" name="OfficePLUS-5">
            <a:extLst>
              <a:ext uri="{FF2B5EF4-FFF2-40B4-BE49-F238E27FC236}">
                <a16:creationId xmlns="" xmlns:a16="http://schemas.microsoft.com/office/drawing/2014/main" id="{093C19D8-1419-42B1-8D92-663F773247DF}"/>
              </a:ext>
            </a:extLst>
          </p:cNvPr>
          <p:cNvSpPr/>
          <p:nvPr/>
        </p:nvSpPr>
        <p:spPr>
          <a:xfrm>
            <a:off x="2191428" y="2939976"/>
            <a:ext cx="508080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0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家庭住宅</a:t>
            </a:r>
            <a:r>
              <a:rPr lang="en-US" altLang="zh-CN" sz="5000" dirty="0">
                <a:solidFill>
                  <a:schemeClr val="accent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”</a:t>
            </a:r>
            <a:endParaRPr lang="en-US" sz="5000" dirty="0">
              <a:solidFill>
                <a:schemeClr val="accent1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pic>
        <p:nvPicPr>
          <p:cNvPr id="10" name="OfficePLUS-6">
            <a:extLst>
              <a:ext uri="{FF2B5EF4-FFF2-40B4-BE49-F238E27FC236}">
                <a16:creationId xmlns="" xmlns:a16="http://schemas.microsoft.com/office/drawing/2014/main" id="{3760AF3C-0A6C-422C-9A33-24DFC2A121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27" r="13565"/>
          <a:stretch/>
        </p:blipFill>
        <p:spPr>
          <a:xfrm>
            <a:off x="6527800" y="1523674"/>
            <a:ext cx="3962400" cy="3682596"/>
          </a:xfrm>
          <a:custGeom>
            <a:avLst/>
            <a:gdLst>
              <a:gd name="connsiteX0" fmla="*/ 0 w 7296151"/>
              <a:gd name="connsiteY0" fmla="*/ 0 h 2647950"/>
              <a:gd name="connsiteX1" fmla="*/ 7296151 w 7296151"/>
              <a:gd name="connsiteY1" fmla="*/ 0 h 2647950"/>
              <a:gd name="connsiteX2" fmla="*/ 7296151 w 7296151"/>
              <a:gd name="connsiteY2" fmla="*/ 2647950 h 2647950"/>
              <a:gd name="connsiteX3" fmla="*/ 0 w 7296151"/>
              <a:gd name="connsiteY3" fmla="*/ 264795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6151" h="2647950">
                <a:moveTo>
                  <a:pt x="0" y="0"/>
                </a:moveTo>
                <a:lnTo>
                  <a:pt x="7296151" y="0"/>
                </a:lnTo>
                <a:lnTo>
                  <a:pt x="7296151" y="2647950"/>
                </a:lnTo>
                <a:lnTo>
                  <a:pt x="0" y="2647950"/>
                </a:lnTo>
                <a:close/>
              </a:path>
            </a:pathLst>
          </a:custGeom>
        </p:spPr>
      </p:pic>
      <p:sp>
        <p:nvSpPr>
          <p:cNvPr id="12" name="OfficePLUS-7">
            <a:extLst>
              <a:ext uri="{FF2B5EF4-FFF2-40B4-BE49-F238E27FC236}">
                <a16:creationId xmlns="" xmlns:a16="http://schemas.microsoft.com/office/drawing/2014/main" id="{1B664ED3-3B37-4FF7-993E-F406CE0AB88A}"/>
              </a:ext>
            </a:extLst>
          </p:cNvPr>
          <p:cNvSpPr/>
          <p:nvPr/>
        </p:nvSpPr>
        <p:spPr>
          <a:xfrm>
            <a:off x="1698099" y="3884914"/>
            <a:ext cx="2634387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ea typeface="+mn-ea"/>
              </a:rPr>
              <a:t>在此输入正文内容</a:t>
            </a:r>
          </a:p>
        </p:txBody>
      </p:sp>
      <p:sp>
        <p:nvSpPr>
          <p:cNvPr id="14" name="OfficePLUS-8">
            <a:extLst>
              <a:ext uri="{FF2B5EF4-FFF2-40B4-BE49-F238E27FC236}">
                <a16:creationId xmlns="" xmlns:a16="http://schemas.microsoft.com/office/drawing/2014/main" id="{716CEDA0-35EA-4F0A-9534-E1B2EF15727C}"/>
              </a:ext>
            </a:extLst>
          </p:cNvPr>
          <p:cNvSpPr/>
          <p:nvPr/>
        </p:nvSpPr>
        <p:spPr>
          <a:xfrm>
            <a:off x="1698099" y="4714655"/>
            <a:ext cx="4434414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cap="all" dirty="0">
              <a:solidFill>
                <a:srgbClr val="102B49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3819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fficePLUS-1">
            <a:extLst>
              <a:ext uri="{FF2B5EF4-FFF2-40B4-BE49-F238E27FC236}">
                <a16:creationId xmlns="" xmlns:a16="http://schemas.microsoft.com/office/drawing/2014/main" id="{1D30B5B4-3B2E-4519-9449-F4B7AE354D9A}"/>
              </a:ext>
            </a:extLst>
          </p:cNvPr>
          <p:cNvSpPr txBox="1"/>
          <p:nvPr/>
        </p:nvSpPr>
        <p:spPr>
          <a:xfrm>
            <a:off x="3659928" y="2828815"/>
            <a:ext cx="5029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000" b="1" spc="200" dirty="0">
                <a:solidFill>
                  <a:schemeClr val="bg1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  <a:endParaRPr kumimoji="0" lang="zh-CN" altLang="en-US" sz="6000" b="1" i="0" u="none" strike="noStrike" kern="1200" cap="none" spc="2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宋体 Heavy" panose="02020900000000000000" pitchFamily="18" charset="-122"/>
              <a:ea typeface="思源宋体 Heavy" panose="02020900000000000000" pitchFamily="18" charset="-122"/>
            </a:endParaRPr>
          </a:p>
        </p:txBody>
      </p:sp>
      <p:sp>
        <p:nvSpPr>
          <p:cNvPr id="9" name="OfficePLUS-2">
            <a:extLst>
              <a:ext uri="{FF2B5EF4-FFF2-40B4-BE49-F238E27FC236}">
                <a16:creationId xmlns="" xmlns:a16="http://schemas.microsoft.com/office/drawing/2014/main" id="{4F437791-70EA-4751-AAEA-5E092973FCB8}"/>
              </a:ext>
            </a:extLst>
          </p:cNvPr>
          <p:cNvSpPr txBox="1"/>
          <p:nvPr/>
        </p:nvSpPr>
        <p:spPr>
          <a:xfrm>
            <a:off x="3730170" y="3800475"/>
            <a:ext cx="4826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2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Light" panose="020B0502040204020203" pitchFamily="34" charset="0"/>
              </a:rPr>
              <a:t>Enter title here</a:t>
            </a:r>
          </a:p>
        </p:txBody>
      </p:sp>
      <p:sp>
        <p:nvSpPr>
          <p:cNvPr id="10" name="OfficePLUS-3">
            <a:extLst>
              <a:ext uri="{FF2B5EF4-FFF2-40B4-BE49-F238E27FC236}">
                <a16:creationId xmlns="" xmlns:a16="http://schemas.microsoft.com/office/drawing/2014/main" id="{7694702B-8511-4F38-9035-3D58F2F1AA6D}"/>
              </a:ext>
            </a:extLst>
          </p:cNvPr>
          <p:cNvSpPr txBox="1"/>
          <p:nvPr/>
        </p:nvSpPr>
        <p:spPr>
          <a:xfrm>
            <a:off x="5140492" y="2152650"/>
            <a:ext cx="205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kumimoji="0" lang="zh-CN" altLang="en-US" sz="3200" b="0" i="0" u="none" strike="noStrike" kern="1200" cap="none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OfficePLUS-4">
            <a:extLst>
              <a:ext uri="{FF2B5EF4-FFF2-40B4-BE49-F238E27FC236}">
                <a16:creationId xmlns="" xmlns:a16="http://schemas.microsoft.com/office/drawing/2014/main" id="{FE427CA0-8E1A-4651-976A-5C87D4A0D30C}"/>
              </a:ext>
            </a:extLst>
          </p:cNvPr>
          <p:cNvGrpSpPr/>
          <p:nvPr/>
        </p:nvGrpSpPr>
        <p:grpSpPr>
          <a:xfrm>
            <a:off x="8429625" y="1646811"/>
            <a:ext cx="1503346" cy="956330"/>
            <a:chOff x="7915275" y="1725597"/>
            <a:chExt cx="1503346" cy="956330"/>
          </a:xfrm>
        </p:grpSpPr>
        <p:cxnSp>
          <p:nvCxnSpPr>
            <p:cNvPr id="12" name="OfficePLUS-4-1">
              <a:extLst>
                <a:ext uri="{FF2B5EF4-FFF2-40B4-BE49-F238E27FC236}">
                  <a16:creationId xmlns="" xmlns:a16="http://schemas.microsoft.com/office/drawing/2014/main" id="{868BA0A1-B3FA-4858-ABBA-6E22B15750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6018" y="1725597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OfficePLUS-4-2">
              <a:extLst>
                <a:ext uri="{FF2B5EF4-FFF2-40B4-BE49-F238E27FC236}">
                  <a16:creationId xmlns="" xmlns:a16="http://schemas.microsoft.com/office/drawing/2014/main" id="{4185F337-CB79-462E-BF5C-0CE41E34AB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15275" y="2474789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OfficePLUS-5">
            <a:extLst>
              <a:ext uri="{FF2B5EF4-FFF2-40B4-BE49-F238E27FC236}">
                <a16:creationId xmlns="" xmlns:a16="http://schemas.microsoft.com/office/drawing/2014/main" id="{49C8971A-16C5-4A98-A3B0-22DEE137601C}"/>
              </a:ext>
            </a:extLst>
          </p:cNvPr>
          <p:cNvGrpSpPr/>
          <p:nvPr/>
        </p:nvGrpSpPr>
        <p:grpSpPr>
          <a:xfrm>
            <a:off x="1953548" y="4193421"/>
            <a:ext cx="1570022" cy="712708"/>
            <a:chOff x="1972598" y="4241602"/>
            <a:chExt cx="1570022" cy="712708"/>
          </a:xfrm>
        </p:grpSpPr>
        <p:cxnSp>
          <p:nvCxnSpPr>
            <p:cNvPr id="15" name="OfficePLUS-5-1">
              <a:extLst>
                <a:ext uri="{FF2B5EF4-FFF2-40B4-BE49-F238E27FC236}">
                  <a16:creationId xmlns="" xmlns:a16="http://schemas.microsoft.com/office/drawing/2014/main" id="{66EE11F6-7CAE-4C24-BC14-D3A250D710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72598" y="4241602"/>
              <a:ext cx="1312603" cy="71270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OfficePLUS-5-2">
              <a:extLst>
                <a:ext uri="{FF2B5EF4-FFF2-40B4-BE49-F238E27FC236}">
                  <a16:creationId xmlns="" xmlns:a16="http://schemas.microsoft.com/office/drawing/2014/main" id="{56A3D32E-5701-4C96-A513-0ED1E2CC0A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1133" y="4241602"/>
              <a:ext cx="381487" cy="207138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885249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98A7E009-B8B0-45B0-B7C8-AD300F7BE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03</a:t>
            </a:r>
            <a:endParaRPr lang="zh-CN" altLang="en-US" sz="2800" b="1" dirty="0"/>
          </a:p>
        </p:txBody>
      </p:sp>
      <p:sp>
        <p:nvSpPr>
          <p:cNvPr id="5" name="OfficePLUS-2">
            <a:extLst>
              <a:ext uri="{FF2B5EF4-FFF2-40B4-BE49-F238E27FC236}">
                <a16:creationId xmlns="" xmlns:a16="http://schemas.microsoft.com/office/drawing/2014/main" id="{40FCAEA8-716F-4C1C-B7B1-66E68758D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sp>
        <p:nvSpPr>
          <p:cNvPr id="7" name="OfficePLUS-3">
            <a:extLst>
              <a:ext uri="{FF2B5EF4-FFF2-40B4-BE49-F238E27FC236}">
                <a16:creationId xmlns="" xmlns:a16="http://schemas.microsoft.com/office/drawing/2014/main" id="{706807A2-7C5A-402E-8DD1-69C42F5AAE88}"/>
              </a:ext>
            </a:extLst>
          </p:cNvPr>
          <p:cNvSpPr/>
          <p:nvPr/>
        </p:nvSpPr>
        <p:spPr>
          <a:xfrm>
            <a:off x="1469299" y="2284054"/>
            <a:ext cx="1440000" cy="1440000"/>
          </a:xfrm>
          <a:prstGeom prst="roundRect">
            <a:avLst>
              <a:gd name="adj" fmla="val 8511"/>
            </a:avLst>
          </a:prstGeom>
          <a:solidFill>
            <a:srgbClr val="E74C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</a:p>
        </p:txBody>
      </p:sp>
      <p:sp>
        <p:nvSpPr>
          <p:cNvPr id="9" name="OfficePLUS-4">
            <a:extLst>
              <a:ext uri="{FF2B5EF4-FFF2-40B4-BE49-F238E27FC236}">
                <a16:creationId xmlns="" xmlns:a16="http://schemas.microsoft.com/office/drawing/2014/main" id="{B10467F9-9CF1-40CB-A236-19FBFC8273F4}"/>
              </a:ext>
            </a:extLst>
          </p:cNvPr>
          <p:cNvSpPr/>
          <p:nvPr/>
        </p:nvSpPr>
        <p:spPr>
          <a:xfrm>
            <a:off x="4058140" y="2284054"/>
            <a:ext cx="1440000" cy="1440000"/>
          </a:xfrm>
          <a:prstGeom prst="roundRect">
            <a:avLst>
              <a:gd name="adj" fmla="val 8511"/>
            </a:avLst>
          </a:prstGeom>
          <a:solidFill>
            <a:srgbClr val="5B4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</a:t>
            </a:r>
          </a:p>
        </p:txBody>
      </p:sp>
      <p:sp>
        <p:nvSpPr>
          <p:cNvPr id="11" name="OfficePLUS-5">
            <a:extLst>
              <a:ext uri="{FF2B5EF4-FFF2-40B4-BE49-F238E27FC236}">
                <a16:creationId xmlns="" xmlns:a16="http://schemas.microsoft.com/office/drawing/2014/main" id="{293616DF-BFE1-4678-9CD6-B4F4D99DBCE7}"/>
              </a:ext>
            </a:extLst>
          </p:cNvPr>
          <p:cNvSpPr/>
          <p:nvPr/>
        </p:nvSpPr>
        <p:spPr>
          <a:xfrm>
            <a:off x="6646981" y="2284054"/>
            <a:ext cx="1440000" cy="1440000"/>
          </a:xfrm>
          <a:prstGeom prst="roundRect">
            <a:avLst>
              <a:gd name="adj" fmla="val 8511"/>
            </a:avLst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</a:p>
        </p:txBody>
      </p:sp>
      <p:sp>
        <p:nvSpPr>
          <p:cNvPr id="13" name="OfficePLUS-6">
            <a:extLst>
              <a:ext uri="{FF2B5EF4-FFF2-40B4-BE49-F238E27FC236}">
                <a16:creationId xmlns="" xmlns:a16="http://schemas.microsoft.com/office/drawing/2014/main" id="{90EAD2D0-E81F-4AAA-B181-54EDE5DB4EB3}"/>
              </a:ext>
            </a:extLst>
          </p:cNvPr>
          <p:cNvSpPr/>
          <p:nvPr/>
        </p:nvSpPr>
        <p:spPr>
          <a:xfrm>
            <a:off x="9235822" y="2284054"/>
            <a:ext cx="1440000" cy="1440000"/>
          </a:xfrm>
          <a:prstGeom prst="roundRect">
            <a:avLst>
              <a:gd name="adj" fmla="val 8511"/>
            </a:avLst>
          </a:prstGeom>
          <a:solidFill>
            <a:srgbClr val="FEB8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atin typeface="Arial" panose="020B06040202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</a:p>
        </p:txBody>
      </p:sp>
      <p:sp>
        <p:nvSpPr>
          <p:cNvPr id="15" name="OfficePLUS-7">
            <a:extLst>
              <a:ext uri="{FF2B5EF4-FFF2-40B4-BE49-F238E27FC236}">
                <a16:creationId xmlns="" xmlns:a16="http://schemas.microsoft.com/office/drawing/2014/main" id="{3DF578A5-98C3-4420-92D3-144B90308D26}"/>
              </a:ext>
            </a:extLst>
          </p:cNvPr>
          <p:cNvSpPr txBox="1"/>
          <p:nvPr/>
        </p:nvSpPr>
        <p:spPr>
          <a:xfrm>
            <a:off x="1385233" y="3819362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E74C3C"/>
                </a:solidFill>
                <a:latin typeface="+mn-ea"/>
                <a:cs typeface="Open Sans" panose="020B0606030504020204" pitchFamily="34" charset="0"/>
              </a:rPr>
              <a:t>STRENGTHS</a:t>
            </a:r>
          </a:p>
        </p:txBody>
      </p:sp>
      <p:sp>
        <p:nvSpPr>
          <p:cNvPr id="17" name="OfficePLUS-8">
            <a:extLst>
              <a:ext uri="{FF2B5EF4-FFF2-40B4-BE49-F238E27FC236}">
                <a16:creationId xmlns="" xmlns:a16="http://schemas.microsoft.com/office/drawing/2014/main" id="{500DC262-292D-476A-8531-8EA5D299034A}"/>
              </a:ext>
            </a:extLst>
          </p:cNvPr>
          <p:cNvSpPr txBox="1"/>
          <p:nvPr/>
        </p:nvSpPr>
        <p:spPr>
          <a:xfrm>
            <a:off x="6409026" y="3819362"/>
            <a:ext cx="1915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4472C4"/>
                </a:solidFill>
                <a:latin typeface="+mn-ea"/>
                <a:cs typeface="Open Sans" panose="020B0606030504020204" pitchFamily="34" charset="0"/>
              </a:rPr>
              <a:t>OPORTUNITIES</a:t>
            </a:r>
          </a:p>
        </p:txBody>
      </p:sp>
      <p:sp>
        <p:nvSpPr>
          <p:cNvPr id="19" name="OfficePLUS-9">
            <a:extLst>
              <a:ext uri="{FF2B5EF4-FFF2-40B4-BE49-F238E27FC236}">
                <a16:creationId xmlns="" xmlns:a16="http://schemas.microsoft.com/office/drawing/2014/main" id="{2FE380ED-C1BB-4595-93F5-DC2DD390687D}"/>
              </a:ext>
            </a:extLst>
          </p:cNvPr>
          <p:cNvSpPr txBox="1"/>
          <p:nvPr/>
        </p:nvSpPr>
        <p:spPr>
          <a:xfrm>
            <a:off x="9327028" y="3819362"/>
            <a:ext cx="1257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EB834"/>
                </a:solidFill>
                <a:latin typeface="+mn-ea"/>
                <a:cs typeface="Open Sans" panose="020B0606030504020204" pitchFamily="34" charset="0"/>
              </a:rPr>
              <a:t>THREATS</a:t>
            </a:r>
          </a:p>
        </p:txBody>
      </p:sp>
      <p:sp>
        <p:nvSpPr>
          <p:cNvPr id="21" name="OfficePLUS-10">
            <a:extLst>
              <a:ext uri="{FF2B5EF4-FFF2-40B4-BE49-F238E27FC236}">
                <a16:creationId xmlns="" xmlns:a16="http://schemas.microsoft.com/office/drawing/2014/main" id="{0E5E273D-5289-49CE-8517-66ADBE46A872}"/>
              </a:ext>
            </a:extLst>
          </p:cNvPr>
          <p:cNvSpPr txBox="1"/>
          <p:nvPr/>
        </p:nvSpPr>
        <p:spPr>
          <a:xfrm>
            <a:off x="3865070" y="3819362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5B4470"/>
                </a:solidFill>
                <a:latin typeface="+mn-ea"/>
                <a:cs typeface="Open Sans" panose="020B0606030504020204" pitchFamily="34" charset="0"/>
              </a:rPr>
              <a:t>WEAKNESSES</a:t>
            </a:r>
          </a:p>
        </p:txBody>
      </p:sp>
      <p:sp>
        <p:nvSpPr>
          <p:cNvPr id="31" name="OfficePLUS-11">
            <a:extLst>
              <a:ext uri="{FF2B5EF4-FFF2-40B4-BE49-F238E27FC236}">
                <a16:creationId xmlns="" xmlns:a16="http://schemas.microsoft.com/office/drawing/2014/main" id="{4CCA6A45-D9C8-4878-93E2-1BE8BBF46F3A}"/>
              </a:ext>
            </a:extLst>
          </p:cNvPr>
          <p:cNvSpPr txBox="1"/>
          <p:nvPr/>
        </p:nvSpPr>
        <p:spPr>
          <a:xfrm>
            <a:off x="1155656" y="450231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3" name="OfficePLUS-12">
            <a:extLst>
              <a:ext uri="{FF2B5EF4-FFF2-40B4-BE49-F238E27FC236}">
                <a16:creationId xmlns="" xmlns:a16="http://schemas.microsoft.com/office/drawing/2014/main" id="{9E1047BE-707A-4C1B-B70C-C3047BDB2044}"/>
              </a:ext>
            </a:extLst>
          </p:cNvPr>
          <p:cNvSpPr/>
          <p:nvPr/>
        </p:nvSpPr>
        <p:spPr>
          <a:xfrm>
            <a:off x="1163678" y="4821086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34" name="OfficePLUS-13">
            <a:extLst>
              <a:ext uri="{FF2B5EF4-FFF2-40B4-BE49-F238E27FC236}">
                <a16:creationId xmlns="" xmlns:a16="http://schemas.microsoft.com/office/drawing/2014/main" id="{38649D90-4041-473D-B3EC-21CA92EA4735}"/>
              </a:ext>
            </a:extLst>
          </p:cNvPr>
          <p:cNvSpPr txBox="1"/>
          <p:nvPr/>
        </p:nvSpPr>
        <p:spPr>
          <a:xfrm>
            <a:off x="3759156" y="450231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5" name="OfficePLUS-14">
            <a:extLst>
              <a:ext uri="{FF2B5EF4-FFF2-40B4-BE49-F238E27FC236}">
                <a16:creationId xmlns="" xmlns:a16="http://schemas.microsoft.com/office/drawing/2014/main" id="{4E63545F-B19B-45ED-B7B4-45520A688E14}"/>
              </a:ext>
            </a:extLst>
          </p:cNvPr>
          <p:cNvSpPr/>
          <p:nvPr/>
        </p:nvSpPr>
        <p:spPr>
          <a:xfrm>
            <a:off x="3767178" y="4821086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36" name="OfficePLUS-15">
            <a:extLst>
              <a:ext uri="{FF2B5EF4-FFF2-40B4-BE49-F238E27FC236}">
                <a16:creationId xmlns="" xmlns:a16="http://schemas.microsoft.com/office/drawing/2014/main" id="{3AE72A48-FF23-406F-9AF4-4445545B0248}"/>
              </a:ext>
            </a:extLst>
          </p:cNvPr>
          <p:cNvSpPr txBox="1"/>
          <p:nvPr/>
        </p:nvSpPr>
        <p:spPr>
          <a:xfrm>
            <a:off x="6426156" y="450231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7" name="OfficePLUS-16">
            <a:extLst>
              <a:ext uri="{FF2B5EF4-FFF2-40B4-BE49-F238E27FC236}">
                <a16:creationId xmlns="" xmlns:a16="http://schemas.microsoft.com/office/drawing/2014/main" id="{0DABAD30-1033-44F8-9006-2FBF0572DFBD}"/>
              </a:ext>
            </a:extLst>
          </p:cNvPr>
          <p:cNvSpPr/>
          <p:nvPr/>
        </p:nvSpPr>
        <p:spPr>
          <a:xfrm>
            <a:off x="6434178" y="4821086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38" name="OfficePLUS-17">
            <a:extLst>
              <a:ext uri="{FF2B5EF4-FFF2-40B4-BE49-F238E27FC236}">
                <a16:creationId xmlns="" xmlns:a16="http://schemas.microsoft.com/office/drawing/2014/main" id="{2E82418A-CCA4-43F6-AE3D-C3297DBAF5D1}"/>
              </a:ext>
            </a:extLst>
          </p:cNvPr>
          <p:cNvSpPr txBox="1"/>
          <p:nvPr/>
        </p:nvSpPr>
        <p:spPr>
          <a:xfrm>
            <a:off x="8991556" y="4502318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9" name="OfficePLUS-18">
            <a:extLst>
              <a:ext uri="{FF2B5EF4-FFF2-40B4-BE49-F238E27FC236}">
                <a16:creationId xmlns="" xmlns:a16="http://schemas.microsoft.com/office/drawing/2014/main" id="{0F5A8766-9568-4B4C-BF3D-A2B58E1CCF33}"/>
              </a:ext>
            </a:extLst>
          </p:cNvPr>
          <p:cNvSpPr/>
          <p:nvPr/>
        </p:nvSpPr>
        <p:spPr>
          <a:xfrm>
            <a:off x="8999578" y="4821086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871746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81595A63-FADB-46AC-868E-4CD45F1F7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03</a:t>
            </a:r>
            <a:endParaRPr lang="zh-CN" altLang="en-US" sz="2800" b="1" dirty="0"/>
          </a:p>
        </p:txBody>
      </p:sp>
      <p:sp>
        <p:nvSpPr>
          <p:cNvPr id="5" name="OfficePLUS-2">
            <a:extLst>
              <a:ext uri="{FF2B5EF4-FFF2-40B4-BE49-F238E27FC236}">
                <a16:creationId xmlns="" xmlns:a16="http://schemas.microsoft.com/office/drawing/2014/main" id="{BAC54F60-9ACF-4267-AD92-75DF07D2C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pic>
        <p:nvPicPr>
          <p:cNvPr id="7" name="OfficePLUS-3">
            <a:extLst>
              <a:ext uri="{FF2B5EF4-FFF2-40B4-BE49-F238E27FC236}">
                <a16:creationId xmlns="" xmlns:a16="http://schemas.microsoft.com/office/drawing/2014/main" id="{62CF8B2A-1338-40CA-B475-4269C7E8D4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34759" y="1615820"/>
            <a:ext cx="5995508" cy="3326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fficePLUS-4">
            <a:extLst>
              <a:ext uri="{FF2B5EF4-FFF2-40B4-BE49-F238E27FC236}">
                <a16:creationId xmlns="" xmlns:a16="http://schemas.microsoft.com/office/drawing/2014/main" id="{B0396AC8-B9A5-44EE-9F3B-08BB21ADA980}"/>
              </a:ext>
            </a:extLst>
          </p:cNvPr>
          <p:cNvSpPr/>
          <p:nvPr/>
        </p:nvSpPr>
        <p:spPr>
          <a:xfrm>
            <a:off x="9109146" y="4074982"/>
            <a:ext cx="1571693" cy="43815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OfficePLUS-5">
            <a:extLst>
              <a:ext uri="{FF2B5EF4-FFF2-40B4-BE49-F238E27FC236}">
                <a16:creationId xmlns="" xmlns:a16="http://schemas.microsoft.com/office/drawing/2014/main" id="{3B23CE18-DD1E-472E-B335-E1B7ED364D1A}"/>
              </a:ext>
            </a:extLst>
          </p:cNvPr>
          <p:cNvSpPr txBox="1"/>
          <p:nvPr/>
        </p:nvSpPr>
        <p:spPr>
          <a:xfrm>
            <a:off x="9496948" y="4170946"/>
            <a:ext cx="796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" sz="10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endParaRPr sz="1067" b="1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7" name="OfficePLUS-6">
            <a:extLst>
              <a:ext uri="{FF2B5EF4-FFF2-40B4-BE49-F238E27FC236}">
                <a16:creationId xmlns="" xmlns:a16="http://schemas.microsoft.com/office/drawing/2014/main" id="{6B3C5254-F363-461C-A506-7C6BE7467111}"/>
              </a:ext>
            </a:extLst>
          </p:cNvPr>
          <p:cNvSpPr/>
          <p:nvPr/>
        </p:nvSpPr>
        <p:spPr>
          <a:xfrm>
            <a:off x="1226399" y="4067195"/>
            <a:ext cx="1571693" cy="43815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OfficePLUS-7">
            <a:extLst>
              <a:ext uri="{FF2B5EF4-FFF2-40B4-BE49-F238E27FC236}">
                <a16:creationId xmlns="" xmlns:a16="http://schemas.microsoft.com/office/drawing/2014/main" id="{22341726-77CB-4721-8CAF-3C9FFCE93F2D}"/>
              </a:ext>
            </a:extLst>
          </p:cNvPr>
          <p:cNvSpPr txBox="1"/>
          <p:nvPr/>
        </p:nvSpPr>
        <p:spPr>
          <a:xfrm>
            <a:off x="1614201" y="4163159"/>
            <a:ext cx="79608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algn="ctr"/>
            <a:r>
              <a:rPr lang="en" sz="1067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MORE</a:t>
            </a:r>
            <a:endParaRPr sz="1067" b="1">
              <a:solidFill>
                <a:schemeClr val="lt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2" name="OfficePLUS-8">
            <a:extLst>
              <a:ext uri="{FF2B5EF4-FFF2-40B4-BE49-F238E27FC236}">
                <a16:creationId xmlns="" xmlns:a16="http://schemas.microsoft.com/office/drawing/2014/main" id="{F5749EEF-4439-466E-8696-C911E7AE69DE}"/>
              </a:ext>
            </a:extLst>
          </p:cNvPr>
          <p:cNvSpPr txBox="1"/>
          <p:nvPr/>
        </p:nvSpPr>
        <p:spPr>
          <a:xfrm>
            <a:off x="4783425" y="5580806"/>
            <a:ext cx="2698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>
                <a:sym typeface="+mn-ea"/>
              </a:rPr>
              <a:t>在此处添加标题</a:t>
            </a:r>
            <a:endParaRPr lang="zh-CN" altLang="en-US" dirty="0">
              <a:sym typeface="Montserrat" panose="00000500000000000000"/>
            </a:endParaRPr>
          </a:p>
        </p:txBody>
      </p:sp>
      <p:sp>
        <p:nvSpPr>
          <p:cNvPr id="23" name="OfficePLUS-9">
            <a:extLst>
              <a:ext uri="{FF2B5EF4-FFF2-40B4-BE49-F238E27FC236}">
                <a16:creationId xmlns="" xmlns:a16="http://schemas.microsoft.com/office/drawing/2014/main" id="{71B149C2-483B-4D02-9B2B-0C3CBF4390B4}"/>
              </a:ext>
            </a:extLst>
          </p:cNvPr>
          <p:cNvSpPr txBox="1"/>
          <p:nvPr/>
        </p:nvSpPr>
        <p:spPr>
          <a:xfrm>
            <a:off x="4053840" y="5201711"/>
            <a:ext cx="4157980" cy="2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..黑体UI-韩语" panose="02000000000000000000" pitchFamily="2" charset="-128"/>
                <a:sym typeface="Montserrat" panose="00000500000000000000"/>
              </a:rPr>
              <a:t>TEXT HERE</a:t>
            </a:r>
          </a:p>
        </p:txBody>
      </p:sp>
      <p:sp>
        <p:nvSpPr>
          <p:cNvPr id="24" name="OfficePLUS-10">
            <a:extLst>
              <a:ext uri="{FF2B5EF4-FFF2-40B4-BE49-F238E27FC236}">
                <a16:creationId xmlns="" xmlns:a16="http://schemas.microsoft.com/office/drawing/2014/main" id="{C8A6981A-CC7A-4325-B307-8B9A1966202B}"/>
              </a:ext>
            </a:extLst>
          </p:cNvPr>
          <p:cNvSpPr/>
          <p:nvPr/>
        </p:nvSpPr>
        <p:spPr>
          <a:xfrm>
            <a:off x="5751830" y="6247556"/>
            <a:ext cx="762000" cy="666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solidFill>
                <a:schemeClr val="tx1">
                  <a:lumMod val="85000"/>
                  <a:lumOff val="15000"/>
                </a:schemeClr>
              </a:solidFill>
              <a:latin typeface="..黑体UI-韩语" panose="02000000000000000000" pitchFamily="2" charset="-128"/>
              <a:ea typeface="..黑体UI-韩语" panose="02000000000000000000" pitchFamily="2" charset="-128"/>
              <a:cs typeface="..黑体UI-韩语" panose="02000000000000000000" pitchFamily="2" charset="-128"/>
              <a:sym typeface="Montserrat" panose="00000500000000000000"/>
            </a:endParaRPr>
          </a:p>
        </p:txBody>
      </p:sp>
      <p:sp>
        <p:nvSpPr>
          <p:cNvPr id="26" name="OfficePLUS-11">
            <a:extLst>
              <a:ext uri="{FF2B5EF4-FFF2-40B4-BE49-F238E27FC236}">
                <a16:creationId xmlns="" xmlns:a16="http://schemas.microsoft.com/office/drawing/2014/main" id="{3CF359D7-4C2A-4CD8-8456-03CFE7028B2C}"/>
              </a:ext>
            </a:extLst>
          </p:cNvPr>
          <p:cNvSpPr txBox="1"/>
          <p:nvPr/>
        </p:nvSpPr>
        <p:spPr>
          <a:xfrm>
            <a:off x="1162913" y="24866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28" name="OfficePLUS-12">
            <a:extLst>
              <a:ext uri="{FF2B5EF4-FFF2-40B4-BE49-F238E27FC236}">
                <a16:creationId xmlns="" xmlns:a16="http://schemas.microsoft.com/office/drawing/2014/main" id="{DDC68D17-5BC0-42A5-AE63-5427EEE2C459}"/>
              </a:ext>
            </a:extLst>
          </p:cNvPr>
          <p:cNvSpPr/>
          <p:nvPr/>
        </p:nvSpPr>
        <p:spPr>
          <a:xfrm>
            <a:off x="1162913" y="28054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sp>
        <p:nvSpPr>
          <p:cNvPr id="29" name="OfficePLUS-13">
            <a:extLst>
              <a:ext uri="{FF2B5EF4-FFF2-40B4-BE49-F238E27FC236}">
                <a16:creationId xmlns="" xmlns:a16="http://schemas.microsoft.com/office/drawing/2014/main" id="{AB5E65D6-9734-4CCD-A31C-50DA201535EE}"/>
              </a:ext>
            </a:extLst>
          </p:cNvPr>
          <p:cNvSpPr txBox="1"/>
          <p:nvPr/>
        </p:nvSpPr>
        <p:spPr>
          <a:xfrm>
            <a:off x="9075013" y="24866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  <p:sp>
        <p:nvSpPr>
          <p:cNvPr id="30" name="OfficePLUS-14">
            <a:extLst>
              <a:ext uri="{FF2B5EF4-FFF2-40B4-BE49-F238E27FC236}">
                <a16:creationId xmlns="" xmlns:a16="http://schemas.microsoft.com/office/drawing/2014/main" id="{CBC7C4E6-B081-40A9-8916-DD3775DBF273}"/>
              </a:ext>
            </a:extLst>
          </p:cNvPr>
          <p:cNvSpPr/>
          <p:nvPr/>
        </p:nvSpPr>
        <p:spPr>
          <a:xfrm>
            <a:off x="9075013" y="2805414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ea typeface="+mn-ea"/>
              </a:rPr>
              <a:t>在此输入正文内容</a:t>
            </a:r>
          </a:p>
        </p:txBody>
      </p:sp>
      <p:pic>
        <p:nvPicPr>
          <p:cNvPr id="32" name="OfficePLUS-15">
            <a:extLst>
              <a:ext uri="{FF2B5EF4-FFF2-40B4-BE49-F238E27FC236}">
                <a16:creationId xmlns="" xmlns:a16="http://schemas.microsoft.com/office/drawing/2014/main" id="{27B688FC-5477-4F42-B462-78681F9B88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00500" y="1824567"/>
            <a:ext cx="4267200" cy="270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8223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fficePLUS-1">
            <a:extLst>
              <a:ext uri="{FF2B5EF4-FFF2-40B4-BE49-F238E27FC236}">
                <a16:creationId xmlns="" xmlns:a16="http://schemas.microsoft.com/office/drawing/2014/main" id="{E18AF902-8333-49F9-8673-2F94FA17E7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499" y="386671"/>
            <a:ext cx="5854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en-US" altLang="zh-CN" sz="2800" b="1" dirty="0"/>
              <a:t>03</a:t>
            </a:r>
            <a:endParaRPr lang="zh-CN" altLang="en-US" sz="2800" b="1" dirty="0"/>
          </a:p>
        </p:txBody>
      </p:sp>
      <p:sp>
        <p:nvSpPr>
          <p:cNvPr id="5" name="OfficePLUS-2">
            <a:extLst>
              <a:ext uri="{FF2B5EF4-FFF2-40B4-BE49-F238E27FC236}">
                <a16:creationId xmlns="" xmlns:a16="http://schemas.microsoft.com/office/drawing/2014/main" id="{A7F2678C-7DA4-4E81-A037-0F78AAA18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336" y="386670"/>
            <a:ext cx="23391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4472C4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</a:rPr>
              <a:t>在此输入标题</a:t>
            </a:r>
          </a:p>
        </p:txBody>
      </p:sp>
      <p:graphicFrame>
        <p:nvGraphicFramePr>
          <p:cNvPr id="13" name="OfficePLUS-3">
            <a:extLst>
              <a:ext uri="{FF2B5EF4-FFF2-40B4-BE49-F238E27FC236}">
                <a16:creationId xmlns="" xmlns:a16="http://schemas.microsoft.com/office/drawing/2014/main" id="{E6344BCE-670E-4FB4-B828-E9C38D1D30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42031881"/>
              </p:ext>
            </p:extLst>
          </p:nvPr>
        </p:nvGraphicFramePr>
        <p:xfrm>
          <a:off x="6020403" y="1868093"/>
          <a:ext cx="5387372" cy="3793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OfficePLUS-4">
            <a:extLst>
              <a:ext uri="{FF2B5EF4-FFF2-40B4-BE49-F238E27FC236}">
                <a16:creationId xmlns="" xmlns:a16="http://schemas.microsoft.com/office/drawing/2014/main" id="{C0678B2D-D82E-49C7-A4EC-9034D0A03BB2}"/>
              </a:ext>
            </a:extLst>
          </p:cNvPr>
          <p:cNvSpPr/>
          <p:nvPr/>
        </p:nvSpPr>
        <p:spPr>
          <a:xfrm>
            <a:off x="1372734" y="3165928"/>
            <a:ext cx="25642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rgbClr val="102B49"/>
                </a:solidFill>
                <a:latin typeface="+mn-ea"/>
                <a:ea typeface="+mn-ea"/>
              </a:rPr>
              <a:t>在此输入正文内容</a:t>
            </a:r>
          </a:p>
        </p:txBody>
      </p:sp>
      <p:sp>
        <p:nvSpPr>
          <p:cNvPr id="25" name="OfficePLUS-5">
            <a:extLst>
              <a:ext uri="{FF2B5EF4-FFF2-40B4-BE49-F238E27FC236}">
                <a16:creationId xmlns="" xmlns:a16="http://schemas.microsoft.com/office/drawing/2014/main" id="{9B510522-F3B3-4A5A-A286-80F3D95F8AF9}"/>
              </a:ext>
            </a:extLst>
          </p:cNvPr>
          <p:cNvSpPr/>
          <p:nvPr/>
        </p:nvSpPr>
        <p:spPr>
          <a:xfrm>
            <a:off x="1372734" y="4270155"/>
            <a:ext cx="3262766" cy="8811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cap="all" dirty="0">
                <a:solidFill>
                  <a:srgbClr val="102B49"/>
                </a:solidFill>
                <a:latin typeface="+mn-ea"/>
              </a:rPr>
              <a:t>Please enter your title</a:t>
            </a:r>
            <a:endParaRPr lang="zh-CN" altLang="en-US" cap="all" dirty="0">
              <a:solidFill>
                <a:srgbClr val="102B49"/>
              </a:solidFill>
              <a:latin typeface="+mn-ea"/>
            </a:endParaRPr>
          </a:p>
        </p:txBody>
      </p:sp>
      <p:sp>
        <p:nvSpPr>
          <p:cNvPr id="27" name="OfficePLUS-6">
            <a:extLst>
              <a:ext uri="{FF2B5EF4-FFF2-40B4-BE49-F238E27FC236}">
                <a16:creationId xmlns="" xmlns:a16="http://schemas.microsoft.com/office/drawing/2014/main" id="{163CAA53-282B-4E96-B651-9618B20F0C63}"/>
              </a:ext>
            </a:extLst>
          </p:cNvPr>
          <p:cNvSpPr txBox="1"/>
          <p:nvPr/>
        </p:nvSpPr>
        <p:spPr>
          <a:xfrm>
            <a:off x="1366113" y="2816846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59141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fficePLUS-1">
            <a:extLst>
              <a:ext uri="{FF2B5EF4-FFF2-40B4-BE49-F238E27FC236}">
                <a16:creationId xmlns="" xmlns:a16="http://schemas.microsoft.com/office/drawing/2014/main" id="{95F2168E-4E10-457B-BDD7-703AB2BFD650}"/>
              </a:ext>
            </a:extLst>
          </p:cNvPr>
          <p:cNvSpPr txBox="1"/>
          <p:nvPr/>
        </p:nvSpPr>
        <p:spPr>
          <a:xfrm>
            <a:off x="0" y="4659085"/>
            <a:ext cx="4499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思源宋体 Heavy" panose="02020900000000000000" pitchFamily="18" charset="-122"/>
                <a:ea typeface="思源宋体 Heavy" panose="02020900000000000000" pitchFamily="18" charset="-122"/>
              </a:rPr>
              <a:t>“静谧之地”</a:t>
            </a:r>
          </a:p>
        </p:txBody>
      </p:sp>
      <p:sp>
        <p:nvSpPr>
          <p:cNvPr id="5" name="OfficePLUS-2">
            <a:extLst>
              <a:ext uri="{FF2B5EF4-FFF2-40B4-BE49-F238E27FC236}">
                <a16:creationId xmlns="" xmlns:a16="http://schemas.microsoft.com/office/drawing/2014/main" id="{4CB61946-04F4-4335-989E-C4F80C3AE196}"/>
              </a:ext>
            </a:extLst>
          </p:cNvPr>
          <p:cNvSpPr txBox="1"/>
          <p:nvPr/>
        </p:nvSpPr>
        <p:spPr>
          <a:xfrm>
            <a:off x="-137886" y="4404180"/>
            <a:ext cx="47461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6000"/>
                    </a:prstClr>
                  </a:outerShdw>
                  <a:reflection blurRad="6350" stA="50000" endA="300" endPos="50000" dist="60007" dir="5400000" sy="-100000" algn="bl" rotWithShape="0"/>
                </a:effectLst>
                <a:latin typeface="+mj-ea"/>
                <a:ea typeface="+mj-ea"/>
              </a:rPr>
              <a:t>寻找那个只有我们知道的地方！</a:t>
            </a:r>
          </a:p>
        </p:txBody>
      </p:sp>
    </p:spTree>
    <p:extLst>
      <p:ext uri="{BB962C8B-B14F-4D97-AF65-F5344CB8AC3E}">
        <p14:creationId xmlns:p14="http://schemas.microsoft.com/office/powerpoint/2010/main" xmlns="" val="2685098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OfficePLUS-1">
            <a:extLst>
              <a:ext uri="{FF2B5EF4-FFF2-40B4-BE49-F238E27FC236}">
                <a16:creationId xmlns="" xmlns:a16="http://schemas.microsoft.com/office/drawing/2014/main" id="{8A237AC0-B7FC-4A83-9F50-69935D4B5511}"/>
              </a:ext>
            </a:extLst>
          </p:cNvPr>
          <p:cNvGrpSpPr/>
          <p:nvPr/>
        </p:nvGrpSpPr>
        <p:grpSpPr>
          <a:xfrm>
            <a:off x="955921" y="2297663"/>
            <a:ext cx="4471665" cy="1929486"/>
            <a:chOff x="1912623" y="2452410"/>
            <a:chExt cx="4471665" cy="1929486"/>
          </a:xfrm>
        </p:grpSpPr>
        <p:sp>
          <p:nvSpPr>
            <p:cNvPr id="17" name="OfficePLUS-1-1">
              <a:extLst>
                <a:ext uri="{FF2B5EF4-FFF2-40B4-BE49-F238E27FC236}">
                  <a16:creationId xmlns="" xmlns:a16="http://schemas.microsoft.com/office/drawing/2014/main" id="{CC5C2CC5-2FCA-4893-BA66-9BCAA6C50621}"/>
                </a:ext>
              </a:extLst>
            </p:cNvPr>
            <p:cNvSpPr txBox="1"/>
            <p:nvPr/>
          </p:nvSpPr>
          <p:spPr>
            <a:xfrm>
              <a:off x="1914417" y="2452410"/>
              <a:ext cx="22193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宋体 CN Heavy" panose="02020900000000000000" pitchFamily="18" charset="-122"/>
                  <a:ea typeface="思源宋体 CN Heavy" panose="02020900000000000000" pitchFamily="18" charset="-122"/>
                </a:rPr>
                <a:t>2020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宋体 CN Heavy" panose="02020900000000000000" pitchFamily="18" charset="-122"/>
                <a:ea typeface="思源宋体 CN Heavy" panose="02020900000000000000" pitchFamily="18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E1496617-FE6B-4DF0-B308-99D6EDC52617}"/>
                </a:ext>
              </a:extLst>
            </p:cNvPr>
            <p:cNvGrpSpPr/>
            <p:nvPr/>
          </p:nvGrpSpPr>
          <p:grpSpPr>
            <a:xfrm>
              <a:off x="1912623" y="2991681"/>
              <a:ext cx="4471665" cy="1390215"/>
              <a:chOff x="1898650" y="3152923"/>
              <a:chExt cx="4471665" cy="1390215"/>
            </a:xfrm>
          </p:grpSpPr>
          <p:sp>
            <p:nvSpPr>
              <p:cNvPr id="19" name="OfficePLUS-1-2">
                <a:extLst>
                  <a:ext uri="{FF2B5EF4-FFF2-40B4-BE49-F238E27FC236}">
                    <a16:creationId xmlns="" xmlns:a16="http://schemas.microsoft.com/office/drawing/2014/main" id="{7BD6EE0F-0192-4641-B411-638EE1B316B5}"/>
                  </a:ext>
                </a:extLst>
              </p:cNvPr>
              <p:cNvSpPr txBox="1"/>
              <p:nvPr/>
            </p:nvSpPr>
            <p:spPr>
              <a:xfrm>
                <a:off x="1898650" y="3152923"/>
                <a:ext cx="4471665" cy="92333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5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思源宋体 Heavy" panose="02020900000000000000" pitchFamily="18" charset="-122"/>
                    <a:ea typeface="思源宋体 Heavy" panose="02020900000000000000" pitchFamily="18" charset="-122"/>
                    <a:sym typeface="思源宋体 Heavy" panose="02020900000000000000" pitchFamily="18" charset="-122"/>
                  </a:rPr>
                  <a:t>感谢聆听！</a:t>
                </a:r>
              </a:p>
            </p:txBody>
          </p:sp>
          <p:sp>
            <p:nvSpPr>
              <p:cNvPr id="20" name="OfficePLUS-1-3">
                <a:extLst>
                  <a:ext uri="{FF2B5EF4-FFF2-40B4-BE49-F238E27FC236}">
                    <a16:creationId xmlns="" xmlns:a16="http://schemas.microsoft.com/office/drawing/2014/main" id="{B8E07279-C732-4710-B0DE-49BE5AFE9750}"/>
                  </a:ext>
                </a:extLst>
              </p:cNvPr>
              <p:cNvSpPr txBox="1"/>
              <p:nvPr/>
            </p:nvSpPr>
            <p:spPr>
              <a:xfrm>
                <a:off x="1929132" y="4019918"/>
                <a:ext cx="3115698" cy="523220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dist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Light" panose="020B0300000000000000" pitchFamily="34" charset="-122"/>
                    <a:ea typeface="思源黑体 CN Light" panose="020B0300000000000000" pitchFamily="34" charset="-122"/>
                    <a:cs typeface="Segoe UI Light" panose="020B0502040204020203" pitchFamily="34" charset="0"/>
                    <a:sym typeface="Segoe UI" panose="020B0502040204020203" pitchFamily="34" charset="0"/>
                  </a:rPr>
                  <a:t>ANNUAL WORK REPORT FOR </a:t>
                </a:r>
                <a:r>
                  <a:rPr kumimoji="0" lang="en-US" altLang="zh-CN" sz="1400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Light" panose="020B0300000000000000" pitchFamily="34" charset="-122"/>
                    <a:ea typeface="思源黑体 CN Light" panose="020B0300000000000000" pitchFamily="34" charset="-122"/>
                    <a:cs typeface="Segoe UI Light" panose="020B0502040204020203" pitchFamily="34" charset="0"/>
                    <a:sym typeface="Segoe UI" panose="020B0502040204020203" pitchFamily="34" charset="0"/>
                  </a:rPr>
                  <a:t>2020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Segoe UI Light" panose="020B0502040204020203" pitchFamily="34" charset="0"/>
                  <a:sym typeface="Segoe UI" panose="020B0502040204020203" pitchFamily="34" charset="0"/>
                </a:endParaRPr>
              </a:p>
            </p:txBody>
          </p:sp>
        </p:grpSp>
      </p:grpSp>
      <p:cxnSp>
        <p:nvCxnSpPr>
          <p:cNvPr id="8" name="OfficePLUS-2">
            <a:extLst>
              <a:ext uri="{FF2B5EF4-FFF2-40B4-BE49-F238E27FC236}">
                <a16:creationId xmlns="" xmlns:a16="http://schemas.microsoft.com/office/drawing/2014/main" id="{ED3A8590-AD39-4115-BFD2-770C6991A582}"/>
              </a:ext>
            </a:extLst>
          </p:cNvPr>
          <p:cNvCxnSpPr/>
          <p:nvPr/>
        </p:nvCxnSpPr>
        <p:spPr>
          <a:xfrm>
            <a:off x="605716" y="1451259"/>
            <a:ext cx="3090862" cy="0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OfficePLUS-3">
            <a:extLst>
              <a:ext uri="{FF2B5EF4-FFF2-40B4-BE49-F238E27FC236}">
                <a16:creationId xmlns="" xmlns:a16="http://schemas.microsoft.com/office/drawing/2014/main" id="{1B7A20EC-454A-4C36-9B01-6D934888028B}"/>
              </a:ext>
            </a:extLst>
          </p:cNvPr>
          <p:cNvCxnSpPr>
            <a:cxnSpLocks/>
          </p:cNvCxnSpPr>
          <p:nvPr/>
        </p:nvCxnSpPr>
        <p:spPr>
          <a:xfrm>
            <a:off x="605716" y="5479767"/>
            <a:ext cx="3090862" cy="0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OfficePLUS-4">
            <a:extLst>
              <a:ext uri="{FF2B5EF4-FFF2-40B4-BE49-F238E27FC236}">
                <a16:creationId xmlns="" xmlns:a16="http://schemas.microsoft.com/office/drawing/2014/main" id="{37F2AA37-D9AF-4D82-8D2F-DDA8A11F1E74}"/>
              </a:ext>
            </a:extLst>
          </p:cNvPr>
          <p:cNvCxnSpPr>
            <a:cxnSpLocks/>
          </p:cNvCxnSpPr>
          <p:nvPr/>
        </p:nvCxnSpPr>
        <p:spPr>
          <a:xfrm>
            <a:off x="605716" y="1451259"/>
            <a:ext cx="0" cy="4028508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OfficePLUS-5">
            <a:extLst>
              <a:ext uri="{FF2B5EF4-FFF2-40B4-BE49-F238E27FC236}">
                <a16:creationId xmlns="" xmlns:a16="http://schemas.microsoft.com/office/drawing/2014/main" id="{78D2170A-A60C-40BB-81E1-940BA916B903}"/>
              </a:ext>
            </a:extLst>
          </p:cNvPr>
          <p:cNvCxnSpPr>
            <a:cxnSpLocks/>
          </p:cNvCxnSpPr>
          <p:nvPr/>
        </p:nvCxnSpPr>
        <p:spPr>
          <a:xfrm>
            <a:off x="3696578" y="1451259"/>
            <a:ext cx="0" cy="1231879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fficePLUS-6">
            <a:extLst>
              <a:ext uri="{FF2B5EF4-FFF2-40B4-BE49-F238E27FC236}">
                <a16:creationId xmlns="" xmlns:a16="http://schemas.microsoft.com/office/drawing/2014/main" id="{9641DDE2-EDD0-4AD7-B014-4A5D4E18165D}"/>
              </a:ext>
            </a:extLst>
          </p:cNvPr>
          <p:cNvCxnSpPr>
            <a:cxnSpLocks/>
          </p:cNvCxnSpPr>
          <p:nvPr/>
        </p:nvCxnSpPr>
        <p:spPr>
          <a:xfrm>
            <a:off x="3696578" y="4167079"/>
            <a:ext cx="0" cy="1312688"/>
          </a:xfrm>
          <a:prstGeom prst="line">
            <a:avLst/>
          </a:prstGeom>
          <a:ln w="34925" cap="sq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OfficePLUS-7">
            <a:extLst>
              <a:ext uri="{FF2B5EF4-FFF2-40B4-BE49-F238E27FC236}">
                <a16:creationId xmlns="" xmlns:a16="http://schemas.microsoft.com/office/drawing/2014/main" id="{992BC6E8-3D96-458F-B5A0-B7D5991830DA}"/>
              </a:ext>
            </a:extLst>
          </p:cNvPr>
          <p:cNvGrpSpPr/>
          <p:nvPr/>
        </p:nvGrpSpPr>
        <p:grpSpPr>
          <a:xfrm>
            <a:off x="780737" y="1629171"/>
            <a:ext cx="169069" cy="169069"/>
            <a:chOff x="1600200" y="1585798"/>
            <a:chExt cx="169069" cy="169069"/>
          </a:xfrm>
        </p:grpSpPr>
        <p:cxnSp>
          <p:nvCxnSpPr>
            <p:cNvPr id="15" name="OfficePLUS-7-1">
              <a:extLst>
                <a:ext uri="{FF2B5EF4-FFF2-40B4-BE49-F238E27FC236}">
                  <a16:creationId xmlns="" xmlns:a16="http://schemas.microsoft.com/office/drawing/2014/main" id="{642161F7-F7AB-44AF-887E-2CBA029F3378}"/>
                </a:ext>
              </a:extLst>
            </p:cNvPr>
            <p:cNvCxnSpPr/>
            <p:nvPr/>
          </p:nvCxnSpPr>
          <p:spPr>
            <a:xfrm>
              <a:off x="1600200" y="158591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OfficePLUS-7-2">
              <a:extLst>
                <a:ext uri="{FF2B5EF4-FFF2-40B4-BE49-F238E27FC236}">
                  <a16:creationId xmlns="" xmlns:a16="http://schemas.microsoft.com/office/drawing/2014/main" id="{38E7A7E5-657F-438D-AD3A-753952048A7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15665" y="1670333"/>
              <a:ext cx="16906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OfficePLUS-8">
            <a:extLst>
              <a:ext uri="{FF2B5EF4-FFF2-40B4-BE49-F238E27FC236}">
                <a16:creationId xmlns="" xmlns:a16="http://schemas.microsoft.com/office/drawing/2014/main" id="{7AE98296-0606-4952-BE7A-507B3F9A180F}"/>
              </a:ext>
            </a:extLst>
          </p:cNvPr>
          <p:cNvSpPr txBox="1"/>
          <p:nvPr/>
        </p:nvSpPr>
        <p:spPr>
          <a:xfrm>
            <a:off x="221318" y="4490004"/>
            <a:ext cx="3114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  <a:cs typeface="+mn-cs"/>
              </a:rPr>
              <a:t>汇报人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  <a:cs typeface="+mn-cs"/>
              </a:rPr>
              <a:t>：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苹方 常规" panose="020B0300000000000000" pitchFamily="34" charset="-122"/>
                <a:ea typeface="苹方 常规" panose="020B0300000000000000" pitchFamily="34" charset="-122"/>
                <a:cs typeface="+mn-cs"/>
              </a:rPr>
              <a:t>PPT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苹方 常规" panose="020B0300000000000000" pitchFamily="34" charset="-122"/>
              <a:ea typeface="苹方 常规" panose="020B0300000000000000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5130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蓝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4c4fwmk4">
      <a:majorFont>
        <a:latin typeface="微软雅黑 Light"/>
        <a:ea typeface="微軟正黑體"/>
        <a:cs typeface=""/>
      </a:majorFont>
      <a:minorFont>
        <a:latin typeface="微软雅黑 Light"/>
        <a:ea typeface="微軟正黑體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2596</TotalTime>
  <Words>520</Words>
  <Application>Microsoft Office PowerPoint</Application>
  <PresentationFormat>自定义</PresentationFormat>
  <Paragraphs>172</Paragraphs>
  <Slides>16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PPT</vt:lpstr>
      <vt:lpstr>1_Office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keywords>泡泡糖</cp:keywords>
  <cp:lastModifiedBy>User</cp:lastModifiedBy>
  <cp:revision>145</cp:revision>
  <dcterms:created xsi:type="dcterms:W3CDTF">2020-07-02T08:30:19Z</dcterms:created>
  <dcterms:modified xsi:type="dcterms:W3CDTF">2020-09-05T02:54:32Z</dcterms:modified>
</cp:coreProperties>
</file>